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531" y="6399276"/>
            <a:ext cx="384047" cy="21640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55564" y="1235963"/>
            <a:ext cx="762000" cy="762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440" y="308305"/>
            <a:ext cx="660717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6531" y="6399276"/>
            <a:ext cx="384047" cy="2164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5440" y="308305"/>
            <a:ext cx="919162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5440" y="1452117"/>
            <a:ext cx="10965180" cy="3366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094469" y="6499604"/>
            <a:ext cx="2841625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27.png"/><Relationship Id="rId5" Type="http://schemas.openxmlformats.org/officeDocument/2006/relationships/image" Target="../media/image29.jpg"/><Relationship Id="rId6" Type="http://schemas.openxmlformats.org/officeDocument/2006/relationships/image" Target="../media/image33.jpg"/><Relationship Id="rId7" Type="http://schemas.openxmlformats.org/officeDocument/2006/relationships/image" Target="../media/image34.jpg"/><Relationship Id="rId8" Type="http://schemas.openxmlformats.org/officeDocument/2006/relationships/image" Target="../media/image35.png"/><Relationship Id="rId9" Type="http://schemas.openxmlformats.org/officeDocument/2006/relationships/image" Target="../media/image36.jpg"/><Relationship Id="rId10" Type="http://schemas.openxmlformats.org/officeDocument/2006/relationships/image" Target="../media/image28.png"/><Relationship Id="rId11" Type="http://schemas.openxmlformats.org/officeDocument/2006/relationships/image" Target="../media/image30.jpg"/><Relationship Id="rId12" Type="http://schemas.openxmlformats.org/officeDocument/2006/relationships/image" Target="../media/image31.jpg"/><Relationship Id="rId13" Type="http://schemas.openxmlformats.org/officeDocument/2006/relationships/image" Target="../media/image32.png"/><Relationship Id="rId14" Type="http://schemas.openxmlformats.org/officeDocument/2006/relationships/image" Target="../media/image40.png"/><Relationship Id="rId15" Type="http://schemas.openxmlformats.org/officeDocument/2006/relationships/image" Target="../media/image3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27.png"/><Relationship Id="rId5" Type="http://schemas.openxmlformats.org/officeDocument/2006/relationships/image" Target="../media/image29.jpg"/><Relationship Id="rId6" Type="http://schemas.openxmlformats.org/officeDocument/2006/relationships/image" Target="../media/image33.jpg"/><Relationship Id="rId7" Type="http://schemas.openxmlformats.org/officeDocument/2006/relationships/image" Target="../media/image34.jpg"/><Relationship Id="rId8" Type="http://schemas.openxmlformats.org/officeDocument/2006/relationships/image" Target="../media/image35.png"/><Relationship Id="rId9" Type="http://schemas.openxmlformats.org/officeDocument/2006/relationships/image" Target="../media/image36.jpg"/><Relationship Id="rId10" Type="http://schemas.openxmlformats.org/officeDocument/2006/relationships/image" Target="../media/image28.png"/><Relationship Id="rId11" Type="http://schemas.openxmlformats.org/officeDocument/2006/relationships/image" Target="../media/image30.jpg"/><Relationship Id="rId12" Type="http://schemas.openxmlformats.org/officeDocument/2006/relationships/image" Target="../media/image31.jpg"/><Relationship Id="rId13" Type="http://schemas.openxmlformats.org/officeDocument/2006/relationships/image" Target="../media/image32.png"/><Relationship Id="rId14" Type="http://schemas.openxmlformats.org/officeDocument/2006/relationships/image" Target="../media/image41.png"/><Relationship Id="rId15" Type="http://schemas.openxmlformats.org/officeDocument/2006/relationships/image" Target="../media/image37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3" Type="http://schemas.openxmlformats.org/officeDocument/2006/relationships/image" Target="../media/image43.jpg"/><Relationship Id="rId4" Type="http://schemas.openxmlformats.org/officeDocument/2006/relationships/hyperlink" Target="https://github.com/danilop/time-series-and-data-lakes" TargetMode="Externa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27.png"/><Relationship Id="rId5" Type="http://schemas.openxmlformats.org/officeDocument/2006/relationships/image" Target="../media/image29.jpg"/><Relationship Id="rId6" Type="http://schemas.openxmlformats.org/officeDocument/2006/relationships/image" Target="../media/image28.png"/><Relationship Id="rId7" Type="http://schemas.openxmlformats.org/officeDocument/2006/relationships/image" Target="../media/image30.jpg"/><Relationship Id="rId8" Type="http://schemas.openxmlformats.org/officeDocument/2006/relationships/image" Target="../media/image31.jpg"/><Relationship Id="rId9" Type="http://schemas.openxmlformats.org/officeDocument/2006/relationships/image" Target="../media/image3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27.png"/><Relationship Id="rId5" Type="http://schemas.openxmlformats.org/officeDocument/2006/relationships/image" Target="../media/image29.jpg"/><Relationship Id="rId6" Type="http://schemas.openxmlformats.org/officeDocument/2006/relationships/image" Target="../media/image33.jpg"/><Relationship Id="rId7" Type="http://schemas.openxmlformats.org/officeDocument/2006/relationships/image" Target="../media/image34.jpg"/><Relationship Id="rId8" Type="http://schemas.openxmlformats.org/officeDocument/2006/relationships/image" Target="../media/image35.png"/><Relationship Id="rId9" Type="http://schemas.openxmlformats.org/officeDocument/2006/relationships/image" Target="../media/image36.jpg"/><Relationship Id="rId10" Type="http://schemas.openxmlformats.org/officeDocument/2006/relationships/image" Target="../media/image28.png"/><Relationship Id="rId11" Type="http://schemas.openxmlformats.org/officeDocument/2006/relationships/image" Target="../media/image30.jpg"/><Relationship Id="rId12" Type="http://schemas.openxmlformats.org/officeDocument/2006/relationships/image" Target="../media/image31.jpg"/><Relationship Id="rId13" Type="http://schemas.openxmlformats.org/officeDocument/2006/relationships/image" Target="../media/image32.png"/><Relationship Id="rId14" Type="http://schemas.openxmlformats.org/officeDocument/2006/relationships/image" Target="../media/image3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27.png"/><Relationship Id="rId5" Type="http://schemas.openxmlformats.org/officeDocument/2006/relationships/image" Target="../media/image29.jpg"/><Relationship Id="rId6" Type="http://schemas.openxmlformats.org/officeDocument/2006/relationships/image" Target="../media/image33.jpg"/><Relationship Id="rId7" Type="http://schemas.openxmlformats.org/officeDocument/2006/relationships/image" Target="../media/image34.jpg"/><Relationship Id="rId8" Type="http://schemas.openxmlformats.org/officeDocument/2006/relationships/image" Target="../media/image35.png"/><Relationship Id="rId9" Type="http://schemas.openxmlformats.org/officeDocument/2006/relationships/image" Target="../media/image36.jpg"/><Relationship Id="rId10" Type="http://schemas.openxmlformats.org/officeDocument/2006/relationships/image" Target="../media/image37.jpg"/><Relationship Id="rId11" Type="http://schemas.openxmlformats.org/officeDocument/2006/relationships/image" Target="../media/image28.png"/><Relationship Id="rId12" Type="http://schemas.openxmlformats.org/officeDocument/2006/relationships/image" Target="../media/image30.jpg"/><Relationship Id="rId13" Type="http://schemas.openxmlformats.org/officeDocument/2006/relationships/image" Target="../media/image31.jpg"/><Relationship Id="rId14" Type="http://schemas.openxmlformats.org/officeDocument/2006/relationships/image" Target="../media/image32.png"/><Relationship Id="rId15" Type="http://schemas.openxmlformats.org/officeDocument/2006/relationships/image" Target="../media/image3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27.png"/><Relationship Id="rId5" Type="http://schemas.openxmlformats.org/officeDocument/2006/relationships/image" Target="../media/image29.jpg"/><Relationship Id="rId6" Type="http://schemas.openxmlformats.org/officeDocument/2006/relationships/image" Target="../media/image33.jpg"/><Relationship Id="rId7" Type="http://schemas.openxmlformats.org/officeDocument/2006/relationships/image" Target="../media/image34.jpg"/><Relationship Id="rId8" Type="http://schemas.openxmlformats.org/officeDocument/2006/relationships/image" Target="../media/image35.png"/><Relationship Id="rId9" Type="http://schemas.openxmlformats.org/officeDocument/2006/relationships/image" Target="../media/image36.jpg"/><Relationship Id="rId10" Type="http://schemas.openxmlformats.org/officeDocument/2006/relationships/image" Target="../media/image28.png"/><Relationship Id="rId11" Type="http://schemas.openxmlformats.org/officeDocument/2006/relationships/image" Target="../media/image30.jpg"/><Relationship Id="rId12" Type="http://schemas.openxmlformats.org/officeDocument/2006/relationships/image" Target="../media/image31.jpg"/><Relationship Id="rId13" Type="http://schemas.openxmlformats.org/officeDocument/2006/relationships/image" Target="../media/image32.png"/><Relationship Id="rId14" Type="http://schemas.openxmlformats.org/officeDocument/2006/relationships/image" Target="../media/image37.jpg"/><Relationship Id="rId15" Type="http://schemas.openxmlformats.org/officeDocument/2006/relationships/image" Target="../media/image3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5456" y="1245108"/>
              <a:ext cx="3724655" cy="1078991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51231" y="1935607"/>
            <a:ext cx="825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Time-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series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source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5564" y="1235963"/>
            <a:ext cx="762000" cy="7620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311266" y="2026158"/>
            <a:ext cx="14522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Timestream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62498" y="2391917"/>
            <a:ext cx="15494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90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Raw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table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(Lambda)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CEP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table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(Kinesis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Studio)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81616" y="527304"/>
            <a:ext cx="762000" cy="7620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9568433" y="1310132"/>
            <a:ext cx="1390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QuickSight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332214" y="2789935"/>
            <a:ext cx="18605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Managed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Grafana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417564" y="856741"/>
            <a:ext cx="4226560" cy="3122930"/>
            <a:chOff x="6417564" y="856741"/>
            <a:chExt cx="4226560" cy="3122930"/>
          </a:xfrm>
        </p:grpSpPr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81616" y="2004059"/>
              <a:ext cx="762000" cy="7620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20256" y="3217163"/>
              <a:ext cx="762000" cy="76200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6417564" y="856741"/>
              <a:ext cx="3463290" cy="767080"/>
            </a:xfrm>
            <a:custGeom>
              <a:avLst/>
              <a:gdLst/>
              <a:ahLst/>
              <a:cxnLst/>
              <a:rect l="l" t="t" r="r" b="b"/>
              <a:pathLst>
                <a:path w="3463290" h="767080">
                  <a:moveTo>
                    <a:pt x="1725294" y="753872"/>
                  </a:moveTo>
                  <a:lnTo>
                    <a:pt x="0" y="753872"/>
                  </a:lnTo>
                  <a:lnTo>
                    <a:pt x="0" y="766572"/>
                  </a:lnTo>
                  <a:lnTo>
                    <a:pt x="1737994" y="766572"/>
                  </a:lnTo>
                  <a:lnTo>
                    <a:pt x="1737994" y="760222"/>
                  </a:lnTo>
                  <a:lnTo>
                    <a:pt x="1725294" y="760222"/>
                  </a:lnTo>
                  <a:lnTo>
                    <a:pt x="1725294" y="753872"/>
                  </a:lnTo>
                  <a:close/>
                </a:path>
                <a:path w="3463290" h="767080">
                  <a:moveTo>
                    <a:pt x="3436674" y="45212"/>
                  </a:moveTo>
                  <a:lnTo>
                    <a:pt x="1725294" y="45212"/>
                  </a:lnTo>
                  <a:lnTo>
                    <a:pt x="1725294" y="760222"/>
                  </a:lnTo>
                  <a:lnTo>
                    <a:pt x="1731644" y="753872"/>
                  </a:lnTo>
                  <a:lnTo>
                    <a:pt x="1737994" y="753872"/>
                  </a:lnTo>
                  <a:lnTo>
                    <a:pt x="1737994" y="57912"/>
                  </a:lnTo>
                  <a:lnTo>
                    <a:pt x="1731644" y="57912"/>
                  </a:lnTo>
                  <a:lnTo>
                    <a:pt x="1737994" y="51562"/>
                  </a:lnTo>
                  <a:lnTo>
                    <a:pt x="3443931" y="51562"/>
                  </a:lnTo>
                  <a:lnTo>
                    <a:pt x="3436674" y="45212"/>
                  </a:lnTo>
                  <a:close/>
                </a:path>
                <a:path w="3463290" h="767080">
                  <a:moveTo>
                    <a:pt x="1737994" y="753872"/>
                  </a:moveTo>
                  <a:lnTo>
                    <a:pt x="1731644" y="753872"/>
                  </a:lnTo>
                  <a:lnTo>
                    <a:pt x="1725294" y="760222"/>
                  </a:lnTo>
                  <a:lnTo>
                    <a:pt x="1737994" y="760222"/>
                  </a:lnTo>
                  <a:lnTo>
                    <a:pt x="1737994" y="753872"/>
                  </a:lnTo>
                  <a:close/>
                </a:path>
                <a:path w="3463290" h="767080">
                  <a:moveTo>
                    <a:pt x="3443931" y="51562"/>
                  </a:moveTo>
                  <a:lnTo>
                    <a:pt x="3398646" y="91186"/>
                  </a:lnTo>
                  <a:lnTo>
                    <a:pt x="3395980" y="93599"/>
                  </a:lnTo>
                  <a:lnTo>
                    <a:pt x="3395726" y="97536"/>
                  </a:lnTo>
                  <a:lnTo>
                    <a:pt x="3398012" y="100203"/>
                  </a:lnTo>
                  <a:lnTo>
                    <a:pt x="3400425" y="102870"/>
                  </a:lnTo>
                  <a:lnTo>
                    <a:pt x="3404362" y="103124"/>
                  </a:lnTo>
                  <a:lnTo>
                    <a:pt x="3407029" y="100837"/>
                  </a:lnTo>
                  <a:lnTo>
                    <a:pt x="3456039" y="57912"/>
                  </a:lnTo>
                  <a:lnTo>
                    <a:pt x="3453638" y="57912"/>
                  </a:lnTo>
                  <a:lnTo>
                    <a:pt x="3453638" y="56387"/>
                  </a:lnTo>
                  <a:lnTo>
                    <a:pt x="3449446" y="56387"/>
                  </a:lnTo>
                  <a:lnTo>
                    <a:pt x="3443931" y="51562"/>
                  </a:lnTo>
                  <a:close/>
                </a:path>
                <a:path w="3463290" h="767080">
                  <a:moveTo>
                    <a:pt x="1737994" y="51562"/>
                  </a:moveTo>
                  <a:lnTo>
                    <a:pt x="1731644" y="57912"/>
                  </a:lnTo>
                  <a:lnTo>
                    <a:pt x="1737994" y="57912"/>
                  </a:lnTo>
                  <a:lnTo>
                    <a:pt x="1737994" y="51562"/>
                  </a:lnTo>
                  <a:close/>
                </a:path>
                <a:path w="3463290" h="767080">
                  <a:moveTo>
                    <a:pt x="3443931" y="51562"/>
                  </a:moveTo>
                  <a:lnTo>
                    <a:pt x="1737994" y="51562"/>
                  </a:lnTo>
                  <a:lnTo>
                    <a:pt x="1737994" y="57912"/>
                  </a:lnTo>
                  <a:lnTo>
                    <a:pt x="3436674" y="57912"/>
                  </a:lnTo>
                  <a:lnTo>
                    <a:pt x="3443931" y="51562"/>
                  </a:lnTo>
                  <a:close/>
                </a:path>
                <a:path w="3463290" h="767080">
                  <a:moveTo>
                    <a:pt x="3456039" y="45212"/>
                  </a:moveTo>
                  <a:lnTo>
                    <a:pt x="3453638" y="45212"/>
                  </a:lnTo>
                  <a:lnTo>
                    <a:pt x="3453638" y="57912"/>
                  </a:lnTo>
                  <a:lnTo>
                    <a:pt x="3456039" y="57912"/>
                  </a:lnTo>
                  <a:lnTo>
                    <a:pt x="3463290" y="51562"/>
                  </a:lnTo>
                  <a:lnTo>
                    <a:pt x="3456039" y="45212"/>
                  </a:lnTo>
                  <a:close/>
                </a:path>
                <a:path w="3463290" h="767080">
                  <a:moveTo>
                    <a:pt x="3449446" y="46736"/>
                  </a:moveTo>
                  <a:lnTo>
                    <a:pt x="3443931" y="51562"/>
                  </a:lnTo>
                  <a:lnTo>
                    <a:pt x="3449446" y="56387"/>
                  </a:lnTo>
                  <a:lnTo>
                    <a:pt x="3449446" y="46736"/>
                  </a:lnTo>
                  <a:close/>
                </a:path>
                <a:path w="3463290" h="767080">
                  <a:moveTo>
                    <a:pt x="3453638" y="46736"/>
                  </a:moveTo>
                  <a:lnTo>
                    <a:pt x="3449446" y="46736"/>
                  </a:lnTo>
                  <a:lnTo>
                    <a:pt x="3449446" y="56387"/>
                  </a:lnTo>
                  <a:lnTo>
                    <a:pt x="3453638" y="56387"/>
                  </a:lnTo>
                  <a:lnTo>
                    <a:pt x="3453638" y="46736"/>
                  </a:lnTo>
                  <a:close/>
                </a:path>
                <a:path w="3463290" h="767080">
                  <a:moveTo>
                    <a:pt x="3404362" y="0"/>
                  </a:moveTo>
                  <a:lnTo>
                    <a:pt x="3400425" y="254"/>
                  </a:lnTo>
                  <a:lnTo>
                    <a:pt x="3398012" y="2921"/>
                  </a:lnTo>
                  <a:lnTo>
                    <a:pt x="3395726" y="5587"/>
                  </a:lnTo>
                  <a:lnTo>
                    <a:pt x="3395980" y="9525"/>
                  </a:lnTo>
                  <a:lnTo>
                    <a:pt x="3398646" y="11937"/>
                  </a:lnTo>
                  <a:lnTo>
                    <a:pt x="3443931" y="51562"/>
                  </a:lnTo>
                  <a:lnTo>
                    <a:pt x="3449446" y="46736"/>
                  </a:lnTo>
                  <a:lnTo>
                    <a:pt x="3453638" y="46736"/>
                  </a:lnTo>
                  <a:lnTo>
                    <a:pt x="3453638" y="45212"/>
                  </a:lnTo>
                  <a:lnTo>
                    <a:pt x="3456039" y="45212"/>
                  </a:lnTo>
                  <a:lnTo>
                    <a:pt x="3407029" y="2286"/>
                  </a:lnTo>
                  <a:lnTo>
                    <a:pt x="34043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417564" y="1610613"/>
              <a:ext cx="1430020" cy="2039620"/>
            </a:xfrm>
            <a:custGeom>
              <a:avLst/>
              <a:gdLst/>
              <a:ahLst/>
              <a:cxnLst/>
              <a:rect l="l" t="t" r="r" b="b"/>
              <a:pathLst>
                <a:path w="1430020" h="2039620">
                  <a:moveTo>
                    <a:pt x="634746" y="1547114"/>
                  </a:moveTo>
                  <a:lnTo>
                    <a:pt x="634492" y="1543050"/>
                  </a:lnTo>
                  <a:lnTo>
                    <a:pt x="631825" y="1540764"/>
                  </a:lnTo>
                  <a:lnTo>
                    <a:pt x="629285" y="1538478"/>
                  </a:lnTo>
                  <a:lnTo>
                    <a:pt x="625221" y="1538732"/>
                  </a:lnTo>
                  <a:lnTo>
                    <a:pt x="622935" y="1541399"/>
                  </a:lnTo>
                  <a:lnTo>
                    <a:pt x="589661" y="1579435"/>
                  </a:lnTo>
                  <a:lnTo>
                    <a:pt x="589534" y="1579575"/>
                  </a:lnTo>
                  <a:lnTo>
                    <a:pt x="589661" y="12700"/>
                  </a:lnTo>
                  <a:lnTo>
                    <a:pt x="589661" y="6350"/>
                  </a:lnTo>
                  <a:lnTo>
                    <a:pt x="589661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576961" y="12700"/>
                  </a:lnTo>
                  <a:lnTo>
                    <a:pt x="576961" y="1579575"/>
                  </a:lnTo>
                  <a:lnTo>
                    <a:pt x="576961" y="1596263"/>
                  </a:lnTo>
                  <a:lnTo>
                    <a:pt x="576834" y="1579435"/>
                  </a:lnTo>
                  <a:lnTo>
                    <a:pt x="543560" y="1541399"/>
                  </a:lnTo>
                  <a:lnTo>
                    <a:pt x="541274" y="1538732"/>
                  </a:lnTo>
                  <a:lnTo>
                    <a:pt x="537210" y="1538478"/>
                  </a:lnTo>
                  <a:lnTo>
                    <a:pt x="534670" y="1540764"/>
                  </a:lnTo>
                  <a:lnTo>
                    <a:pt x="532003" y="1543050"/>
                  </a:lnTo>
                  <a:lnTo>
                    <a:pt x="531749" y="1547114"/>
                  </a:lnTo>
                  <a:lnTo>
                    <a:pt x="534035" y="1549654"/>
                  </a:lnTo>
                  <a:lnTo>
                    <a:pt x="583311" y="1605915"/>
                  </a:lnTo>
                  <a:lnTo>
                    <a:pt x="591731" y="1596263"/>
                  </a:lnTo>
                  <a:lnTo>
                    <a:pt x="632460" y="1549654"/>
                  </a:lnTo>
                  <a:lnTo>
                    <a:pt x="634746" y="1547114"/>
                  </a:lnTo>
                  <a:close/>
                </a:path>
                <a:path w="1430020" h="2039620">
                  <a:moveTo>
                    <a:pt x="1429512" y="1987550"/>
                  </a:moveTo>
                  <a:lnTo>
                    <a:pt x="1422260" y="1981200"/>
                  </a:lnTo>
                  <a:lnTo>
                    <a:pt x="1373251" y="1938274"/>
                  </a:lnTo>
                  <a:lnTo>
                    <a:pt x="1370584" y="1935988"/>
                  </a:lnTo>
                  <a:lnTo>
                    <a:pt x="1366520" y="1936242"/>
                  </a:lnTo>
                  <a:lnTo>
                    <a:pt x="1361948" y="1941576"/>
                  </a:lnTo>
                  <a:lnTo>
                    <a:pt x="1362202" y="1945513"/>
                  </a:lnTo>
                  <a:lnTo>
                    <a:pt x="1364869" y="1947926"/>
                  </a:lnTo>
                  <a:lnTo>
                    <a:pt x="1402880" y="1981200"/>
                  </a:lnTo>
                  <a:lnTo>
                    <a:pt x="964692" y="1981200"/>
                  </a:lnTo>
                  <a:lnTo>
                    <a:pt x="964692" y="1993900"/>
                  </a:lnTo>
                  <a:lnTo>
                    <a:pt x="1402880" y="1993900"/>
                  </a:lnTo>
                  <a:lnTo>
                    <a:pt x="1364869" y="2027174"/>
                  </a:lnTo>
                  <a:lnTo>
                    <a:pt x="1362202" y="2029587"/>
                  </a:lnTo>
                  <a:lnTo>
                    <a:pt x="1361948" y="2033524"/>
                  </a:lnTo>
                  <a:lnTo>
                    <a:pt x="1366520" y="2038858"/>
                  </a:lnTo>
                  <a:lnTo>
                    <a:pt x="1370584" y="2039112"/>
                  </a:lnTo>
                  <a:lnTo>
                    <a:pt x="1373251" y="2036826"/>
                  </a:lnTo>
                  <a:lnTo>
                    <a:pt x="1422260" y="1993900"/>
                  </a:lnTo>
                  <a:lnTo>
                    <a:pt x="1429512" y="1987550"/>
                  </a:lnTo>
                  <a:close/>
                </a:path>
              </a:pathLst>
            </a:custGeom>
            <a:solidFill>
              <a:srgbClr val="535B6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5975730" y="4082872"/>
            <a:ext cx="205105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Managed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Workflows</a:t>
            </a:r>
            <a:endParaRPr sz="1200">
              <a:latin typeface="Trebuchet MS"/>
              <a:cs typeface="Trebuchet MS"/>
            </a:endParaRPr>
          </a:p>
          <a:p>
            <a:pPr algn="ctr" marL="63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for Apache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Airflow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503290" y="4632197"/>
            <a:ext cx="2994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0020" marR="5080" indent="-147955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Timestream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interpolation,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waiting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available,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retries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81616" y="4971288"/>
            <a:ext cx="762000" cy="762000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9698228" y="5756859"/>
            <a:ext cx="1127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783079" y="4943855"/>
            <a:ext cx="7362825" cy="762000"/>
            <a:chOff x="1783079" y="4943855"/>
            <a:chExt cx="7362825" cy="762000"/>
          </a:xfrm>
        </p:grpSpPr>
        <p:pic>
          <p:nvPicPr>
            <p:cNvPr id="20" name="object 2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88323" y="5126735"/>
              <a:ext cx="457200" cy="45720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3079" y="4943855"/>
              <a:ext cx="762000" cy="762000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1332991" y="5729732"/>
            <a:ext cx="16402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1905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Formation (transactions,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 row-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level 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security,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acceleration)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1128629" y="613664"/>
            <a:ext cx="8623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BI</a:t>
            </a:r>
            <a:endParaRPr sz="1200">
              <a:latin typeface="Trebuchet MS"/>
              <a:cs typeface="Trebuchet MS"/>
            </a:endParaRPr>
          </a:p>
          <a:p>
            <a:pPr algn="ctr" marL="12700" marR="5080" indent="-1905"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(data exploration)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1172825" y="2183129"/>
            <a:ext cx="772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4470" marR="5080" indent="-192405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Dashboard (CEP)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1213718" y="5223128"/>
            <a:ext cx="3111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8290941" y="5606592"/>
            <a:ext cx="121221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27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lake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(customer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profile data)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2545067" y="5298185"/>
            <a:ext cx="8425180" cy="107950"/>
          </a:xfrm>
          <a:custGeom>
            <a:avLst/>
            <a:gdLst/>
            <a:ahLst/>
            <a:cxnLst/>
            <a:rect l="l" t="t" r="r" b="b"/>
            <a:pathLst>
              <a:path w="8425180" h="107950">
                <a:moveTo>
                  <a:pt x="6136056" y="62738"/>
                </a:moveTo>
                <a:lnTo>
                  <a:pt x="6134112" y="62738"/>
                </a:lnTo>
                <a:lnTo>
                  <a:pt x="6116650" y="62738"/>
                </a:lnTo>
                <a:lnTo>
                  <a:pt x="6078613" y="95758"/>
                </a:lnTo>
                <a:lnTo>
                  <a:pt x="6075946" y="98044"/>
                </a:lnTo>
                <a:lnTo>
                  <a:pt x="6075565" y="102108"/>
                </a:lnTo>
                <a:lnTo>
                  <a:pt x="6077978" y="104648"/>
                </a:lnTo>
                <a:lnTo>
                  <a:pt x="6080264" y="107315"/>
                </a:lnTo>
                <a:lnTo>
                  <a:pt x="6084201" y="107696"/>
                </a:lnTo>
                <a:lnTo>
                  <a:pt x="6086868" y="105410"/>
                </a:lnTo>
                <a:lnTo>
                  <a:pt x="6136056" y="62738"/>
                </a:lnTo>
                <a:close/>
              </a:path>
              <a:path w="8425180" h="107950">
                <a:moveTo>
                  <a:pt x="6143383" y="56388"/>
                </a:moveTo>
                <a:lnTo>
                  <a:pt x="6087376" y="6858"/>
                </a:lnTo>
                <a:lnTo>
                  <a:pt x="6084709" y="4572"/>
                </a:lnTo>
                <a:lnTo>
                  <a:pt x="6080772" y="4826"/>
                </a:lnTo>
                <a:lnTo>
                  <a:pt x="6076073" y="10033"/>
                </a:lnTo>
                <a:lnTo>
                  <a:pt x="6076327" y="14097"/>
                </a:lnTo>
                <a:lnTo>
                  <a:pt x="6078994" y="16383"/>
                </a:lnTo>
                <a:lnTo>
                  <a:pt x="6116942" y="49961"/>
                </a:lnTo>
                <a:lnTo>
                  <a:pt x="12" y="20320"/>
                </a:lnTo>
                <a:lnTo>
                  <a:pt x="0" y="33020"/>
                </a:lnTo>
                <a:lnTo>
                  <a:pt x="6116752" y="62661"/>
                </a:lnTo>
                <a:lnTo>
                  <a:pt x="6134112" y="62738"/>
                </a:lnTo>
                <a:lnTo>
                  <a:pt x="6136157" y="62661"/>
                </a:lnTo>
                <a:lnTo>
                  <a:pt x="6143383" y="56388"/>
                </a:lnTo>
                <a:close/>
              </a:path>
              <a:path w="8425180" h="107950">
                <a:moveTo>
                  <a:pt x="7335406" y="54102"/>
                </a:moveTo>
                <a:lnTo>
                  <a:pt x="7328078" y="47752"/>
                </a:lnTo>
                <a:lnTo>
                  <a:pt x="7278891" y="5080"/>
                </a:lnTo>
                <a:lnTo>
                  <a:pt x="7276351" y="2794"/>
                </a:lnTo>
                <a:lnTo>
                  <a:pt x="7272287" y="3048"/>
                </a:lnTo>
                <a:lnTo>
                  <a:pt x="7267715" y="8382"/>
                </a:lnTo>
                <a:lnTo>
                  <a:pt x="7267969" y="12319"/>
                </a:lnTo>
                <a:lnTo>
                  <a:pt x="7270636" y="14605"/>
                </a:lnTo>
                <a:lnTo>
                  <a:pt x="7308786" y="47815"/>
                </a:lnTo>
                <a:lnTo>
                  <a:pt x="6600457" y="50419"/>
                </a:lnTo>
                <a:lnTo>
                  <a:pt x="6600457" y="63119"/>
                </a:lnTo>
                <a:lnTo>
                  <a:pt x="7308926" y="60515"/>
                </a:lnTo>
                <a:lnTo>
                  <a:pt x="7270890" y="93980"/>
                </a:lnTo>
                <a:lnTo>
                  <a:pt x="7268223" y="96266"/>
                </a:lnTo>
                <a:lnTo>
                  <a:pt x="7267969" y="100330"/>
                </a:lnTo>
                <a:lnTo>
                  <a:pt x="7272668" y="105537"/>
                </a:lnTo>
                <a:lnTo>
                  <a:pt x="7276605" y="105791"/>
                </a:lnTo>
                <a:lnTo>
                  <a:pt x="7279272" y="103505"/>
                </a:lnTo>
                <a:lnTo>
                  <a:pt x="7335406" y="54102"/>
                </a:lnTo>
                <a:close/>
              </a:path>
              <a:path w="8425180" h="107950">
                <a:moveTo>
                  <a:pt x="8424812" y="51054"/>
                </a:moveTo>
                <a:lnTo>
                  <a:pt x="8417573" y="44831"/>
                </a:lnTo>
                <a:lnTo>
                  <a:pt x="8365503" y="0"/>
                </a:lnTo>
                <a:lnTo>
                  <a:pt x="8361566" y="254"/>
                </a:lnTo>
                <a:lnTo>
                  <a:pt x="8356994" y="5588"/>
                </a:lnTo>
                <a:lnTo>
                  <a:pt x="8357248" y="9652"/>
                </a:lnTo>
                <a:lnTo>
                  <a:pt x="8398370" y="44970"/>
                </a:lnTo>
                <a:lnTo>
                  <a:pt x="8098549" y="47244"/>
                </a:lnTo>
                <a:lnTo>
                  <a:pt x="8098549" y="59944"/>
                </a:lnTo>
                <a:lnTo>
                  <a:pt x="8398243" y="57670"/>
                </a:lnTo>
                <a:lnTo>
                  <a:pt x="8360550" y="91186"/>
                </a:lnTo>
                <a:lnTo>
                  <a:pt x="8357883" y="93599"/>
                </a:lnTo>
                <a:lnTo>
                  <a:pt x="8357629" y="97536"/>
                </a:lnTo>
                <a:lnTo>
                  <a:pt x="8360042" y="100203"/>
                </a:lnTo>
                <a:lnTo>
                  <a:pt x="8362328" y="102870"/>
                </a:lnTo>
                <a:lnTo>
                  <a:pt x="8366392" y="102997"/>
                </a:lnTo>
                <a:lnTo>
                  <a:pt x="8368932" y="100711"/>
                </a:lnTo>
                <a:lnTo>
                  <a:pt x="8424812" y="51054"/>
                </a:lnTo>
                <a:close/>
              </a:path>
            </a:pathLst>
          </a:custGeom>
          <a:solidFill>
            <a:srgbClr val="535B6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 descr=""/>
          <p:cNvGrpSpPr/>
          <p:nvPr/>
        </p:nvGrpSpPr>
        <p:grpSpPr>
          <a:xfrm>
            <a:off x="536448" y="861822"/>
            <a:ext cx="10467975" cy="2788285"/>
            <a:chOff x="536448" y="861822"/>
            <a:chExt cx="10467975" cy="2788285"/>
          </a:xfrm>
        </p:grpSpPr>
        <p:sp>
          <p:nvSpPr>
            <p:cNvPr id="29" name="object 29" descr=""/>
            <p:cNvSpPr/>
            <p:nvPr/>
          </p:nvSpPr>
          <p:spPr>
            <a:xfrm>
              <a:off x="10643489" y="861821"/>
              <a:ext cx="361315" cy="1580515"/>
            </a:xfrm>
            <a:custGeom>
              <a:avLst/>
              <a:gdLst/>
              <a:ahLst/>
              <a:cxnLst/>
              <a:rect l="l" t="t" r="r" b="b"/>
              <a:pathLst>
                <a:path w="361315" h="1580514">
                  <a:moveTo>
                    <a:pt x="360934" y="1530096"/>
                  </a:moveTo>
                  <a:lnTo>
                    <a:pt x="305562" y="1479804"/>
                  </a:lnTo>
                  <a:lnTo>
                    <a:pt x="303022" y="1477391"/>
                  </a:lnTo>
                  <a:lnTo>
                    <a:pt x="298958" y="1477645"/>
                  </a:lnTo>
                  <a:lnTo>
                    <a:pt x="296672" y="1480185"/>
                  </a:lnTo>
                  <a:lnTo>
                    <a:pt x="294259" y="1482725"/>
                  </a:lnTo>
                  <a:lnTo>
                    <a:pt x="294513" y="1486789"/>
                  </a:lnTo>
                  <a:lnTo>
                    <a:pt x="297053" y="1489202"/>
                  </a:lnTo>
                  <a:lnTo>
                    <a:pt x="334441" y="1523174"/>
                  </a:lnTo>
                  <a:lnTo>
                    <a:pt x="254" y="1516888"/>
                  </a:lnTo>
                  <a:lnTo>
                    <a:pt x="0" y="1529588"/>
                  </a:lnTo>
                  <a:lnTo>
                    <a:pt x="334289" y="1535887"/>
                  </a:lnTo>
                  <a:lnTo>
                    <a:pt x="295529" y="1568450"/>
                  </a:lnTo>
                  <a:lnTo>
                    <a:pt x="292862" y="1570736"/>
                  </a:lnTo>
                  <a:lnTo>
                    <a:pt x="292481" y="1574800"/>
                  </a:lnTo>
                  <a:lnTo>
                    <a:pt x="297053" y="1580134"/>
                  </a:lnTo>
                  <a:lnTo>
                    <a:pt x="301117" y="1580515"/>
                  </a:lnTo>
                  <a:lnTo>
                    <a:pt x="303784" y="1578229"/>
                  </a:lnTo>
                  <a:lnTo>
                    <a:pt x="353695" y="1536192"/>
                  </a:lnTo>
                  <a:lnTo>
                    <a:pt x="360934" y="1530096"/>
                  </a:lnTo>
                  <a:close/>
                </a:path>
                <a:path w="361315" h="1580514">
                  <a:moveTo>
                    <a:pt x="360934" y="52578"/>
                  </a:moveTo>
                  <a:lnTo>
                    <a:pt x="305435" y="2413"/>
                  </a:lnTo>
                  <a:lnTo>
                    <a:pt x="302895" y="0"/>
                  </a:lnTo>
                  <a:lnTo>
                    <a:pt x="298831" y="254"/>
                  </a:lnTo>
                  <a:lnTo>
                    <a:pt x="294132" y="5461"/>
                  </a:lnTo>
                  <a:lnTo>
                    <a:pt x="294386" y="9398"/>
                  </a:lnTo>
                  <a:lnTo>
                    <a:pt x="296926" y="11811"/>
                  </a:lnTo>
                  <a:lnTo>
                    <a:pt x="334416" y="45694"/>
                  </a:lnTo>
                  <a:lnTo>
                    <a:pt x="254" y="40132"/>
                  </a:lnTo>
                  <a:lnTo>
                    <a:pt x="0" y="52832"/>
                  </a:lnTo>
                  <a:lnTo>
                    <a:pt x="334314" y="58394"/>
                  </a:lnTo>
                  <a:lnTo>
                    <a:pt x="295656" y="91059"/>
                  </a:lnTo>
                  <a:lnTo>
                    <a:pt x="292989" y="93345"/>
                  </a:lnTo>
                  <a:lnTo>
                    <a:pt x="292608" y="97409"/>
                  </a:lnTo>
                  <a:lnTo>
                    <a:pt x="297180" y="102743"/>
                  </a:lnTo>
                  <a:lnTo>
                    <a:pt x="301117" y="103124"/>
                  </a:lnTo>
                  <a:lnTo>
                    <a:pt x="303911" y="100838"/>
                  </a:lnTo>
                  <a:lnTo>
                    <a:pt x="353720" y="58674"/>
                  </a:lnTo>
                  <a:lnTo>
                    <a:pt x="360934" y="525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8304276" y="3546601"/>
              <a:ext cx="479425" cy="103505"/>
            </a:xfrm>
            <a:custGeom>
              <a:avLst/>
              <a:gdLst/>
              <a:ahLst/>
              <a:cxnLst/>
              <a:rect l="l" t="t" r="r" b="b"/>
              <a:pathLst>
                <a:path w="479425" h="103504">
                  <a:moveTo>
                    <a:pt x="460066" y="51562"/>
                  </a:moveTo>
                  <a:lnTo>
                    <a:pt x="414781" y="91186"/>
                  </a:lnTo>
                  <a:lnTo>
                    <a:pt x="412242" y="93599"/>
                  </a:lnTo>
                  <a:lnTo>
                    <a:pt x="411860" y="97536"/>
                  </a:lnTo>
                  <a:lnTo>
                    <a:pt x="414274" y="100203"/>
                  </a:lnTo>
                  <a:lnTo>
                    <a:pt x="416559" y="102870"/>
                  </a:lnTo>
                  <a:lnTo>
                    <a:pt x="420497" y="103124"/>
                  </a:lnTo>
                  <a:lnTo>
                    <a:pt x="423164" y="100837"/>
                  </a:lnTo>
                  <a:lnTo>
                    <a:pt x="472174" y="57912"/>
                  </a:lnTo>
                  <a:lnTo>
                    <a:pt x="469773" y="57912"/>
                  </a:lnTo>
                  <a:lnTo>
                    <a:pt x="469773" y="56387"/>
                  </a:lnTo>
                  <a:lnTo>
                    <a:pt x="465581" y="56387"/>
                  </a:lnTo>
                  <a:lnTo>
                    <a:pt x="460066" y="51562"/>
                  </a:lnTo>
                  <a:close/>
                </a:path>
                <a:path w="479425" h="103504">
                  <a:moveTo>
                    <a:pt x="452809" y="45212"/>
                  </a:moveTo>
                  <a:lnTo>
                    <a:pt x="0" y="45212"/>
                  </a:lnTo>
                  <a:lnTo>
                    <a:pt x="0" y="57912"/>
                  </a:lnTo>
                  <a:lnTo>
                    <a:pt x="452809" y="57912"/>
                  </a:lnTo>
                  <a:lnTo>
                    <a:pt x="460066" y="51562"/>
                  </a:lnTo>
                  <a:lnTo>
                    <a:pt x="452809" y="45212"/>
                  </a:lnTo>
                  <a:close/>
                </a:path>
                <a:path w="479425" h="103504">
                  <a:moveTo>
                    <a:pt x="472174" y="45212"/>
                  </a:moveTo>
                  <a:lnTo>
                    <a:pt x="469773" y="45212"/>
                  </a:lnTo>
                  <a:lnTo>
                    <a:pt x="469773" y="57912"/>
                  </a:lnTo>
                  <a:lnTo>
                    <a:pt x="472174" y="57912"/>
                  </a:lnTo>
                  <a:lnTo>
                    <a:pt x="479425" y="51562"/>
                  </a:lnTo>
                  <a:lnTo>
                    <a:pt x="472174" y="45212"/>
                  </a:lnTo>
                  <a:close/>
                </a:path>
                <a:path w="479425" h="103504">
                  <a:moveTo>
                    <a:pt x="465581" y="46736"/>
                  </a:moveTo>
                  <a:lnTo>
                    <a:pt x="460066" y="51562"/>
                  </a:lnTo>
                  <a:lnTo>
                    <a:pt x="465581" y="56387"/>
                  </a:lnTo>
                  <a:lnTo>
                    <a:pt x="465581" y="46736"/>
                  </a:lnTo>
                  <a:close/>
                </a:path>
                <a:path w="479425" h="103504">
                  <a:moveTo>
                    <a:pt x="469773" y="46736"/>
                  </a:moveTo>
                  <a:lnTo>
                    <a:pt x="465581" y="46736"/>
                  </a:lnTo>
                  <a:lnTo>
                    <a:pt x="465581" y="56387"/>
                  </a:lnTo>
                  <a:lnTo>
                    <a:pt x="469773" y="56387"/>
                  </a:lnTo>
                  <a:lnTo>
                    <a:pt x="469773" y="46736"/>
                  </a:lnTo>
                  <a:close/>
                </a:path>
                <a:path w="479425" h="103504">
                  <a:moveTo>
                    <a:pt x="420497" y="0"/>
                  </a:moveTo>
                  <a:lnTo>
                    <a:pt x="416559" y="253"/>
                  </a:lnTo>
                  <a:lnTo>
                    <a:pt x="414274" y="2921"/>
                  </a:lnTo>
                  <a:lnTo>
                    <a:pt x="411860" y="5587"/>
                  </a:lnTo>
                  <a:lnTo>
                    <a:pt x="412242" y="9525"/>
                  </a:lnTo>
                  <a:lnTo>
                    <a:pt x="414781" y="11937"/>
                  </a:lnTo>
                  <a:lnTo>
                    <a:pt x="460066" y="51562"/>
                  </a:lnTo>
                  <a:lnTo>
                    <a:pt x="465581" y="46736"/>
                  </a:lnTo>
                  <a:lnTo>
                    <a:pt x="469773" y="46736"/>
                  </a:lnTo>
                  <a:lnTo>
                    <a:pt x="469773" y="45212"/>
                  </a:lnTo>
                  <a:lnTo>
                    <a:pt x="472174" y="45212"/>
                  </a:lnTo>
                  <a:lnTo>
                    <a:pt x="423164" y="2286"/>
                  </a:lnTo>
                  <a:lnTo>
                    <a:pt x="420497" y="0"/>
                  </a:lnTo>
                  <a:close/>
                </a:path>
              </a:pathLst>
            </a:custGeom>
            <a:solidFill>
              <a:srgbClr val="535B6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6448" y="1382268"/>
              <a:ext cx="469392" cy="469391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7218044" y="1364996"/>
            <a:ext cx="7404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SQL/JDBC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5"/>
              <a:t>Exploration,</a:t>
            </a:r>
            <a:r>
              <a:rPr dirty="0" spc="-140"/>
              <a:t> </a:t>
            </a:r>
            <a:r>
              <a:rPr dirty="0"/>
              <a:t>reports,</a:t>
            </a:r>
            <a:r>
              <a:rPr dirty="0" spc="-125"/>
              <a:t> </a:t>
            </a:r>
            <a:r>
              <a:rPr dirty="0" spc="135"/>
              <a:t>and</a:t>
            </a:r>
            <a:r>
              <a:rPr dirty="0" spc="-150"/>
              <a:t> </a:t>
            </a:r>
            <a:r>
              <a:rPr dirty="0" spc="120"/>
              <a:t>dashboards</a:t>
            </a:r>
          </a:p>
        </p:txBody>
      </p:sp>
      <p:pic>
        <p:nvPicPr>
          <p:cNvPr id="34" name="object 3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39239" y="1234439"/>
            <a:ext cx="763523" cy="763524"/>
          </a:xfrm>
          <a:prstGeom prst="rect">
            <a:avLst/>
          </a:prstGeom>
        </p:spPr>
      </p:pic>
      <p:sp>
        <p:nvSpPr>
          <p:cNvPr id="35" name="object 35" descr=""/>
          <p:cNvSpPr txBox="1"/>
          <p:nvPr/>
        </p:nvSpPr>
        <p:spPr>
          <a:xfrm>
            <a:off x="1373505" y="2032508"/>
            <a:ext cx="1106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Kinesis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Streams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36" name="object 3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197607" y="2912364"/>
            <a:ext cx="763524" cy="763524"/>
          </a:xfrm>
          <a:prstGeom prst="rect">
            <a:avLst/>
          </a:prstGeom>
        </p:spPr>
      </p:pic>
      <p:sp>
        <p:nvSpPr>
          <p:cNvPr id="37" name="object 37" descr=""/>
          <p:cNvSpPr txBox="1"/>
          <p:nvPr/>
        </p:nvSpPr>
        <p:spPr>
          <a:xfrm>
            <a:off x="1973707" y="3699764"/>
            <a:ext cx="1106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785" marR="5080" indent="-4572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Kinesis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610994" y="4248404"/>
            <a:ext cx="18307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event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processing (CEP)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Apache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Flink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3441572" y="1889886"/>
            <a:ext cx="1204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1460" marR="5080" indent="-23939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Lambda</a:t>
            </a:r>
            <a:r>
              <a:rPr dirty="0" sz="1200" spc="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function (raw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data)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1005839" y="1386839"/>
            <a:ext cx="4650105" cy="2301240"/>
            <a:chOff x="1005839" y="1386839"/>
            <a:chExt cx="4650105" cy="2301240"/>
          </a:xfrm>
        </p:grpSpPr>
        <p:pic>
          <p:nvPicPr>
            <p:cNvPr id="41" name="object 4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22191" y="1386839"/>
              <a:ext cx="457200" cy="457200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1005840" y="1563877"/>
              <a:ext cx="4650105" cy="1493520"/>
            </a:xfrm>
            <a:custGeom>
              <a:avLst/>
              <a:gdLst/>
              <a:ahLst/>
              <a:cxnLst/>
              <a:rect l="l" t="t" r="r" b="b"/>
              <a:pathLst>
                <a:path w="4650105" h="1493520">
                  <a:moveTo>
                    <a:pt x="532765" y="53086"/>
                  </a:moveTo>
                  <a:lnTo>
                    <a:pt x="525513" y="46736"/>
                  </a:lnTo>
                  <a:lnTo>
                    <a:pt x="476504" y="3810"/>
                  </a:lnTo>
                  <a:lnTo>
                    <a:pt x="473964" y="1524"/>
                  </a:lnTo>
                  <a:lnTo>
                    <a:pt x="469900" y="1778"/>
                  </a:lnTo>
                  <a:lnTo>
                    <a:pt x="465328" y="7112"/>
                  </a:lnTo>
                  <a:lnTo>
                    <a:pt x="465582" y="11049"/>
                  </a:lnTo>
                  <a:lnTo>
                    <a:pt x="468249" y="13462"/>
                  </a:lnTo>
                  <a:lnTo>
                    <a:pt x="506260" y="46736"/>
                  </a:lnTo>
                  <a:lnTo>
                    <a:pt x="0" y="46736"/>
                  </a:lnTo>
                  <a:lnTo>
                    <a:pt x="0" y="59436"/>
                  </a:lnTo>
                  <a:lnTo>
                    <a:pt x="506260" y="59436"/>
                  </a:lnTo>
                  <a:lnTo>
                    <a:pt x="468249" y="92710"/>
                  </a:lnTo>
                  <a:lnTo>
                    <a:pt x="465582" y="95123"/>
                  </a:lnTo>
                  <a:lnTo>
                    <a:pt x="465328" y="99060"/>
                  </a:lnTo>
                  <a:lnTo>
                    <a:pt x="469900" y="104394"/>
                  </a:lnTo>
                  <a:lnTo>
                    <a:pt x="473964" y="104648"/>
                  </a:lnTo>
                  <a:lnTo>
                    <a:pt x="476504" y="102362"/>
                  </a:lnTo>
                  <a:lnTo>
                    <a:pt x="525513" y="59436"/>
                  </a:lnTo>
                  <a:lnTo>
                    <a:pt x="532765" y="53086"/>
                  </a:lnTo>
                  <a:close/>
                </a:path>
                <a:path w="4650105" h="1493520">
                  <a:moveTo>
                    <a:pt x="2817241" y="51562"/>
                  </a:moveTo>
                  <a:lnTo>
                    <a:pt x="2809989" y="45212"/>
                  </a:lnTo>
                  <a:lnTo>
                    <a:pt x="2760980" y="2286"/>
                  </a:lnTo>
                  <a:lnTo>
                    <a:pt x="2758440" y="0"/>
                  </a:lnTo>
                  <a:lnTo>
                    <a:pt x="2754376" y="254"/>
                  </a:lnTo>
                  <a:lnTo>
                    <a:pt x="2749804" y="5588"/>
                  </a:lnTo>
                  <a:lnTo>
                    <a:pt x="2750058" y="9525"/>
                  </a:lnTo>
                  <a:lnTo>
                    <a:pt x="2752598" y="11938"/>
                  </a:lnTo>
                  <a:lnTo>
                    <a:pt x="2790609" y="45212"/>
                  </a:lnTo>
                  <a:lnTo>
                    <a:pt x="2050796" y="45212"/>
                  </a:lnTo>
                  <a:lnTo>
                    <a:pt x="2050796" y="45847"/>
                  </a:lnTo>
                  <a:lnTo>
                    <a:pt x="1296924" y="45847"/>
                  </a:lnTo>
                  <a:lnTo>
                    <a:pt x="1296924" y="46736"/>
                  </a:lnTo>
                  <a:lnTo>
                    <a:pt x="1296924" y="58547"/>
                  </a:lnTo>
                  <a:lnTo>
                    <a:pt x="1296924" y="59436"/>
                  </a:lnTo>
                  <a:lnTo>
                    <a:pt x="1567688" y="59436"/>
                  </a:lnTo>
                  <a:lnTo>
                    <a:pt x="1567688" y="1322641"/>
                  </a:lnTo>
                  <a:lnTo>
                    <a:pt x="1534414" y="1284605"/>
                  </a:lnTo>
                  <a:lnTo>
                    <a:pt x="1532128" y="1281938"/>
                  </a:lnTo>
                  <a:lnTo>
                    <a:pt x="1528064" y="1281684"/>
                  </a:lnTo>
                  <a:lnTo>
                    <a:pt x="1525397" y="1283970"/>
                  </a:lnTo>
                  <a:lnTo>
                    <a:pt x="1522857" y="1286383"/>
                  </a:lnTo>
                  <a:lnTo>
                    <a:pt x="1522476" y="1290320"/>
                  </a:lnTo>
                  <a:lnTo>
                    <a:pt x="1524889" y="1292987"/>
                  </a:lnTo>
                  <a:lnTo>
                    <a:pt x="1574038" y="1349248"/>
                  </a:lnTo>
                  <a:lnTo>
                    <a:pt x="1582483" y="1339596"/>
                  </a:lnTo>
                  <a:lnTo>
                    <a:pt x="1623314" y="1292987"/>
                  </a:lnTo>
                  <a:lnTo>
                    <a:pt x="1625600" y="1290320"/>
                  </a:lnTo>
                  <a:lnTo>
                    <a:pt x="1625346" y="1286383"/>
                  </a:lnTo>
                  <a:lnTo>
                    <a:pt x="1622679" y="1283970"/>
                  </a:lnTo>
                  <a:lnTo>
                    <a:pt x="1620012" y="1281684"/>
                  </a:lnTo>
                  <a:lnTo>
                    <a:pt x="1616075" y="1281938"/>
                  </a:lnTo>
                  <a:lnTo>
                    <a:pt x="1613789" y="1284605"/>
                  </a:lnTo>
                  <a:lnTo>
                    <a:pt x="1580388" y="1322781"/>
                  </a:lnTo>
                  <a:lnTo>
                    <a:pt x="1580388" y="59436"/>
                  </a:lnTo>
                  <a:lnTo>
                    <a:pt x="1580388" y="58547"/>
                  </a:lnTo>
                  <a:lnTo>
                    <a:pt x="2063496" y="58547"/>
                  </a:lnTo>
                  <a:lnTo>
                    <a:pt x="2063496" y="57912"/>
                  </a:lnTo>
                  <a:lnTo>
                    <a:pt x="2790609" y="57912"/>
                  </a:lnTo>
                  <a:lnTo>
                    <a:pt x="2752598" y="91186"/>
                  </a:lnTo>
                  <a:lnTo>
                    <a:pt x="2750058" y="93599"/>
                  </a:lnTo>
                  <a:lnTo>
                    <a:pt x="2749804" y="97536"/>
                  </a:lnTo>
                  <a:lnTo>
                    <a:pt x="2754376" y="102870"/>
                  </a:lnTo>
                  <a:lnTo>
                    <a:pt x="2758440" y="103124"/>
                  </a:lnTo>
                  <a:lnTo>
                    <a:pt x="2760980" y="100838"/>
                  </a:lnTo>
                  <a:lnTo>
                    <a:pt x="2809989" y="57912"/>
                  </a:lnTo>
                  <a:lnTo>
                    <a:pt x="2817241" y="51562"/>
                  </a:lnTo>
                  <a:close/>
                </a:path>
                <a:path w="4650105" h="1493520">
                  <a:moveTo>
                    <a:pt x="4649724" y="53086"/>
                  </a:moveTo>
                  <a:lnTo>
                    <a:pt x="4649152" y="52590"/>
                  </a:lnTo>
                  <a:lnTo>
                    <a:pt x="4649597" y="52197"/>
                  </a:lnTo>
                  <a:lnTo>
                    <a:pt x="4642345" y="45847"/>
                  </a:lnTo>
                  <a:lnTo>
                    <a:pt x="4593336" y="2921"/>
                  </a:lnTo>
                  <a:lnTo>
                    <a:pt x="4590669" y="635"/>
                  </a:lnTo>
                  <a:lnTo>
                    <a:pt x="4586732" y="889"/>
                  </a:lnTo>
                  <a:lnTo>
                    <a:pt x="4584446" y="3556"/>
                  </a:lnTo>
                  <a:lnTo>
                    <a:pt x="4582033" y="6223"/>
                  </a:lnTo>
                  <a:lnTo>
                    <a:pt x="4582287" y="10160"/>
                  </a:lnTo>
                  <a:lnTo>
                    <a:pt x="4582414" y="11049"/>
                  </a:lnTo>
                  <a:lnTo>
                    <a:pt x="4585081" y="13462"/>
                  </a:lnTo>
                  <a:lnTo>
                    <a:pt x="4622076" y="45847"/>
                  </a:lnTo>
                  <a:lnTo>
                    <a:pt x="3967988" y="45847"/>
                  </a:lnTo>
                  <a:lnTo>
                    <a:pt x="3967988" y="45212"/>
                  </a:lnTo>
                  <a:lnTo>
                    <a:pt x="3273552" y="45212"/>
                  </a:lnTo>
                  <a:lnTo>
                    <a:pt x="3273552" y="57912"/>
                  </a:lnTo>
                  <a:lnTo>
                    <a:pt x="3955288" y="57912"/>
                  </a:lnTo>
                  <a:lnTo>
                    <a:pt x="3955288" y="58547"/>
                  </a:lnTo>
                  <a:lnTo>
                    <a:pt x="4061206" y="58547"/>
                  </a:lnTo>
                  <a:lnTo>
                    <a:pt x="4061206" y="1493393"/>
                  </a:lnTo>
                  <a:lnTo>
                    <a:pt x="4073906" y="1493393"/>
                  </a:lnTo>
                  <a:lnTo>
                    <a:pt x="4073906" y="59436"/>
                  </a:lnTo>
                  <a:lnTo>
                    <a:pt x="4621949" y="59436"/>
                  </a:lnTo>
                  <a:lnTo>
                    <a:pt x="4584954" y="91821"/>
                  </a:lnTo>
                  <a:lnTo>
                    <a:pt x="4582287" y="94234"/>
                  </a:lnTo>
                  <a:lnTo>
                    <a:pt x="4582033" y="98171"/>
                  </a:lnTo>
                  <a:lnTo>
                    <a:pt x="4582198" y="98361"/>
                  </a:lnTo>
                  <a:lnTo>
                    <a:pt x="4582160" y="99060"/>
                  </a:lnTo>
                  <a:lnTo>
                    <a:pt x="4584446" y="101727"/>
                  </a:lnTo>
                  <a:lnTo>
                    <a:pt x="4586859" y="104394"/>
                  </a:lnTo>
                  <a:lnTo>
                    <a:pt x="4590796" y="104648"/>
                  </a:lnTo>
                  <a:lnTo>
                    <a:pt x="4593463" y="102362"/>
                  </a:lnTo>
                  <a:lnTo>
                    <a:pt x="4642472" y="59436"/>
                  </a:lnTo>
                  <a:lnTo>
                    <a:pt x="4649724" y="53086"/>
                  </a:lnTo>
                  <a:close/>
                </a:path>
              </a:pathLst>
            </a:custGeom>
            <a:solidFill>
              <a:srgbClr val="535B6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44795" y="3057144"/>
              <a:ext cx="457200" cy="457200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2961132" y="3234435"/>
              <a:ext cx="1884680" cy="103505"/>
            </a:xfrm>
            <a:custGeom>
              <a:avLst/>
              <a:gdLst/>
              <a:ahLst/>
              <a:cxnLst/>
              <a:rect l="l" t="t" r="r" b="b"/>
              <a:pathLst>
                <a:path w="1884679" h="103504">
                  <a:moveTo>
                    <a:pt x="1876851" y="44958"/>
                  </a:moveTo>
                  <a:lnTo>
                    <a:pt x="1874520" y="44958"/>
                  </a:lnTo>
                  <a:lnTo>
                    <a:pt x="1874520" y="57658"/>
                  </a:lnTo>
                  <a:lnTo>
                    <a:pt x="1857714" y="57737"/>
                  </a:lnTo>
                  <a:lnTo>
                    <a:pt x="1819656" y="91312"/>
                  </a:lnTo>
                  <a:lnTo>
                    <a:pt x="1816989" y="93599"/>
                  </a:lnTo>
                  <a:lnTo>
                    <a:pt x="1816862" y="97662"/>
                  </a:lnTo>
                  <a:lnTo>
                    <a:pt x="1819147" y="100202"/>
                  </a:lnTo>
                  <a:lnTo>
                    <a:pt x="1821433" y="102869"/>
                  </a:lnTo>
                  <a:lnTo>
                    <a:pt x="1825497" y="103124"/>
                  </a:lnTo>
                  <a:lnTo>
                    <a:pt x="1828038" y="100837"/>
                  </a:lnTo>
                  <a:lnTo>
                    <a:pt x="1884171" y="51308"/>
                  </a:lnTo>
                  <a:lnTo>
                    <a:pt x="1876851" y="44958"/>
                  </a:lnTo>
                  <a:close/>
                </a:path>
                <a:path w="1884679" h="103504">
                  <a:moveTo>
                    <a:pt x="1857511" y="45038"/>
                  </a:moveTo>
                  <a:lnTo>
                    <a:pt x="0" y="53848"/>
                  </a:lnTo>
                  <a:lnTo>
                    <a:pt x="0" y="66548"/>
                  </a:lnTo>
                  <a:lnTo>
                    <a:pt x="1857714" y="57737"/>
                  </a:lnTo>
                  <a:lnTo>
                    <a:pt x="1864879" y="51416"/>
                  </a:lnTo>
                  <a:lnTo>
                    <a:pt x="1857511" y="45038"/>
                  </a:lnTo>
                  <a:close/>
                </a:path>
                <a:path w="1884679" h="103504">
                  <a:moveTo>
                    <a:pt x="1864879" y="51416"/>
                  </a:moveTo>
                  <a:lnTo>
                    <a:pt x="1857714" y="57737"/>
                  </a:lnTo>
                  <a:lnTo>
                    <a:pt x="1874520" y="57658"/>
                  </a:lnTo>
                  <a:lnTo>
                    <a:pt x="1874520" y="56134"/>
                  </a:lnTo>
                  <a:lnTo>
                    <a:pt x="1870329" y="56134"/>
                  </a:lnTo>
                  <a:lnTo>
                    <a:pt x="1864879" y="51416"/>
                  </a:lnTo>
                  <a:close/>
                </a:path>
                <a:path w="1884679" h="103504">
                  <a:moveTo>
                    <a:pt x="1870329" y="46609"/>
                  </a:moveTo>
                  <a:lnTo>
                    <a:pt x="1864879" y="51416"/>
                  </a:lnTo>
                  <a:lnTo>
                    <a:pt x="1870329" y="56134"/>
                  </a:lnTo>
                  <a:lnTo>
                    <a:pt x="1870329" y="46609"/>
                  </a:lnTo>
                  <a:close/>
                </a:path>
                <a:path w="1884679" h="103504">
                  <a:moveTo>
                    <a:pt x="1874520" y="46609"/>
                  </a:moveTo>
                  <a:lnTo>
                    <a:pt x="1870329" y="46609"/>
                  </a:lnTo>
                  <a:lnTo>
                    <a:pt x="1870329" y="56134"/>
                  </a:lnTo>
                  <a:lnTo>
                    <a:pt x="1874520" y="56134"/>
                  </a:lnTo>
                  <a:lnTo>
                    <a:pt x="1874520" y="46609"/>
                  </a:lnTo>
                  <a:close/>
                </a:path>
                <a:path w="1884679" h="103504">
                  <a:moveTo>
                    <a:pt x="1874520" y="44958"/>
                  </a:moveTo>
                  <a:lnTo>
                    <a:pt x="1857511" y="45038"/>
                  </a:lnTo>
                  <a:lnTo>
                    <a:pt x="1864879" y="51416"/>
                  </a:lnTo>
                  <a:lnTo>
                    <a:pt x="1870329" y="46609"/>
                  </a:lnTo>
                  <a:lnTo>
                    <a:pt x="1874520" y="46609"/>
                  </a:lnTo>
                  <a:lnTo>
                    <a:pt x="1874520" y="44958"/>
                  </a:lnTo>
                  <a:close/>
                </a:path>
                <a:path w="1884679" h="103504">
                  <a:moveTo>
                    <a:pt x="1824990" y="0"/>
                  </a:moveTo>
                  <a:lnTo>
                    <a:pt x="1820926" y="380"/>
                  </a:lnTo>
                  <a:lnTo>
                    <a:pt x="1818640" y="2921"/>
                  </a:lnTo>
                  <a:lnTo>
                    <a:pt x="1816354" y="5587"/>
                  </a:lnTo>
                  <a:lnTo>
                    <a:pt x="1816608" y="9651"/>
                  </a:lnTo>
                  <a:lnTo>
                    <a:pt x="1857511" y="45038"/>
                  </a:lnTo>
                  <a:lnTo>
                    <a:pt x="1876851" y="44958"/>
                  </a:lnTo>
                  <a:lnTo>
                    <a:pt x="1827657" y="2286"/>
                  </a:lnTo>
                  <a:lnTo>
                    <a:pt x="1824990" y="0"/>
                  </a:lnTo>
                  <a:close/>
                </a:path>
              </a:pathLst>
            </a:custGeom>
            <a:solidFill>
              <a:srgbClr val="535B6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41775" y="2924555"/>
              <a:ext cx="763524" cy="763523"/>
            </a:xfrm>
            <a:prstGeom prst="rect">
              <a:avLst/>
            </a:prstGeom>
          </p:spPr>
        </p:pic>
      </p:grpSp>
      <p:sp>
        <p:nvSpPr>
          <p:cNvPr id="46" name="object 46" descr=""/>
          <p:cNvSpPr txBox="1"/>
          <p:nvPr/>
        </p:nvSpPr>
        <p:spPr>
          <a:xfrm>
            <a:off x="4464177" y="3559555"/>
            <a:ext cx="1204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Lambda</a:t>
            </a:r>
            <a:r>
              <a:rPr dirty="0" sz="1200" spc="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function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(CEP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data)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3376676" y="3721734"/>
            <a:ext cx="1106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Kinesis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Streams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9116568" y="77723"/>
            <a:ext cx="3075940" cy="3941445"/>
            <a:chOff x="9116568" y="77723"/>
            <a:chExt cx="3075940" cy="3941445"/>
          </a:xfrm>
        </p:grpSpPr>
        <p:pic>
          <p:nvPicPr>
            <p:cNvPr id="49" name="object 4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45168" y="77723"/>
              <a:ext cx="2846831" cy="3444240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9589770" y="322326"/>
              <a:ext cx="2527300" cy="2964180"/>
            </a:xfrm>
            <a:custGeom>
              <a:avLst/>
              <a:gdLst/>
              <a:ahLst/>
              <a:cxnLst/>
              <a:rect l="l" t="t" r="r" b="b"/>
              <a:pathLst>
                <a:path w="2527300" h="2964179">
                  <a:moveTo>
                    <a:pt x="0" y="421132"/>
                  </a:moveTo>
                  <a:lnTo>
                    <a:pt x="2833" y="372027"/>
                  </a:lnTo>
                  <a:lnTo>
                    <a:pt x="11124" y="324585"/>
                  </a:lnTo>
                  <a:lnTo>
                    <a:pt x="24556" y="279120"/>
                  </a:lnTo>
                  <a:lnTo>
                    <a:pt x="42812" y="235949"/>
                  </a:lnTo>
                  <a:lnTo>
                    <a:pt x="65576" y="195389"/>
                  </a:lnTo>
                  <a:lnTo>
                    <a:pt x="92533" y="157755"/>
                  </a:lnTo>
                  <a:lnTo>
                    <a:pt x="123364" y="123364"/>
                  </a:lnTo>
                  <a:lnTo>
                    <a:pt x="157755" y="92533"/>
                  </a:lnTo>
                  <a:lnTo>
                    <a:pt x="195389" y="65576"/>
                  </a:lnTo>
                  <a:lnTo>
                    <a:pt x="235949" y="42812"/>
                  </a:lnTo>
                  <a:lnTo>
                    <a:pt x="279120" y="24556"/>
                  </a:lnTo>
                  <a:lnTo>
                    <a:pt x="324585" y="11124"/>
                  </a:lnTo>
                  <a:lnTo>
                    <a:pt x="372027" y="2833"/>
                  </a:lnTo>
                  <a:lnTo>
                    <a:pt x="421131" y="0"/>
                  </a:lnTo>
                  <a:lnTo>
                    <a:pt x="2105659" y="0"/>
                  </a:lnTo>
                  <a:lnTo>
                    <a:pt x="2154764" y="2833"/>
                  </a:lnTo>
                  <a:lnTo>
                    <a:pt x="2202206" y="11124"/>
                  </a:lnTo>
                  <a:lnTo>
                    <a:pt x="2247671" y="24556"/>
                  </a:lnTo>
                  <a:lnTo>
                    <a:pt x="2290842" y="42812"/>
                  </a:lnTo>
                  <a:lnTo>
                    <a:pt x="2331402" y="65576"/>
                  </a:lnTo>
                  <a:lnTo>
                    <a:pt x="2369036" y="92533"/>
                  </a:lnTo>
                  <a:lnTo>
                    <a:pt x="2403427" y="123364"/>
                  </a:lnTo>
                  <a:lnTo>
                    <a:pt x="2434258" y="157755"/>
                  </a:lnTo>
                  <a:lnTo>
                    <a:pt x="2461215" y="195389"/>
                  </a:lnTo>
                  <a:lnTo>
                    <a:pt x="2483979" y="235949"/>
                  </a:lnTo>
                  <a:lnTo>
                    <a:pt x="2502235" y="279120"/>
                  </a:lnTo>
                  <a:lnTo>
                    <a:pt x="2515667" y="324585"/>
                  </a:lnTo>
                  <a:lnTo>
                    <a:pt x="2523958" y="372027"/>
                  </a:lnTo>
                  <a:lnTo>
                    <a:pt x="2526791" y="421132"/>
                  </a:lnTo>
                  <a:lnTo>
                    <a:pt x="2526791" y="2543048"/>
                  </a:lnTo>
                  <a:lnTo>
                    <a:pt x="2523958" y="2592152"/>
                  </a:lnTo>
                  <a:lnTo>
                    <a:pt x="2515667" y="2639594"/>
                  </a:lnTo>
                  <a:lnTo>
                    <a:pt x="2502235" y="2685059"/>
                  </a:lnTo>
                  <a:lnTo>
                    <a:pt x="2483979" y="2728230"/>
                  </a:lnTo>
                  <a:lnTo>
                    <a:pt x="2461215" y="2768790"/>
                  </a:lnTo>
                  <a:lnTo>
                    <a:pt x="2434258" y="2806424"/>
                  </a:lnTo>
                  <a:lnTo>
                    <a:pt x="2403427" y="2840815"/>
                  </a:lnTo>
                  <a:lnTo>
                    <a:pt x="2369036" y="2871646"/>
                  </a:lnTo>
                  <a:lnTo>
                    <a:pt x="2331402" y="2898603"/>
                  </a:lnTo>
                  <a:lnTo>
                    <a:pt x="2290842" y="2921367"/>
                  </a:lnTo>
                  <a:lnTo>
                    <a:pt x="2247671" y="2939623"/>
                  </a:lnTo>
                  <a:lnTo>
                    <a:pt x="2202206" y="2953055"/>
                  </a:lnTo>
                  <a:lnTo>
                    <a:pt x="2154764" y="2961346"/>
                  </a:lnTo>
                  <a:lnTo>
                    <a:pt x="2105659" y="2964179"/>
                  </a:lnTo>
                  <a:lnTo>
                    <a:pt x="421131" y="2964179"/>
                  </a:lnTo>
                  <a:lnTo>
                    <a:pt x="372027" y="2961346"/>
                  </a:lnTo>
                  <a:lnTo>
                    <a:pt x="324585" y="2953055"/>
                  </a:lnTo>
                  <a:lnTo>
                    <a:pt x="279120" y="2939623"/>
                  </a:lnTo>
                  <a:lnTo>
                    <a:pt x="235949" y="2921367"/>
                  </a:lnTo>
                  <a:lnTo>
                    <a:pt x="195389" y="2898603"/>
                  </a:lnTo>
                  <a:lnTo>
                    <a:pt x="157755" y="2871646"/>
                  </a:lnTo>
                  <a:lnTo>
                    <a:pt x="123364" y="2840815"/>
                  </a:lnTo>
                  <a:lnTo>
                    <a:pt x="92533" y="2806424"/>
                  </a:lnTo>
                  <a:lnTo>
                    <a:pt x="65576" y="2768790"/>
                  </a:lnTo>
                  <a:lnTo>
                    <a:pt x="42812" y="2728230"/>
                  </a:lnTo>
                  <a:lnTo>
                    <a:pt x="24556" y="2685059"/>
                  </a:lnTo>
                  <a:lnTo>
                    <a:pt x="11124" y="2639594"/>
                  </a:lnTo>
                  <a:lnTo>
                    <a:pt x="2833" y="2592152"/>
                  </a:lnTo>
                  <a:lnTo>
                    <a:pt x="0" y="2543048"/>
                  </a:lnTo>
                  <a:lnTo>
                    <a:pt x="0" y="421132"/>
                  </a:lnTo>
                  <a:close/>
                </a:path>
              </a:pathLst>
            </a:custGeom>
            <a:ln w="28956">
              <a:solidFill>
                <a:srgbClr val="FF78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16568" y="3256788"/>
              <a:ext cx="762000" cy="762000"/>
            </a:xfrm>
            <a:prstGeom prst="rect">
              <a:avLst/>
            </a:prstGeom>
          </p:spPr>
        </p:pic>
      </p:grpSp>
      <p:sp>
        <p:nvSpPr>
          <p:cNvPr id="52" name="object 52" descr=""/>
          <p:cNvSpPr txBox="1"/>
          <p:nvPr/>
        </p:nvSpPr>
        <p:spPr>
          <a:xfrm>
            <a:off x="9033129" y="4030802"/>
            <a:ext cx="9245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Glue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3" name="object 53" descr=""/>
          <p:cNvSpPr/>
          <p:nvPr/>
        </p:nvSpPr>
        <p:spPr>
          <a:xfrm>
            <a:off x="8898890" y="3631438"/>
            <a:ext cx="218440" cy="1472565"/>
          </a:xfrm>
          <a:custGeom>
            <a:avLst/>
            <a:gdLst/>
            <a:ahLst/>
            <a:cxnLst/>
            <a:rect l="l" t="t" r="r" b="b"/>
            <a:pathLst>
              <a:path w="218440" h="1472564">
                <a:moveTo>
                  <a:pt x="5587" y="1405001"/>
                </a:moveTo>
                <a:lnTo>
                  <a:pt x="2920" y="1407414"/>
                </a:lnTo>
                <a:lnTo>
                  <a:pt x="253" y="1409700"/>
                </a:lnTo>
                <a:lnTo>
                  <a:pt x="0" y="1413637"/>
                </a:lnTo>
                <a:lnTo>
                  <a:pt x="2285" y="1416304"/>
                </a:lnTo>
                <a:lnTo>
                  <a:pt x="51561" y="1472564"/>
                </a:lnTo>
                <a:lnTo>
                  <a:pt x="60015" y="1462913"/>
                </a:lnTo>
                <a:lnTo>
                  <a:pt x="45211" y="1462913"/>
                </a:lnTo>
                <a:lnTo>
                  <a:pt x="45211" y="1445949"/>
                </a:lnTo>
                <a:lnTo>
                  <a:pt x="11937" y="1407922"/>
                </a:lnTo>
                <a:lnTo>
                  <a:pt x="9525" y="1405382"/>
                </a:lnTo>
                <a:lnTo>
                  <a:pt x="5587" y="1405001"/>
                </a:lnTo>
                <a:close/>
              </a:path>
              <a:path w="218440" h="1472564">
                <a:moveTo>
                  <a:pt x="45211" y="1445949"/>
                </a:moveTo>
                <a:lnTo>
                  <a:pt x="45211" y="1462913"/>
                </a:lnTo>
                <a:lnTo>
                  <a:pt x="57911" y="1462913"/>
                </a:lnTo>
                <a:lnTo>
                  <a:pt x="57911" y="1458722"/>
                </a:lnTo>
                <a:lnTo>
                  <a:pt x="46735" y="1458722"/>
                </a:lnTo>
                <a:lnTo>
                  <a:pt x="51561" y="1453206"/>
                </a:lnTo>
                <a:lnTo>
                  <a:pt x="45211" y="1445949"/>
                </a:lnTo>
                <a:close/>
              </a:path>
              <a:path w="218440" h="1472564">
                <a:moveTo>
                  <a:pt x="97535" y="1405001"/>
                </a:moveTo>
                <a:lnTo>
                  <a:pt x="93599" y="1405382"/>
                </a:lnTo>
                <a:lnTo>
                  <a:pt x="91185" y="1407922"/>
                </a:lnTo>
                <a:lnTo>
                  <a:pt x="57911" y="1445949"/>
                </a:lnTo>
                <a:lnTo>
                  <a:pt x="57911" y="1462913"/>
                </a:lnTo>
                <a:lnTo>
                  <a:pt x="60015" y="1462913"/>
                </a:lnTo>
                <a:lnTo>
                  <a:pt x="100837" y="1416304"/>
                </a:lnTo>
                <a:lnTo>
                  <a:pt x="103124" y="1413637"/>
                </a:lnTo>
                <a:lnTo>
                  <a:pt x="102869" y="1409700"/>
                </a:lnTo>
                <a:lnTo>
                  <a:pt x="100202" y="1407414"/>
                </a:lnTo>
                <a:lnTo>
                  <a:pt x="97535" y="1405001"/>
                </a:lnTo>
                <a:close/>
              </a:path>
              <a:path w="218440" h="1472564">
                <a:moveTo>
                  <a:pt x="51561" y="1453206"/>
                </a:moveTo>
                <a:lnTo>
                  <a:pt x="46735" y="1458722"/>
                </a:lnTo>
                <a:lnTo>
                  <a:pt x="56387" y="1458722"/>
                </a:lnTo>
                <a:lnTo>
                  <a:pt x="51561" y="1453206"/>
                </a:lnTo>
                <a:close/>
              </a:path>
              <a:path w="218440" h="1472564">
                <a:moveTo>
                  <a:pt x="57911" y="1445949"/>
                </a:moveTo>
                <a:lnTo>
                  <a:pt x="51561" y="1453206"/>
                </a:lnTo>
                <a:lnTo>
                  <a:pt x="56387" y="1458722"/>
                </a:lnTo>
                <a:lnTo>
                  <a:pt x="57911" y="1458722"/>
                </a:lnTo>
                <a:lnTo>
                  <a:pt x="57911" y="1445949"/>
                </a:lnTo>
                <a:close/>
              </a:path>
              <a:path w="218440" h="1472564">
                <a:moveTo>
                  <a:pt x="217931" y="0"/>
                </a:moveTo>
                <a:lnTo>
                  <a:pt x="45211" y="0"/>
                </a:lnTo>
                <a:lnTo>
                  <a:pt x="45211" y="1445949"/>
                </a:lnTo>
                <a:lnTo>
                  <a:pt x="51561" y="1453206"/>
                </a:lnTo>
                <a:lnTo>
                  <a:pt x="57911" y="1445949"/>
                </a:lnTo>
                <a:lnTo>
                  <a:pt x="57911" y="12700"/>
                </a:lnTo>
                <a:lnTo>
                  <a:pt x="51561" y="12700"/>
                </a:lnTo>
                <a:lnTo>
                  <a:pt x="57911" y="6350"/>
                </a:lnTo>
                <a:lnTo>
                  <a:pt x="217931" y="6350"/>
                </a:lnTo>
                <a:lnTo>
                  <a:pt x="217931" y="0"/>
                </a:lnTo>
                <a:close/>
              </a:path>
              <a:path w="218440" h="1472564">
                <a:moveTo>
                  <a:pt x="57911" y="6350"/>
                </a:moveTo>
                <a:lnTo>
                  <a:pt x="51561" y="12700"/>
                </a:lnTo>
                <a:lnTo>
                  <a:pt x="57911" y="12700"/>
                </a:lnTo>
                <a:lnTo>
                  <a:pt x="57911" y="6350"/>
                </a:lnTo>
                <a:close/>
              </a:path>
              <a:path w="218440" h="1472564">
                <a:moveTo>
                  <a:pt x="217931" y="6350"/>
                </a:moveTo>
                <a:lnTo>
                  <a:pt x="57911" y="6350"/>
                </a:lnTo>
                <a:lnTo>
                  <a:pt x="57911" y="12700"/>
                </a:lnTo>
                <a:lnTo>
                  <a:pt x="217931" y="12700"/>
                </a:lnTo>
                <a:lnTo>
                  <a:pt x="217931" y="6350"/>
                </a:lnTo>
                <a:close/>
              </a:path>
            </a:pathLst>
          </a:custGeom>
          <a:solidFill>
            <a:srgbClr val="535B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7382256" y="3591814"/>
            <a:ext cx="1453515" cy="1505585"/>
          </a:xfrm>
          <a:custGeom>
            <a:avLst/>
            <a:gdLst/>
            <a:ahLst/>
            <a:cxnLst/>
            <a:rect l="l" t="t" r="r" b="b"/>
            <a:pathLst>
              <a:path w="1453515" h="1505585">
                <a:moveTo>
                  <a:pt x="1355471" y="1438021"/>
                </a:moveTo>
                <a:lnTo>
                  <a:pt x="1350137" y="1442593"/>
                </a:lnTo>
                <a:lnTo>
                  <a:pt x="1349883" y="1446657"/>
                </a:lnTo>
                <a:lnTo>
                  <a:pt x="1352169" y="1449324"/>
                </a:lnTo>
                <a:lnTo>
                  <a:pt x="1401445" y="1505585"/>
                </a:lnTo>
                <a:lnTo>
                  <a:pt x="1409898" y="1495933"/>
                </a:lnTo>
                <a:lnTo>
                  <a:pt x="1395095" y="1495933"/>
                </a:lnTo>
                <a:lnTo>
                  <a:pt x="1395095" y="1478969"/>
                </a:lnTo>
                <a:lnTo>
                  <a:pt x="1361821" y="1440942"/>
                </a:lnTo>
                <a:lnTo>
                  <a:pt x="1359408" y="1438275"/>
                </a:lnTo>
                <a:lnTo>
                  <a:pt x="1355471" y="1438021"/>
                </a:lnTo>
                <a:close/>
              </a:path>
              <a:path w="1453515" h="1505585">
                <a:moveTo>
                  <a:pt x="1395095" y="1478969"/>
                </a:moveTo>
                <a:lnTo>
                  <a:pt x="1395095" y="1495933"/>
                </a:lnTo>
                <a:lnTo>
                  <a:pt x="1407795" y="1495933"/>
                </a:lnTo>
                <a:lnTo>
                  <a:pt x="1407795" y="1491742"/>
                </a:lnTo>
                <a:lnTo>
                  <a:pt x="1396619" y="1491742"/>
                </a:lnTo>
                <a:lnTo>
                  <a:pt x="1401445" y="1486226"/>
                </a:lnTo>
                <a:lnTo>
                  <a:pt x="1395095" y="1478969"/>
                </a:lnTo>
                <a:close/>
              </a:path>
              <a:path w="1453515" h="1505585">
                <a:moveTo>
                  <a:pt x="1447419" y="1438021"/>
                </a:moveTo>
                <a:lnTo>
                  <a:pt x="1443354" y="1438275"/>
                </a:lnTo>
                <a:lnTo>
                  <a:pt x="1441069" y="1440942"/>
                </a:lnTo>
                <a:lnTo>
                  <a:pt x="1407795" y="1478969"/>
                </a:lnTo>
                <a:lnTo>
                  <a:pt x="1407795" y="1495933"/>
                </a:lnTo>
                <a:lnTo>
                  <a:pt x="1409898" y="1495933"/>
                </a:lnTo>
                <a:lnTo>
                  <a:pt x="1450721" y="1449324"/>
                </a:lnTo>
                <a:lnTo>
                  <a:pt x="1453007" y="1446657"/>
                </a:lnTo>
                <a:lnTo>
                  <a:pt x="1452752" y="1442593"/>
                </a:lnTo>
                <a:lnTo>
                  <a:pt x="1447419" y="1438021"/>
                </a:lnTo>
                <a:close/>
              </a:path>
              <a:path w="1453515" h="1505585">
                <a:moveTo>
                  <a:pt x="1401445" y="1486226"/>
                </a:moveTo>
                <a:lnTo>
                  <a:pt x="1396619" y="1491742"/>
                </a:lnTo>
                <a:lnTo>
                  <a:pt x="1406271" y="1491742"/>
                </a:lnTo>
                <a:lnTo>
                  <a:pt x="1401445" y="1486226"/>
                </a:lnTo>
                <a:close/>
              </a:path>
              <a:path w="1453515" h="1505585">
                <a:moveTo>
                  <a:pt x="1407795" y="1478969"/>
                </a:moveTo>
                <a:lnTo>
                  <a:pt x="1401445" y="1486226"/>
                </a:lnTo>
                <a:lnTo>
                  <a:pt x="1406271" y="1491742"/>
                </a:lnTo>
                <a:lnTo>
                  <a:pt x="1407795" y="1491742"/>
                </a:lnTo>
                <a:lnTo>
                  <a:pt x="1407795" y="1478969"/>
                </a:lnTo>
                <a:close/>
              </a:path>
              <a:path w="1453515" h="1505585">
                <a:moveTo>
                  <a:pt x="1395095" y="6350"/>
                </a:moveTo>
                <a:lnTo>
                  <a:pt x="1395095" y="1478969"/>
                </a:lnTo>
                <a:lnTo>
                  <a:pt x="1401445" y="1486226"/>
                </a:lnTo>
                <a:lnTo>
                  <a:pt x="1407795" y="1478969"/>
                </a:lnTo>
                <a:lnTo>
                  <a:pt x="1407795" y="12700"/>
                </a:lnTo>
                <a:lnTo>
                  <a:pt x="1401445" y="12700"/>
                </a:lnTo>
                <a:lnTo>
                  <a:pt x="1395095" y="6350"/>
                </a:lnTo>
                <a:close/>
              </a:path>
              <a:path w="1453515" h="1505585">
                <a:moveTo>
                  <a:pt x="1407795" y="0"/>
                </a:moveTo>
                <a:lnTo>
                  <a:pt x="0" y="0"/>
                </a:lnTo>
                <a:lnTo>
                  <a:pt x="0" y="12700"/>
                </a:lnTo>
                <a:lnTo>
                  <a:pt x="1395095" y="12700"/>
                </a:lnTo>
                <a:lnTo>
                  <a:pt x="1395095" y="6350"/>
                </a:lnTo>
                <a:lnTo>
                  <a:pt x="1407795" y="6350"/>
                </a:lnTo>
                <a:lnTo>
                  <a:pt x="1407795" y="0"/>
                </a:lnTo>
                <a:close/>
              </a:path>
              <a:path w="1453515" h="1505585">
                <a:moveTo>
                  <a:pt x="1407795" y="6350"/>
                </a:moveTo>
                <a:lnTo>
                  <a:pt x="1395095" y="6350"/>
                </a:lnTo>
                <a:lnTo>
                  <a:pt x="1401445" y="12700"/>
                </a:lnTo>
                <a:lnTo>
                  <a:pt x="1407795" y="12700"/>
                </a:lnTo>
                <a:lnTo>
                  <a:pt x="1407795" y="6350"/>
                </a:lnTo>
                <a:close/>
              </a:path>
            </a:pathLst>
          </a:custGeom>
          <a:solidFill>
            <a:srgbClr val="535B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6417564" y="1610613"/>
            <a:ext cx="3463290" cy="825500"/>
          </a:xfrm>
          <a:custGeom>
            <a:avLst/>
            <a:gdLst/>
            <a:ahLst/>
            <a:cxnLst/>
            <a:rect l="l" t="t" r="r" b="b"/>
            <a:pathLst>
              <a:path w="3463290" h="825500">
                <a:moveTo>
                  <a:pt x="3444004" y="773874"/>
                </a:moveTo>
                <a:lnTo>
                  <a:pt x="3398646" y="813562"/>
                </a:lnTo>
                <a:lnTo>
                  <a:pt x="3395980" y="815848"/>
                </a:lnTo>
                <a:lnTo>
                  <a:pt x="3395726" y="819912"/>
                </a:lnTo>
                <a:lnTo>
                  <a:pt x="3398012" y="822578"/>
                </a:lnTo>
                <a:lnTo>
                  <a:pt x="3400425" y="825119"/>
                </a:lnTo>
                <a:lnTo>
                  <a:pt x="3404362" y="825500"/>
                </a:lnTo>
                <a:lnTo>
                  <a:pt x="3407029" y="823087"/>
                </a:lnTo>
                <a:lnTo>
                  <a:pt x="3456021" y="780288"/>
                </a:lnTo>
                <a:lnTo>
                  <a:pt x="3453638" y="780288"/>
                </a:lnTo>
                <a:lnTo>
                  <a:pt x="3453638" y="778637"/>
                </a:lnTo>
                <a:lnTo>
                  <a:pt x="3449446" y="778637"/>
                </a:lnTo>
                <a:lnTo>
                  <a:pt x="3444004" y="773874"/>
                </a:lnTo>
                <a:close/>
              </a:path>
              <a:path w="3463290" h="825500">
                <a:moveTo>
                  <a:pt x="1725294" y="6350"/>
                </a:moveTo>
                <a:lnTo>
                  <a:pt x="1725294" y="780288"/>
                </a:lnTo>
                <a:lnTo>
                  <a:pt x="3436674" y="780288"/>
                </a:lnTo>
                <a:lnTo>
                  <a:pt x="3443931" y="773938"/>
                </a:lnTo>
                <a:lnTo>
                  <a:pt x="1737994" y="773938"/>
                </a:lnTo>
                <a:lnTo>
                  <a:pt x="1731644" y="767588"/>
                </a:lnTo>
                <a:lnTo>
                  <a:pt x="1737994" y="767588"/>
                </a:lnTo>
                <a:lnTo>
                  <a:pt x="1737994" y="12700"/>
                </a:lnTo>
                <a:lnTo>
                  <a:pt x="1731644" y="12700"/>
                </a:lnTo>
                <a:lnTo>
                  <a:pt x="1725294" y="6350"/>
                </a:lnTo>
                <a:close/>
              </a:path>
              <a:path w="3463290" h="825500">
                <a:moveTo>
                  <a:pt x="3456039" y="767588"/>
                </a:moveTo>
                <a:lnTo>
                  <a:pt x="3453638" y="767588"/>
                </a:lnTo>
                <a:lnTo>
                  <a:pt x="3453638" y="780288"/>
                </a:lnTo>
                <a:lnTo>
                  <a:pt x="3456021" y="780288"/>
                </a:lnTo>
                <a:lnTo>
                  <a:pt x="3463290" y="773938"/>
                </a:lnTo>
                <a:lnTo>
                  <a:pt x="3456039" y="767588"/>
                </a:lnTo>
                <a:close/>
              </a:path>
              <a:path w="3463290" h="825500">
                <a:moveTo>
                  <a:pt x="3449446" y="769112"/>
                </a:moveTo>
                <a:lnTo>
                  <a:pt x="3444004" y="773874"/>
                </a:lnTo>
                <a:lnTo>
                  <a:pt x="3449446" y="778637"/>
                </a:lnTo>
                <a:lnTo>
                  <a:pt x="3449446" y="769112"/>
                </a:lnTo>
                <a:close/>
              </a:path>
              <a:path w="3463290" h="825500">
                <a:moveTo>
                  <a:pt x="3453638" y="769112"/>
                </a:moveTo>
                <a:lnTo>
                  <a:pt x="3449446" y="769112"/>
                </a:lnTo>
                <a:lnTo>
                  <a:pt x="3449446" y="778637"/>
                </a:lnTo>
                <a:lnTo>
                  <a:pt x="3453638" y="778637"/>
                </a:lnTo>
                <a:lnTo>
                  <a:pt x="3453638" y="769112"/>
                </a:lnTo>
                <a:close/>
              </a:path>
              <a:path w="3463290" h="825500">
                <a:moveTo>
                  <a:pt x="1737994" y="767588"/>
                </a:moveTo>
                <a:lnTo>
                  <a:pt x="1731644" y="767588"/>
                </a:lnTo>
                <a:lnTo>
                  <a:pt x="1737994" y="773938"/>
                </a:lnTo>
                <a:lnTo>
                  <a:pt x="1737994" y="767588"/>
                </a:lnTo>
                <a:close/>
              </a:path>
              <a:path w="3463290" h="825500">
                <a:moveTo>
                  <a:pt x="3436819" y="767588"/>
                </a:moveTo>
                <a:lnTo>
                  <a:pt x="1737994" y="767588"/>
                </a:lnTo>
                <a:lnTo>
                  <a:pt x="1737994" y="773938"/>
                </a:lnTo>
                <a:lnTo>
                  <a:pt x="3443931" y="773938"/>
                </a:lnTo>
                <a:lnTo>
                  <a:pt x="3436819" y="767588"/>
                </a:lnTo>
                <a:close/>
              </a:path>
              <a:path w="3463290" h="825500">
                <a:moveTo>
                  <a:pt x="3404362" y="722376"/>
                </a:moveTo>
                <a:lnTo>
                  <a:pt x="3400425" y="722630"/>
                </a:lnTo>
                <a:lnTo>
                  <a:pt x="3398012" y="725297"/>
                </a:lnTo>
                <a:lnTo>
                  <a:pt x="3395726" y="727963"/>
                </a:lnTo>
                <a:lnTo>
                  <a:pt x="3395980" y="731901"/>
                </a:lnTo>
                <a:lnTo>
                  <a:pt x="3398646" y="734187"/>
                </a:lnTo>
                <a:lnTo>
                  <a:pt x="3444004" y="773874"/>
                </a:lnTo>
                <a:lnTo>
                  <a:pt x="3449446" y="769112"/>
                </a:lnTo>
                <a:lnTo>
                  <a:pt x="3453638" y="769112"/>
                </a:lnTo>
                <a:lnTo>
                  <a:pt x="3453638" y="767588"/>
                </a:lnTo>
                <a:lnTo>
                  <a:pt x="3456039" y="767588"/>
                </a:lnTo>
                <a:lnTo>
                  <a:pt x="3407029" y="724662"/>
                </a:lnTo>
                <a:lnTo>
                  <a:pt x="3404362" y="722376"/>
                </a:lnTo>
                <a:close/>
              </a:path>
              <a:path w="3463290" h="825500">
                <a:moveTo>
                  <a:pt x="1737994" y="0"/>
                </a:moveTo>
                <a:lnTo>
                  <a:pt x="0" y="0"/>
                </a:lnTo>
                <a:lnTo>
                  <a:pt x="0" y="12700"/>
                </a:lnTo>
                <a:lnTo>
                  <a:pt x="1725294" y="12700"/>
                </a:lnTo>
                <a:lnTo>
                  <a:pt x="1725294" y="6350"/>
                </a:lnTo>
                <a:lnTo>
                  <a:pt x="1737994" y="6350"/>
                </a:lnTo>
                <a:lnTo>
                  <a:pt x="1737994" y="0"/>
                </a:lnTo>
                <a:close/>
              </a:path>
              <a:path w="3463290" h="825500">
                <a:moveTo>
                  <a:pt x="1737994" y="6350"/>
                </a:moveTo>
                <a:lnTo>
                  <a:pt x="1725294" y="6350"/>
                </a:lnTo>
                <a:lnTo>
                  <a:pt x="1731644" y="12700"/>
                </a:lnTo>
                <a:lnTo>
                  <a:pt x="1737994" y="12700"/>
                </a:lnTo>
                <a:lnTo>
                  <a:pt x="1737994" y="6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5564" y="1235963"/>
            <a:ext cx="762000" cy="7620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311266" y="2026158"/>
            <a:ext cx="14522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Timestream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62498" y="2391917"/>
            <a:ext cx="15494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90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Raw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table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(Lambda)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CEP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table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(Kinesis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Studio)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81616" y="527304"/>
            <a:ext cx="762000" cy="76200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9568433" y="1310132"/>
            <a:ext cx="1390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QuickSight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332214" y="2789935"/>
            <a:ext cx="18605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Managed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Grafana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81616" y="2004060"/>
            <a:ext cx="762000" cy="76200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5975730" y="4082872"/>
            <a:ext cx="205105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Managed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Workflows</a:t>
            </a:r>
            <a:endParaRPr sz="1200">
              <a:latin typeface="Trebuchet MS"/>
              <a:cs typeface="Trebuchet MS"/>
            </a:endParaRPr>
          </a:p>
          <a:p>
            <a:pPr algn="ctr" marL="63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for Apache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Airflow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503290" y="4632197"/>
            <a:ext cx="2994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0020" marR="5080" indent="-147955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Timestream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interpolation,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waiting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available,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retries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620256" y="3217164"/>
            <a:ext cx="4023360" cy="2516505"/>
            <a:chOff x="6620256" y="3217164"/>
            <a:chExt cx="4023360" cy="2516505"/>
          </a:xfrm>
        </p:grpSpPr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20256" y="3217164"/>
              <a:ext cx="762000" cy="76200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81616" y="4971288"/>
              <a:ext cx="762000" cy="762000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9698228" y="5756859"/>
            <a:ext cx="1127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783079" y="4943855"/>
            <a:ext cx="7362825" cy="762000"/>
            <a:chOff x="1783079" y="4943855"/>
            <a:chExt cx="7362825" cy="762000"/>
          </a:xfrm>
        </p:grpSpPr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88323" y="5126735"/>
              <a:ext cx="457200" cy="45720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3079" y="4943855"/>
              <a:ext cx="762000" cy="762000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1332991" y="5729732"/>
            <a:ext cx="16402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1905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Formation (transactions,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 row-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level 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security,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acceleration)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6417564" y="856741"/>
            <a:ext cx="3463290" cy="2360295"/>
          </a:xfrm>
          <a:custGeom>
            <a:avLst/>
            <a:gdLst/>
            <a:ahLst/>
            <a:cxnLst/>
            <a:rect l="l" t="t" r="r" b="b"/>
            <a:pathLst>
              <a:path w="3463290" h="2360295">
                <a:moveTo>
                  <a:pt x="3463290" y="51562"/>
                </a:moveTo>
                <a:lnTo>
                  <a:pt x="3456038" y="45212"/>
                </a:lnTo>
                <a:lnTo>
                  <a:pt x="3407029" y="2286"/>
                </a:lnTo>
                <a:lnTo>
                  <a:pt x="3404362" y="0"/>
                </a:lnTo>
                <a:lnTo>
                  <a:pt x="3400425" y="254"/>
                </a:lnTo>
                <a:lnTo>
                  <a:pt x="3398012" y="2921"/>
                </a:lnTo>
                <a:lnTo>
                  <a:pt x="3395726" y="5588"/>
                </a:lnTo>
                <a:lnTo>
                  <a:pt x="3395980" y="9525"/>
                </a:lnTo>
                <a:lnTo>
                  <a:pt x="3398647" y="11938"/>
                </a:lnTo>
                <a:lnTo>
                  <a:pt x="3436658" y="45212"/>
                </a:lnTo>
                <a:lnTo>
                  <a:pt x="1725295" y="45212"/>
                </a:lnTo>
                <a:lnTo>
                  <a:pt x="1725295" y="753872"/>
                </a:lnTo>
                <a:lnTo>
                  <a:pt x="589661" y="753872"/>
                </a:lnTo>
                <a:lnTo>
                  <a:pt x="0" y="753872"/>
                </a:lnTo>
                <a:lnTo>
                  <a:pt x="0" y="766572"/>
                </a:lnTo>
                <a:lnTo>
                  <a:pt x="576961" y="766572"/>
                </a:lnTo>
                <a:lnTo>
                  <a:pt x="576961" y="2333447"/>
                </a:lnTo>
                <a:lnTo>
                  <a:pt x="576961" y="2350135"/>
                </a:lnTo>
                <a:lnTo>
                  <a:pt x="576834" y="2333307"/>
                </a:lnTo>
                <a:lnTo>
                  <a:pt x="543560" y="2295271"/>
                </a:lnTo>
                <a:lnTo>
                  <a:pt x="541274" y="2292604"/>
                </a:lnTo>
                <a:lnTo>
                  <a:pt x="537210" y="2292350"/>
                </a:lnTo>
                <a:lnTo>
                  <a:pt x="534670" y="2294636"/>
                </a:lnTo>
                <a:lnTo>
                  <a:pt x="532003" y="2296922"/>
                </a:lnTo>
                <a:lnTo>
                  <a:pt x="531749" y="2300986"/>
                </a:lnTo>
                <a:lnTo>
                  <a:pt x="534035" y="2303526"/>
                </a:lnTo>
                <a:lnTo>
                  <a:pt x="583311" y="2359787"/>
                </a:lnTo>
                <a:lnTo>
                  <a:pt x="591731" y="2350135"/>
                </a:lnTo>
                <a:lnTo>
                  <a:pt x="632460" y="2303526"/>
                </a:lnTo>
                <a:lnTo>
                  <a:pt x="634746" y="2300986"/>
                </a:lnTo>
                <a:lnTo>
                  <a:pt x="634492" y="2296922"/>
                </a:lnTo>
                <a:lnTo>
                  <a:pt x="631825" y="2294636"/>
                </a:lnTo>
                <a:lnTo>
                  <a:pt x="629285" y="2292350"/>
                </a:lnTo>
                <a:lnTo>
                  <a:pt x="625221" y="2292604"/>
                </a:lnTo>
                <a:lnTo>
                  <a:pt x="622935" y="2295271"/>
                </a:lnTo>
                <a:lnTo>
                  <a:pt x="589661" y="2333307"/>
                </a:lnTo>
                <a:lnTo>
                  <a:pt x="589534" y="2333447"/>
                </a:lnTo>
                <a:lnTo>
                  <a:pt x="589661" y="766572"/>
                </a:lnTo>
                <a:lnTo>
                  <a:pt x="1725295" y="766572"/>
                </a:lnTo>
                <a:lnTo>
                  <a:pt x="1725295" y="1534160"/>
                </a:lnTo>
                <a:lnTo>
                  <a:pt x="3436658" y="1534160"/>
                </a:lnTo>
                <a:lnTo>
                  <a:pt x="3398647" y="1567434"/>
                </a:lnTo>
                <a:lnTo>
                  <a:pt x="3395980" y="1569720"/>
                </a:lnTo>
                <a:lnTo>
                  <a:pt x="3395726" y="1573784"/>
                </a:lnTo>
                <a:lnTo>
                  <a:pt x="3398012" y="1576451"/>
                </a:lnTo>
                <a:lnTo>
                  <a:pt x="3400425" y="1578991"/>
                </a:lnTo>
                <a:lnTo>
                  <a:pt x="3404362" y="1579372"/>
                </a:lnTo>
                <a:lnTo>
                  <a:pt x="3407029" y="1576959"/>
                </a:lnTo>
                <a:lnTo>
                  <a:pt x="3456013" y="1534160"/>
                </a:lnTo>
                <a:lnTo>
                  <a:pt x="3463290" y="1527810"/>
                </a:lnTo>
                <a:lnTo>
                  <a:pt x="3456038" y="1521460"/>
                </a:lnTo>
                <a:lnTo>
                  <a:pt x="3407029" y="1478534"/>
                </a:lnTo>
                <a:lnTo>
                  <a:pt x="3404362" y="1476248"/>
                </a:lnTo>
                <a:lnTo>
                  <a:pt x="3400425" y="1476502"/>
                </a:lnTo>
                <a:lnTo>
                  <a:pt x="3398012" y="1479169"/>
                </a:lnTo>
                <a:lnTo>
                  <a:pt x="3395726" y="1481836"/>
                </a:lnTo>
                <a:lnTo>
                  <a:pt x="3395980" y="1485773"/>
                </a:lnTo>
                <a:lnTo>
                  <a:pt x="3398647" y="1488059"/>
                </a:lnTo>
                <a:lnTo>
                  <a:pt x="3436810" y="1521460"/>
                </a:lnTo>
                <a:lnTo>
                  <a:pt x="1737995" y="1521460"/>
                </a:lnTo>
                <a:lnTo>
                  <a:pt x="1737995" y="766572"/>
                </a:lnTo>
                <a:lnTo>
                  <a:pt x="1737995" y="760222"/>
                </a:lnTo>
                <a:lnTo>
                  <a:pt x="1737995" y="753872"/>
                </a:lnTo>
                <a:lnTo>
                  <a:pt x="1737995" y="57912"/>
                </a:lnTo>
                <a:lnTo>
                  <a:pt x="3436658" y="57912"/>
                </a:lnTo>
                <a:lnTo>
                  <a:pt x="3398647" y="91186"/>
                </a:lnTo>
                <a:lnTo>
                  <a:pt x="3395980" y="93599"/>
                </a:lnTo>
                <a:lnTo>
                  <a:pt x="3395726" y="97536"/>
                </a:lnTo>
                <a:lnTo>
                  <a:pt x="3398012" y="100203"/>
                </a:lnTo>
                <a:lnTo>
                  <a:pt x="3400425" y="102870"/>
                </a:lnTo>
                <a:lnTo>
                  <a:pt x="3404362" y="103124"/>
                </a:lnTo>
                <a:lnTo>
                  <a:pt x="3407029" y="100838"/>
                </a:lnTo>
                <a:lnTo>
                  <a:pt x="3456038" y="57912"/>
                </a:lnTo>
                <a:lnTo>
                  <a:pt x="3463290" y="51562"/>
                </a:lnTo>
                <a:close/>
              </a:path>
            </a:pathLst>
          </a:custGeom>
          <a:solidFill>
            <a:srgbClr val="535B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11128629" y="613664"/>
            <a:ext cx="8623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BI</a:t>
            </a:r>
            <a:endParaRPr sz="1200">
              <a:latin typeface="Trebuchet MS"/>
              <a:cs typeface="Trebuchet MS"/>
            </a:endParaRPr>
          </a:p>
          <a:p>
            <a:pPr algn="ctr" marL="12700" marR="5080" indent="-1905"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(data exploration)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1172825" y="2183129"/>
            <a:ext cx="772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4470" marR="5080" indent="-192405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Dashboard (CEP)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1213718" y="5223128"/>
            <a:ext cx="3111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290941" y="5606592"/>
            <a:ext cx="121221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27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lake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(customer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profile data)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536448" y="861822"/>
            <a:ext cx="10467975" cy="4544060"/>
            <a:chOff x="536448" y="861822"/>
            <a:chExt cx="10467975" cy="4544060"/>
          </a:xfrm>
        </p:grpSpPr>
        <p:sp>
          <p:nvSpPr>
            <p:cNvPr id="26" name="object 26" descr=""/>
            <p:cNvSpPr/>
            <p:nvPr/>
          </p:nvSpPr>
          <p:spPr>
            <a:xfrm>
              <a:off x="10643489" y="861821"/>
              <a:ext cx="361315" cy="1580515"/>
            </a:xfrm>
            <a:custGeom>
              <a:avLst/>
              <a:gdLst/>
              <a:ahLst/>
              <a:cxnLst/>
              <a:rect l="l" t="t" r="r" b="b"/>
              <a:pathLst>
                <a:path w="361315" h="1580514">
                  <a:moveTo>
                    <a:pt x="360934" y="1530096"/>
                  </a:moveTo>
                  <a:lnTo>
                    <a:pt x="305562" y="1479804"/>
                  </a:lnTo>
                  <a:lnTo>
                    <a:pt x="303022" y="1477391"/>
                  </a:lnTo>
                  <a:lnTo>
                    <a:pt x="298958" y="1477645"/>
                  </a:lnTo>
                  <a:lnTo>
                    <a:pt x="296672" y="1480185"/>
                  </a:lnTo>
                  <a:lnTo>
                    <a:pt x="294259" y="1482725"/>
                  </a:lnTo>
                  <a:lnTo>
                    <a:pt x="294513" y="1486789"/>
                  </a:lnTo>
                  <a:lnTo>
                    <a:pt x="297053" y="1489202"/>
                  </a:lnTo>
                  <a:lnTo>
                    <a:pt x="334441" y="1523174"/>
                  </a:lnTo>
                  <a:lnTo>
                    <a:pt x="254" y="1516888"/>
                  </a:lnTo>
                  <a:lnTo>
                    <a:pt x="0" y="1529588"/>
                  </a:lnTo>
                  <a:lnTo>
                    <a:pt x="334289" y="1535887"/>
                  </a:lnTo>
                  <a:lnTo>
                    <a:pt x="295529" y="1568450"/>
                  </a:lnTo>
                  <a:lnTo>
                    <a:pt x="292862" y="1570736"/>
                  </a:lnTo>
                  <a:lnTo>
                    <a:pt x="292481" y="1574800"/>
                  </a:lnTo>
                  <a:lnTo>
                    <a:pt x="297053" y="1580134"/>
                  </a:lnTo>
                  <a:lnTo>
                    <a:pt x="301117" y="1580515"/>
                  </a:lnTo>
                  <a:lnTo>
                    <a:pt x="303784" y="1578229"/>
                  </a:lnTo>
                  <a:lnTo>
                    <a:pt x="353695" y="1536192"/>
                  </a:lnTo>
                  <a:lnTo>
                    <a:pt x="360934" y="1530096"/>
                  </a:lnTo>
                  <a:close/>
                </a:path>
                <a:path w="361315" h="1580514">
                  <a:moveTo>
                    <a:pt x="360934" y="52578"/>
                  </a:moveTo>
                  <a:lnTo>
                    <a:pt x="305435" y="2413"/>
                  </a:lnTo>
                  <a:lnTo>
                    <a:pt x="302895" y="0"/>
                  </a:lnTo>
                  <a:lnTo>
                    <a:pt x="298831" y="254"/>
                  </a:lnTo>
                  <a:lnTo>
                    <a:pt x="294132" y="5461"/>
                  </a:lnTo>
                  <a:lnTo>
                    <a:pt x="294386" y="9398"/>
                  </a:lnTo>
                  <a:lnTo>
                    <a:pt x="296926" y="11811"/>
                  </a:lnTo>
                  <a:lnTo>
                    <a:pt x="334416" y="45694"/>
                  </a:lnTo>
                  <a:lnTo>
                    <a:pt x="254" y="40132"/>
                  </a:lnTo>
                  <a:lnTo>
                    <a:pt x="0" y="52832"/>
                  </a:lnTo>
                  <a:lnTo>
                    <a:pt x="334314" y="58394"/>
                  </a:lnTo>
                  <a:lnTo>
                    <a:pt x="295656" y="91059"/>
                  </a:lnTo>
                  <a:lnTo>
                    <a:pt x="292989" y="93345"/>
                  </a:lnTo>
                  <a:lnTo>
                    <a:pt x="292608" y="97409"/>
                  </a:lnTo>
                  <a:lnTo>
                    <a:pt x="297180" y="102743"/>
                  </a:lnTo>
                  <a:lnTo>
                    <a:pt x="301117" y="103124"/>
                  </a:lnTo>
                  <a:lnTo>
                    <a:pt x="303911" y="100838"/>
                  </a:lnTo>
                  <a:lnTo>
                    <a:pt x="353720" y="58674"/>
                  </a:lnTo>
                  <a:lnTo>
                    <a:pt x="360934" y="52578"/>
                  </a:lnTo>
                  <a:close/>
                </a:path>
              </a:pathLst>
            </a:custGeom>
            <a:solidFill>
              <a:srgbClr val="535B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545067" y="5298186"/>
              <a:ext cx="8425180" cy="107950"/>
            </a:xfrm>
            <a:custGeom>
              <a:avLst/>
              <a:gdLst/>
              <a:ahLst/>
              <a:cxnLst/>
              <a:rect l="l" t="t" r="r" b="b"/>
              <a:pathLst>
                <a:path w="8425180" h="107950">
                  <a:moveTo>
                    <a:pt x="6136056" y="62738"/>
                  </a:moveTo>
                  <a:lnTo>
                    <a:pt x="6134112" y="62738"/>
                  </a:lnTo>
                  <a:lnTo>
                    <a:pt x="6116650" y="62738"/>
                  </a:lnTo>
                  <a:lnTo>
                    <a:pt x="6078613" y="95758"/>
                  </a:lnTo>
                  <a:lnTo>
                    <a:pt x="6075946" y="98044"/>
                  </a:lnTo>
                  <a:lnTo>
                    <a:pt x="6075565" y="102108"/>
                  </a:lnTo>
                  <a:lnTo>
                    <a:pt x="6077978" y="104648"/>
                  </a:lnTo>
                  <a:lnTo>
                    <a:pt x="6080264" y="107315"/>
                  </a:lnTo>
                  <a:lnTo>
                    <a:pt x="6084201" y="107696"/>
                  </a:lnTo>
                  <a:lnTo>
                    <a:pt x="6086868" y="105410"/>
                  </a:lnTo>
                  <a:lnTo>
                    <a:pt x="6136056" y="62738"/>
                  </a:lnTo>
                  <a:close/>
                </a:path>
                <a:path w="8425180" h="107950">
                  <a:moveTo>
                    <a:pt x="6143383" y="56388"/>
                  </a:moveTo>
                  <a:lnTo>
                    <a:pt x="6087376" y="6858"/>
                  </a:lnTo>
                  <a:lnTo>
                    <a:pt x="6084709" y="4572"/>
                  </a:lnTo>
                  <a:lnTo>
                    <a:pt x="6080772" y="4826"/>
                  </a:lnTo>
                  <a:lnTo>
                    <a:pt x="6076073" y="10033"/>
                  </a:lnTo>
                  <a:lnTo>
                    <a:pt x="6076327" y="14097"/>
                  </a:lnTo>
                  <a:lnTo>
                    <a:pt x="6078994" y="16383"/>
                  </a:lnTo>
                  <a:lnTo>
                    <a:pt x="6116942" y="49961"/>
                  </a:lnTo>
                  <a:lnTo>
                    <a:pt x="12" y="20320"/>
                  </a:lnTo>
                  <a:lnTo>
                    <a:pt x="0" y="33020"/>
                  </a:lnTo>
                  <a:lnTo>
                    <a:pt x="6116752" y="62661"/>
                  </a:lnTo>
                  <a:lnTo>
                    <a:pt x="6134112" y="62738"/>
                  </a:lnTo>
                  <a:lnTo>
                    <a:pt x="6136157" y="62661"/>
                  </a:lnTo>
                  <a:lnTo>
                    <a:pt x="6143383" y="56388"/>
                  </a:lnTo>
                  <a:close/>
                </a:path>
                <a:path w="8425180" h="107950">
                  <a:moveTo>
                    <a:pt x="7335406" y="54102"/>
                  </a:moveTo>
                  <a:lnTo>
                    <a:pt x="7328078" y="47752"/>
                  </a:lnTo>
                  <a:lnTo>
                    <a:pt x="7278891" y="5080"/>
                  </a:lnTo>
                  <a:lnTo>
                    <a:pt x="7276351" y="2794"/>
                  </a:lnTo>
                  <a:lnTo>
                    <a:pt x="7272287" y="3048"/>
                  </a:lnTo>
                  <a:lnTo>
                    <a:pt x="7267715" y="8382"/>
                  </a:lnTo>
                  <a:lnTo>
                    <a:pt x="7267969" y="12319"/>
                  </a:lnTo>
                  <a:lnTo>
                    <a:pt x="7270636" y="14605"/>
                  </a:lnTo>
                  <a:lnTo>
                    <a:pt x="7308786" y="47815"/>
                  </a:lnTo>
                  <a:lnTo>
                    <a:pt x="6600457" y="50419"/>
                  </a:lnTo>
                  <a:lnTo>
                    <a:pt x="6600457" y="63119"/>
                  </a:lnTo>
                  <a:lnTo>
                    <a:pt x="7308926" y="60515"/>
                  </a:lnTo>
                  <a:lnTo>
                    <a:pt x="7270890" y="93980"/>
                  </a:lnTo>
                  <a:lnTo>
                    <a:pt x="7268223" y="96266"/>
                  </a:lnTo>
                  <a:lnTo>
                    <a:pt x="7267969" y="100330"/>
                  </a:lnTo>
                  <a:lnTo>
                    <a:pt x="7272668" y="105537"/>
                  </a:lnTo>
                  <a:lnTo>
                    <a:pt x="7276605" y="105791"/>
                  </a:lnTo>
                  <a:lnTo>
                    <a:pt x="7279272" y="103505"/>
                  </a:lnTo>
                  <a:lnTo>
                    <a:pt x="7335406" y="54102"/>
                  </a:lnTo>
                  <a:close/>
                </a:path>
                <a:path w="8425180" h="107950">
                  <a:moveTo>
                    <a:pt x="8424812" y="51054"/>
                  </a:moveTo>
                  <a:lnTo>
                    <a:pt x="8417573" y="44831"/>
                  </a:lnTo>
                  <a:lnTo>
                    <a:pt x="8365503" y="0"/>
                  </a:lnTo>
                  <a:lnTo>
                    <a:pt x="8361566" y="254"/>
                  </a:lnTo>
                  <a:lnTo>
                    <a:pt x="8356994" y="5588"/>
                  </a:lnTo>
                  <a:lnTo>
                    <a:pt x="8357248" y="9652"/>
                  </a:lnTo>
                  <a:lnTo>
                    <a:pt x="8398370" y="44970"/>
                  </a:lnTo>
                  <a:lnTo>
                    <a:pt x="8098549" y="47244"/>
                  </a:lnTo>
                  <a:lnTo>
                    <a:pt x="8098549" y="59944"/>
                  </a:lnTo>
                  <a:lnTo>
                    <a:pt x="8398243" y="57670"/>
                  </a:lnTo>
                  <a:lnTo>
                    <a:pt x="8360550" y="91186"/>
                  </a:lnTo>
                  <a:lnTo>
                    <a:pt x="8357883" y="93599"/>
                  </a:lnTo>
                  <a:lnTo>
                    <a:pt x="8357629" y="97536"/>
                  </a:lnTo>
                  <a:lnTo>
                    <a:pt x="8360042" y="100203"/>
                  </a:lnTo>
                  <a:lnTo>
                    <a:pt x="8362328" y="102870"/>
                  </a:lnTo>
                  <a:lnTo>
                    <a:pt x="8366392" y="102997"/>
                  </a:lnTo>
                  <a:lnTo>
                    <a:pt x="8368932" y="100711"/>
                  </a:lnTo>
                  <a:lnTo>
                    <a:pt x="8424812" y="510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6448" y="1382268"/>
              <a:ext cx="469392" cy="469391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39240" y="1234440"/>
              <a:ext cx="763523" cy="763524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7218044" y="1364996"/>
            <a:ext cx="7404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SQL/JDBC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85"/>
              <a:t>Building</a:t>
            </a:r>
            <a:r>
              <a:rPr dirty="0" spc="-210"/>
              <a:t> </a:t>
            </a:r>
            <a:r>
              <a:rPr dirty="0" spc="135"/>
              <a:t>and</a:t>
            </a:r>
            <a:r>
              <a:rPr dirty="0" spc="-195"/>
              <a:t> </a:t>
            </a:r>
            <a:r>
              <a:rPr dirty="0" spc="114"/>
              <a:t>querying</a:t>
            </a:r>
            <a:r>
              <a:rPr dirty="0" spc="-185"/>
              <a:t> </a:t>
            </a:r>
            <a:r>
              <a:rPr dirty="0" spc="105"/>
              <a:t>your</a:t>
            </a:r>
            <a:r>
              <a:rPr dirty="0" spc="-204"/>
              <a:t> </a:t>
            </a:r>
            <a:r>
              <a:rPr dirty="0" spc="120"/>
              <a:t>data</a:t>
            </a:r>
            <a:r>
              <a:rPr dirty="0" spc="-204"/>
              <a:t> </a:t>
            </a:r>
            <a:r>
              <a:rPr dirty="0" spc="114"/>
              <a:t>lake</a:t>
            </a:r>
          </a:p>
        </p:txBody>
      </p:sp>
      <p:sp>
        <p:nvSpPr>
          <p:cNvPr id="32" name="object 32" descr=""/>
          <p:cNvSpPr txBox="1"/>
          <p:nvPr/>
        </p:nvSpPr>
        <p:spPr>
          <a:xfrm>
            <a:off x="1373505" y="2032508"/>
            <a:ext cx="1106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Kinesis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Streams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33" name="object 3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197607" y="2912364"/>
            <a:ext cx="763524" cy="763524"/>
          </a:xfrm>
          <a:prstGeom prst="rect">
            <a:avLst/>
          </a:prstGeom>
        </p:spPr>
      </p:pic>
      <p:sp>
        <p:nvSpPr>
          <p:cNvPr id="34" name="object 34" descr=""/>
          <p:cNvSpPr txBox="1"/>
          <p:nvPr/>
        </p:nvSpPr>
        <p:spPr>
          <a:xfrm>
            <a:off x="1973707" y="3699764"/>
            <a:ext cx="1106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785" marR="5080" indent="-4572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Kinesis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610994" y="4248404"/>
            <a:ext cx="18307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event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processing (CEP)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Apache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Flink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441572" y="1889886"/>
            <a:ext cx="1204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1460" marR="5080" indent="-23939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Lambda</a:t>
            </a:r>
            <a:r>
              <a:rPr dirty="0" sz="1200" spc="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function (raw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data)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1005839" y="1386839"/>
            <a:ext cx="4650105" cy="2301240"/>
            <a:chOff x="1005839" y="1386839"/>
            <a:chExt cx="4650105" cy="2301240"/>
          </a:xfrm>
        </p:grpSpPr>
        <p:pic>
          <p:nvPicPr>
            <p:cNvPr id="38" name="object 3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22191" y="1386839"/>
              <a:ext cx="457200" cy="457200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1005840" y="1563877"/>
              <a:ext cx="4650105" cy="1493520"/>
            </a:xfrm>
            <a:custGeom>
              <a:avLst/>
              <a:gdLst/>
              <a:ahLst/>
              <a:cxnLst/>
              <a:rect l="l" t="t" r="r" b="b"/>
              <a:pathLst>
                <a:path w="4650105" h="1493520">
                  <a:moveTo>
                    <a:pt x="532765" y="53086"/>
                  </a:moveTo>
                  <a:lnTo>
                    <a:pt x="525513" y="46736"/>
                  </a:lnTo>
                  <a:lnTo>
                    <a:pt x="476504" y="3810"/>
                  </a:lnTo>
                  <a:lnTo>
                    <a:pt x="473964" y="1524"/>
                  </a:lnTo>
                  <a:lnTo>
                    <a:pt x="469900" y="1778"/>
                  </a:lnTo>
                  <a:lnTo>
                    <a:pt x="465328" y="7112"/>
                  </a:lnTo>
                  <a:lnTo>
                    <a:pt x="465582" y="11049"/>
                  </a:lnTo>
                  <a:lnTo>
                    <a:pt x="468249" y="13462"/>
                  </a:lnTo>
                  <a:lnTo>
                    <a:pt x="506260" y="46736"/>
                  </a:lnTo>
                  <a:lnTo>
                    <a:pt x="0" y="46736"/>
                  </a:lnTo>
                  <a:lnTo>
                    <a:pt x="0" y="59436"/>
                  </a:lnTo>
                  <a:lnTo>
                    <a:pt x="506260" y="59436"/>
                  </a:lnTo>
                  <a:lnTo>
                    <a:pt x="468249" y="92710"/>
                  </a:lnTo>
                  <a:lnTo>
                    <a:pt x="465582" y="95123"/>
                  </a:lnTo>
                  <a:lnTo>
                    <a:pt x="465328" y="99060"/>
                  </a:lnTo>
                  <a:lnTo>
                    <a:pt x="469900" y="104394"/>
                  </a:lnTo>
                  <a:lnTo>
                    <a:pt x="473964" y="104648"/>
                  </a:lnTo>
                  <a:lnTo>
                    <a:pt x="476504" y="102362"/>
                  </a:lnTo>
                  <a:lnTo>
                    <a:pt x="525513" y="59436"/>
                  </a:lnTo>
                  <a:lnTo>
                    <a:pt x="532765" y="53086"/>
                  </a:lnTo>
                  <a:close/>
                </a:path>
                <a:path w="4650105" h="1493520">
                  <a:moveTo>
                    <a:pt x="2817241" y="51562"/>
                  </a:moveTo>
                  <a:lnTo>
                    <a:pt x="2809989" y="45212"/>
                  </a:lnTo>
                  <a:lnTo>
                    <a:pt x="2760980" y="2286"/>
                  </a:lnTo>
                  <a:lnTo>
                    <a:pt x="2758440" y="0"/>
                  </a:lnTo>
                  <a:lnTo>
                    <a:pt x="2754376" y="254"/>
                  </a:lnTo>
                  <a:lnTo>
                    <a:pt x="2749804" y="5588"/>
                  </a:lnTo>
                  <a:lnTo>
                    <a:pt x="2750058" y="9525"/>
                  </a:lnTo>
                  <a:lnTo>
                    <a:pt x="2752598" y="11938"/>
                  </a:lnTo>
                  <a:lnTo>
                    <a:pt x="2790609" y="45212"/>
                  </a:lnTo>
                  <a:lnTo>
                    <a:pt x="2050796" y="45212"/>
                  </a:lnTo>
                  <a:lnTo>
                    <a:pt x="2050796" y="45847"/>
                  </a:lnTo>
                  <a:lnTo>
                    <a:pt x="1296924" y="45847"/>
                  </a:lnTo>
                  <a:lnTo>
                    <a:pt x="1296924" y="46736"/>
                  </a:lnTo>
                  <a:lnTo>
                    <a:pt x="1296924" y="58547"/>
                  </a:lnTo>
                  <a:lnTo>
                    <a:pt x="1296924" y="59436"/>
                  </a:lnTo>
                  <a:lnTo>
                    <a:pt x="1567688" y="59436"/>
                  </a:lnTo>
                  <a:lnTo>
                    <a:pt x="1567688" y="1322641"/>
                  </a:lnTo>
                  <a:lnTo>
                    <a:pt x="1534414" y="1284605"/>
                  </a:lnTo>
                  <a:lnTo>
                    <a:pt x="1532128" y="1281938"/>
                  </a:lnTo>
                  <a:lnTo>
                    <a:pt x="1528064" y="1281684"/>
                  </a:lnTo>
                  <a:lnTo>
                    <a:pt x="1525397" y="1283970"/>
                  </a:lnTo>
                  <a:lnTo>
                    <a:pt x="1522857" y="1286383"/>
                  </a:lnTo>
                  <a:lnTo>
                    <a:pt x="1522476" y="1290320"/>
                  </a:lnTo>
                  <a:lnTo>
                    <a:pt x="1524889" y="1292987"/>
                  </a:lnTo>
                  <a:lnTo>
                    <a:pt x="1574038" y="1349248"/>
                  </a:lnTo>
                  <a:lnTo>
                    <a:pt x="1582483" y="1339596"/>
                  </a:lnTo>
                  <a:lnTo>
                    <a:pt x="1623314" y="1292987"/>
                  </a:lnTo>
                  <a:lnTo>
                    <a:pt x="1625600" y="1290320"/>
                  </a:lnTo>
                  <a:lnTo>
                    <a:pt x="1625346" y="1286383"/>
                  </a:lnTo>
                  <a:lnTo>
                    <a:pt x="1622679" y="1283970"/>
                  </a:lnTo>
                  <a:lnTo>
                    <a:pt x="1620012" y="1281684"/>
                  </a:lnTo>
                  <a:lnTo>
                    <a:pt x="1616075" y="1281938"/>
                  </a:lnTo>
                  <a:lnTo>
                    <a:pt x="1613789" y="1284605"/>
                  </a:lnTo>
                  <a:lnTo>
                    <a:pt x="1580388" y="1322781"/>
                  </a:lnTo>
                  <a:lnTo>
                    <a:pt x="1580388" y="59436"/>
                  </a:lnTo>
                  <a:lnTo>
                    <a:pt x="1580388" y="58547"/>
                  </a:lnTo>
                  <a:lnTo>
                    <a:pt x="2063496" y="58547"/>
                  </a:lnTo>
                  <a:lnTo>
                    <a:pt x="2063496" y="57912"/>
                  </a:lnTo>
                  <a:lnTo>
                    <a:pt x="2790609" y="57912"/>
                  </a:lnTo>
                  <a:lnTo>
                    <a:pt x="2752598" y="91186"/>
                  </a:lnTo>
                  <a:lnTo>
                    <a:pt x="2750058" y="93599"/>
                  </a:lnTo>
                  <a:lnTo>
                    <a:pt x="2749804" y="97536"/>
                  </a:lnTo>
                  <a:lnTo>
                    <a:pt x="2754376" y="102870"/>
                  </a:lnTo>
                  <a:lnTo>
                    <a:pt x="2758440" y="103124"/>
                  </a:lnTo>
                  <a:lnTo>
                    <a:pt x="2760980" y="100838"/>
                  </a:lnTo>
                  <a:lnTo>
                    <a:pt x="2809989" y="57912"/>
                  </a:lnTo>
                  <a:lnTo>
                    <a:pt x="2817241" y="51562"/>
                  </a:lnTo>
                  <a:close/>
                </a:path>
                <a:path w="4650105" h="1493520">
                  <a:moveTo>
                    <a:pt x="4649724" y="53086"/>
                  </a:moveTo>
                  <a:lnTo>
                    <a:pt x="4649152" y="52590"/>
                  </a:lnTo>
                  <a:lnTo>
                    <a:pt x="4649597" y="52197"/>
                  </a:lnTo>
                  <a:lnTo>
                    <a:pt x="4642345" y="45847"/>
                  </a:lnTo>
                  <a:lnTo>
                    <a:pt x="4593336" y="2921"/>
                  </a:lnTo>
                  <a:lnTo>
                    <a:pt x="4590669" y="635"/>
                  </a:lnTo>
                  <a:lnTo>
                    <a:pt x="4586732" y="889"/>
                  </a:lnTo>
                  <a:lnTo>
                    <a:pt x="4584446" y="3556"/>
                  </a:lnTo>
                  <a:lnTo>
                    <a:pt x="4582033" y="6223"/>
                  </a:lnTo>
                  <a:lnTo>
                    <a:pt x="4582287" y="10160"/>
                  </a:lnTo>
                  <a:lnTo>
                    <a:pt x="4582414" y="11049"/>
                  </a:lnTo>
                  <a:lnTo>
                    <a:pt x="4585081" y="13462"/>
                  </a:lnTo>
                  <a:lnTo>
                    <a:pt x="4622076" y="45847"/>
                  </a:lnTo>
                  <a:lnTo>
                    <a:pt x="3967988" y="45847"/>
                  </a:lnTo>
                  <a:lnTo>
                    <a:pt x="3967988" y="45212"/>
                  </a:lnTo>
                  <a:lnTo>
                    <a:pt x="3273552" y="45212"/>
                  </a:lnTo>
                  <a:lnTo>
                    <a:pt x="3273552" y="57912"/>
                  </a:lnTo>
                  <a:lnTo>
                    <a:pt x="3955288" y="57912"/>
                  </a:lnTo>
                  <a:lnTo>
                    <a:pt x="3955288" y="58547"/>
                  </a:lnTo>
                  <a:lnTo>
                    <a:pt x="4061206" y="58547"/>
                  </a:lnTo>
                  <a:lnTo>
                    <a:pt x="4061206" y="1493393"/>
                  </a:lnTo>
                  <a:lnTo>
                    <a:pt x="4073906" y="1493393"/>
                  </a:lnTo>
                  <a:lnTo>
                    <a:pt x="4073906" y="59436"/>
                  </a:lnTo>
                  <a:lnTo>
                    <a:pt x="4621949" y="59436"/>
                  </a:lnTo>
                  <a:lnTo>
                    <a:pt x="4584954" y="91821"/>
                  </a:lnTo>
                  <a:lnTo>
                    <a:pt x="4582287" y="94234"/>
                  </a:lnTo>
                  <a:lnTo>
                    <a:pt x="4582033" y="98171"/>
                  </a:lnTo>
                  <a:lnTo>
                    <a:pt x="4582198" y="98361"/>
                  </a:lnTo>
                  <a:lnTo>
                    <a:pt x="4582160" y="99060"/>
                  </a:lnTo>
                  <a:lnTo>
                    <a:pt x="4584446" y="101727"/>
                  </a:lnTo>
                  <a:lnTo>
                    <a:pt x="4586859" y="104394"/>
                  </a:lnTo>
                  <a:lnTo>
                    <a:pt x="4590796" y="104648"/>
                  </a:lnTo>
                  <a:lnTo>
                    <a:pt x="4593463" y="102362"/>
                  </a:lnTo>
                  <a:lnTo>
                    <a:pt x="4642472" y="59436"/>
                  </a:lnTo>
                  <a:lnTo>
                    <a:pt x="4649724" y="53086"/>
                  </a:lnTo>
                  <a:close/>
                </a:path>
              </a:pathLst>
            </a:custGeom>
            <a:solidFill>
              <a:srgbClr val="535B6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44795" y="3057144"/>
              <a:ext cx="457200" cy="457200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2961132" y="3234435"/>
              <a:ext cx="1884680" cy="103505"/>
            </a:xfrm>
            <a:custGeom>
              <a:avLst/>
              <a:gdLst/>
              <a:ahLst/>
              <a:cxnLst/>
              <a:rect l="l" t="t" r="r" b="b"/>
              <a:pathLst>
                <a:path w="1884679" h="103504">
                  <a:moveTo>
                    <a:pt x="1876851" y="44958"/>
                  </a:moveTo>
                  <a:lnTo>
                    <a:pt x="1874520" y="44958"/>
                  </a:lnTo>
                  <a:lnTo>
                    <a:pt x="1874520" y="57658"/>
                  </a:lnTo>
                  <a:lnTo>
                    <a:pt x="1857714" y="57737"/>
                  </a:lnTo>
                  <a:lnTo>
                    <a:pt x="1819656" y="91312"/>
                  </a:lnTo>
                  <a:lnTo>
                    <a:pt x="1816989" y="93599"/>
                  </a:lnTo>
                  <a:lnTo>
                    <a:pt x="1816862" y="97662"/>
                  </a:lnTo>
                  <a:lnTo>
                    <a:pt x="1819147" y="100202"/>
                  </a:lnTo>
                  <a:lnTo>
                    <a:pt x="1821433" y="102869"/>
                  </a:lnTo>
                  <a:lnTo>
                    <a:pt x="1825497" y="103124"/>
                  </a:lnTo>
                  <a:lnTo>
                    <a:pt x="1828038" y="100837"/>
                  </a:lnTo>
                  <a:lnTo>
                    <a:pt x="1884171" y="51308"/>
                  </a:lnTo>
                  <a:lnTo>
                    <a:pt x="1876851" y="44958"/>
                  </a:lnTo>
                  <a:close/>
                </a:path>
                <a:path w="1884679" h="103504">
                  <a:moveTo>
                    <a:pt x="1857511" y="45038"/>
                  </a:moveTo>
                  <a:lnTo>
                    <a:pt x="0" y="53848"/>
                  </a:lnTo>
                  <a:lnTo>
                    <a:pt x="0" y="66548"/>
                  </a:lnTo>
                  <a:lnTo>
                    <a:pt x="1857714" y="57737"/>
                  </a:lnTo>
                  <a:lnTo>
                    <a:pt x="1864879" y="51416"/>
                  </a:lnTo>
                  <a:lnTo>
                    <a:pt x="1857511" y="45038"/>
                  </a:lnTo>
                  <a:close/>
                </a:path>
                <a:path w="1884679" h="103504">
                  <a:moveTo>
                    <a:pt x="1864879" y="51416"/>
                  </a:moveTo>
                  <a:lnTo>
                    <a:pt x="1857714" y="57737"/>
                  </a:lnTo>
                  <a:lnTo>
                    <a:pt x="1874520" y="57658"/>
                  </a:lnTo>
                  <a:lnTo>
                    <a:pt x="1874520" y="56134"/>
                  </a:lnTo>
                  <a:lnTo>
                    <a:pt x="1870329" y="56134"/>
                  </a:lnTo>
                  <a:lnTo>
                    <a:pt x="1864879" y="51416"/>
                  </a:lnTo>
                  <a:close/>
                </a:path>
                <a:path w="1884679" h="103504">
                  <a:moveTo>
                    <a:pt x="1870329" y="46609"/>
                  </a:moveTo>
                  <a:lnTo>
                    <a:pt x="1864879" y="51416"/>
                  </a:lnTo>
                  <a:lnTo>
                    <a:pt x="1870329" y="56134"/>
                  </a:lnTo>
                  <a:lnTo>
                    <a:pt x="1870329" y="46609"/>
                  </a:lnTo>
                  <a:close/>
                </a:path>
                <a:path w="1884679" h="103504">
                  <a:moveTo>
                    <a:pt x="1874520" y="46609"/>
                  </a:moveTo>
                  <a:lnTo>
                    <a:pt x="1870329" y="46609"/>
                  </a:lnTo>
                  <a:lnTo>
                    <a:pt x="1870329" y="56134"/>
                  </a:lnTo>
                  <a:lnTo>
                    <a:pt x="1874520" y="56134"/>
                  </a:lnTo>
                  <a:lnTo>
                    <a:pt x="1874520" y="46609"/>
                  </a:lnTo>
                  <a:close/>
                </a:path>
                <a:path w="1884679" h="103504">
                  <a:moveTo>
                    <a:pt x="1874520" y="44958"/>
                  </a:moveTo>
                  <a:lnTo>
                    <a:pt x="1857511" y="45038"/>
                  </a:lnTo>
                  <a:lnTo>
                    <a:pt x="1864879" y="51416"/>
                  </a:lnTo>
                  <a:lnTo>
                    <a:pt x="1870329" y="46609"/>
                  </a:lnTo>
                  <a:lnTo>
                    <a:pt x="1874520" y="46609"/>
                  </a:lnTo>
                  <a:lnTo>
                    <a:pt x="1874520" y="44958"/>
                  </a:lnTo>
                  <a:close/>
                </a:path>
                <a:path w="1884679" h="103504">
                  <a:moveTo>
                    <a:pt x="1824990" y="0"/>
                  </a:moveTo>
                  <a:lnTo>
                    <a:pt x="1820926" y="380"/>
                  </a:lnTo>
                  <a:lnTo>
                    <a:pt x="1818640" y="2921"/>
                  </a:lnTo>
                  <a:lnTo>
                    <a:pt x="1816354" y="5587"/>
                  </a:lnTo>
                  <a:lnTo>
                    <a:pt x="1816608" y="9651"/>
                  </a:lnTo>
                  <a:lnTo>
                    <a:pt x="1857511" y="45038"/>
                  </a:lnTo>
                  <a:lnTo>
                    <a:pt x="1876851" y="44958"/>
                  </a:lnTo>
                  <a:lnTo>
                    <a:pt x="1827657" y="2286"/>
                  </a:lnTo>
                  <a:lnTo>
                    <a:pt x="1824990" y="0"/>
                  </a:lnTo>
                  <a:close/>
                </a:path>
              </a:pathLst>
            </a:custGeom>
            <a:solidFill>
              <a:srgbClr val="535B6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41775" y="2924555"/>
              <a:ext cx="763524" cy="763523"/>
            </a:xfrm>
            <a:prstGeom prst="rect">
              <a:avLst/>
            </a:prstGeom>
          </p:spPr>
        </p:pic>
      </p:grpSp>
      <p:sp>
        <p:nvSpPr>
          <p:cNvPr id="43" name="object 43" descr=""/>
          <p:cNvSpPr txBox="1"/>
          <p:nvPr/>
        </p:nvSpPr>
        <p:spPr>
          <a:xfrm>
            <a:off x="4464177" y="3559555"/>
            <a:ext cx="1204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Lambda</a:t>
            </a:r>
            <a:r>
              <a:rPr dirty="0" sz="1200" spc="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function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(CEP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data)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3376676" y="3721734"/>
            <a:ext cx="1106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Kinesis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Streams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856488" y="3256788"/>
            <a:ext cx="11111865" cy="3330575"/>
            <a:chOff x="856488" y="3256788"/>
            <a:chExt cx="11111865" cy="3330575"/>
          </a:xfrm>
        </p:grpSpPr>
        <p:pic>
          <p:nvPicPr>
            <p:cNvPr id="46" name="object 4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6488" y="4590313"/>
              <a:ext cx="11111483" cy="1996439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1101090" y="4834890"/>
              <a:ext cx="10631805" cy="1516380"/>
            </a:xfrm>
            <a:custGeom>
              <a:avLst/>
              <a:gdLst/>
              <a:ahLst/>
              <a:cxnLst/>
              <a:rect l="l" t="t" r="r" b="b"/>
              <a:pathLst>
                <a:path w="10631805" h="1516379">
                  <a:moveTo>
                    <a:pt x="0" y="252730"/>
                  </a:moveTo>
                  <a:lnTo>
                    <a:pt x="4071" y="207303"/>
                  </a:lnTo>
                  <a:lnTo>
                    <a:pt x="15810" y="164546"/>
                  </a:lnTo>
                  <a:lnTo>
                    <a:pt x="34503" y="125174"/>
                  </a:lnTo>
                  <a:lnTo>
                    <a:pt x="59436" y="89901"/>
                  </a:lnTo>
                  <a:lnTo>
                    <a:pt x="89896" y="59440"/>
                  </a:lnTo>
                  <a:lnTo>
                    <a:pt x="125169" y="34506"/>
                  </a:lnTo>
                  <a:lnTo>
                    <a:pt x="164541" y="15812"/>
                  </a:lnTo>
                  <a:lnTo>
                    <a:pt x="207299" y="4072"/>
                  </a:lnTo>
                  <a:lnTo>
                    <a:pt x="252729" y="0"/>
                  </a:lnTo>
                  <a:lnTo>
                    <a:pt x="10378693" y="0"/>
                  </a:lnTo>
                  <a:lnTo>
                    <a:pt x="10424120" y="4072"/>
                  </a:lnTo>
                  <a:lnTo>
                    <a:pt x="10466877" y="15812"/>
                  </a:lnTo>
                  <a:lnTo>
                    <a:pt x="10506249" y="34506"/>
                  </a:lnTo>
                  <a:lnTo>
                    <a:pt x="10541522" y="59440"/>
                  </a:lnTo>
                  <a:lnTo>
                    <a:pt x="10571983" y="89901"/>
                  </a:lnTo>
                  <a:lnTo>
                    <a:pt x="10596917" y="125174"/>
                  </a:lnTo>
                  <a:lnTo>
                    <a:pt x="10615611" y="164546"/>
                  </a:lnTo>
                  <a:lnTo>
                    <a:pt x="10627351" y="207303"/>
                  </a:lnTo>
                  <a:lnTo>
                    <a:pt x="10631424" y="252730"/>
                  </a:lnTo>
                  <a:lnTo>
                    <a:pt x="10631424" y="1263650"/>
                  </a:lnTo>
                  <a:lnTo>
                    <a:pt x="10627351" y="1309076"/>
                  </a:lnTo>
                  <a:lnTo>
                    <a:pt x="10615611" y="1351833"/>
                  </a:lnTo>
                  <a:lnTo>
                    <a:pt x="10596917" y="1391205"/>
                  </a:lnTo>
                  <a:lnTo>
                    <a:pt x="10571983" y="1426478"/>
                  </a:lnTo>
                  <a:lnTo>
                    <a:pt x="10541522" y="1456939"/>
                  </a:lnTo>
                  <a:lnTo>
                    <a:pt x="10506249" y="1481873"/>
                  </a:lnTo>
                  <a:lnTo>
                    <a:pt x="10466877" y="1500567"/>
                  </a:lnTo>
                  <a:lnTo>
                    <a:pt x="10424120" y="1512307"/>
                  </a:lnTo>
                  <a:lnTo>
                    <a:pt x="10378693" y="1516380"/>
                  </a:lnTo>
                  <a:lnTo>
                    <a:pt x="252729" y="1516380"/>
                  </a:lnTo>
                  <a:lnTo>
                    <a:pt x="207299" y="1512307"/>
                  </a:lnTo>
                  <a:lnTo>
                    <a:pt x="164541" y="1500567"/>
                  </a:lnTo>
                  <a:lnTo>
                    <a:pt x="125169" y="1481873"/>
                  </a:lnTo>
                  <a:lnTo>
                    <a:pt x="89896" y="1456939"/>
                  </a:lnTo>
                  <a:lnTo>
                    <a:pt x="59436" y="1426478"/>
                  </a:lnTo>
                  <a:lnTo>
                    <a:pt x="34503" y="1391205"/>
                  </a:lnTo>
                  <a:lnTo>
                    <a:pt x="15810" y="1351833"/>
                  </a:lnTo>
                  <a:lnTo>
                    <a:pt x="4071" y="1309076"/>
                  </a:lnTo>
                  <a:lnTo>
                    <a:pt x="0" y="1263650"/>
                  </a:lnTo>
                  <a:lnTo>
                    <a:pt x="0" y="252730"/>
                  </a:lnTo>
                  <a:close/>
                </a:path>
              </a:pathLst>
            </a:custGeom>
            <a:ln w="28956">
              <a:solidFill>
                <a:srgbClr val="FF78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7382256" y="3591813"/>
              <a:ext cx="1734820" cy="1512570"/>
            </a:xfrm>
            <a:custGeom>
              <a:avLst/>
              <a:gdLst/>
              <a:ahLst/>
              <a:cxnLst/>
              <a:rect l="l" t="t" r="r" b="b"/>
              <a:pathLst>
                <a:path w="1734820" h="1512570">
                  <a:moveTo>
                    <a:pt x="1453007" y="1446657"/>
                  </a:moveTo>
                  <a:lnTo>
                    <a:pt x="1452753" y="1442593"/>
                  </a:lnTo>
                  <a:lnTo>
                    <a:pt x="1447419" y="1438021"/>
                  </a:lnTo>
                  <a:lnTo>
                    <a:pt x="1443355" y="1438275"/>
                  </a:lnTo>
                  <a:lnTo>
                    <a:pt x="1441069" y="1440942"/>
                  </a:lnTo>
                  <a:lnTo>
                    <a:pt x="1407795" y="1478978"/>
                  </a:lnTo>
                  <a:lnTo>
                    <a:pt x="1407795" y="12700"/>
                  </a:lnTo>
                  <a:lnTo>
                    <a:pt x="1407795" y="6350"/>
                  </a:lnTo>
                  <a:lnTo>
                    <a:pt x="1407795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1395095" y="12700"/>
                  </a:lnTo>
                  <a:lnTo>
                    <a:pt x="1395095" y="1478978"/>
                  </a:lnTo>
                  <a:lnTo>
                    <a:pt x="1361821" y="1440942"/>
                  </a:lnTo>
                  <a:lnTo>
                    <a:pt x="1359408" y="1438275"/>
                  </a:lnTo>
                  <a:lnTo>
                    <a:pt x="1355471" y="1438021"/>
                  </a:lnTo>
                  <a:lnTo>
                    <a:pt x="1350137" y="1442593"/>
                  </a:lnTo>
                  <a:lnTo>
                    <a:pt x="1349883" y="1446657"/>
                  </a:lnTo>
                  <a:lnTo>
                    <a:pt x="1352169" y="1449324"/>
                  </a:lnTo>
                  <a:lnTo>
                    <a:pt x="1401445" y="1505585"/>
                  </a:lnTo>
                  <a:lnTo>
                    <a:pt x="1409890" y="1495933"/>
                  </a:lnTo>
                  <a:lnTo>
                    <a:pt x="1450721" y="1449324"/>
                  </a:lnTo>
                  <a:lnTo>
                    <a:pt x="1453007" y="1446657"/>
                  </a:lnTo>
                  <a:close/>
                </a:path>
                <a:path w="1734820" h="1512570">
                  <a:moveTo>
                    <a:pt x="1734566" y="39624"/>
                  </a:moveTo>
                  <a:lnTo>
                    <a:pt x="1561846" y="39624"/>
                  </a:lnTo>
                  <a:lnTo>
                    <a:pt x="1561846" y="1485582"/>
                  </a:lnTo>
                  <a:lnTo>
                    <a:pt x="1528572" y="1447546"/>
                  </a:lnTo>
                  <a:lnTo>
                    <a:pt x="1526159" y="1445006"/>
                  </a:lnTo>
                  <a:lnTo>
                    <a:pt x="1522222" y="1444625"/>
                  </a:lnTo>
                  <a:lnTo>
                    <a:pt x="1519555" y="1447038"/>
                  </a:lnTo>
                  <a:lnTo>
                    <a:pt x="1516888" y="1449324"/>
                  </a:lnTo>
                  <a:lnTo>
                    <a:pt x="1516634" y="1453261"/>
                  </a:lnTo>
                  <a:lnTo>
                    <a:pt x="1518920" y="1455928"/>
                  </a:lnTo>
                  <a:lnTo>
                    <a:pt x="1568196" y="1512189"/>
                  </a:lnTo>
                  <a:lnTo>
                    <a:pt x="1576641" y="1502537"/>
                  </a:lnTo>
                  <a:lnTo>
                    <a:pt x="1617472" y="1455928"/>
                  </a:lnTo>
                  <a:lnTo>
                    <a:pt x="1619758" y="1453261"/>
                  </a:lnTo>
                  <a:lnTo>
                    <a:pt x="1619504" y="1449324"/>
                  </a:lnTo>
                  <a:lnTo>
                    <a:pt x="1616837" y="1447038"/>
                  </a:lnTo>
                  <a:lnTo>
                    <a:pt x="1614170" y="1444625"/>
                  </a:lnTo>
                  <a:lnTo>
                    <a:pt x="1610233" y="1445006"/>
                  </a:lnTo>
                  <a:lnTo>
                    <a:pt x="1607820" y="1447546"/>
                  </a:lnTo>
                  <a:lnTo>
                    <a:pt x="1574546" y="1485582"/>
                  </a:lnTo>
                  <a:lnTo>
                    <a:pt x="1574546" y="52324"/>
                  </a:lnTo>
                  <a:lnTo>
                    <a:pt x="1734566" y="52324"/>
                  </a:lnTo>
                  <a:lnTo>
                    <a:pt x="1734566" y="45974"/>
                  </a:lnTo>
                  <a:lnTo>
                    <a:pt x="1734566" y="39624"/>
                  </a:lnTo>
                  <a:close/>
                </a:path>
              </a:pathLst>
            </a:custGeom>
            <a:solidFill>
              <a:srgbClr val="535B6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16568" y="3256788"/>
              <a:ext cx="762000" cy="762000"/>
            </a:xfrm>
            <a:prstGeom prst="rect">
              <a:avLst/>
            </a:prstGeom>
          </p:spPr>
        </p:pic>
      </p:grpSp>
      <p:sp>
        <p:nvSpPr>
          <p:cNvPr id="50" name="object 50" descr=""/>
          <p:cNvSpPr txBox="1"/>
          <p:nvPr/>
        </p:nvSpPr>
        <p:spPr>
          <a:xfrm>
            <a:off x="351231" y="1935607"/>
            <a:ext cx="825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Time-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series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source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2" name="object 5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51" name="object 51" descr=""/>
          <p:cNvSpPr txBox="1"/>
          <p:nvPr/>
        </p:nvSpPr>
        <p:spPr>
          <a:xfrm>
            <a:off x="9033129" y="4030802"/>
            <a:ext cx="9245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Glue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1356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0"/>
              <a:t>Takeaways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0029" indent="-227329">
              <a:lnSpc>
                <a:spcPts val="3190"/>
              </a:lnSpc>
              <a:spcBef>
                <a:spcPts val="95"/>
              </a:spcBef>
              <a:buSzPct val="89285"/>
              <a:buChar char="•"/>
              <a:tabLst>
                <a:tab pos="240029" algn="l"/>
              </a:tabLst>
            </a:pPr>
            <a:r>
              <a:rPr dirty="0"/>
              <a:t>Time</a:t>
            </a:r>
            <a:r>
              <a:rPr dirty="0" spc="-130"/>
              <a:t> </a:t>
            </a:r>
            <a:r>
              <a:rPr dirty="0" spc="-10"/>
              <a:t>series</a:t>
            </a:r>
            <a:r>
              <a:rPr dirty="0" spc="-105"/>
              <a:t> </a:t>
            </a:r>
            <a:r>
              <a:rPr dirty="0"/>
              <a:t>is</a:t>
            </a:r>
            <a:r>
              <a:rPr dirty="0" spc="-120"/>
              <a:t> </a:t>
            </a:r>
            <a:r>
              <a:rPr dirty="0"/>
              <a:t>a</a:t>
            </a:r>
            <a:r>
              <a:rPr dirty="0" spc="-125"/>
              <a:t> </a:t>
            </a:r>
            <a:r>
              <a:rPr dirty="0"/>
              <a:t>data</a:t>
            </a:r>
            <a:r>
              <a:rPr dirty="0" spc="-120"/>
              <a:t> </a:t>
            </a:r>
            <a:r>
              <a:rPr dirty="0"/>
              <a:t>format</a:t>
            </a:r>
            <a:r>
              <a:rPr dirty="0" spc="-100"/>
              <a:t> </a:t>
            </a:r>
            <a:r>
              <a:rPr dirty="0"/>
              <a:t>that</a:t>
            </a:r>
            <a:r>
              <a:rPr dirty="0" spc="-110"/>
              <a:t> </a:t>
            </a:r>
            <a:r>
              <a:rPr dirty="0"/>
              <a:t>doesn’t</a:t>
            </a:r>
            <a:r>
              <a:rPr dirty="0" spc="-85"/>
              <a:t> </a:t>
            </a:r>
            <a:r>
              <a:rPr dirty="0" spc="-20"/>
              <a:t>fit</a:t>
            </a:r>
            <a:r>
              <a:rPr dirty="0" spc="-114"/>
              <a:t> </a:t>
            </a:r>
            <a:r>
              <a:rPr dirty="0"/>
              <a:t>well</a:t>
            </a:r>
            <a:r>
              <a:rPr dirty="0" spc="-110"/>
              <a:t> </a:t>
            </a:r>
            <a:r>
              <a:rPr dirty="0"/>
              <a:t>in</a:t>
            </a:r>
            <a:r>
              <a:rPr dirty="0" spc="-125"/>
              <a:t> </a:t>
            </a:r>
            <a:r>
              <a:rPr dirty="0" spc="-10"/>
              <a:t>traditional</a:t>
            </a:r>
          </a:p>
          <a:p>
            <a:pPr marL="241300">
              <a:lnSpc>
                <a:spcPts val="3190"/>
              </a:lnSpc>
            </a:pPr>
            <a:r>
              <a:rPr dirty="0" spc="-10"/>
              <a:t>databases</a:t>
            </a:r>
          </a:p>
          <a:p>
            <a:pPr marL="240029" indent="-227329">
              <a:lnSpc>
                <a:spcPct val="100000"/>
              </a:lnSpc>
              <a:spcBef>
                <a:spcPts val="865"/>
              </a:spcBef>
              <a:buSzPct val="89285"/>
              <a:buChar char="•"/>
              <a:tabLst>
                <a:tab pos="240029" algn="l"/>
              </a:tabLst>
            </a:pPr>
            <a:r>
              <a:rPr dirty="0" spc="55"/>
              <a:t>Streaming</a:t>
            </a:r>
            <a:r>
              <a:rPr dirty="0" spc="-40"/>
              <a:t> </a:t>
            </a:r>
            <a:r>
              <a:rPr dirty="0"/>
              <a:t>data</a:t>
            </a:r>
            <a:r>
              <a:rPr dirty="0" spc="-45"/>
              <a:t> </a:t>
            </a:r>
            <a:r>
              <a:rPr dirty="0"/>
              <a:t>provides</a:t>
            </a:r>
            <a:r>
              <a:rPr dirty="0" spc="-35"/>
              <a:t> </a:t>
            </a:r>
            <a:r>
              <a:rPr dirty="0"/>
              <a:t>value</a:t>
            </a:r>
            <a:r>
              <a:rPr dirty="0" spc="-65"/>
              <a:t> </a:t>
            </a:r>
            <a:r>
              <a:rPr dirty="0" spc="50"/>
              <a:t>when</a:t>
            </a:r>
            <a:r>
              <a:rPr dirty="0" spc="-40"/>
              <a:t> </a:t>
            </a:r>
            <a:r>
              <a:rPr dirty="0"/>
              <a:t>analyzed</a:t>
            </a:r>
            <a:r>
              <a:rPr dirty="0" spc="-45"/>
              <a:t> </a:t>
            </a:r>
            <a:r>
              <a:rPr dirty="0"/>
              <a:t>with</a:t>
            </a:r>
            <a:r>
              <a:rPr dirty="0" spc="-40"/>
              <a:t> </a:t>
            </a:r>
            <a:r>
              <a:rPr dirty="0"/>
              <a:t>low</a:t>
            </a:r>
            <a:r>
              <a:rPr dirty="0" spc="-50"/>
              <a:t> </a:t>
            </a:r>
            <a:r>
              <a:rPr dirty="0" spc="-10"/>
              <a:t>latency</a:t>
            </a:r>
          </a:p>
          <a:p>
            <a:pPr marL="240029" indent="-227329">
              <a:lnSpc>
                <a:spcPct val="100000"/>
              </a:lnSpc>
              <a:spcBef>
                <a:spcPts val="865"/>
              </a:spcBef>
              <a:buSzPct val="89285"/>
              <a:buChar char="•"/>
              <a:tabLst>
                <a:tab pos="240029" algn="l"/>
              </a:tabLst>
            </a:pPr>
            <a:r>
              <a:rPr dirty="0"/>
              <a:t>Keeping</a:t>
            </a:r>
            <a:r>
              <a:rPr dirty="0" spc="-30"/>
              <a:t> </a:t>
            </a:r>
            <a:r>
              <a:rPr dirty="0"/>
              <a:t>raw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45"/>
              <a:t> </a:t>
            </a:r>
            <a:r>
              <a:rPr dirty="0"/>
              <a:t>can</a:t>
            </a:r>
            <a:r>
              <a:rPr dirty="0" spc="-30"/>
              <a:t> </a:t>
            </a:r>
            <a:r>
              <a:rPr dirty="0"/>
              <a:t>help</a:t>
            </a:r>
            <a:r>
              <a:rPr dirty="0" spc="-20"/>
              <a:t> </a:t>
            </a:r>
            <a:r>
              <a:rPr dirty="0"/>
              <a:t>future</a:t>
            </a:r>
            <a:r>
              <a:rPr dirty="0" spc="-25"/>
              <a:t> </a:t>
            </a:r>
            <a:r>
              <a:rPr dirty="0"/>
              <a:t>analysis</a:t>
            </a:r>
            <a:r>
              <a:rPr dirty="0" spc="-25"/>
              <a:t> </a:t>
            </a:r>
            <a:r>
              <a:rPr dirty="0" spc="60"/>
              <a:t>and</a:t>
            </a:r>
            <a:r>
              <a:rPr dirty="0" spc="-45"/>
              <a:t> </a:t>
            </a:r>
            <a:r>
              <a:rPr dirty="0"/>
              <a:t>use</a:t>
            </a:r>
            <a:r>
              <a:rPr dirty="0" spc="-35"/>
              <a:t> </a:t>
            </a:r>
            <a:r>
              <a:rPr dirty="0" spc="-10"/>
              <a:t>cases</a:t>
            </a:r>
          </a:p>
          <a:p>
            <a:pPr marL="240029" indent="-227329">
              <a:lnSpc>
                <a:spcPct val="100000"/>
              </a:lnSpc>
              <a:spcBef>
                <a:spcPts val="865"/>
              </a:spcBef>
              <a:buSzPct val="89285"/>
              <a:buChar char="•"/>
              <a:tabLst>
                <a:tab pos="240029" algn="l"/>
              </a:tabLst>
            </a:pPr>
            <a:r>
              <a:rPr dirty="0"/>
              <a:t>Orchestration</a:t>
            </a:r>
            <a:r>
              <a:rPr dirty="0" spc="15"/>
              <a:t> </a:t>
            </a:r>
            <a:r>
              <a:rPr dirty="0"/>
              <a:t>is</a:t>
            </a:r>
            <a:r>
              <a:rPr dirty="0" spc="-40"/>
              <a:t> </a:t>
            </a:r>
            <a:r>
              <a:rPr dirty="0"/>
              <a:t>key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40"/>
              <a:t> </a:t>
            </a:r>
            <a:r>
              <a:rPr dirty="0" spc="65"/>
              <a:t>move</a:t>
            </a:r>
            <a:r>
              <a:rPr dirty="0" spc="-45"/>
              <a:t> </a:t>
            </a:r>
            <a:r>
              <a:rPr dirty="0"/>
              <a:t>your</a:t>
            </a:r>
            <a:r>
              <a:rPr dirty="0" spc="-20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across</a:t>
            </a:r>
            <a:r>
              <a:rPr dirty="0" spc="-20"/>
              <a:t> </a:t>
            </a:r>
            <a:r>
              <a:rPr dirty="0" spc="-10"/>
              <a:t>tools</a:t>
            </a:r>
          </a:p>
          <a:p>
            <a:pPr marL="240029" marR="5080" indent="-227329">
              <a:lnSpc>
                <a:spcPts val="3020"/>
              </a:lnSpc>
              <a:spcBef>
                <a:spcPts val="1250"/>
              </a:spcBef>
              <a:buSzPct val="89285"/>
              <a:buChar char="•"/>
              <a:tabLst>
                <a:tab pos="241300" algn="l"/>
              </a:tabLst>
            </a:pPr>
            <a:r>
              <a:rPr dirty="0"/>
              <a:t>Joining</a:t>
            </a:r>
            <a:r>
              <a:rPr dirty="0" spc="-50"/>
              <a:t> </a:t>
            </a:r>
            <a:r>
              <a:rPr dirty="0"/>
              <a:t>time-</a:t>
            </a:r>
            <a:r>
              <a:rPr dirty="0" spc="-10"/>
              <a:t>series</a:t>
            </a:r>
            <a:r>
              <a:rPr dirty="0" spc="-60"/>
              <a:t> </a:t>
            </a:r>
            <a:r>
              <a:rPr dirty="0"/>
              <a:t>with</a:t>
            </a:r>
            <a:r>
              <a:rPr dirty="0" spc="-60"/>
              <a:t> </a:t>
            </a:r>
            <a:r>
              <a:rPr dirty="0" spc="95"/>
              <a:t>non-</a:t>
            </a:r>
            <a:r>
              <a:rPr dirty="0"/>
              <a:t>time-</a:t>
            </a:r>
            <a:r>
              <a:rPr dirty="0" spc="-10"/>
              <a:t>series</a:t>
            </a:r>
            <a:r>
              <a:rPr dirty="0" spc="-50"/>
              <a:t> </a:t>
            </a:r>
            <a:r>
              <a:rPr dirty="0"/>
              <a:t>data</a:t>
            </a:r>
            <a:r>
              <a:rPr dirty="0" spc="-60"/>
              <a:t> </a:t>
            </a:r>
            <a:r>
              <a:rPr dirty="0"/>
              <a:t>can</a:t>
            </a:r>
            <a:r>
              <a:rPr dirty="0" spc="-75"/>
              <a:t> </a:t>
            </a:r>
            <a:r>
              <a:rPr dirty="0"/>
              <a:t>provide</a:t>
            </a:r>
            <a:r>
              <a:rPr dirty="0" spc="-60"/>
              <a:t> </a:t>
            </a:r>
            <a:r>
              <a:rPr dirty="0" spc="-10"/>
              <a:t>business 	benefits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1356" cy="68579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77316" y="3105150"/>
            <a:ext cx="669988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80" b="1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r>
              <a:rPr dirty="0" sz="4800" spc="-2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800" spc="75" b="1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dirty="0" sz="4800" spc="-2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800" spc="125" b="1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4800" spc="-2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800" spc="5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48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800" spc="130" b="1">
                <a:solidFill>
                  <a:srgbClr val="FFFFFF"/>
                </a:solidFill>
                <a:latin typeface="Trebuchet MS"/>
                <a:cs typeface="Trebuchet MS"/>
              </a:rPr>
              <a:t>demo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0371" y="2482595"/>
            <a:ext cx="1891283" cy="189280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989482" y="4017721"/>
            <a:ext cx="58045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10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4"/>
              </a:rPr>
              <a:t>https://github.com/danilop/time-series-</a:t>
            </a:r>
            <a:r>
              <a:rPr dirty="0" u="sng" sz="1800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4"/>
              </a:rPr>
              <a:t>and-data-</a:t>
            </a:r>
            <a:r>
              <a:rPr dirty="0" u="sng" sz="1800" spc="-10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4"/>
              </a:rPr>
              <a:t>lakes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128" y="1703019"/>
            <a:ext cx="6316980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110"/>
              <a:t>Thank</a:t>
            </a:r>
            <a:r>
              <a:rPr dirty="0" sz="9600" spc="-1085"/>
              <a:t> </a:t>
            </a:r>
            <a:r>
              <a:rPr dirty="0" sz="9600" spc="-40"/>
              <a:t>you!</a:t>
            </a:r>
            <a:endParaRPr sz="960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531" y="6399276"/>
            <a:ext cx="384047" cy="21640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64642" y="3435200"/>
            <a:ext cx="2639060" cy="837565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Danilo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Poccia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(he/him)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Twitter</a:t>
            </a:r>
            <a:r>
              <a:rPr dirty="0" sz="16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@danilop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9094469" y="6499604"/>
            <a:ext cx="2841625" cy="13144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2021,</a:t>
            </a: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831463" y="3435200"/>
            <a:ext cx="2857500" cy="837565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Ricardo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Sueiras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(he/him)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Twitter</a:t>
            </a:r>
            <a:r>
              <a:rPr dirty="0" sz="16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05">
                <a:solidFill>
                  <a:srgbClr val="FFFFFF"/>
                </a:solidFill>
                <a:latin typeface="Trebuchet MS"/>
                <a:cs typeface="Trebuchet MS"/>
              </a:rPr>
              <a:t>@094459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293102" y="3435200"/>
            <a:ext cx="2765425" cy="837565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Javier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Ramirez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(he/him)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Twitter</a:t>
            </a:r>
            <a:r>
              <a:rPr dirty="0" sz="16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@supercoco9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45934"/>
            <a:chOff x="0" y="0"/>
            <a:chExt cx="12192000" cy="68459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4580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531" y="6399276"/>
              <a:ext cx="384047" cy="21640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3481" y="2384805"/>
            <a:ext cx="9093835" cy="1415415"/>
          </a:xfrm>
          <a:prstGeom prst="rect"/>
        </p:spPr>
        <p:txBody>
          <a:bodyPr wrap="square" lIns="0" tIns="95885" rIns="0" bIns="0" rtlCol="0" vert="horz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dirty="0" sz="4800" spc="100"/>
              <a:t>Analyze</a:t>
            </a:r>
            <a:r>
              <a:rPr dirty="0" sz="4800" spc="-210"/>
              <a:t> </a:t>
            </a:r>
            <a:r>
              <a:rPr dirty="0" sz="4800" spc="120"/>
              <a:t>time-</a:t>
            </a:r>
            <a:r>
              <a:rPr dirty="0" sz="4800"/>
              <a:t>series</a:t>
            </a:r>
            <a:r>
              <a:rPr dirty="0" sz="4800" spc="-204"/>
              <a:t> </a:t>
            </a:r>
            <a:r>
              <a:rPr dirty="0" sz="4800" spc="145"/>
              <a:t>data</a:t>
            </a:r>
            <a:r>
              <a:rPr dirty="0" sz="4800" spc="-210"/>
              <a:t> </a:t>
            </a:r>
            <a:r>
              <a:rPr dirty="0" sz="4800" spc="100"/>
              <a:t>in </a:t>
            </a:r>
            <a:r>
              <a:rPr dirty="0" sz="4800" spc="85"/>
              <a:t>real</a:t>
            </a:r>
            <a:r>
              <a:rPr dirty="0" sz="4800" spc="-275"/>
              <a:t> </a:t>
            </a:r>
            <a:r>
              <a:rPr dirty="0" sz="4800" spc="100"/>
              <a:t>time</a:t>
            </a:r>
            <a:r>
              <a:rPr dirty="0" sz="4800" spc="-250"/>
              <a:t> </a:t>
            </a:r>
            <a:r>
              <a:rPr dirty="0" sz="4800" spc="160"/>
              <a:t>and</a:t>
            </a:r>
            <a:r>
              <a:rPr dirty="0" sz="4800" spc="-250"/>
              <a:t> </a:t>
            </a:r>
            <a:r>
              <a:rPr dirty="0" sz="4800" spc="125"/>
              <a:t>in</a:t>
            </a:r>
            <a:r>
              <a:rPr dirty="0" sz="4800" spc="-260"/>
              <a:t> </a:t>
            </a:r>
            <a:r>
              <a:rPr dirty="0" sz="4800" spc="125"/>
              <a:t>your</a:t>
            </a:r>
            <a:r>
              <a:rPr dirty="0" sz="4800" spc="-250"/>
              <a:t> </a:t>
            </a:r>
            <a:r>
              <a:rPr dirty="0" sz="4800" spc="140"/>
              <a:t>data</a:t>
            </a:r>
            <a:r>
              <a:rPr dirty="0" sz="4800" spc="-250"/>
              <a:t> </a:t>
            </a:r>
            <a:r>
              <a:rPr dirty="0" sz="4800" spc="140"/>
              <a:t>lake</a:t>
            </a:r>
            <a:endParaRPr sz="4800"/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9094469" y="6499604"/>
            <a:ext cx="2841625" cy="13144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2021,</a:t>
            </a: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73481" y="1461642"/>
            <a:ext cx="8045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7846"/>
                </a:solidFill>
                <a:latin typeface="Trebuchet MS"/>
                <a:cs typeface="Trebuchet MS"/>
              </a:rPr>
              <a:t>B</a:t>
            </a:r>
            <a:r>
              <a:rPr dirty="0" sz="1200" spc="-60" b="1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1200" spc="100" b="1">
                <a:solidFill>
                  <a:srgbClr val="FF7846"/>
                </a:solidFill>
                <a:latin typeface="Trebuchet MS"/>
                <a:cs typeface="Trebuchet MS"/>
              </a:rPr>
              <a:t>O</a:t>
            </a:r>
            <a:r>
              <a:rPr dirty="0" sz="1200" spc="-45" b="1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7846"/>
                </a:solidFill>
                <a:latin typeface="Trebuchet MS"/>
                <a:cs typeface="Trebuchet MS"/>
              </a:rPr>
              <a:t>A</a:t>
            </a:r>
            <a:r>
              <a:rPr dirty="0" sz="1200" spc="-45" b="1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7846"/>
                </a:solidFill>
                <a:latin typeface="Trebuchet MS"/>
                <a:cs typeface="Trebuchet MS"/>
              </a:rPr>
              <a:t>3</a:t>
            </a:r>
            <a:r>
              <a:rPr dirty="0" sz="1200" spc="-40" b="1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7846"/>
                </a:solidFill>
                <a:latin typeface="Trebuchet MS"/>
                <a:cs typeface="Trebuchet MS"/>
              </a:rPr>
              <a:t>0</a:t>
            </a:r>
            <a:r>
              <a:rPr dirty="0" sz="1200" spc="-45" b="1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1200" spc="-50" b="1">
                <a:solidFill>
                  <a:srgbClr val="FF7846"/>
                </a:solidFill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73481" y="4506459"/>
            <a:ext cx="2042160" cy="98742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Danilo</a:t>
            </a:r>
            <a:r>
              <a:rPr dirty="0" sz="2000" spc="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Poccia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5600"/>
              </a:lnSpc>
              <a:spcBef>
                <a:spcPts val="430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Developer</a:t>
            </a:r>
            <a:r>
              <a:rPr dirty="0" sz="16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Advocate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600" spc="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1600" spc="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544695" y="4506459"/>
            <a:ext cx="2042160" cy="98742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Javier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Ramirez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5600"/>
              </a:lnSpc>
              <a:spcBef>
                <a:spcPts val="430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Developer</a:t>
            </a:r>
            <a:r>
              <a:rPr dirty="0" sz="16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Advocate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600" spc="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1600" spc="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622030" y="4506459"/>
            <a:ext cx="2042160" cy="98742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Ricardo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Sueiras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5600"/>
              </a:lnSpc>
              <a:spcBef>
                <a:spcPts val="430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Developer</a:t>
            </a:r>
            <a:r>
              <a:rPr dirty="0" sz="16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Advocate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600" spc="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1600" spc="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918972" y="5033771"/>
            <a:ext cx="363220" cy="363220"/>
            <a:chOff x="918972" y="5033771"/>
            <a:chExt cx="363220" cy="36322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3303" y="5117718"/>
              <a:ext cx="192932" cy="19294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28878" y="5043677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171450"/>
                  </a:moveTo>
                  <a:lnTo>
                    <a:pt x="6124" y="125853"/>
                  </a:lnTo>
                  <a:lnTo>
                    <a:pt x="23407" y="84892"/>
                  </a:lnTo>
                  <a:lnTo>
                    <a:pt x="50215" y="50196"/>
                  </a:lnTo>
                  <a:lnTo>
                    <a:pt x="84915" y="23396"/>
                  </a:lnTo>
                  <a:lnTo>
                    <a:pt x="125871" y="6120"/>
                  </a:lnTo>
                  <a:lnTo>
                    <a:pt x="171450" y="0"/>
                  </a:lnTo>
                  <a:lnTo>
                    <a:pt x="217028" y="6120"/>
                  </a:lnTo>
                  <a:lnTo>
                    <a:pt x="257984" y="23396"/>
                  </a:lnTo>
                  <a:lnTo>
                    <a:pt x="292684" y="50196"/>
                  </a:lnTo>
                  <a:lnTo>
                    <a:pt x="319492" y="84892"/>
                  </a:lnTo>
                  <a:lnTo>
                    <a:pt x="336775" y="125853"/>
                  </a:lnTo>
                  <a:lnTo>
                    <a:pt x="342900" y="171450"/>
                  </a:lnTo>
                  <a:lnTo>
                    <a:pt x="336775" y="217046"/>
                  </a:lnTo>
                  <a:lnTo>
                    <a:pt x="319492" y="258007"/>
                  </a:lnTo>
                  <a:lnTo>
                    <a:pt x="292684" y="292703"/>
                  </a:lnTo>
                  <a:lnTo>
                    <a:pt x="257984" y="319503"/>
                  </a:lnTo>
                  <a:lnTo>
                    <a:pt x="217028" y="336779"/>
                  </a:lnTo>
                  <a:lnTo>
                    <a:pt x="171450" y="342900"/>
                  </a:lnTo>
                  <a:lnTo>
                    <a:pt x="125871" y="336779"/>
                  </a:lnTo>
                  <a:lnTo>
                    <a:pt x="84915" y="319503"/>
                  </a:lnTo>
                  <a:lnTo>
                    <a:pt x="50215" y="292703"/>
                  </a:lnTo>
                  <a:lnTo>
                    <a:pt x="23407" y="258007"/>
                  </a:lnTo>
                  <a:lnTo>
                    <a:pt x="6124" y="217046"/>
                  </a:lnTo>
                  <a:lnTo>
                    <a:pt x="0" y="171450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265669" y="1814829"/>
            <a:ext cx="3684904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100" b="1">
                <a:solidFill>
                  <a:srgbClr val="E8872B"/>
                </a:solidFill>
                <a:latin typeface="Trebuchet MS"/>
                <a:cs typeface="Trebuchet MS"/>
              </a:rPr>
              <a:t>EXISTING</a:t>
            </a:r>
            <a:r>
              <a:rPr dirty="0" sz="1650" spc="-75" b="1">
                <a:solidFill>
                  <a:srgbClr val="E8872B"/>
                </a:solidFill>
                <a:latin typeface="Trebuchet MS"/>
                <a:cs typeface="Trebuchet MS"/>
              </a:rPr>
              <a:t> </a:t>
            </a:r>
            <a:r>
              <a:rPr dirty="0" sz="1650" spc="100" b="1">
                <a:solidFill>
                  <a:srgbClr val="E8872B"/>
                </a:solidFill>
                <a:latin typeface="Trebuchet MS"/>
                <a:cs typeface="Trebuchet MS"/>
              </a:rPr>
              <a:t>TIME-</a:t>
            </a:r>
            <a:r>
              <a:rPr dirty="0" sz="1650" spc="105" b="1">
                <a:solidFill>
                  <a:srgbClr val="E8872B"/>
                </a:solidFill>
                <a:latin typeface="Trebuchet MS"/>
                <a:cs typeface="Trebuchet MS"/>
              </a:rPr>
              <a:t>SERIES</a:t>
            </a:r>
            <a:r>
              <a:rPr dirty="0" sz="1650" spc="-60" b="1">
                <a:solidFill>
                  <a:srgbClr val="E8872B"/>
                </a:solidFill>
                <a:latin typeface="Trebuchet MS"/>
                <a:cs typeface="Trebuchet MS"/>
              </a:rPr>
              <a:t> </a:t>
            </a:r>
            <a:r>
              <a:rPr dirty="0" sz="1650" spc="110" b="1">
                <a:solidFill>
                  <a:srgbClr val="E8872B"/>
                </a:solidFill>
                <a:latin typeface="Trebuchet MS"/>
                <a:cs typeface="Trebuchet MS"/>
              </a:rPr>
              <a:t>SOLUTIONS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64029" y="1814829"/>
            <a:ext cx="266954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85" b="1">
                <a:solidFill>
                  <a:srgbClr val="E8872B"/>
                </a:solidFill>
                <a:latin typeface="Trebuchet MS"/>
                <a:cs typeface="Trebuchet MS"/>
              </a:rPr>
              <a:t>RELATIONAL</a:t>
            </a:r>
            <a:r>
              <a:rPr dirty="0" sz="1650" spc="-55" b="1">
                <a:solidFill>
                  <a:srgbClr val="E8872B"/>
                </a:solidFill>
                <a:latin typeface="Trebuchet MS"/>
                <a:cs typeface="Trebuchet MS"/>
              </a:rPr>
              <a:t> </a:t>
            </a:r>
            <a:r>
              <a:rPr dirty="0" sz="1650" spc="100" b="1">
                <a:solidFill>
                  <a:srgbClr val="E8872B"/>
                </a:solidFill>
                <a:latin typeface="Trebuchet MS"/>
                <a:cs typeface="Trebuchet MS"/>
              </a:rPr>
              <a:t>DATABASES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110267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85"/>
              <a:t>Building</a:t>
            </a:r>
            <a:r>
              <a:rPr dirty="0" spc="-190"/>
              <a:t> </a:t>
            </a:r>
            <a:r>
              <a:rPr dirty="0" spc="100"/>
              <a:t>with</a:t>
            </a:r>
            <a:r>
              <a:rPr dirty="0" spc="-185"/>
              <a:t> </a:t>
            </a:r>
            <a:r>
              <a:rPr dirty="0" spc="100"/>
              <a:t>time-</a:t>
            </a:r>
            <a:r>
              <a:rPr dirty="0"/>
              <a:t>series</a:t>
            </a:r>
            <a:r>
              <a:rPr dirty="0" spc="-175"/>
              <a:t> </a:t>
            </a:r>
            <a:r>
              <a:rPr dirty="0" spc="120"/>
              <a:t>data</a:t>
            </a:r>
            <a:r>
              <a:rPr dirty="0" spc="-185"/>
              <a:t> </a:t>
            </a:r>
            <a:r>
              <a:rPr dirty="0" spc="85"/>
              <a:t>is</a:t>
            </a:r>
            <a:r>
              <a:rPr dirty="0" spc="-190"/>
              <a:t> </a:t>
            </a:r>
            <a:r>
              <a:rPr dirty="0" spc="140"/>
              <a:t>challenging</a:t>
            </a:r>
          </a:p>
        </p:txBody>
      </p:sp>
      <p:sp>
        <p:nvSpPr>
          <p:cNvPr id="9" name="object 9" descr=""/>
          <p:cNvSpPr/>
          <p:nvPr/>
        </p:nvSpPr>
        <p:spPr>
          <a:xfrm>
            <a:off x="6096761" y="1797557"/>
            <a:ext cx="0" cy="3592829"/>
          </a:xfrm>
          <a:custGeom>
            <a:avLst/>
            <a:gdLst/>
            <a:ahLst/>
            <a:cxnLst/>
            <a:rect l="l" t="t" r="r" b="b"/>
            <a:pathLst>
              <a:path w="0" h="3592829">
                <a:moveTo>
                  <a:pt x="0" y="0"/>
                </a:moveTo>
                <a:lnTo>
                  <a:pt x="0" y="3592703"/>
                </a:lnTo>
              </a:path>
            </a:pathLst>
          </a:custGeom>
          <a:ln w="25908">
            <a:solidFill>
              <a:srgbClr val="FF78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93598" y="3803091"/>
            <a:ext cx="141351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5575">
              <a:lnSpc>
                <a:spcPts val="1710"/>
              </a:lnSpc>
              <a:spcBef>
                <a:spcPts val="100"/>
              </a:spcBef>
            </a:pP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Inefficient</a:t>
            </a:r>
            <a:r>
              <a:rPr dirty="0" sz="15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endParaRPr sz="1500">
              <a:latin typeface="Trebuchet MS"/>
              <a:cs typeface="Trebuchet MS"/>
            </a:endParaRPr>
          </a:p>
          <a:p>
            <a:pPr marL="12700" marR="5080" indent="233045">
              <a:lnSpc>
                <a:spcPts val="1620"/>
              </a:lnSpc>
              <a:spcBef>
                <a:spcPts val="114"/>
              </a:spcBef>
            </a:pP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processing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time-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series</a:t>
            </a:r>
            <a:r>
              <a:rPr dirty="0" sz="15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299461" y="3803091"/>
            <a:ext cx="1632585" cy="66611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266700" marR="5080" indent="-254635">
              <a:lnSpc>
                <a:spcPct val="90100"/>
              </a:lnSpc>
              <a:spcBef>
                <a:spcPts val="280"/>
              </a:spcBef>
            </a:pP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management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issues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500" spc="5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rigid</a:t>
            </a:r>
            <a:r>
              <a:rPr dirty="0" sz="15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schema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724001" y="2695955"/>
            <a:ext cx="762000" cy="782955"/>
            <a:chOff x="724001" y="2695955"/>
            <a:chExt cx="762000" cy="782955"/>
          </a:xfrm>
        </p:grpSpPr>
        <p:sp>
          <p:nvSpPr>
            <p:cNvPr id="13" name="object 13" descr=""/>
            <p:cNvSpPr/>
            <p:nvPr/>
          </p:nvSpPr>
          <p:spPr>
            <a:xfrm>
              <a:off x="933450" y="3021329"/>
              <a:ext cx="125095" cy="243840"/>
            </a:xfrm>
            <a:custGeom>
              <a:avLst/>
              <a:gdLst/>
              <a:ahLst/>
              <a:cxnLst/>
              <a:rect l="l" t="t" r="r" b="b"/>
              <a:pathLst>
                <a:path w="125094" h="243839">
                  <a:moveTo>
                    <a:pt x="0" y="243840"/>
                  </a:moveTo>
                  <a:lnTo>
                    <a:pt x="124968" y="141859"/>
                  </a:lnTo>
                  <a:lnTo>
                    <a:pt x="124968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33094" y="2705861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5">
                  <a:moveTo>
                    <a:pt x="32512" y="273303"/>
                  </a:moveTo>
                  <a:lnTo>
                    <a:pt x="39484" y="281304"/>
                  </a:lnTo>
                  <a:lnTo>
                    <a:pt x="46443" y="289305"/>
                  </a:lnTo>
                  <a:lnTo>
                    <a:pt x="53467" y="297307"/>
                  </a:lnTo>
                  <a:lnTo>
                    <a:pt x="100863" y="272923"/>
                  </a:lnTo>
                  <a:lnTo>
                    <a:pt x="108860" y="278040"/>
                  </a:lnTo>
                  <a:lnTo>
                    <a:pt x="117208" y="282527"/>
                  </a:lnTo>
                  <a:lnTo>
                    <a:pt x="125870" y="286371"/>
                  </a:lnTo>
                  <a:lnTo>
                    <a:pt x="134810" y="289560"/>
                  </a:lnTo>
                  <a:lnTo>
                    <a:pt x="144272" y="342264"/>
                  </a:lnTo>
                  <a:lnTo>
                    <a:pt x="154940" y="343026"/>
                  </a:lnTo>
                  <a:lnTo>
                    <a:pt x="165481" y="343788"/>
                  </a:lnTo>
                  <a:lnTo>
                    <a:pt x="176275" y="344424"/>
                  </a:lnTo>
                  <a:lnTo>
                    <a:pt x="192912" y="293370"/>
                  </a:lnTo>
                  <a:lnTo>
                    <a:pt x="202148" y="291375"/>
                  </a:lnTo>
                  <a:lnTo>
                    <a:pt x="211169" y="288655"/>
                  </a:lnTo>
                  <a:lnTo>
                    <a:pt x="219952" y="285243"/>
                  </a:lnTo>
                  <a:lnTo>
                    <a:pt x="228472" y="281177"/>
                  </a:lnTo>
                  <a:lnTo>
                    <a:pt x="272669" y="311785"/>
                  </a:lnTo>
                  <a:lnTo>
                    <a:pt x="280669" y="304800"/>
                  </a:lnTo>
                  <a:lnTo>
                    <a:pt x="288671" y="297814"/>
                  </a:lnTo>
                  <a:lnTo>
                    <a:pt x="296672" y="290702"/>
                  </a:lnTo>
                  <a:lnTo>
                    <a:pt x="272288" y="242950"/>
                  </a:lnTo>
                  <a:lnTo>
                    <a:pt x="277332" y="234955"/>
                  </a:lnTo>
                  <a:lnTo>
                    <a:pt x="281781" y="226615"/>
                  </a:lnTo>
                  <a:lnTo>
                    <a:pt x="285611" y="217965"/>
                  </a:lnTo>
                  <a:lnTo>
                    <a:pt x="288797" y="209041"/>
                  </a:lnTo>
                  <a:lnTo>
                    <a:pt x="341375" y="199389"/>
                  </a:lnTo>
                  <a:lnTo>
                    <a:pt x="342011" y="188849"/>
                  </a:lnTo>
                  <a:lnTo>
                    <a:pt x="342138" y="178308"/>
                  </a:lnTo>
                  <a:lnTo>
                    <a:pt x="342900" y="167639"/>
                  </a:lnTo>
                  <a:lnTo>
                    <a:pt x="292100" y="151002"/>
                  </a:lnTo>
                  <a:lnTo>
                    <a:pt x="290125" y="141652"/>
                  </a:lnTo>
                  <a:lnTo>
                    <a:pt x="287448" y="132492"/>
                  </a:lnTo>
                  <a:lnTo>
                    <a:pt x="284081" y="123571"/>
                  </a:lnTo>
                  <a:lnTo>
                    <a:pt x="280034" y="114935"/>
                  </a:lnTo>
                  <a:lnTo>
                    <a:pt x="310388" y="70992"/>
                  </a:lnTo>
                  <a:lnTo>
                    <a:pt x="303530" y="63246"/>
                  </a:lnTo>
                  <a:lnTo>
                    <a:pt x="296544" y="55245"/>
                  </a:lnTo>
                  <a:lnTo>
                    <a:pt x="289559" y="47243"/>
                  </a:lnTo>
                  <a:lnTo>
                    <a:pt x="242189" y="71627"/>
                  </a:lnTo>
                  <a:lnTo>
                    <a:pt x="234191" y="66343"/>
                  </a:lnTo>
                  <a:lnTo>
                    <a:pt x="225837" y="61737"/>
                  </a:lnTo>
                  <a:lnTo>
                    <a:pt x="217150" y="57822"/>
                  </a:lnTo>
                  <a:lnTo>
                    <a:pt x="208153" y="54610"/>
                  </a:lnTo>
                  <a:lnTo>
                    <a:pt x="198374" y="2159"/>
                  </a:lnTo>
                  <a:lnTo>
                    <a:pt x="187833" y="1397"/>
                  </a:lnTo>
                  <a:lnTo>
                    <a:pt x="177292" y="762"/>
                  </a:lnTo>
                  <a:lnTo>
                    <a:pt x="166878" y="0"/>
                  </a:lnTo>
                  <a:lnTo>
                    <a:pt x="150622" y="50800"/>
                  </a:lnTo>
                  <a:lnTo>
                    <a:pt x="141263" y="52776"/>
                  </a:lnTo>
                  <a:lnTo>
                    <a:pt x="132081" y="55467"/>
                  </a:lnTo>
                  <a:lnTo>
                    <a:pt x="123131" y="58872"/>
                  </a:lnTo>
                  <a:lnTo>
                    <a:pt x="114465" y="62991"/>
                  </a:lnTo>
                  <a:lnTo>
                    <a:pt x="70891" y="32765"/>
                  </a:lnTo>
                  <a:lnTo>
                    <a:pt x="62928" y="39750"/>
                  </a:lnTo>
                  <a:lnTo>
                    <a:pt x="54965" y="46736"/>
                  </a:lnTo>
                  <a:lnTo>
                    <a:pt x="47002" y="53721"/>
                  </a:lnTo>
                  <a:lnTo>
                    <a:pt x="71221" y="101091"/>
                  </a:lnTo>
                  <a:lnTo>
                    <a:pt x="66074" y="109202"/>
                  </a:lnTo>
                  <a:lnTo>
                    <a:pt x="61580" y="117681"/>
                  </a:lnTo>
                  <a:lnTo>
                    <a:pt x="57760" y="126470"/>
                  </a:lnTo>
                  <a:lnTo>
                    <a:pt x="54635" y="135509"/>
                  </a:lnTo>
                  <a:lnTo>
                    <a:pt x="2438" y="145034"/>
                  </a:lnTo>
                  <a:lnTo>
                    <a:pt x="1384" y="155575"/>
                  </a:lnTo>
                  <a:lnTo>
                    <a:pt x="723" y="166115"/>
                  </a:lnTo>
                  <a:lnTo>
                    <a:pt x="0" y="176784"/>
                  </a:lnTo>
                  <a:lnTo>
                    <a:pt x="50546" y="193421"/>
                  </a:lnTo>
                  <a:lnTo>
                    <a:pt x="52548" y="202771"/>
                  </a:lnTo>
                  <a:lnTo>
                    <a:pt x="55270" y="211931"/>
                  </a:lnTo>
                  <a:lnTo>
                    <a:pt x="58697" y="220852"/>
                  </a:lnTo>
                  <a:lnTo>
                    <a:pt x="62814" y="229488"/>
                  </a:lnTo>
                  <a:lnTo>
                    <a:pt x="32512" y="273303"/>
                  </a:lnTo>
                  <a:close/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6819" y="2799587"/>
              <a:ext cx="155448" cy="156971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733907" y="2847572"/>
              <a:ext cx="619125" cy="621665"/>
            </a:xfrm>
            <a:custGeom>
              <a:avLst/>
              <a:gdLst/>
              <a:ahLst/>
              <a:cxnLst/>
              <a:rect l="l" t="t" r="r" b="b"/>
              <a:pathLst>
                <a:path w="619125" h="621664">
                  <a:moveTo>
                    <a:pt x="342011" y="1545"/>
                  </a:moveTo>
                  <a:lnTo>
                    <a:pt x="245849" y="6990"/>
                  </a:lnTo>
                  <a:lnTo>
                    <a:pt x="156834" y="39961"/>
                  </a:lnTo>
                  <a:lnTo>
                    <a:pt x="68249" y="116353"/>
                  </a:lnTo>
                  <a:lnTo>
                    <a:pt x="44652" y="150754"/>
                  </a:lnTo>
                  <a:lnTo>
                    <a:pt x="22599" y="194300"/>
                  </a:lnTo>
                  <a:lnTo>
                    <a:pt x="6309" y="245512"/>
                  </a:lnTo>
                  <a:lnTo>
                    <a:pt x="0" y="302916"/>
                  </a:lnTo>
                  <a:lnTo>
                    <a:pt x="1264" y="335145"/>
                  </a:lnTo>
                  <a:lnTo>
                    <a:pt x="17619" y="412628"/>
                  </a:lnTo>
                  <a:lnTo>
                    <a:pt x="67910" y="506567"/>
                  </a:lnTo>
                  <a:lnTo>
                    <a:pt x="170980" y="588158"/>
                  </a:lnTo>
                  <a:lnTo>
                    <a:pt x="294211" y="621226"/>
                  </a:lnTo>
                  <a:lnTo>
                    <a:pt x="416089" y="603107"/>
                  </a:lnTo>
                  <a:lnTo>
                    <a:pt x="549554" y="509037"/>
                  </a:lnTo>
                  <a:lnTo>
                    <a:pt x="564550" y="489648"/>
                  </a:lnTo>
                  <a:lnTo>
                    <a:pt x="594941" y="435361"/>
                  </a:lnTo>
                  <a:lnTo>
                    <a:pt x="618830" y="352000"/>
                  </a:lnTo>
                  <a:lnTo>
                    <a:pt x="614324" y="245385"/>
                  </a:lnTo>
                </a:path>
                <a:path w="619125" h="621664">
                  <a:moveTo>
                    <a:pt x="522185" y="255164"/>
                  </a:moveTo>
                  <a:lnTo>
                    <a:pt x="527312" y="284882"/>
                  </a:lnTo>
                  <a:lnTo>
                    <a:pt x="524764" y="356510"/>
                  </a:lnTo>
                  <a:lnTo>
                    <a:pt x="487649" y="443759"/>
                  </a:lnTo>
                  <a:lnTo>
                    <a:pt x="389077" y="520340"/>
                  </a:lnTo>
                  <a:lnTo>
                    <a:pt x="364707" y="527875"/>
                  </a:lnTo>
                  <a:lnTo>
                    <a:pt x="302971" y="534898"/>
                  </a:lnTo>
                  <a:lnTo>
                    <a:pt x="220927" y="518036"/>
                  </a:lnTo>
                  <a:lnTo>
                    <a:pt x="135636" y="453919"/>
                  </a:lnTo>
                  <a:lnTo>
                    <a:pt x="121695" y="434296"/>
                  </a:lnTo>
                  <a:lnTo>
                    <a:pt x="96232" y="381609"/>
                  </a:lnTo>
                  <a:lnTo>
                    <a:pt x="83788" y="305133"/>
                  </a:lnTo>
                  <a:lnTo>
                    <a:pt x="108902" y="214143"/>
                  </a:lnTo>
                  <a:lnTo>
                    <a:pt x="123531" y="189444"/>
                  </a:lnTo>
                  <a:lnTo>
                    <a:pt x="169906" y="138848"/>
                  </a:lnTo>
                  <a:lnTo>
                    <a:pt x="251763" y="97611"/>
                  </a:lnTo>
                  <a:lnTo>
                    <a:pt x="372833" y="100986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/>
          <p:nvPr/>
        </p:nvSpPr>
        <p:spPr>
          <a:xfrm>
            <a:off x="4635246" y="2789682"/>
            <a:ext cx="0" cy="600710"/>
          </a:xfrm>
          <a:custGeom>
            <a:avLst/>
            <a:gdLst/>
            <a:ahLst/>
            <a:cxnLst/>
            <a:rect l="l" t="t" r="r" b="b"/>
            <a:pathLst>
              <a:path w="0" h="600710">
                <a:moveTo>
                  <a:pt x="0" y="600455"/>
                </a:moveTo>
                <a:lnTo>
                  <a:pt x="0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4635246" y="3406140"/>
            <a:ext cx="775335" cy="78105"/>
            <a:chOff x="4635246" y="3406140"/>
            <a:chExt cx="775335" cy="78105"/>
          </a:xfrm>
        </p:grpSpPr>
        <p:sp>
          <p:nvSpPr>
            <p:cNvPr id="19" name="object 19" descr=""/>
            <p:cNvSpPr/>
            <p:nvPr/>
          </p:nvSpPr>
          <p:spPr>
            <a:xfrm>
              <a:off x="4635246" y="3445002"/>
              <a:ext cx="662940" cy="0"/>
            </a:xfrm>
            <a:custGeom>
              <a:avLst/>
              <a:gdLst/>
              <a:ahLst/>
              <a:cxnLst/>
              <a:rect l="l" t="t" r="r" b="b"/>
              <a:pathLst>
                <a:path w="662939" h="0">
                  <a:moveTo>
                    <a:pt x="662939" y="0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342382" y="3416046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57912"/>
                  </a:moveTo>
                  <a:lnTo>
                    <a:pt x="57912" y="0"/>
                  </a:lnTo>
                </a:path>
                <a:path w="58420" h="58420">
                  <a:moveTo>
                    <a:pt x="0" y="0"/>
                  </a:moveTo>
                  <a:lnTo>
                    <a:pt x="57912" y="57912"/>
                  </a:lnTo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/>
          <p:nvPr/>
        </p:nvSpPr>
        <p:spPr>
          <a:xfrm>
            <a:off x="4607814" y="2702814"/>
            <a:ext cx="60960" cy="27940"/>
          </a:xfrm>
          <a:custGeom>
            <a:avLst/>
            <a:gdLst/>
            <a:ahLst/>
            <a:cxnLst/>
            <a:rect l="l" t="t" r="r" b="b"/>
            <a:pathLst>
              <a:path w="60960" h="27939">
                <a:moveTo>
                  <a:pt x="0" y="0"/>
                </a:moveTo>
                <a:lnTo>
                  <a:pt x="28194" y="27432"/>
                </a:lnTo>
                <a:lnTo>
                  <a:pt x="60960" y="0"/>
                </a:lnTo>
              </a:path>
            </a:pathLst>
          </a:custGeom>
          <a:ln w="19812">
            <a:solidFill>
              <a:srgbClr val="527E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2" name="object 22" descr=""/>
          <p:cNvGrpSpPr/>
          <p:nvPr/>
        </p:nvGrpSpPr>
        <p:grpSpPr>
          <a:xfrm>
            <a:off x="4724400" y="2766060"/>
            <a:ext cx="688975" cy="449580"/>
            <a:chOff x="4724400" y="2766060"/>
            <a:chExt cx="688975" cy="449580"/>
          </a:xfrm>
        </p:grpSpPr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4400" y="2887980"/>
              <a:ext cx="102107" cy="102107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31663" y="2766060"/>
              <a:ext cx="102107" cy="100583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8927" y="3086100"/>
              <a:ext cx="178307" cy="129539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4808981" y="2835402"/>
              <a:ext cx="360045" cy="297180"/>
            </a:xfrm>
            <a:custGeom>
              <a:avLst/>
              <a:gdLst/>
              <a:ahLst/>
              <a:cxnLst/>
              <a:rect l="l" t="t" r="r" b="b"/>
              <a:pathLst>
                <a:path w="360045" h="297180">
                  <a:moveTo>
                    <a:pt x="196595" y="16763"/>
                  </a:moveTo>
                  <a:lnTo>
                    <a:pt x="359663" y="297180"/>
                  </a:lnTo>
                </a:path>
                <a:path w="360045" h="297180">
                  <a:moveTo>
                    <a:pt x="0" y="82296"/>
                  </a:moveTo>
                  <a:lnTo>
                    <a:pt x="140207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331713" y="3038094"/>
              <a:ext cx="71755" cy="43180"/>
            </a:xfrm>
            <a:custGeom>
              <a:avLst/>
              <a:gdLst/>
              <a:ahLst/>
              <a:cxnLst/>
              <a:rect l="l" t="t" r="r" b="b"/>
              <a:pathLst>
                <a:path w="71754" h="43180">
                  <a:moveTo>
                    <a:pt x="0" y="42671"/>
                  </a:moveTo>
                  <a:lnTo>
                    <a:pt x="71627" y="0"/>
                  </a:lnTo>
                </a:path>
              </a:pathLst>
            </a:custGeom>
            <a:ln w="19812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/>
          <p:nvPr/>
        </p:nvSpPr>
        <p:spPr>
          <a:xfrm>
            <a:off x="8646414" y="2762250"/>
            <a:ext cx="753110" cy="302260"/>
          </a:xfrm>
          <a:custGeom>
            <a:avLst/>
            <a:gdLst/>
            <a:ahLst/>
            <a:cxnLst/>
            <a:rect l="l" t="t" r="r" b="b"/>
            <a:pathLst>
              <a:path w="753109" h="302260">
                <a:moveTo>
                  <a:pt x="670559" y="48767"/>
                </a:moveTo>
                <a:lnTo>
                  <a:pt x="504443" y="50291"/>
                </a:lnTo>
              </a:path>
              <a:path w="753109" h="302260">
                <a:moveTo>
                  <a:pt x="464819" y="48767"/>
                </a:moveTo>
                <a:lnTo>
                  <a:pt x="300227" y="50291"/>
                </a:lnTo>
              </a:path>
              <a:path w="753109" h="302260">
                <a:moveTo>
                  <a:pt x="709802" y="48767"/>
                </a:moveTo>
                <a:lnTo>
                  <a:pt x="735456" y="48767"/>
                </a:lnTo>
                <a:lnTo>
                  <a:pt x="744219" y="48767"/>
                </a:lnTo>
                <a:lnTo>
                  <a:pt x="751331" y="55752"/>
                </a:lnTo>
                <a:lnTo>
                  <a:pt x="751331" y="64515"/>
                </a:lnTo>
                <a:lnTo>
                  <a:pt x="751331" y="132207"/>
                </a:lnTo>
                <a:lnTo>
                  <a:pt x="0" y="132587"/>
                </a:lnTo>
                <a:lnTo>
                  <a:pt x="0" y="64642"/>
                </a:lnTo>
                <a:lnTo>
                  <a:pt x="0" y="55879"/>
                </a:lnTo>
                <a:lnTo>
                  <a:pt x="7111" y="48895"/>
                </a:lnTo>
                <a:lnTo>
                  <a:pt x="15747" y="48895"/>
                </a:lnTo>
                <a:lnTo>
                  <a:pt x="56133" y="48895"/>
                </a:lnTo>
              </a:path>
              <a:path w="753109" h="302260">
                <a:moveTo>
                  <a:pt x="260603" y="48767"/>
                </a:moveTo>
                <a:lnTo>
                  <a:pt x="96011" y="50291"/>
                </a:lnTo>
              </a:path>
              <a:path w="753109" h="302260">
                <a:moveTo>
                  <a:pt x="56387" y="92963"/>
                </a:moveTo>
                <a:lnTo>
                  <a:pt x="56387" y="0"/>
                </a:lnTo>
              </a:path>
              <a:path w="753109" h="302260">
                <a:moveTo>
                  <a:pt x="260603" y="92963"/>
                </a:moveTo>
                <a:lnTo>
                  <a:pt x="260603" y="0"/>
                </a:lnTo>
              </a:path>
              <a:path w="753109" h="302260">
                <a:moveTo>
                  <a:pt x="670559" y="92963"/>
                </a:moveTo>
                <a:lnTo>
                  <a:pt x="670559" y="0"/>
                </a:lnTo>
              </a:path>
              <a:path w="753109" h="302260">
                <a:moveTo>
                  <a:pt x="464819" y="92963"/>
                </a:moveTo>
                <a:lnTo>
                  <a:pt x="464819" y="0"/>
                </a:lnTo>
              </a:path>
              <a:path w="753109" h="302260">
                <a:moveTo>
                  <a:pt x="751331" y="131063"/>
                </a:moveTo>
                <a:lnTo>
                  <a:pt x="752855" y="301751"/>
                </a:lnTo>
              </a:path>
            </a:pathLst>
          </a:custGeom>
          <a:ln w="19812">
            <a:solidFill>
              <a:srgbClr val="F0F1F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9" name="object 29" descr=""/>
          <p:cNvGrpSpPr/>
          <p:nvPr/>
        </p:nvGrpSpPr>
        <p:grpSpPr>
          <a:xfrm>
            <a:off x="8638031" y="2962655"/>
            <a:ext cx="942340" cy="614680"/>
            <a:chOff x="8638031" y="2962655"/>
            <a:chExt cx="942340" cy="614680"/>
          </a:xfrm>
        </p:grpSpPr>
        <p:sp>
          <p:nvSpPr>
            <p:cNvPr id="30" name="object 30" descr=""/>
            <p:cNvSpPr/>
            <p:nvPr/>
          </p:nvSpPr>
          <p:spPr>
            <a:xfrm>
              <a:off x="8647937" y="2972561"/>
              <a:ext cx="666115" cy="422275"/>
            </a:xfrm>
            <a:custGeom>
              <a:avLst/>
              <a:gdLst/>
              <a:ahLst/>
              <a:cxnLst/>
              <a:rect l="l" t="t" r="r" b="b"/>
              <a:pathLst>
                <a:path w="666115" h="422275">
                  <a:moveTo>
                    <a:pt x="201167" y="89915"/>
                  </a:moveTo>
                  <a:lnTo>
                    <a:pt x="82295" y="89915"/>
                  </a:lnTo>
                </a:path>
                <a:path w="666115" h="422275">
                  <a:moveTo>
                    <a:pt x="356615" y="89915"/>
                  </a:moveTo>
                  <a:lnTo>
                    <a:pt x="237743" y="89915"/>
                  </a:lnTo>
                </a:path>
                <a:path w="666115" h="422275">
                  <a:moveTo>
                    <a:pt x="510539" y="89915"/>
                  </a:moveTo>
                  <a:lnTo>
                    <a:pt x="393191" y="89915"/>
                  </a:lnTo>
                </a:path>
                <a:path w="666115" h="422275">
                  <a:moveTo>
                    <a:pt x="665987" y="89915"/>
                  </a:moveTo>
                  <a:lnTo>
                    <a:pt x="547115" y="89915"/>
                  </a:lnTo>
                </a:path>
                <a:path w="666115" h="422275">
                  <a:moveTo>
                    <a:pt x="201167" y="167639"/>
                  </a:moveTo>
                  <a:lnTo>
                    <a:pt x="82295" y="167639"/>
                  </a:lnTo>
                </a:path>
                <a:path w="666115" h="422275">
                  <a:moveTo>
                    <a:pt x="356615" y="167639"/>
                  </a:moveTo>
                  <a:lnTo>
                    <a:pt x="237743" y="167639"/>
                  </a:lnTo>
                </a:path>
                <a:path w="666115" h="422275">
                  <a:moveTo>
                    <a:pt x="496823" y="167639"/>
                  </a:moveTo>
                  <a:lnTo>
                    <a:pt x="393191" y="167639"/>
                  </a:lnTo>
                </a:path>
                <a:path w="666115" h="422275">
                  <a:moveTo>
                    <a:pt x="201167" y="245363"/>
                  </a:moveTo>
                  <a:lnTo>
                    <a:pt x="82295" y="245363"/>
                  </a:lnTo>
                </a:path>
                <a:path w="666115" h="422275">
                  <a:moveTo>
                    <a:pt x="356615" y="245363"/>
                  </a:moveTo>
                  <a:lnTo>
                    <a:pt x="237743" y="245363"/>
                  </a:lnTo>
                </a:path>
                <a:path w="666115" h="422275">
                  <a:moveTo>
                    <a:pt x="445007" y="245363"/>
                  </a:moveTo>
                  <a:lnTo>
                    <a:pt x="393191" y="245363"/>
                  </a:lnTo>
                </a:path>
                <a:path w="666115" h="422275">
                  <a:moveTo>
                    <a:pt x="201167" y="323088"/>
                  </a:moveTo>
                  <a:lnTo>
                    <a:pt x="82295" y="323088"/>
                  </a:lnTo>
                </a:path>
                <a:path w="666115" h="422275">
                  <a:moveTo>
                    <a:pt x="356615" y="323088"/>
                  </a:moveTo>
                  <a:lnTo>
                    <a:pt x="237743" y="323088"/>
                  </a:lnTo>
                </a:path>
                <a:path w="666115" h="422275">
                  <a:moveTo>
                    <a:pt x="419100" y="323088"/>
                  </a:moveTo>
                  <a:lnTo>
                    <a:pt x="393191" y="323088"/>
                  </a:lnTo>
                </a:path>
                <a:path w="666115" h="422275">
                  <a:moveTo>
                    <a:pt x="406907" y="422148"/>
                  </a:moveTo>
                  <a:lnTo>
                    <a:pt x="15747" y="422148"/>
                  </a:lnTo>
                  <a:lnTo>
                    <a:pt x="6984" y="422148"/>
                  </a:lnTo>
                  <a:lnTo>
                    <a:pt x="0" y="415036"/>
                  </a:lnTo>
                  <a:lnTo>
                    <a:pt x="0" y="406400"/>
                  </a:lnTo>
                  <a:lnTo>
                    <a:pt x="0" y="15748"/>
                  </a:lnTo>
                  <a:lnTo>
                    <a:pt x="0" y="7112"/>
                  </a:lnTo>
                  <a:lnTo>
                    <a:pt x="6984" y="0"/>
                  </a:lnTo>
                  <a:lnTo>
                    <a:pt x="15747" y="0"/>
                  </a:lnTo>
                  <a:lnTo>
                    <a:pt x="56514" y="0"/>
                  </a:lnTo>
                </a:path>
              </a:pathLst>
            </a:custGeom>
            <a:ln w="19812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33331" y="3130295"/>
              <a:ext cx="446531" cy="446531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6395084" y="3803091"/>
            <a:ext cx="1431925" cy="66611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algn="ctr" marL="12065" marR="5080">
              <a:lnSpc>
                <a:spcPct val="90100"/>
              </a:lnSpc>
              <a:spcBef>
                <a:spcPts val="280"/>
              </a:spcBef>
            </a:pP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Difficult</a:t>
            </a:r>
            <a:r>
              <a:rPr dirty="0" sz="15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5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scale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5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large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volumes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50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8518652" y="3803091"/>
            <a:ext cx="1178560" cy="66611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algn="ctr" marL="12700" marR="5080">
              <a:lnSpc>
                <a:spcPct val="90100"/>
              </a:lnSpc>
              <a:spcBef>
                <a:spcPts val="280"/>
              </a:spcBef>
            </a:pP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Minimal</a:t>
            </a:r>
            <a:r>
              <a:rPr dirty="0" sz="1500" spc="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lifecycle management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0462641" y="3803091"/>
            <a:ext cx="1278890" cy="66992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algn="just" marL="12700" marR="5080" indent="30480">
              <a:lnSpc>
                <a:spcPct val="90400"/>
              </a:lnSpc>
              <a:spcBef>
                <a:spcPts val="285"/>
              </a:spcBef>
            </a:pP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Real-time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historical</a:t>
            </a:r>
            <a:r>
              <a:rPr dirty="0" sz="15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15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decoupled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205478" y="3803091"/>
            <a:ext cx="1783714" cy="66992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algn="ctr" marL="12065" marR="5080">
              <a:lnSpc>
                <a:spcPct val="90400"/>
              </a:lnSpc>
              <a:spcBef>
                <a:spcPts val="285"/>
              </a:spcBef>
            </a:pP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Limited</a:t>
            </a:r>
            <a:r>
              <a:rPr dirty="0" sz="15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integrations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ML,</a:t>
            </a:r>
            <a:r>
              <a:rPr dirty="0" sz="15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analytics,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collection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6684264" y="2676779"/>
            <a:ext cx="854710" cy="817880"/>
            <a:chOff x="6684264" y="2676779"/>
            <a:chExt cx="854710" cy="817880"/>
          </a:xfrm>
        </p:grpSpPr>
        <p:sp>
          <p:nvSpPr>
            <p:cNvPr id="37" name="object 37" descr=""/>
            <p:cNvSpPr/>
            <p:nvPr/>
          </p:nvSpPr>
          <p:spPr>
            <a:xfrm>
              <a:off x="7107936" y="2676779"/>
              <a:ext cx="430530" cy="415925"/>
            </a:xfrm>
            <a:custGeom>
              <a:avLst/>
              <a:gdLst/>
              <a:ahLst/>
              <a:cxnLst/>
              <a:rect l="l" t="t" r="r" b="b"/>
              <a:pathLst>
                <a:path w="430529" h="415925">
                  <a:moveTo>
                    <a:pt x="375829" y="38336"/>
                  </a:moveTo>
                  <a:lnTo>
                    <a:pt x="254" y="394588"/>
                  </a:lnTo>
                  <a:lnTo>
                    <a:pt x="0" y="403733"/>
                  </a:lnTo>
                  <a:lnTo>
                    <a:pt x="11049" y="415290"/>
                  </a:lnTo>
                  <a:lnTo>
                    <a:pt x="20193" y="415544"/>
                  </a:lnTo>
                  <a:lnTo>
                    <a:pt x="395748" y="59310"/>
                  </a:lnTo>
                  <a:lnTo>
                    <a:pt x="394173" y="40848"/>
                  </a:lnTo>
                  <a:lnTo>
                    <a:pt x="375829" y="38336"/>
                  </a:lnTo>
                  <a:close/>
                </a:path>
                <a:path w="430529" h="415925">
                  <a:moveTo>
                    <a:pt x="422689" y="33828"/>
                  </a:moveTo>
                  <a:lnTo>
                    <a:pt x="417575" y="38608"/>
                  </a:lnTo>
                  <a:lnTo>
                    <a:pt x="395748" y="59310"/>
                  </a:lnTo>
                  <a:lnTo>
                    <a:pt x="401066" y="121666"/>
                  </a:lnTo>
                  <a:lnTo>
                    <a:pt x="401700" y="129667"/>
                  </a:lnTo>
                  <a:lnTo>
                    <a:pt x="408686" y="135636"/>
                  </a:lnTo>
                  <a:lnTo>
                    <a:pt x="416687" y="134874"/>
                  </a:lnTo>
                  <a:lnTo>
                    <a:pt x="424688" y="134238"/>
                  </a:lnTo>
                  <a:lnTo>
                    <a:pt x="430530" y="127254"/>
                  </a:lnTo>
                  <a:lnTo>
                    <a:pt x="429895" y="119253"/>
                  </a:lnTo>
                  <a:lnTo>
                    <a:pt x="422689" y="33828"/>
                  </a:lnTo>
                  <a:close/>
                </a:path>
                <a:path w="430529" h="415925">
                  <a:moveTo>
                    <a:pt x="394173" y="40848"/>
                  </a:moveTo>
                  <a:lnTo>
                    <a:pt x="395748" y="59310"/>
                  </a:lnTo>
                  <a:lnTo>
                    <a:pt x="413558" y="42418"/>
                  </a:lnTo>
                  <a:lnTo>
                    <a:pt x="405638" y="42418"/>
                  </a:lnTo>
                  <a:lnTo>
                    <a:pt x="394173" y="40848"/>
                  </a:lnTo>
                  <a:close/>
                </a:path>
                <a:path w="430529" h="415925">
                  <a:moveTo>
                    <a:pt x="393192" y="29337"/>
                  </a:moveTo>
                  <a:lnTo>
                    <a:pt x="394173" y="40848"/>
                  </a:lnTo>
                  <a:lnTo>
                    <a:pt x="405638" y="42418"/>
                  </a:lnTo>
                  <a:lnTo>
                    <a:pt x="393192" y="29337"/>
                  </a:lnTo>
                  <a:close/>
                </a:path>
                <a:path w="430529" h="415925">
                  <a:moveTo>
                    <a:pt x="422310" y="29337"/>
                  </a:moveTo>
                  <a:lnTo>
                    <a:pt x="393192" y="29337"/>
                  </a:lnTo>
                  <a:lnTo>
                    <a:pt x="405638" y="42418"/>
                  </a:lnTo>
                  <a:lnTo>
                    <a:pt x="413558" y="42418"/>
                  </a:lnTo>
                  <a:lnTo>
                    <a:pt x="417575" y="38608"/>
                  </a:lnTo>
                  <a:lnTo>
                    <a:pt x="422689" y="33828"/>
                  </a:lnTo>
                  <a:lnTo>
                    <a:pt x="422310" y="29337"/>
                  </a:lnTo>
                  <a:close/>
                </a:path>
                <a:path w="430529" h="415925">
                  <a:moveTo>
                    <a:pt x="402681" y="12828"/>
                  </a:moveTo>
                  <a:lnTo>
                    <a:pt x="375829" y="38336"/>
                  </a:lnTo>
                  <a:lnTo>
                    <a:pt x="394173" y="40848"/>
                  </a:lnTo>
                  <a:lnTo>
                    <a:pt x="393192" y="29337"/>
                  </a:lnTo>
                  <a:lnTo>
                    <a:pt x="422310" y="29337"/>
                  </a:lnTo>
                  <a:lnTo>
                    <a:pt x="421680" y="21872"/>
                  </a:lnTo>
                  <a:lnTo>
                    <a:pt x="418211" y="18161"/>
                  </a:lnTo>
                  <a:lnTo>
                    <a:pt x="414690" y="14480"/>
                  </a:lnTo>
                  <a:lnTo>
                    <a:pt x="402681" y="12828"/>
                  </a:lnTo>
                  <a:close/>
                </a:path>
                <a:path w="430529" h="415925">
                  <a:moveTo>
                    <a:pt x="309880" y="0"/>
                  </a:moveTo>
                  <a:lnTo>
                    <a:pt x="302514" y="5587"/>
                  </a:lnTo>
                  <a:lnTo>
                    <a:pt x="301498" y="13462"/>
                  </a:lnTo>
                  <a:lnTo>
                    <a:pt x="300355" y="21336"/>
                  </a:lnTo>
                  <a:lnTo>
                    <a:pt x="305943" y="28701"/>
                  </a:lnTo>
                  <a:lnTo>
                    <a:pt x="375829" y="38336"/>
                  </a:lnTo>
                  <a:lnTo>
                    <a:pt x="402681" y="12828"/>
                  </a:lnTo>
                  <a:lnTo>
                    <a:pt x="309880" y="0"/>
                  </a:lnTo>
                  <a:close/>
                </a:path>
                <a:path w="430529" h="415925">
                  <a:moveTo>
                    <a:pt x="421680" y="21872"/>
                  </a:moveTo>
                  <a:lnTo>
                    <a:pt x="422689" y="33828"/>
                  </a:lnTo>
                  <a:lnTo>
                    <a:pt x="423418" y="33147"/>
                  </a:lnTo>
                  <a:lnTo>
                    <a:pt x="423672" y="24003"/>
                  </a:lnTo>
                  <a:lnTo>
                    <a:pt x="421680" y="21872"/>
                  </a:lnTo>
                  <a:close/>
                </a:path>
                <a:path w="430529" h="415925">
                  <a:moveTo>
                    <a:pt x="414690" y="14480"/>
                  </a:moveTo>
                  <a:lnTo>
                    <a:pt x="418211" y="18161"/>
                  </a:lnTo>
                  <a:lnTo>
                    <a:pt x="421680" y="21872"/>
                  </a:lnTo>
                  <a:lnTo>
                    <a:pt x="421132" y="15367"/>
                  </a:lnTo>
                  <a:lnTo>
                    <a:pt x="414690" y="14480"/>
                  </a:lnTo>
                  <a:close/>
                </a:path>
                <a:path w="430529" h="415925">
                  <a:moveTo>
                    <a:pt x="403479" y="12065"/>
                  </a:moveTo>
                  <a:lnTo>
                    <a:pt x="402681" y="12828"/>
                  </a:lnTo>
                  <a:lnTo>
                    <a:pt x="414690" y="14480"/>
                  </a:lnTo>
                  <a:lnTo>
                    <a:pt x="412623" y="12319"/>
                  </a:lnTo>
                  <a:lnTo>
                    <a:pt x="403479" y="12065"/>
                  </a:lnTo>
                  <a:close/>
                </a:path>
              </a:pathLst>
            </a:custGeom>
            <a:solidFill>
              <a:srgbClr val="527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694170" y="2838450"/>
              <a:ext cx="681355" cy="646430"/>
            </a:xfrm>
            <a:custGeom>
              <a:avLst/>
              <a:gdLst/>
              <a:ahLst/>
              <a:cxnLst/>
              <a:rect l="l" t="t" r="r" b="b"/>
              <a:pathLst>
                <a:path w="681354" h="646429">
                  <a:moveTo>
                    <a:pt x="0" y="646176"/>
                  </a:moveTo>
                  <a:lnTo>
                    <a:pt x="681227" y="646176"/>
                  </a:lnTo>
                  <a:lnTo>
                    <a:pt x="681227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  <a:path w="681354" h="646429">
                  <a:moveTo>
                    <a:pt x="0" y="646176"/>
                  </a:moveTo>
                  <a:lnTo>
                    <a:pt x="429768" y="646176"/>
                  </a:lnTo>
                  <a:lnTo>
                    <a:pt x="429768" y="237744"/>
                  </a:lnTo>
                  <a:lnTo>
                    <a:pt x="0" y="237744"/>
                  </a:lnTo>
                  <a:lnTo>
                    <a:pt x="0" y="646176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 descr=""/>
          <p:cNvGrpSpPr/>
          <p:nvPr/>
        </p:nvGrpSpPr>
        <p:grpSpPr>
          <a:xfrm>
            <a:off x="10629772" y="2656967"/>
            <a:ext cx="927100" cy="840105"/>
            <a:chOff x="10629772" y="2656967"/>
            <a:chExt cx="927100" cy="840105"/>
          </a:xfrm>
        </p:grpSpPr>
        <p:sp>
          <p:nvSpPr>
            <p:cNvPr id="40" name="object 40" descr=""/>
            <p:cNvSpPr/>
            <p:nvPr/>
          </p:nvSpPr>
          <p:spPr>
            <a:xfrm>
              <a:off x="10667872" y="2823845"/>
              <a:ext cx="195580" cy="604520"/>
            </a:xfrm>
            <a:custGeom>
              <a:avLst/>
              <a:gdLst/>
              <a:ahLst/>
              <a:cxnLst/>
              <a:rect l="l" t="t" r="r" b="b"/>
              <a:pathLst>
                <a:path w="195579" h="604520">
                  <a:moveTo>
                    <a:pt x="195325" y="604519"/>
                  </a:moveTo>
                  <a:lnTo>
                    <a:pt x="195325" y="0"/>
                  </a:lnTo>
                  <a:lnTo>
                    <a:pt x="0" y="0"/>
                  </a:lnTo>
                  <a:lnTo>
                    <a:pt x="0" y="604519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0998580" y="2666873"/>
              <a:ext cx="195580" cy="762000"/>
            </a:xfrm>
            <a:custGeom>
              <a:avLst/>
              <a:gdLst/>
              <a:ahLst/>
              <a:cxnLst/>
              <a:rect l="l" t="t" r="r" b="b"/>
              <a:pathLst>
                <a:path w="195579" h="762000">
                  <a:moveTo>
                    <a:pt x="195325" y="761491"/>
                  </a:moveTo>
                  <a:lnTo>
                    <a:pt x="195325" y="0"/>
                  </a:lnTo>
                  <a:lnTo>
                    <a:pt x="0" y="0"/>
                  </a:lnTo>
                  <a:lnTo>
                    <a:pt x="0" y="761491"/>
                  </a:lnTo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1329288" y="3108833"/>
              <a:ext cx="195580" cy="320675"/>
            </a:xfrm>
            <a:custGeom>
              <a:avLst/>
              <a:gdLst/>
              <a:ahLst/>
              <a:cxnLst/>
              <a:rect l="l" t="t" r="r" b="b"/>
              <a:pathLst>
                <a:path w="195579" h="320675">
                  <a:moveTo>
                    <a:pt x="195325" y="320293"/>
                  </a:moveTo>
                  <a:lnTo>
                    <a:pt x="195325" y="0"/>
                  </a:lnTo>
                  <a:lnTo>
                    <a:pt x="0" y="0"/>
                  </a:lnTo>
                  <a:lnTo>
                    <a:pt x="0" y="320293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0629772" y="3486912"/>
              <a:ext cx="927100" cy="0"/>
            </a:xfrm>
            <a:custGeom>
              <a:avLst/>
              <a:gdLst/>
              <a:ahLst/>
              <a:cxnLst/>
              <a:rect l="l" t="t" r="r" b="b"/>
              <a:pathLst>
                <a:path w="927100" h="0">
                  <a:moveTo>
                    <a:pt x="926846" y="0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 descr=""/>
          <p:cNvGrpSpPr/>
          <p:nvPr/>
        </p:nvGrpSpPr>
        <p:grpSpPr>
          <a:xfrm>
            <a:off x="2423795" y="2635757"/>
            <a:ext cx="1309370" cy="905510"/>
            <a:chOff x="2423795" y="2635757"/>
            <a:chExt cx="1309370" cy="905510"/>
          </a:xfrm>
        </p:grpSpPr>
        <p:sp>
          <p:nvSpPr>
            <p:cNvPr id="45" name="object 45" descr=""/>
            <p:cNvSpPr/>
            <p:nvPr/>
          </p:nvSpPr>
          <p:spPr>
            <a:xfrm>
              <a:off x="2563368" y="2698876"/>
              <a:ext cx="1160145" cy="652780"/>
            </a:xfrm>
            <a:custGeom>
              <a:avLst/>
              <a:gdLst/>
              <a:ahLst/>
              <a:cxnLst/>
              <a:rect l="l" t="t" r="r" b="b"/>
              <a:pathLst>
                <a:path w="1160145" h="652779">
                  <a:moveTo>
                    <a:pt x="831977" y="342900"/>
                  </a:moveTo>
                  <a:lnTo>
                    <a:pt x="1040510" y="342900"/>
                  </a:lnTo>
                  <a:lnTo>
                    <a:pt x="1078139" y="350807"/>
                  </a:lnTo>
                  <a:lnTo>
                    <a:pt x="1110897" y="372815"/>
                  </a:lnTo>
                  <a:lnTo>
                    <a:pt x="1136779" y="406350"/>
                  </a:lnTo>
                  <a:lnTo>
                    <a:pt x="1153778" y="448840"/>
                  </a:lnTo>
                  <a:lnTo>
                    <a:pt x="1159891" y="497713"/>
                  </a:lnTo>
                  <a:lnTo>
                    <a:pt x="1153778" y="546585"/>
                  </a:lnTo>
                  <a:lnTo>
                    <a:pt x="1136779" y="589075"/>
                  </a:lnTo>
                  <a:lnTo>
                    <a:pt x="1110897" y="622610"/>
                  </a:lnTo>
                  <a:lnTo>
                    <a:pt x="1078139" y="644618"/>
                  </a:lnTo>
                  <a:lnTo>
                    <a:pt x="1040510" y="652526"/>
                  </a:lnTo>
                  <a:lnTo>
                    <a:pt x="996695" y="652526"/>
                  </a:lnTo>
                </a:path>
                <a:path w="1160145" h="652779">
                  <a:moveTo>
                    <a:pt x="257556" y="0"/>
                  </a:moveTo>
                  <a:lnTo>
                    <a:pt x="132587" y="0"/>
                  </a:lnTo>
                  <a:lnTo>
                    <a:pt x="90562" y="8773"/>
                  </a:lnTo>
                  <a:lnTo>
                    <a:pt x="54150" y="33182"/>
                  </a:lnTo>
                  <a:lnTo>
                    <a:pt x="25493" y="70363"/>
                  </a:lnTo>
                  <a:lnTo>
                    <a:pt x="6729" y="117449"/>
                  </a:lnTo>
                  <a:lnTo>
                    <a:pt x="0" y="171576"/>
                  </a:lnTo>
                  <a:lnTo>
                    <a:pt x="6729" y="225997"/>
                  </a:lnTo>
                  <a:lnTo>
                    <a:pt x="25493" y="273120"/>
                  </a:lnTo>
                  <a:lnTo>
                    <a:pt x="54150" y="310190"/>
                  </a:lnTo>
                  <a:lnTo>
                    <a:pt x="90562" y="334453"/>
                  </a:lnTo>
                  <a:lnTo>
                    <a:pt x="132587" y="343153"/>
                  </a:lnTo>
                  <a:lnTo>
                    <a:pt x="215900" y="343153"/>
                  </a:lnTo>
                </a:path>
              </a:pathLst>
            </a:custGeom>
            <a:ln w="19812">
              <a:solidFill>
                <a:srgbClr val="527E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23666" y="3263645"/>
              <a:ext cx="153923" cy="153923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7114" y="2635757"/>
              <a:ext cx="124968" cy="124967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2433701" y="2740024"/>
              <a:ext cx="935990" cy="791210"/>
            </a:xfrm>
            <a:custGeom>
              <a:avLst/>
              <a:gdLst/>
              <a:ahLst/>
              <a:cxnLst/>
              <a:rect l="l" t="t" r="r" b="b"/>
              <a:pathLst>
                <a:path w="935989" h="791210">
                  <a:moveTo>
                    <a:pt x="212090" y="390271"/>
                  </a:moveTo>
                  <a:lnTo>
                    <a:pt x="137160" y="390271"/>
                  </a:lnTo>
                </a:path>
                <a:path w="935989" h="791210">
                  <a:moveTo>
                    <a:pt x="111760" y="390144"/>
                  </a:moveTo>
                  <a:lnTo>
                    <a:pt x="34036" y="390144"/>
                  </a:lnTo>
                  <a:lnTo>
                    <a:pt x="20734" y="392799"/>
                  </a:lnTo>
                  <a:lnTo>
                    <a:pt x="9921" y="400050"/>
                  </a:lnTo>
                  <a:lnTo>
                    <a:pt x="2657" y="410825"/>
                  </a:lnTo>
                  <a:lnTo>
                    <a:pt x="0" y="424052"/>
                  </a:lnTo>
                  <a:lnTo>
                    <a:pt x="2657" y="437334"/>
                  </a:lnTo>
                  <a:lnTo>
                    <a:pt x="9921" y="448103"/>
                  </a:lnTo>
                  <a:lnTo>
                    <a:pt x="20734" y="455324"/>
                  </a:lnTo>
                  <a:lnTo>
                    <a:pt x="34036" y="457962"/>
                  </a:lnTo>
                  <a:lnTo>
                    <a:pt x="395478" y="457962"/>
                  </a:lnTo>
                  <a:lnTo>
                    <a:pt x="545719" y="618616"/>
                  </a:lnTo>
                  <a:lnTo>
                    <a:pt x="587248" y="636651"/>
                  </a:lnTo>
                  <a:lnTo>
                    <a:pt x="827913" y="637413"/>
                  </a:lnTo>
                  <a:lnTo>
                    <a:pt x="746506" y="734695"/>
                  </a:lnTo>
                  <a:lnTo>
                    <a:pt x="739985" y="746539"/>
                  </a:lnTo>
                  <a:lnTo>
                    <a:pt x="738536" y="759634"/>
                  </a:lnTo>
                  <a:lnTo>
                    <a:pt x="742184" y="772324"/>
                  </a:lnTo>
                  <a:lnTo>
                    <a:pt x="750951" y="782954"/>
                  </a:lnTo>
                  <a:lnTo>
                    <a:pt x="757047" y="788162"/>
                  </a:lnTo>
                  <a:lnTo>
                    <a:pt x="765301" y="791210"/>
                  </a:lnTo>
                  <a:lnTo>
                    <a:pt x="772922" y="791210"/>
                  </a:lnTo>
                  <a:lnTo>
                    <a:pt x="927608" y="626110"/>
                  </a:lnTo>
                  <a:lnTo>
                    <a:pt x="928370" y="625348"/>
                  </a:lnTo>
                  <a:lnTo>
                    <a:pt x="928370" y="624586"/>
                  </a:lnTo>
                  <a:lnTo>
                    <a:pt x="929132" y="623824"/>
                  </a:lnTo>
                  <a:lnTo>
                    <a:pt x="929132" y="623062"/>
                  </a:lnTo>
                  <a:lnTo>
                    <a:pt x="929894" y="623062"/>
                  </a:lnTo>
                  <a:lnTo>
                    <a:pt x="929894" y="622300"/>
                  </a:lnTo>
                  <a:lnTo>
                    <a:pt x="930656" y="620776"/>
                  </a:lnTo>
                  <a:lnTo>
                    <a:pt x="932179" y="619251"/>
                  </a:lnTo>
                  <a:lnTo>
                    <a:pt x="932941" y="617092"/>
                  </a:lnTo>
                  <a:lnTo>
                    <a:pt x="932941" y="616330"/>
                  </a:lnTo>
                  <a:lnTo>
                    <a:pt x="933576" y="616330"/>
                  </a:lnTo>
                  <a:lnTo>
                    <a:pt x="934338" y="614807"/>
                  </a:lnTo>
                  <a:lnTo>
                    <a:pt x="934338" y="613283"/>
                  </a:lnTo>
                  <a:lnTo>
                    <a:pt x="935101" y="611759"/>
                  </a:lnTo>
                  <a:lnTo>
                    <a:pt x="935101" y="610997"/>
                  </a:lnTo>
                  <a:lnTo>
                    <a:pt x="935101" y="610235"/>
                  </a:lnTo>
                  <a:lnTo>
                    <a:pt x="935101" y="608711"/>
                  </a:lnTo>
                  <a:lnTo>
                    <a:pt x="935863" y="607313"/>
                  </a:lnTo>
                  <a:lnTo>
                    <a:pt x="935863" y="600455"/>
                  </a:lnTo>
                  <a:lnTo>
                    <a:pt x="935101" y="598170"/>
                  </a:lnTo>
                  <a:lnTo>
                    <a:pt x="935101" y="597408"/>
                  </a:lnTo>
                  <a:lnTo>
                    <a:pt x="935101" y="596646"/>
                  </a:lnTo>
                  <a:lnTo>
                    <a:pt x="935101" y="595249"/>
                  </a:lnTo>
                  <a:lnTo>
                    <a:pt x="934338" y="593725"/>
                  </a:lnTo>
                  <a:lnTo>
                    <a:pt x="933576" y="592201"/>
                  </a:lnTo>
                  <a:lnTo>
                    <a:pt x="933576" y="591438"/>
                  </a:lnTo>
                  <a:lnTo>
                    <a:pt x="932941" y="590676"/>
                  </a:lnTo>
                  <a:lnTo>
                    <a:pt x="932941" y="589914"/>
                  </a:lnTo>
                  <a:lnTo>
                    <a:pt x="932179" y="589152"/>
                  </a:lnTo>
                  <a:lnTo>
                    <a:pt x="931418" y="587628"/>
                  </a:lnTo>
                  <a:lnTo>
                    <a:pt x="930656" y="586866"/>
                  </a:lnTo>
                  <a:lnTo>
                    <a:pt x="930656" y="586104"/>
                  </a:lnTo>
                  <a:lnTo>
                    <a:pt x="930656" y="585342"/>
                  </a:lnTo>
                  <a:lnTo>
                    <a:pt x="929894" y="585342"/>
                  </a:lnTo>
                  <a:lnTo>
                    <a:pt x="929132" y="583946"/>
                  </a:lnTo>
                  <a:lnTo>
                    <a:pt x="925322" y="580136"/>
                  </a:lnTo>
                  <a:lnTo>
                    <a:pt x="789432" y="441451"/>
                  </a:lnTo>
                  <a:lnTo>
                    <a:pt x="778390" y="433796"/>
                  </a:lnTo>
                  <a:lnTo>
                    <a:pt x="765587" y="431165"/>
                  </a:lnTo>
                  <a:lnTo>
                    <a:pt x="752641" y="433486"/>
                  </a:lnTo>
                  <a:lnTo>
                    <a:pt x="741172" y="440689"/>
                  </a:lnTo>
                  <a:lnTo>
                    <a:pt x="733516" y="451731"/>
                  </a:lnTo>
                  <a:lnTo>
                    <a:pt x="730885" y="464534"/>
                  </a:lnTo>
                  <a:lnTo>
                    <a:pt x="733206" y="477480"/>
                  </a:lnTo>
                  <a:lnTo>
                    <a:pt x="740410" y="488950"/>
                  </a:lnTo>
                  <a:lnTo>
                    <a:pt x="818896" y="569595"/>
                  </a:lnTo>
                  <a:lnTo>
                    <a:pt x="590931" y="568833"/>
                  </a:lnTo>
                  <a:lnTo>
                    <a:pt x="440817" y="408177"/>
                  </a:lnTo>
                  <a:lnTo>
                    <a:pt x="399288" y="390144"/>
                  </a:lnTo>
                  <a:lnTo>
                    <a:pt x="253619" y="390144"/>
                  </a:lnTo>
                </a:path>
                <a:path w="935989" h="791210">
                  <a:moveTo>
                    <a:pt x="387096" y="341757"/>
                  </a:moveTo>
                  <a:lnTo>
                    <a:pt x="545084" y="173227"/>
                  </a:lnTo>
                  <a:lnTo>
                    <a:pt x="586740" y="155066"/>
                  </a:lnTo>
                  <a:lnTo>
                    <a:pt x="827786" y="154304"/>
                  </a:lnTo>
                  <a:lnTo>
                    <a:pt x="746125" y="56769"/>
                  </a:lnTo>
                  <a:lnTo>
                    <a:pt x="739624" y="44850"/>
                  </a:lnTo>
                  <a:lnTo>
                    <a:pt x="738219" y="31718"/>
                  </a:lnTo>
                  <a:lnTo>
                    <a:pt x="741910" y="19014"/>
                  </a:lnTo>
                  <a:lnTo>
                    <a:pt x="750697" y="8382"/>
                  </a:lnTo>
                  <a:lnTo>
                    <a:pt x="756793" y="3048"/>
                  </a:lnTo>
                  <a:lnTo>
                    <a:pt x="765048" y="0"/>
                  </a:lnTo>
                  <a:lnTo>
                    <a:pt x="772668" y="0"/>
                  </a:lnTo>
                  <a:lnTo>
                    <a:pt x="927608" y="165608"/>
                  </a:lnTo>
                  <a:lnTo>
                    <a:pt x="928370" y="166370"/>
                  </a:lnTo>
                  <a:lnTo>
                    <a:pt x="928370" y="167132"/>
                  </a:lnTo>
                  <a:lnTo>
                    <a:pt x="929132" y="167894"/>
                  </a:lnTo>
                  <a:lnTo>
                    <a:pt x="929132" y="168655"/>
                  </a:lnTo>
                  <a:lnTo>
                    <a:pt x="929894" y="168655"/>
                  </a:lnTo>
                  <a:lnTo>
                    <a:pt x="929894" y="169417"/>
                  </a:lnTo>
                  <a:lnTo>
                    <a:pt x="930656" y="170941"/>
                  </a:lnTo>
                  <a:lnTo>
                    <a:pt x="932179" y="172465"/>
                  </a:lnTo>
                  <a:lnTo>
                    <a:pt x="932941" y="174625"/>
                  </a:lnTo>
                  <a:lnTo>
                    <a:pt x="932941" y="175387"/>
                  </a:lnTo>
                  <a:lnTo>
                    <a:pt x="933703" y="175387"/>
                  </a:lnTo>
                  <a:lnTo>
                    <a:pt x="934465" y="176911"/>
                  </a:lnTo>
                  <a:lnTo>
                    <a:pt x="934465" y="178435"/>
                  </a:lnTo>
                  <a:lnTo>
                    <a:pt x="935101" y="179959"/>
                  </a:lnTo>
                  <a:lnTo>
                    <a:pt x="935101" y="180721"/>
                  </a:lnTo>
                  <a:lnTo>
                    <a:pt x="935101" y="181483"/>
                  </a:lnTo>
                  <a:lnTo>
                    <a:pt x="935101" y="183007"/>
                  </a:lnTo>
                  <a:lnTo>
                    <a:pt x="935863" y="184530"/>
                  </a:lnTo>
                  <a:lnTo>
                    <a:pt x="935863" y="186816"/>
                  </a:lnTo>
                  <a:lnTo>
                    <a:pt x="935863" y="191262"/>
                  </a:lnTo>
                  <a:lnTo>
                    <a:pt x="935101" y="193548"/>
                  </a:lnTo>
                  <a:lnTo>
                    <a:pt x="935101" y="194310"/>
                  </a:lnTo>
                  <a:lnTo>
                    <a:pt x="935101" y="195072"/>
                  </a:lnTo>
                  <a:lnTo>
                    <a:pt x="935101" y="196596"/>
                  </a:lnTo>
                  <a:lnTo>
                    <a:pt x="934465" y="198120"/>
                  </a:lnTo>
                  <a:lnTo>
                    <a:pt x="933703" y="199644"/>
                  </a:lnTo>
                  <a:lnTo>
                    <a:pt x="933703" y="200405"/>
                  </a:lnTo>
                  <a:lnTo>
                    <a:pt x="932941" y="201167"/>
                  </a:lnTo>
                  <a:lnTo>
                    <a:pt x="932941" y="201929"/>
                  </a:lnTo>
                  <a:lnTo>
                    <a:pt x="932179" y="202691"/>
                  </a:lnTo>
                  <a:lnTo>
                    <a:pt x="931418" y="204215"/>
                  </a:lnTo>
                  <a:lnTo>
                    <a:pt x="930656" y="204977"/>
                  </a:lnTo>
                  <a:lnTo>
                    <a:pt x="930656" y="205612"/>
                  </a:lnTo>
                  <a:lnTo>
                    <a:pt x="930656" y="206375"/>
                  </a:lnTo>
                  <a:lnTo>
                    <a:pt x="929894" y="206375"/>
                  </a:lnTo>
                  <a:lnTo>
                    <a:pt x="929132" y="207899"/>
                  </a:lnTo>
                  <a:lnTo>
                    <a:pt x="925322" y="211709"/>
                  </a:lnTo>
                  <a:lnTo>
                    <a:pt x="789305" y="350774"/>
                  </a:lnTo>
                  <a:lnTo>
                    <a:pt x="778244" y="358501"/>
                  </a:lnTo>
                  <a:lnTo>
                    <a:pt x="765397" y="361156"/>
                  </a:lnTo>
                  <a:lnTo>
                    <a:pt x="752407" y="358810"/>
                  </a:lnTo>
                  <a:lnTo>
                    <a:pt x="740918" y="351536"/>
                  </a:lnTo>
                  <a:lnTo>
                    <a:pt x="733262" y="340492"/>
                  </a:lnTo>
                  <a:lnTo>
                    <a:pt x="730631" y="327675"/>
                  </a:lnTo>
                  <a:lnTo>
                    <a:pt x="732952" y="314692"/>
                  </a:lnTo>
                  <a:lnTo>
                    <a:pt x="740156" y="303149"/>
                  </a:lnTo>
                  <a:lnTo>
                    <a:pt x="818769" y="222250"/>
                  </a:lnTo>
                  <a:lnTo>
                    <a:pt x="590423" y="223012"/>
                  </a:lnTo>
                  <a:lnTo>
                    <a:pt x="455930" y="367411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" name="object 49" descr=""/>
          <p:cNvGrpSpPr/>
          <p:nvPr/>
        </p:nvGrpSpPr>
        <p:grpSpPr>
          <a:xfrm>
            <a:off x="2935223" y="5033771"/>
            <a:ext cx="363220" cy="363220"/>
            <a:chOff x="2935223" y="5033771"/>
            <a:chExt cx="363220" cy="363220"/>
          </a:xfrm>
        </p:grpSpPr>
        <p:pic>
          <p:nvPicPr>
            <p:cNvPr id="50" name="object 5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20028" y="5117718"/>
              <a:ext cx="192976" cy="192944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2945129" y="5043677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171450"/>
                  </a:moveTo>
                  <a:lnTo>
                    <a:pt x="6120" y="125853"/>
                  </a:lnTo>
                  <a:lnTo>
                    <a:pt x="23396" y="84892"/>
                  </a:lnTo>
                  <a:lnTo>
                    <a:pt x="50196" y="50196"/>
                  </a:lnTo>
                  <a:lnTo>
                    <a:pt x="84892" y="23396"/>
                  </a:lnTo>
                  <a:lnTo>
                    <a:pt x="125853" y="6120"/>
                  </a:lnTo>
                  <a:lnTo>
                    <a:pt x="171450" y="0"/>
                  </a:lnTo>
                  <a:lnTo>
                    <a:pt x="217046" y="6120"/>
                  </a:lnTo>
                  <a:lnTo>
                    <a:pt x="258007" y="23396"/>
                  </a:lnTo>
                  <a:lnTo>
                    <a:pt x="292703" y="50196"/>
                  </a:lnTo>
                  <a:lnTo>
                    <a:pt x="319503" y="84892"/>
                  </a:lnTo>
                  <a:lnTo>
                    <a:pt x="336779" y="125853"/>
                  </a:lnTo>
                  <a:lnTo>
                    <a:pt x="342899" y="171450"/>
                  </a:lnTo>
                  <a:lnTo>
                    <a:pt x="336779" y="217046"/>
                  </a:lnTo>
                  <a:lnTo>
                    <a:pt x="319503" y="258007"/>
                  </a:lnTo>
                  <a:lnTo>
                    <a:pt x="292703" y="292703"/>
                  </a:lnTo>
                  <a:lnTo>
                    <a:pt x="258007" y="319503"/>
                  </a:lnTo>
                  <a:lnTo>
                    <a:pt x="217046" y="336779"/>
                  </a:lnTo>
                  <a:lnTo>
                    <a:pt x="171450" y="342900"/>
                  </a:lnTo>
                  <a:lnTo>
                    <a:pt x="125853" y="336779"/>
                  </a:lnTo>
                  <a:lnTo>
                    <a:pt x="84892" y="319503"/>
                  </a:lnTo>
                  <a:lnTo>
                    <a:pt x="50196" y="292703"/>
                  </a:lnTo>
                  <a:lnTo>
                    <a:pt x="23396" y="258007"/>
                  </a:lnTo>
                  <a:lnTo>
                    <a:pt x="6120" y="217046"/>
                  </a:lnTo>
                  <a:lnTo>
                    <a:pt x="0" y="17145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2" name="object 52" descr=""/>
          <p:cNvGrpSpPr/>
          <p:nvPr/>
        </p:nvGrpSpPr>
        <p:grpSpPr>
          <a:xfrm>
            <a:off x="4916423" y="5033771"/>
            <a:ext cx="363220" cy="363220"/>
            <a:chOff x="4916423" y="5033771"/>
            <a:chExt cx="363220" cy="363220"/>
          </a:xfrm>
        </p:grpSpPr>
        <p:pic>
          <p:nvPicPr>
            <p:cNvPr id="53" name="object 5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99926" y="5117718"/>
              <a:ext cx="192897" cy="192944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4926329" y="5043677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171450"/>
                  </a:moveTo>
                  <a:lnTo>
                    <a:pt x="6120" y="125853"/>
                  </a:lnTo>
                  <a:lnTo>
                    <a:pt x="23396" y="84892"/>
                  </a:lnTo>
                  <a:lnTo>
                    <a:pt x="50196" y="50196"/>
                  </a:lnTo>
                  <a:lnTo>
                    <a:pt x="84892" y="23396"/>
                  </a:lnTo>
                  <a:lnTo>
                    <a:pt x="125853" y="6120"/>
                  </a:lnTo>
                  <a:lnTo>
                    <a:pt x="171450" y="0"/>
                  </a:lnTo>
                  <a:lnTo>
                    <a:pt x="217046" y="6120"/>
                  </a:lnTo>
                  <a:lnTo>
                    <a:pt x="258007" y="23396"/>
                  </a:lnTo>
                  <a:lnTo>
                    <a:pt x="292703" y="50196"/>
                  </a:lnTo>
                  <a:lnTo>
                    <a:pt x="319503" y="84892"/>
                  </a:lnTo>
                  <a:lnTo>
                    <a:pt x="336779" y="125853"/>
                  </a:lnTo>
                  <a:lnTo>
                    <a:pt x="342900" y="171450"/>
                  </a:lnTo>
                  <a:lnTo>
                    <a:pt x="336779" y="217046"/>
                  </a:lnTo>
                  <a:lnTo>
                    <a:pt x="319503" y="258007"/>
                  </a:lnTo>
                  <a:lnTo>
                    <a:pt x="292703" y="292703"/>
                  </a:lnTo>
                  <a:lnTo>
                    <a:pt x="258007" y="319503"/>
                  </a:lnTo>
                  <a:lnTo>
                    <a:pt x="217046" y="336779"/>
                  </a:lnTo>
                  <a:lnTo>
                    <a:pt x="171450" y="342900"/>
                  </a:lnTo>
                  <a:lnTo>
                    <a:pt x="125853" y="336779"/>
                  </a:lnTo>
                  <a:lnTo>
                    <a:pt x="84892" y="319503"/>
                  </a:lnTo>
                  <a:lnTo>
                    <a:pt x="50196" y="292703"/>
                  </a:lnTo>
                  <a:lnTo>
                    <a:pt x="23396" y="258007"/>
                  </a:lnTo>
                  <a:lnTo>
                    <a:pt x="6120" y="217046"/>
                  </a:lnTo>
                  <a:lnTo>
                    <a:pt x="0" y="171450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5" name="object 55" descr=""/>
          <p:cNvGrpSpPr/>
          <p:nvPr/>
        </p:nvGrpSpPr>
        <p:grpSpPr>
          <a:xfrm>
            <a:off x="6929628" y="5033771"/>
            <a:ext cx="363220" cy="363220"/>
            <a:chOff x="6929628" y="5033771"/>
            <a:chExt cx="363220" cy="363220"/>
          </a:xfrm>
        </p:grpSpPr>
        <p:pic>
          <p:nvPicPr>
            <p:cNvPr id="56" name="object 5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14273" y="5117718"/>
              <a:ext cx="192913" cy="192944"/>
            </a:xfrm>
            <a:prstGeom prst="rect">
              <a:avLst/>
            </a:prstGeom>
          </p:spPr>
        </p:pic>
        <p:sp>
          <p:nvSpPr>
            <p:cNvPr id="57" name="object 57" descr=""/>
            <p:cNvSpPr/>
            <p:nvPr/>
          </p:nvSpPr>
          <p:spPr>
            <a:xfrm>
              <a:off x="6939534" y="5043677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171450"/>
                  </a:moveTo>
                  <a:lnTo>
                    <a:pt x="6120" y="125853"/>
                  </a:lnTo>
                  <a:lnTo>
                    <a:pt x="23396" y="84892"/>
                  </a:lnTo>
                  <a:lnTo>
                    <a:pt x="50196" y="50196"/>
                  </a:lnTo>
                  <a:lnTo>
                    <a:pt x="84892" y="23396"/>
                  </a:lnTo>
                  <a:lnTo>
                    <a:pt x="125853" y="6120"/>
                  </a:lnTo>
                  <a:lnTo>
                    <a:pt x="171450" y="0"/>
                  </a:lnTo>
                  <a:lnTo>
                    <a:pt x="217046" y="6120"/>
                  </a:lnTo>
                  <a:lnTo>
                    <a:pt x="258007" y="23396"/>
                  </a:lnTo>
                  <a:lnTo>
                    <a:pt x="292703" y="50196"/>
                  </a:lnTo>
                  <a:lnTo>
                    <a:pt x="319503" y="84892"/>
                  </a:lnTo>
                  <a:lnTo>
                    <a:pt x="336779" y="125853"/>
                  </a:lnTo>
                  <a:lnTo>
                    <a:pt x="342900" y="171450"/>
                  </a:lnTo>
                  <a:lnTo>
                    <a:pt x="336779" y="217046"/>
                  </a:lnTo>
                  <a:lnTo>
                    <a:pt x="319503" y="258007"/>
                  </a:lnTo>
                  <a:lnTo>
                    <a:pt x="292703" y="292703"/>
                  </a:lnTo>
                  <a:lnTo>
                    <a:pt x="258007" y="319503"/>
                  </a:lnTo>
                  <a:lnTo>
                    <a:pt x="217046" y="336779"/>
                  </a:lnTo>
                  <a:lnTo>
                    <a:pt x="171450" y="342900"/>
                  </a:lnTo>
                  <a:lnTo>
                    <a:pt x="125853" y="336779"/>
                  </a:lnTo>
                  <a:lnTo>
                    <a:pt x="84892" y="319503"/>
                  </a:lnTo>
                  <a:lnTo>
                    <a:pt x="50196" y="292703"/>
                  </a:lnTo>
                  <a:lnTo>
                    <a:pt x="23396" y="258007"/>
                  </a:lnTo>
                  <a:lnTo>
                    <a:pt x="6120" y="217046"/>
                  </a:lnTo>
                  <a:lnTo>
                    <a:pt x="0" y="171450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8" name="object 58" descr=""/>
          <p:cNvGrpSpPr/>
          <p:nvPr/>
        </p:nvGrpSpPr>
        <p:grpSpPr>
          <a:xfrm>
            <a:off x="8927592" y="5033771"/>
            <a:ext cx="363220" cy="363220"/>
            <a:chOff x="8927592" y="5033771"/>
            <a:chExt cx="363220" cy="363220"/>
          </a:xfrm>
        </p:grpSpPr>
        <p:pic>
          <p:nvPicPr>
            <p:cNvPr id="59" name="object 5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11221" y="5117718"/>
              <a:ext cx="192881" cy="192944"/>
            </a:xfrm>
            <a:prstGeom prst="rect">
              <a:avLst/>
            </a:prstGeom>
          </p:spPr>
        </p:pic>
        <p:sp>
          <p:nvSpPr>
            <p:cNvPr id="60" name="object 60" descr=""/>
            <p:cNvSpPr/>
            <p:nvPr/>
          </p:nvSpPr>
          <p:spPr>
            <a:xfrm>
              <a:off x="8937498" y="5043677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171450"/>
                  </a:moveTo>
                  <a:lnTo>
                    <a:pt x="6120" y="125853"/>
                  </a:lnTo>
                  <a:lnTo>
                    <a:pt x="23396" y="84892"/>
                  </a:lnTo>
                  <a:lnTo>
                    <a:pt x="50196" y="50196"/>
                  </a:lnTo>
                  <a:lnTo>
                    <a:pt x="84892" y="23396"/>
                  </a:lnTo>
                  <a:lnTo>
                    <a:pt x="125853" y="6120"/>
                  </a:lnTo>
                  <a:lnTo>
                    <a:pt x="171450" y="0"/>
                  </a:lnTo>
                  <a:lnTo>
                    <a:pt x="217046" y="6120"/>
                  </a:lnTo>
                  <a:lnTo>
                    <a:pt x="258007" y="23396"/>
                  </a:lnTo>
                  <a:lnTo>
                    <a:pt x="292703" y="50196"/>
                  </a:lnTo>
                  <a:lnTo>
                    <a:pt x="319503" y="84892"/>
                  </a:lnTo>
                  <a:lnTo>
                    <a:pt x="336779" y="125853"/>
                  </a:lnTo>
                  <a:lnTo>
                    <a:pt x="342900" y="171450"/>
                  </a:lnTo>
                  <a:lnTo>
                    <a:pt x="336779" y="217046"/>
                  </a:lnTo>
                  <a:lnTo>
                    <a:pt x="319503" y="258007"/>
                  </a:lnTo>
                  <a:lnTo>
                    <a:pt x="292703" y="292703"/>
                  </a:lnTo>
                  <a:lnTo>
                    <a:pt x="258007" y="319503"/>
                  </a:lnTo>
                  <a:lnTo>
                    <a:pt x="217046" y="336779"/>
                  </a:lnTo>
                  <a:lnTo>
                    <a:pt x="171450" y="342900"/>
                  </a:lnTo>
                  <a:lnTo>
                    <a:pt x="125853" y="336779"/>
                  </a:lnTo>
                  <a:lnTo>
                    <a:pt x="84892" y="319503"/>
                  </a:lnTo>
                  <a:lnTo>
                    <a:pt x="50196" y="292703"/>
                  </a:lnTo>
                  <a:lnTo>
                    <a:pt x="23396" y="258007"/>
                  </a:lnTo>
                  <a:lnTo>
                    <a:pt x="6120" y="217046"/>
                  </a:lnTo>
                  <a:lnTo>
                    <a:pt x="0" y="171450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1" name="object 61" descr=""/>
          <p:cNvGrpSpPr/>
          <p:nvPr/>
        </p:nvGrpSpPr>
        <p:grpSpPr>
          <a:xfrm>
            <a:off x="10910316" y="5033771"/>
            <a:ext cx="363220" cy="363220"/>
            <a:chOff x="10910316" y="5033771"/>
            <a:chExt cx="363220" cy="363220"/>
          </a:xfrm>
        </p:grpSpPr>
        <p:pic>
          <p:nvPicPr>
            <p:cNvPr id="62" name="object 6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994580" y="5117718"/>
              <a:ext cx="192913" cy="192944"/>
            </a:xfrm>
            <a:prstGeom prst="rect">
              <a:avLst/>
            </a:prstGeom>
          </p:spPr>
        </p:pic>
        <p:sp>
          <p:nvSpPr>
            <p:cNvPr id="63" name="object 63" descr=""/>
            <p:cNvSpPr/>
            <p:nvPr/>
          </p:nvSpPr>
          <p:spPr>
            <a:xfrm>
              <a:off x="10920222" y="5043677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171450"/>
                  </a:moveTo>
                  <a:lnTo>
                    <a:pt x="6120" y="125853"/>
                  </a:lnTo>
                  <a:lnTo>
                    <a:pt x="23396" y="84892"/>
                  </a:lnTo>
                  <a:lnTo>
                    <a:pt x="50196" y="50196"/>
                  </a:lnTo>
                  <a:lnTo>
                    <a:pt x="84892" y="23396"/>
                  </a:lnTo>
                  <a:lnTo>
                    <a:pt x="125853" y="6120"/>
                  </a:lnTo>
                  <a:lnTo>
                    <a:pt x="171450" y="0"/>
                  </a:lnTo>
                  <a:lnTo>
                    <a:pt x="217046" y="6120"/>
                  </a:lnTo>
                  <a:lnTo>
                    <a:pt x="258007" y="23396"/>
                  </a:lnTo>
                  <a:lnTo>
                    <a:pt x="292703" y="50196"/>
                  </a:lnTo>
                  <a:lnTo>
                    <a:pt x="319503" y="84892"/>
                  </a:lnTo>
                  <a:lnTo>
                    <a:pt x="336779" y="125853"/>
                  </a:lnTo>
                  <a:lnTo>
                    <a:pt x="342900" y="171450"/>
                  </a:lnTo>
                  <a:lnTo>
                    <a:pt x="336779" y="217046"/>
                  </a:lnTo>
                  <a:lnTo>
                    <a:pt x="319503" y="258007"/>
                  </a:lnTo>
                  <a:lnTo>
                    <a:pt x="292703" y="292703"/>
                  </a:lnTo>
                  <a:lnTo>
                    <a:pt x="258007" y="319503"/>
                  </a:lnTo>
                  <a:lnTo>
                    <a:pt x="217046" y="336779"/>
                  </a:lnTo>
                  <a:lnTo>
                    <a:pt x="171450" y="342900"/>
                  </a:lnTo>
                  <a:lnTo>
                    <a:pt x="125853" y="336779"/>
                  </a:lnTo>
                  <a:lnTo>
                    <a:pt x="84892" y="319503"/>
                  </a:lnTo>
                  <a:lnTo>
                    <a:pt x="50196" y="292703"/>
                  </a:lnTo>
                  <a:lnTo>
                    <a:pt x="23396" y="258007"/>
                  </a:lnTo>
                  <a:lnTo>
                    <a:pt x="6120" y="217046"/>
                  </a:lnTo>
                  <a:lnTo>
                    <a:pt x="0" y="171450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70688" cy="6857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3159251"/>
              <a:ext cx="12192000" cy="2874645"/>
            </a:xfrm>
            <a:custGeom>
              <a:avLst/>
              <a:gdLst/>
              <a:ahLst/>
              <a:cxnLst/>
              <a:rect l="l" t="t" r="r" b="b"/>
              <a:pathLst>
                <a:path w="12192000" h="2874645">
                  <a:moveTo>
                    <a:pt x="12191987" y="2848356"/>
                  </a:moveTo>
                  <a:lnTo>
                    <a:pt x="0" y="2848356"/>
                  </a:lnTo>
                  <a:lnTo>
                    <a:pt x="0" y="2874264"/>
                  </a:lnTo>
                  <a:lnTo>
                    <a:pt x="12191987" y="2874264"/>
                  </a:lnTo>
                  <a:lnTo>
                    <a:pt x="12191987" y="2848356"/>
                  </a:lnTo>
                  <a:close/>
                </a:path>
                <a:path w="12192000" h="2874645">
                  <a:moveTo>
                    <a:pt x="12192000" y="0"/>
                  </a:moveTo>
                  <a:lnTo>
                    <a:pt x="762" y="0"/>
                  </a:lnTo>
                  <a:lnTo>
                    <a:pt x="762" y="25908"/>
                  </a:lnTo>
                  <a:lnTo>
                    <a:pt x="12192000" y="2590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78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178802" y="2527554"/>
              <a:ext cx="1286510" cy="1287780"/>
            </a:xfrm>
            <a:custGeom>
              <a:avLst/>
              <a:gdLst/>
              <a:ahLst/>
              <a:cxnLst/>
              <a:rect l="l" t="t" r="r" b="b"/>
              <a:pathLst>
                <a:path w="1286509" h="1287779">
                  <a:moveTo>
                    <a:pt x="643127" y="0"/>
                  </a:moveTo>
                  <a:lnTo>
                    <a:pt x="595126" y="1766"/>
                  </a:lnTo>
                  <a:lnTo>
                    <a:pt x="548084" y="6981"/>
                  </a:lnTo>
                  <a:lnTo>
                    <a:pt x="502125" y="15521"/>
                  </a:lnTo>
                  <a:lnTo>
                    <a:pt x="457373" y="27262"/>
                  </a:lnTo>
                  <a:lnTo>
                    <a:pt x="413953" y="42078"/>
                  </a:lnTo>
                  <a:lnTo>
                    <a:pt x="371988" y="59846"/>
                  </a:lnTo>
                  <a:lnTo>
                    <a:pt x="331604" y="80440"/>
                  </a:lnTo>
                  <a:lnTo>
                    <a:pt x="292925" y="103737"/>
                  </a:lnTo>
                  <a:lnTo>
                    <a:pt x="256074" y="129611"/>
                  </a:lnTo>
                  <a:lnTo>
                    <a:pt x="221176" y="157938"/>
                  </a:lnTo>
                  <a:lnTo>
                    <a:pt x="188356" y="188595"/>
                  </a:lnTo>
                  <a:lnTo>
                    <a:pt x="157738" y="221455"/>
                  </a:lnTo>
                  <a:lnTo>
                    <a:pt x="129446" y="256394"/>
                  </a:lnTo>
                  <a:lnTo>
                    <a:pt x="103604" y="293289"/>
                  </a:lnTo>
                  <a:lnTo>
                    <a:pt x="80337" y="332015"/>
                  </a:lnTo>
                  <a:lnTo>
                    <a:pt x="59769" y="372446"/>
                  </a:lnTo>
                  <a:lnTo>
                    <a:pt x="42024" y="414459"/>
                  </a:lnTo>
                  <a:lnTo>
                    <a:pt x="27227" y="457929"/>
                  </a:lnTo>
                  <a:lnTo>
                    <a:pt x="15501" y="502732"/>
                  </a:lnTo>
                  <a:lnTo>
                    <a:pt x="6972" y="548743"/>
                  </a:lnTo>
                  <a:lnTo>
                    <a:pt x="1763" y="595837"/>
                  </a:lnTo>
                  <a:lnTo>
                    <a:pt x="0" y="643890"/>
                  </a:lnTo>
                  <a:lnTo>
                    <a:pt x="1763" y="691942"/>
                  </a:lnTo>
                  <a:lnTo>
                    <a:pt x="6972" y="739036"/>
                  </a:lnTo>
                  <a:lnTo>
                    <a:pt x="15501" y="785047"/>
                  </a:lnTo>
                  <a:lnTo>
                    <a:pt x="27227" y="829850"/>
                  </a:lnTo>
                  <a:lnTo>
                    <a:pt x="42024" y="873320"/>
                  </a:lnTo>
                  <a:lnTo>
                    <a:pt x="59769" y="915333"/>
                  </a:lnTo>
                  <a:lnTo>
                    <a:pt x="80337" y="955764"/>
                  </a:lnTo>
                  <a:lnTo>
                    <a:pt x="103604" y="994490"/>
                  </a:lnTo>
                  <a:lnTo>
                    <a:pt x="129446" y="1031385"/>
                  </a:lnTo>
                  <a:lnTo>
                    <a:pt x="157738" y="1066324"/>
                  </a:lnTo>
                  <a:lnTo>
                    <a:pt x="188356" y="1099185"/>
                  </a:lnTo>
                  <a:lnTo>
                    <a:pt x="221176" y="1129841"/>
                  </a:lnTo>
                  <a:lnTo>
                    <a:pt x="256074" y="1158168"/>
                  </a:lnTo>
                  <a:lnTo>
                    <a:pt x="292925" y="1184042"/>
                  </a:lnTo>
                  <a:lnTo>
                    <a:pt x="331604" y="1207339"/>
                  </a:lnTo>
                  <a:lnTo>
                    <a:pt x="371988" y="1227933"/>
                  </a:lnTo>
                  <a:lnTo>
                    <a:pt x="413953" y="1245701"/>
                  </a:lnTo>
                  <a:lnTo>
                    <a:pt x="457373" y="1260517"/>
                  </a:lnTo>
                  <a:lnTo>
                    <a:pt x="502125" y="1272258"/>
                  </a:lnTo>
                  <a:lnTo>
                    <a:pt x="548084" y="1280798"/>
                  </a:lnTo>
                  <a:lnTo>
                    <a:pt x="595126" y="1286013"/>
                  </a:lnTo>
                  <a:lnTo>
                    <a:pt x="643127" y="1287780"/>
                  </a:lnTo>
                  <a:lnTo>
                    <a:pt x="691129" y="1286013"/>
                  </a:lnTo>
                  <a:lnTo>
                    <a:pt x="738171" y="1280798"/>
                  </a:lnTo>
                  <a:lnTo>
                    <a:pt x="784130" y="1272258"/>
                  </a:lnTo>
                  <a:lnTo>
                    <a:pt x="828882" y="1260517"/>
                  </a:lnTo>
                  <a:lnTo>
                    <a:pt x="872302" y="1245701"/>
                  </a:lnTo>
                  <a:lnTo>
                    <a:pt x="914267" y="1227933"/>
                  </a:lnTo>
                  <a:lnTo>
                    <a:pt x="954651" y="1207339"/>
                  </a:lnTo>
                  <a:lnTo>
                    <a:pt x="993330" y="1184042"/>
                  </a:lnTo>
                  <a:lnTo>
                    <a:pt x="1030181" y="1158168"/>
                  </a:lnTo>
                  <a:lnTo>
                    <a:pt x="1065079" y="1129841"/>
                  </a:lnTo>
                  <a:lnTo>
                    <a:pt x="1097899" y="1099185"/>
                  </a:lnTo>
                  <a:lnTo>
                    <a:pt x="1128517" y="1066324"/>
                  </a:lnTo>
                  <a:lnTo>
                    <a:pt x="1156809" y="1031385"/>
                  </a:lnTo>
                  <a:lnTo>
                    <a:pt x="1182651" y="994490"/>
                  </a:lnTo>
                  <a:lnTo>
                    <a:pt x="1205918" y="955764"/>
                  </a:lnTo>
                  <a:lnTo>
                    <a:pt x="1226486" y="915333"/>
                  </a:lnTo>
                  <a:lnTo>
                    <a:pt x="1244231" y="873320"/>
                  </a:lnTo>
                  <a:lnTo>
                    <a:pt x="1259028" y="829850"/>
                  </a:lnTo>
                  <a:lnTo>
                    <a:pt x="1270754" y="785047"/>
                  </a:lnTo>
                  <a:lnTo>
                    <a:pt x="1279283" y="739036"/>
                  </a:lnTo>
                  <a:lnTo>
                    <a:pt x="1284492" y="691942"/>
                  </a:lnTo>
                  <a:lnTo>
                    <a:pt x="1286255" y="643890"/>
                  </a:lnTo>
                  <a:lnTo>
                    <a:pt x="1284492" y="595837"/>
                  </a:lnTo>
                  <a:lnTo>
                    <a:pt x="1279283" y="548743"/>
                  </a:lnTo>
                  <a:lnTo>
                    <a:pt x="1270754" y="502732"/>
                  </a:lnTo>
                  <a:lnTo>
                    <a:pt x="1259028" y="457929"/>
                  </a:lnTo>
                  <a:lnTo>
                    <a:pt x="1244231" y="414459"/>
                  </a:lnTo>
                  <a:lnTo>
                    <a:pt x="1226486" y="372446"/>
                  </a:lnTo>
                  <a:lnTo>
                    <a:pt x="1205918" y="332015"/>
                  </a:lnTo>
                  <a:lnTo>
                    <a:pt x="1182651" y="293289"/>
                  </a:lnTo>
                  <a:lnTo>
                    <a:pt x="1156809" y="256394"/>
                  </a:lnTo>
                  <a:lnTo>
                    <a:pt x="1128517" y="221455"/>
                  </a:lnTo>
                  <a:lnTo>
                    <a:pt x="1097899" y="188595"/>
                  </a:lnTo>
                  <a:lnTo>
                    <a:pt x="1065079" y="157938"/>
                  </a:lnTo>
                  <a:lnTo>
                    <a:pt x="1030181" y="129611"/>
                  </a:lnTo>
                  <a:lnTo>
                    <a:pt x="993330" y="103737"/>
                  </a:lnTo>
                  <a:lnTo>
                    <a:pt x="954651" y="80440"/>
                  </a:lnTo>
                  <a:lnTo>
                    <a:pt x="914267" y="59846"/>
                  </a:lnTo>
                  <a:lnTo>
                    <a:pt x="872302" y="42078"/>
                  </a:lnTo>
                  <a:lnTo>
                    <a:pt x="828882" y="27262"/>
                  </a:lnTo>
                  <a:lnTo>
                    <a:pt x="784130" y="15521"/>
                  </a:lnTo>
                  <a:lnTo>
                    <a:pt x="738171" y="6981"/>
                  </a:lnTo>
                  <a:lnTo>
                    <a:pt x="691129" y="1766"/>
                  </a:lnTo>
                  <a:lnTo>
                    <a:pt x="643127" y="0"/>
                  </a:lnTo>
                  <a:close/>
                </a:path>
              </a:pathLst>
            </a:custGeom>
            <a:solidFill>
              <a:srgbClr val="030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178802" y="2527554"/>
              <a:ext cx="1286510" cy="1287780"/>
            </a:xfrm>
            <a:custGeom>
              <a:avLst/>
              <a:gdLst/>
              <a:ahLst/>
              <a:cxnLst/>
              <a:rect l="l" t="t" r="r" b="b"/>
              <a:pathLst>
                <a:path w="1286509" h="1287779">
                  <a:moveTo>
                    <a:pt x="0" y="643890"/>
                  </a:moveTo>
                  <a:lnTo>
                    <a:pt x="1763" y="595837"/>
                  </a:lnTo>
                  <a:lnTo>
                    <a:pt x="6972" y="548743"/>
                  </a:lnTo>
                  <a:lnTo>
                    <a:pt x="15501" y="502732"/>
                  </a:lnTo>
                  <a:lnTo>
                    <a:pt x="27227" y="457929"/>
                  </a:lnTo>
                  <a:lnTo>
                    <a:pt x="42024" y="414459"/>
                  </a:lnTo>
                  <a:lnTo>
                    <a:pt x="59769" y="372446"/>
                  </a:lnTo>
                  <a:lnTo>
                    <a:pt x="80337" y="332015"/>
                  </a:lnTo>
                  <a:lnTo>
                    <a:pt x="103604" y="293289"/>
                  </a:lnTo>
                  <a:lnTo>
                    <a:pt x="129446" y="256394"/>
                  </a:lnTo>
                  <a:lnTo>
                    <a:pt x="157738" y="221455"/>
                  </a:lnTo>
                  <a:lnTo>
                    <a:pt x="188356" y="188595"/>
                  </a:lnTo>
                  <a:lnTo>
                    <a:pt x="221176" y="157938"/>
                  </a:lnTo>
                  <a:lnTo>
                    <a:pt x="256074" y="129611"/>
                  </a:lnTo>
                  <a:lnTo>
                    <a:pt x="292925" y="103737"/>
                  </a:lnTo>
                  <a:lnTo>
                    <a:pt x="331604" y="80440"/>
                  </a:lnTo>
                  <a:lnTo>
                    <a:pt x="371988" y="59846"/>
                  </a:lnTo>
                  <a:lnTo>
                    <a:pt x="413953" y="42078"/>
                  </a:lnTo>
                  <a:lnTo>
                    <a:pt x="457373" y="27262"/>
                  </a:lnTo>
                  <a:lnTo>
                    <a:pt x="502125" y="15521"/>
                  </a:lnTo>
                  <a:lnTo>
                    <a:pt x="548084" y="6981"/>
                  </a:lnTo>
                  <a:lnTo>
                    <a:pt x="595126" y="1766"/>
                  </a:lnTo>
                  <a:lnTo>
                    <a:pt x="643127" y="0"/>
                  </a:lnTo>
                  <a:lnTo>
                    <a:pt x="691129" y="1766"/>
                  </a:lnTo>
                  <a:lnTo>
                    <a:pt x="738171" y="6981"/>
                  </a:lnTo>
                  <a:lnTo>
                    <a:pt x="784130" y="15521"/>
                  </a:lnTo>
                  <a:lnTo>
                    <a:pt x="828882" y="27262"/>
                  </a:lnTo>
                  <a:lnTo>
                    <a:pt x="872302" y="42078"/>
                  </a:lnTo>
                  <a:lnTo>
                    <a:pt x="914267" y="59846"/>
                  </a:lnTo>
                  <a:lnTo>
                    <a:pt x="954651" y="80440"/>
                  </a:lnTo>
                  <a:lnTo>
                    <a:pt x="993330" y="103737"/>
                  </a:lnTo>
                  <a:lnTo>
                    <a:pt x="1030181" y="129611"/>
                  </a:lnTo>
                  <a:lnTo>
                    <a:pt x="1065079" y="157938"/>
                  </a:lnTo>
                  <a:lnTo>
                    <a:pt x="1097899" y="188595"/>
                  </a:lnTo>
                  <a:lnTo>
                    <a:pt x="1128517" y="221455"/>
                  </a:lnTo>
                  <a:lnTo>
                    <a:pt x="1156809" y="256394"/>
                  </a:lnTo>
                  <a:lnTo>
                    <a:pt x="1182651" y="293289"/>
                  </a:lnTo>
                  <a:lnTo>
                    <a:pt x="1205918" y="332015"/>
                  </a:lnTo>
                  <a:lnTo>
                    <a:pt x="1226486" y="372446"/>
                  </a:lnTo>
                  <a:lnTo>
                    <a:pt x="1244231" y="414459"/>
                  </a:lnTo>
                  <a:lnTo>
                    <a:pt x="1259028" y="457929"/>
                  </a:lnTo>
                  <a:lnTo>
                    <a:pt x="1270754" y="502732"/>
                  </a:lnTo>
                  <a:lnTo>
                    <a:pt x="1279283" y="548743"/>
                  </a:lnTo>
                  <a:lnTo>
                    <a:pt x="1284492" y="595837"/>
                  </a:lnTo>
                  <a:lnTo>
                    <a:pt x="1286255" y="643890"/>
                  </a:lnTo>
                  <a:lnTo>
                    <a:pt x="1284492" y="691942"/>
                  </a:lnTo>
                  <a:lnTo>
                    <a:pt x="1279283" y="739036"/>
                  </a:lnTo>
                  <a:lnTo>
                    <a:pt x="1270754" y="785047"/>
                  </a:lnTo>
                  <a:lnTo>
                    <a:pt x="1259028" y="829850"/>
                  </a:lnTo>
                  <a:lnTo>
                    <a:pt x="1244231" y="873320"/>
                  </a:lnTo>
                  <a:lnTo>
                    <a:pt x="1226486" y="915333"/>
                  </a:lnTo>
                  <a:lnTo>
                    <a:pt x="1205918" y="955764"/>
                  </a:lnTo>
                  <a:lnTo>
                    <a:pt x="1182651" y="994490"/>
                  </a:lnTo>
                  <a:lnTo>
                    <a:pt x="1156809" y="1031385"/>
                  </a:lnTo>
                  <a:lnTo>
                    <a:pt x="1128517" y="1066324"/>
                  </a:lnTo>
                  <a:lnTo>
                    <a:pt x="1097899" y="1099185"/>
                  </a:lnTo>
                  <a:lnTo>
                    <a:pt x="1065079" y="1129841"/>
                  </a:lnTo>
                  <a:lnTo>
                    <a:pt x="1030181" y="1158168"/>
                  </a:lnTo>
                  <a:lnTo>
                    <a:pt x="993330" y="1184042"/>
                  </a:lnTo>
                  <a:lnTo>
                    <a:pt x="954651" y="1207339"/>
                  </a:lnTo>
                  <a:lnTo>
                    <a:pt x="914267" y="1227933"/>
                  </a:lnTo>
                  <a:lnTo>
                    <a:pt x="872302" y="1245701"/>
                  </a:lnTo>
                  <a:lnTo>
                    <a:pt x="828882" y="1260517"/>
                  </a:lnTo>
                  <a:lnTo>
                    <a:pt x="784130" y="1272258"/>
                  </a:lnTo>
                  <a:lnTo>
                    <a:pt x="738171" y="1280798"/>
                  </a:lnTo>
                  <a:lnTo>
                    <a:pt x="691129" y="1286013"/>
                  </a:lnTo>
                  <a:lnTo>
                    <a:pt x="643127" y="1287780"/>
                  </a:lnTo>
                  <a:lnTo>
                    <a:pt x="595126" y="1286013"/>
                  </a:lnTo>
                  <a:lnTo>
                    <a:pt x="548084" y="1280798"/>
                  </a:lnTo>
                  <a:lnTo>
                    <a:pt x="502125" y="1272258"/>
                  </a:lnTo>
                  <a:lnTo>
                    <a:pt x="457373" y="1260517"/>
                  </a:lnTo>
                  <a:lnTo>
                    <a:pt x="413953" y="1245701"/>
                  </a:lnTo>
                  <a:lnTo>
                    <a:pt x="371988" y="1227933"/>
                  </a:lnTo>
                  <a:lnTo>
                    <a:pt x="331604" y="1207339"/>
                  </a:lnTo>
                  <a:lnTo>
                    <a:pt x="292925" y="1184042"/>
                  </a:lnTo>
                  <a:lnTo>
                    <a:pt x="256074" y="1158168"/>
                  </a:lnTo>
                  <a:lnTo>
                    <a:pt x="221176" y="1129841"/>
                  </a:lnTo>
                  <a:lnTo>
                    <a:pt x="188356" y="1099185"/>
                  </a:lnTo>
                  <a:lnTo>
                    <a:pt x="157738" y="1066324"/>
                  </a:lnTo>
                  <a:lnTo>
                    <a:pt x="129446" y="1031385"/>
                  </a:lnTo>
                  <a:lnTo>
                    <a:pt x="103604" y="994490"/>
                  </a:lnTo>
                  <a:lnTo>
                    <a:pt x="80337" y="955764"/>
                  </a:lnTo>
                  <a:lnTo>
                    <a:pt x="59769" y="915333"/>
                  </a:lnTo>
                  <a:lnTo>
                    <a:pt x="42024" y="873320"/>
                  </a:lnTo>
                  <a:lnTo>
                    <a:pt x="27227" y="829850"/>
                  </a:lnTo>
                  <a:lnTo>
                    <a:pt x="15501" y="785047"/>
                  </a:lnTo>
                  <a:lnTo>
                    <a:pt x="6972" y="739036"/>
                  </a:lnTo>
                  <a:lnTo>
                    <a:pt x="1763" y="691942"/>
                  </a:lnTo>
                  <a:lnTo>
                    <a:pt x="0" y="643890"/>
                  </a:lnTo>
                  <a:close/>
                </a:path>
              </a:pathLst>
            </a:custGeom>
            <a:ln w="25908">
              <a:solidFill>
                <a:srgbClr val="FF78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527797" y="2839973"/>
              <a:ext cx="626745" cy="626745"/>
            </a:xfrm>
            <a:custGeom>
              <a:avLst/>
              <a:gdLst/>
              <a:ahLst/>
              <a:cxnLst/>
              <a:rect l="l" t="t" r="r" b="b"/>
              <a:pathLst>
                <a:path w="626745" h="626745">
                  <a:moveTo>
                    <a:pt x="0" y="0"/>
                  </a:moveTo>
                  <a:lnTo>
                    <a:pt x="0" y="626363"/>
                  </a:lnTo>
                  <a:lnTo>
                    <a:pt x="626363" y="626363"/>
                  </a:lnTo>
                </a:path>
              </a:pathLst>
            </a:custGeom>
            <a:ln w="19811">
              <a:solidFill>
                <a:srgbClr val="CD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489697" y="2914650"/>
              <a:ext cx="664845" cy="588645"/>
            </a:xfrm>
            <a:custGeom>
              <a:avLst/>
              <a:gdLst/>
              <a:ahLst/>
              <a:cxnLst/>
              <a:rect l="l" t="t" r="r" b="b"/>
              <a:pathLst>
                <a:path w="664845" h="588645">
                  <a:moveTo>
                    <a:pt x="537972" y="551688"/>
                  </a:moveTo>
                  <a:lnTo>
                    <a:pt x="537972" y="588263"/>
                  </a:lnTo>
                </a:path>
                <a:path w="664845" h="588645">
                  <a:moveTo>
                    <a:pt x="153924" y="551688"/>
                  </a:moveTo>
                  <a:lnTo>
                    <a:pt x="153924" y="588263"/>
                  </a:lnTo>
                </a:path>
                <a:path w="664845" h="588645">
                  <a:moveTo>
                    <a:pt x="345948" y="551688"/>
                  </a:moveTo>
                  <a:lnTo>
                    <a:pt x="345948" y="588263"/>
                  </a:lnTo>
                </a:path>
                <a:path w="664845" h="588645">
                  <a:moveTo>
                    <a:pt x="38100" y="438912"/>
                  </a:moveTo>
                  <a:lnTo>
                    <a:pt x="0" y="438912"/>
                  </a:lnTo>
                </a:path>
                <a:path w="664845" h="588645">
                  <a:moveTo>
                    <a:pt x="629411" y="368808"/>
                  </a:moveTo>
                  <a:lnTo>
                    <a:pt x="664463" y="342900"/>
                  </a:lnTo>
                </a:path>
                <a:path w="664845" h="588645">
                  <a:moveTo>
                    <a:pt x="569976" y="414527"/>
                  </a:moveTo>
                  <a:lnTo>
                    <a:pt x="598931" y="391667"/>
                  </a:lnTo>
                </a:path>
                <a:path w="664845" h="588645">
                  <a:moveTo>
                    <a:pt x="361187" y="4572"/>
                  </a:moveTo>
                  <a:lnTo>
                    <a:pt x="522731" y="400812"/>
                  </a:lnTo>
                </a:path>
                <a:path w="664845" h="588645">
                  <a:moveTo>
                    <a:pt x="176783" y="213360"/>
                  </a:moveTo>
                  <a:lnTo>
                    <a:pt x="323087" y="0"/>
                  </a:lnTo>
                </a:path>
                <a:path w="664845" h="588645">
                  <a:moveTo>
                    <a:pt x="0" y="54863"/>
                  </a:moveTo>
                  <a:lnTo>
                    <a:pt x="37465" y="54863"/>
                  </a:lnTo>
                  <a:lnTo>
                    <a:pt x="134111" y="210312"/>
                  </a:lnTo>
                </a:path>
                <a:path w="664845" h="588645">
                  <a:moveTo>
                    <a:pt x="38100" y="246887"/>
                  </a:moveTo>
                  <a:lnTo>
                    <a:pt x="0" y="246887"/>
                  </a:lnTo>
                </a:path>
                <a:path w="664845" h="588645">
                  <a:moveTo>
                    <a:pt x="579120" y="19812"/>
                  </a:moveTo>
                  <a:lnTo>
                    <a:pt x="664463" y="19812"/>
                  </a:lnTo>
                </a:path>
                <a:path w="664845" h="588645">
                  <a:moveTo>
                    <a:pt x="362711" y="434339"/>
                  </a:moveTo>
                  <a:lnTo>
                    <a:pt x="522731" y="56387"/>
                  </a:lnTo>
                </a:path>
                <a:path w="664845" h="588645">
                  <a:moveTo>
                    <a:pt x="193548" y="443484"/>
                  </a:moveTo>
                  <a:lnTo>
                    <a:pt x="306324" y="464820"/>
                  </a:lnTo>
                </a:path>
                <a:path w="664845" h="588645">
                  <a:moveTo>
                    <a:pt x="38100" y="551688"/>
                  </a:moveTo>
                  <a:lnTo>
                    <a:pt x="126492" y="46482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94092" y="3110483"/>
              <a:ext cx="102107" cy="10058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86116" y="2831592"/>
              <a:ext cx="100583" cy="10058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8140" y="3300984"/>
              <a:ext cx="100583" cy="10058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78140" y="2881883"/>
              <a:ext cx="100583" cy="102107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7603997" y="3310890"/>
              <a:ext cx="273050" cy="116205"/>
            </a:xfrm>
            <a:custGeom>
              <a:avLst/>
              <a:gdLst/>
              <a:ahLst/>
              <a:cxnLst/>
              <a:rect l="l" t="t" r="r" b="b"/>
              <a:pathLst>
                <a:path w="273050" h="116204">
                  <a:moveTo>
                    <a:pt x="192024" y="74675"/>
                  </a:moveTo>
                  <a:lnTo>
                    <a:pt x="195191" y="58656"/>
                  </a:lnTo>
                  <a:lnTo>
                    <a:pt x="203834" y="45577"/>
                  </a:lnTo>
                  <a:lnTo>
                    <a:pt x="216669" y="36760"/>
                  </a:lnTo>
                  <a:lnTo>
                    <a:pt x="232409" y="33527"/>
                  </a:lnTo>
                  <a:lnTo>
                    <a:pt x="248150" y="36760"/>
                  </a:lnTo>
                  <a:lnTo>
                    <a:pt x="260984" y="45577"/>
                  </a:lnTo>
                  <a:lnTo>
                    <a:pt x="269628" y="58656"/>
                  </a:lnTo>
                  <a:lnTo>
                    <a:pt x="272796" y="74675"/>
                  </a:lnTo>
                  <a:lnTo>
                    <a:pt x="269628" y="90695"/>
                  </a:lnTo>
                  <a:lnTo>
                    <a:pt x="260984" y="103774"/>
                  </a:lnTo>
                  <a:lnTo>
                    <a:pt x="248150" y="112591"/>
                  </a:lnTo>
                  <a:lnTo>
                    <a:pt x="232409" y="115824"/>
                  </a:lnTo>
                  <a:lnTo>
                    <a:pt x="216669" y="112591"/>
                  </a:lnTo>
                  <a:lnTo>
                    <a:pt x="203834" y="103774"/>
                  </a:lnTo>
                  <a:lnTo>
                    <a:pt x="195191" y="90695"/>
                  </a:lnTo>
                  <a:lnTo>
                    <a:pt x="192024" y="74675"/>
                  </a:lnTo>
                  <a:close/>
                </a:path>
                <a:path w="273050" h="116204">
                  <a:moveTo>
                    <a:pt x="0" y="40386"/>
                  </a:moveTo>
                  <a:lnTo>
                    <a:pt x="3232" y="24645"/>
                  </a:lnTo>
                  <a:lnTo>
                    <a:pt x="12049" y="11811"/>
                  </a:lnTo>
                  <a:lnTo>
                    <a:pt x="25128" y="3167"/>
                  </a:lnTo>
                  <a:lnTo>
                    <a:pt x="41148" y="0"/>
                  </a:lnTo>
                  <a:lnTo>
                    <a:pt x="57167" y="3167"/>
                  </a:lnTo>
                  <a:lnTo>
                    <a:pt x="70246" y="11811"/>
                  </a:lnTo>
                  <a:lnTo>
                    <a:pt x="79063" y="24645"/>
                  </a:lnTo>
                  <a:lnTo>
                    <a:pt x="82296" y="40386"/>
                  </a:lnTo>
                  <a:lnTo>
                    <a:pt x="79063" y="56126"/>
                  </a:lnTo>
                  <a:lnTo>
                    <a:pt x="70246" y="68961"/>
                  </a:lnTo>
                  <a:lnTo>
                    <a:pt x="57167" y="77604"/>
                  </a:lnTo>
                  <a:lnTo>
                    <a:pt x="41148" y="80772"/>
                  </a:lnTo>
                  <a:lnTo>
                    <a:pt x="25128" y="77604"/>
                  </a:lnTo>
                  <a:lnTo>
                    <a:pt x="12049" y="68961"/>
                  </a:lnTo>
                  <a:lnTo>
                    <a:pt x="3232" y="56126"/>
                  </a:lnTo>
                  <a:lnTo>
                    <a:pt x="0" y="40386"/>
                  </a:lnTo>
                  <a:close/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0190226" y="2527554"/>
              <a:ext cx="1287780" cy="1287780"/>
            </a:xfrm>
            <a:custGeom>
              <a:avLst/>
              <a:gdLst/>
              <a:ahLst/>
              <a:cxnLst/>
              <a:rect l="l" t="t" r="r" b="b"/>
              <a:pathLst>
                <a:path w="1287779" h="1287779">
                  <a:moveTo>
                    <a:pt x="643890" y="0"/>
                  </a:moveTo>
                  <a:lnTo>
                    <a:pt x="595837" y="1766"/>
                  </a:lnTo>
                  <a:lnTo>
                    <a:pt x="548743" y="6981"/>
                  </a:lnTo>
                  <a:lnTo>
                    <a:pt x="502732" y="15521"/>
                  </a:lnTo>
                  <a:lnTo>
                    <a:pt x="457929" y="27262"/>
                  </a:lnTo>
                  <a:lnTo>
                    <a:pt x="414459" y="42078"/>
                  </a:lnTo>
                  <a:lnTo>
                    <a:pt x="372446" y="59846"/>
                  </a:lnTo>
                  <a:lnTo>
                    <a:pt x="332015" y="80440"/>
                  </a:lnTo>
                  <a:lnTo>
                    <a:pt x="293289" y="103737"/>
                  </a:lnTo>
                  <a:lnTo>
                    <a:pt x="256394" y="129611"/>
                  </a:lnTo>
                  <a:lnTo>
                    <a:pt x="221455" y="157938"/>
                  </a:lnTo>
                  <a:lnTo>
                    <a:pt x="188594" y="188595"/>
                  </a:lnTo>
                  <a:lnTo>
                    <a:pt x="157938" y="221455"/>
                  </a:lnTo>
                  <a:lnTo>
                    <a:pt x="129611" y="256394"/>
                  </a:lnTo>
                  <a:lnTo>
                    <a:pt x="103737" y="293289"/>
                  </a:lnTo>
                  <a:lnTo>
                    <a:pt x="80440" y="332015"/>
                  </a:lnTo>
                  <a:lnTo>
                    <a:pt x="59846" y="372446"/>
                  </a:lnTo>
                  <a:lnTo>
                    <a:pt x="42078" y="414459"/>
                  </a:lnTo>
                  <a:lnTo>
                    <a:pt x="27262" y="457929"/>
                  </a:lnTo>
                  <a:lnTo>
                    <a:pt x="15521" y="502732"/>
                  </a:lnTo>
                  <a:lnTo>
                    <a:pt x="6981" y="548743"/>
                  </a:lnTo>
                  <a:lnTo>
                    <a:pt x="1766" y="595837"/>
                  </a:lnTo>
                  <a:lnTo>
                    <a:pt x="0" y="643890"/>
                  </a:lnTo>
                  <a:lnTo>
                    <a:pt x="1766" y="691942"/>
                  </a:lnTo>
                  <a:lnTo>
                    <a:pt x="6981" y="739036"/>
                  </a:lnTo>
                  <a:lnTo>
                    <a:pt x="15521" y="785047"/>
                  </a:lnTo>
                  <a:lnTo>
                    <a:pt x="27262" y="829850"/>
                  </a:lnTo>
                  <a:lnTo>
                    <a:pt x="42078" y="873320"/>
                  </a:lnTo>
                  <a:lnTo>
                    <a:pt x="59846" y="915333"/>
                  </a:lnTo>
                  <a:lnTo>
                    <a:pt x="80440" y="955764"/>
                  </a:lnTo>
                  <a:lnTo>
                    <a:pt x="103737" y="994490"/>
                  </a:lnTo>
                  <a:lnTo>
                    <a:pt x="129611" y="1031385"/>
                  </a:lnTo>
                  <a:lnTo>
                    <a:pt x="157938" y="1066324"/>
                  </a:lnTo>
                  <a:lnTo>
                    <a:pt x="188595" y="1099185"/>
                  </a:lnTo>
                  <a:lnTo>
                    <a:pt x="221455" y="1129841"/>
                  </a:lnTo>
                  <a:lnTo>
                    <a:pt x="256394" y="1158168"/>
                  </a:lnTo>
                  <a:lnTo>
                    <a:pt x="293289" y="1184042"/>
                  </a:lnTo>
                  <a:lnTo>
                    <a:pt x="332015" y="1207339"/>
                  </a:lnTo>
                  <a:lnTo>
                    <a:pt x="372446" y="1227933"/>
                  </a:lnTo>
                  <a:lnTo>
                    <a:pt x="414459" y="1245701"/>
                  </a:lnTo>
                  <a:lnTo>
                    <a:pt x="457929" y="1260517"/>
                  </a:lnTo>
                  <a:lnTo>
                    <a:pt x="502732" y="1272258"/>
                  </a:lnTo>
                  <a:lnTo>
                    <a:pt x="548743" y="1280798"/>
                  </a:lnTo>
                  <a:lnTo>
                    <a:pt x="595837" y="1286013"/>
                  </a:lnTo>
                  <a:lnTo>
                    <a:pt x="643890" y="1287780"/>
                  </a:lnTo>
                  <a:lnTo>
                    <a:pt x="691942" y="1286013"/>
                  </a:lnTo>
                  <a:lnTo>
                    <a:pt x="739036" y="1280798"/>
                  </a:lnTo>
                  <a:lnTo>
                    <a:pt x="785047" y="1272258"/>
                  </a:lnTo>
                  <a:lnTo>
                    <a:pt x="829850" y="1260517"/>
                  </a:lnTo>
                  <a:lnTo>
                    <a:pt x="873320" y="1245701"/>
                  </a:lnTo>
                  <a:lnTo>
                    <a:pt x="915333" y="1227933"/>
                  </a:lnTo>
                  <a:lnTo>
                    <a:pt x="955764" y="1207339"/>
                  </a:lnTo>
                  <a:lnTo>
                    <a:pt x="994490" y="1184042"/>
                  </a:lnTo>
                  <a:lnTo>
                    <a:pt x="1031385" y="1158168"/>
                  </a:lnTo>
                  <a:lnTo>
                    <a:pt x="1066324" y="1129841"/>
                  </a:lnTo>
                  <a:lnTo>
                    <a:pt x="1099185" y="1099185"/>
                  </a:lnTo>
                  <a:lnTo>
                    <a:pt x="1129841" y="1066324"/>
                  </a:lnTo>
                  <a:lnTo>
                    <a:pt x="1158168" y="1031385"/>
                  </a:lnTo>
                  <a:lnTo>
                    <a:pt x="1184042" y="994490"/>
                  </a:lnTo>
                  <a:lnTo>
                    <a:pt x="1207339" y="955764"/>
                  </a:lnTo>
                  <a:lnTo>
                    <a:pt x="1227933" y="915333"/>
                  </a:lnTo>
                  <a:lnTo>
                    <a:pt x="1245701" y="873320"/>
                  </a:lnTo>
                  <a:lnTo>
                    <a:pt x="1260517" y="829850"/>
                  </a:lnTo>
                  <a:lnTo>
                    <a:pt x="1272258" y="785047"/>
                  </a:lnTo>
                  <a:lnTo>
                    <a:pt x="1280798" y="739036"/>
                  </a:lnTo>
                  <a:lnTo>
                    <a:pt x="1286013" y="691942"/>
                  </a:lnTo>
                  <a:lnTo>
                    <a:pt x="1287779" y="643890"/>
                  </a:lnTo>
                  <a:lnTo>
                    <a:pt x="1286013" y="595837"/>
                  </a:lnTo>
                  <a:lnTo>
                    <a:pt x="1280798" y="548743"/>
                  </a:lnTo>
                  <a:lnTo>
                    <a:pt x="1272258" y="502732"/>
                  </a:lnTo>
                  <a:lnTo>
                    <a:pt x="1260517" y="457929"/>
                  </a:lnTo>
                  <a:lnTo>
                    <a:pt x="1245701" y="414459"/>
                  </a:lnTo>
                  <a:lnTo>
                    <a:pt x="1227933" y="372446"/>
                  </a:lnTo>
                  <a:lnTo>
                    <a:pt x="1207339" y="332015"/>
                  </a:lnTo>
                  <a:lnTo>
                    <a:pt x="1184042" y="293289"/>
                  </a:lnTo>
                  <a:lnTo>
                    <a:pt x="1158168" y="256394"/>
                  </a:lnTo>
                  <a:lnTo>
                    <a:pt x="1129841" y="221455"/>
                  </a:lnTo>
                  <a:lnTo>
                    <a:pt x="1099184" y="188595"/>
                  </a:lnTo>
                  <a:lnTo>
                    <a:pt x="1066324" y="157938"/>
                  </a:lnTo>
                  <a:lnTo>
                    <a:pt x="1031385" y="129611"/>
                  </a:lnTo>
                  <a:lnTo>
                    <a:pt x="994490" y="103737"/>
                  </a:lnTo>
                  <a:lnTo>
                    <a:pt x="955764" y="80440"/>
                  </a:lnTo>
                  <a:lnTo>
                    <a:pt x="915333" y="59846"/>
                  </a:lnTo>
                  <a:lnTo>
                    <a:pt x="873320" y="42078"/>
                  </a:lnTo>
                  <a:lnTo>
                    <a:pt x="829850" y="27262"/>
                  </a:lnTo>
                  <a:lnTo>
                    <a:pt x="785047" y="15521"/>
                  </a:lnTo>
                  <a:lnTo>
                    <a:pt x="739036" y="6981"/>
                  </a:lnTo>
                  <a:lnTo>
                    <a:pt x="691942" y="1766"/>
                  </a:lnTo>
                  <a:lnTo>
                    <a:pt x="643890" y="0"/>
                  </a:lnTo>
                  <a:close/>
                </a:path>
              </a:pathLst>
            </a:custGeom>
            <a:solidFill>
              <a:srgbClr val="030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0190226" y="2527554"/>
              <a:ext cx="1287780" cy="1287780"/>
            </a:xfrm>
            <a:custGeom>
              <a:avLst/>
              <a:gdLst/>
              <a:ahLst/>
              <a:cxnLst/>
              <a:rect l="l" t="t" r="r" b="b"/>
              <a:pathLst>
                <a:path w="1287779" h="1287779">
                  <a:moveTo>
                    <a:pt x="0" y="643890"/>
                  </a:moveTo>
                  <a:lnTo>
                    <a:pt x="1766" y="595837"/>
                  </a:lnTo>
                  <a:lnTo>
                    <a:pt x="6981" y="548743"/>
                  </a:lnTo>
                  <a:lnTo>
                    <a:pt x="15521" y="502732"/>
                  </a:lnTo>
                  <a:lnTo>
                    <a:pt x="27262" y="457929"/>
                  </a:lnTo>
                  <a:lnTo>
                    <a:pt x="42078" y="414459"/>
                  </a:lnTo>
                  <a:lnTo>
                    <a:pt x="59846" y="372446"/>
                  </a:lnTo>
                  <a:lnTo>
                    <a:pt x="80440" y="332015"/>
                  </a:lnTo>
                  <a:lnTo>
                    <a:pt x="103737" y="293289"/>
                  </a:lnTo>
                  <a:lnTo>
                    <a:pt x="129611" y="256394"/>
                  </a:lnTo>
                  <a:lnTo>
                    <a:pt x="157938" y="221455"/>
                  </a:lnTo>
                  <a:lnTo>
                    <a:pt x="188594" y="188595"/>
                  </a:lnTo>
                  <a:lnTo>
                    <a:pt x="221455" y="157938"/>
                  </a:lnTo>
                  <a:lnTo>
                    <a:pt x="256394" y="129611"/>
                  </a:lnTo>
                  <a:lnTo>
                    <a:pt x="293289" y="103737"/>
                  </a:lnTo>
                  <a:lnTo>
                    <a:pt x="332015" y="80440"/>
                  </a:lnTo>
                  <a:lnTo>
                    <a:pt x="372446" y="59846"/>
                  </a:lnTo>
                  <a:lnTo>
                    <a:pt x="414459" y="42078"/>
                  </a:lnTo>
                  <a:lnTo>
                    <a:pt x="457929" y="27262"/>
                  </a:lnTo>
                  <a:lnTo>
                    <a:pt x="502732" y="15521"/>
                  </a:lnTo>
                  <a:lnTo>
                    <a:pt x="548743" y="6981"/>
                  </a:lnTo>
                  <a:lnTo>
                    <a:pt x="595837" y="1766"/>
                  </a:lnTo>
                  <a:lnTo>
                    <a:pt x="643890" y="0"/>
                  </a:lnTo>
                  <a:lnTo>
                    <a:pt x="691942" y="1766"/>
                  </a:lnTo>
                  <a:lnTo>
                    <a:pt x="739036" y="6981"/>
                  </a:lnTo>
                  <a:lnTo>
                    <a:pt x="785047" y="15521"/>
                  </a:lnTo>
                  <a:lnTo>
                    <a:pt x="829850" y="27262"/>
                  </a:lnTo>
                  <a:lnTo>
                    <a:pt x="873320" y="42078"/>
                  </a:lnTo>
                  <a:lnTo>
                    <a:pt x="915333" y="59846"/>
                  </a:lnTo>
                  <a:lnTo>
                    <a:pt x="955764" y="80440"/>
                  </a:lnTo>
                  <a:lnTo>
                    <a:pt x="994490" y="103737"/>
                  </a:lnTo>
                  <a:lnTo>
                    <a:pt x="1031385" y="129611"/>
                  </a:lnTo>
                  <a:lnTo>
                    <a:pt x="1066324" y="157938"/>
                  </a:lnTo>
                  <a:lnTo>
                    <a:pt x="1099184" y="188595"/>
                  </a:lnTo>
                  <a:lnTo>
                    <a:pt x="1129841" y="221455"/>
                  </a:lnTo>
                  <a:lnTo>
                    <a:pt x="1158168" y="256394"/>
                  </a:lnTo>
                  <a:lnTo>
                    <a:pt x="1184042" y="293289"/>
                  </a:lnTo>
                  <a:lnTo>
                    <a:pt x="1207339" y="332015"/>
                  </a:lnTo>
                  <a:lnTo>
                    <a:pt x="1227933" y="372446"/>
                  </a:lnTo>
                  <a:lnTo>
                    <a:pt x="1245701" y="414459"/>
                  </a:lnTo>
                  <a:lnTo>
                    <a:pt x="1260517" y="457929"/>
                  </a:lnTo>
                  <a:lnTo>
                    <a:pt x="1272258" y="502732"/>
                  </a:lnTo>
                  <a:lnTo>
                    <a:pt x="1280798" y="548743"/>
                  </a:lnTo>
                  <a:lnTo>
                    <a:pt x="1286013" y="595837"/>
                  </a:lnTo>
                  <a:lnTo>
                    <a:pt x="1287779" y="643890"/>
                  </a:lnTo>
                  <a:lnTo>
                    <a:pt x="1286013" y="691942"/>
                  </a:lnTo>
                  <a:lnTo>
                    <a:pt x="1280798" y="739036"/>
                  </a:lnTo>
                  <a:lnTo>
                    <a:pt x="1272258" y="785047"/>
                  </a:lnTo>
                  <a:lnTo>
                    <a:pt x="1260517" y="829850"/>
                  </a:lnTo>
                  <a:lnTo>
                    <a:pt x="1245701" y="873320"/>
                  </a:lnTo>
                  <a:lnTo>
                    <a:pt x="1227933" y="915333"/>
                  </a:lnTo>
                  <a:lnTo>
                    <a:pt x="1207339" y="955764"/>
                  </a:lnTo>
                  <a:lnTo>
                    <a:pt x="1184042" y="994490"/>
                  </a:lnTo>
                  <a:lnTo>
                    <a:pt x="1158168" y="1031385"/>
                  </a:lnTo>
                  <a:lnTo>
                    <a:pt x="1129841" y="1066324"/>
                  </a:lnTo>
                  <a:lnTo>
                    <a:pt x="1099185" y="1099185"/>
                  </a:lnTo>
                  <a:lnTo>
                    <a:pt x="1066324" y="1129841"/>
                  </a:lnTo>
                  <a:lnTo>
                    <a:pt x="1031385" y="1158168"/>
                  </a:lnTo>
                  <a:lnTo>
                    <a:pt x="994490" y="1184042"/>
                  </a:lnTo>
                  <a:lnTo>
                    <a:pt x="955764" y="1207339"/>
                  </a:lnTo>
                  <a:lnTo>
                    <a:pt x="915333" y="1227933"/>
                  </a:lnTo>
                  <a:lnTo>
                    <a:pt x="873320" y="1245701"/>
                  </a:lnTo>
                  <a:lnTo>
                    <a:pt x="829850" y="1260517"/>
                  </a:lnTo>
                  <a:lnTo>
                    <a:pt x="785047" y="1272258"/>
                  </a:lnTo>
                  <a:lnTo>
                    <a:pt x="739036" y="1280798"/>
                  </a:lnTo>
                  <a:lnTo>
                    <a:pt x="691942" y="1286013"/>
                  </a:lnTo>
                  <a:lnTo>
                    <a:pt x="643890" y="1287780"/>
                  </a:lnTo>
                  <a:lnTo>
                    <a:pt x="595837" y="1286013"/>
                  </a:lnTo>
                  <a:lnTo>
                    <a:pt x="548743" y="1280798"/>
                  </a:lnTo>
                  <a:lnTo>
                    <a:pt x="502732" y="1272258"/>
                  </a:lnTo>
                  <a:lnTo>
                    <a:pt x="457929" y="1260517"/>
                  </a:lnTo>
                  <a:lnTo>
                    <a:pt x="414459" y="1245701"/>
                  </a:lnTo>
                  <a:lnTo>
                    <a:pt x="372446" y="1227933"/>
                  </a:lnTo>
                  <a:lnTo>
                    <a:pt x="332015" y="1207339"/>
                  </a:lnTo>
                  <a:lnTo>
                    <a:pt x="293289" y="1184042"/>
                  </a:lnTo>
                  <a:lnTo>
                    <a:pt x="256394" y="1158168"/>
                  </a:lnTo>
                  <a:lnTo>
                    <a:pt x="221455" y="1129841"/>
                  </a:lnTo>
                  <a:lnTo>
                    <a:pt x="188595" y="1099185"/>
                  </a:lnTo>
                  <a:lnTo>
                    <a:pt x="157938" y="1066324"/>
                  </a:lnTo>
                  <a:lnTo>
                    <a:pt x="129611" y="1031385"/>
                  </a:lnTo>
                  <a:lnTo>
                    <a:pt x="103737" y="994490"/>
                  </a:lnTo>
                  <a:lnTo>
                    <a:pt x="80440" y="955764"/>
                  </a:lnTo>
                  <a:lnTo>
                    <a:pt x="59846" y="915333"/>
                  </a:lnTo>
                  <a:lnTo>
                    <a:pt x="42078" y="873320"/>
                  </a:lnTo>
                  <a:lnTo>
                    <a:pt x="27262" y="829850"/>
                  </a:lnTo>
                  <a:lnTo>
                    <a:pt x="15521" y="785047"/>
                  </a:lnTo>
                  <a:lnTo>
                    <a:pt x="6981" y="739036"/>
                  </a:lnTo>
                  <a:lnTo>
                    <a:pt x="1766" y="691942"/>
                  </a:lnTo>
                  <a:lnTo>
                    <a:pt x="0" y="643890"/>
                  </a:lnTo>
                  <a:close/>
                </a:path>
              </a:pathLst>
            </a:custGeom>
            <a:ln w="25908">
              <a:solidFill>
                <a:srgbClr val="FF78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0563479" y="3044024"/>
              <a:ext cx="545465" cy="480059"/>
            </a:xfrm>
            <a:custGeom>
              <a:avLst/>
              <a:gdLst/>
              <a:ahLst/>
              <a:cxnLst/>
              <a:rect l="l" t="t" r="r" b="b"/>
              <a:pathLst>
                <a:path w="545465" h="480060">
                  <a:moveTo>
                    <a:pt x="545439" y="0"/>
                  </a:moveTo>
                  <a:lnTo>
                    <a:pt x="0" y="0"/>
                  </a:lnTo>
                  <a:lnTo>
                    <a:pt x="0" y="479717"/>
                  </a:lnTo>
                  <a:lnTo>
                    <a:pt x="545439" y="479717"/>
                  </a:lnTo>
                  <a:lnTo>
                    <a:pt x="545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0563479" y="3044024"/>
              <a:ext cx="545465" cy="480059"/>
            </a:xfrm>
            <a:custGeom>
              <a:avLst/>
              <a:gdLst/>
              <a:ahLst/>
              <a:cxnLst/>
              <a:rect l="l" t="t" r="r" b="b"/>
              <a:pathLst>
                <a:path w="545465" h="480060">
                  <a:moveTo>
                    <a:pt x="0" y="479717"/>
                  </a:moveTo>
                  <a:lnTo>
                    <a:pt x="545439" y="479717"/>
                  </a:lnTo>
                  <a:lnTo>
                    <a:pt x="545439" y="0"/>
                  </a:lnTo>
                  <a:lnTo>
                    <a:pt x="0" y="0"/>
                  </a:lnTo>
                  <a:lnTo>
                    <a:pt x="0" y="479717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0642981" y="2742438"/>
              <a:ext cx="387985" cy="302260"/>
            </a:xfrm>
            <a:custGeom>
              <a:avLst/>
              <a:gdLst/>
              <a:ahLst/>
              <a:cxnLst/>
              <a:rect l="l" t="t" r="r" b="b"/>
              <a:pathLst>
                <a:path w="387984" h="302260">
                  <a:moveTo>
                    <a:pt x="192659" y="0"/>
                  </a:moveTo>
                  <a:lnTo>
                    <a:pt x="148163" y="5109"/>
                  </a:lnTo>
                  <a:lnTo>
                    <a:pt x="107344" y="19665"/>
                  </a:lnTo>
                  <a:lnTo>
                    <a:pt x="71391" y="42507"/>
                  </a:lnTo>
                  <a:lnTo>
                    <a:pt x="41491" y="72476"/>
                  </a:lnTo>
                  <a:lnTo>
                    <a:pt x="18833" y="108412"/>
                  </a:lnTo>
                  <a:lnTo>
                    <a:pt x="4607" y="149156"/>
                  </a:lnTo>
                  <a:lnTo>
                    <a:pt x="0" y="193548"/>
                  </a:lnTo>
                  <a:lnTo>
                    <a:pt x="0" y="301878"/>
                  </a:lnTo>
                  <a:lnTo>
                    <a:pt x="94996" y="301878"/>
                  </a:lnTo>
                  <a:lnTo>
                    <a:pt x="94996" y="193548"/>
                  </a:lnTo>
                  <a:lnTo>
                    <a:pt x="102830" y="155285"/>
                  </a:lnTo>
                  <a:lnTo>
                    <a:pt x="124142" y="123856"/>
                  </a:lnTo>
                  <a:lnTo>
                    <a:pt x="155646" y="102572"/>
                  </a:lnTo>
                  <a:lnTo>
                    <a:pt x="194055" y="94741"/>
                  </a:lnTo>
                  <a:lnTo>
                    <a:pt x="232411" y="102572"/>
                  </a:lnTo>
                  <a:lnTo>
                    <a:pt x="263921" y="123856"/>
                  </a:lnTo>
                  <a:lnTo>
                    <a:pt x="285263" y="155285"/>
                  </a:lnTo>
                  <a:lnTo>
                    <a:pt x="293116" y="193548"/>
                  </a:lnTo>
                  <a:lnTo>
                    <a:pt x="293116" y="301878"/>
                  </a:lnTo>
                  <a:lnTo>
                    <a:pt x="387985" y="301878"/>
                  </a:lnTo>
                  <a:lnTo>
                    <a:pt x="387985" y="193548"/>
                  </a:lnTo>
                  <a:lnTo>
                    <a:pt x="382790" y="149156"/>
                  </a:lnTo>
                  <a:lnTo>
                    <a:pt x="368011" y="108412"/>
                  </a:lnTo>
                  <a:lnTo>
                    <a:pt x="344857" y="72476"/>
                  </a:lnTo>
                  <a:lnTo>
                    <a:pt x="314536" y="42507"/>
                  </a:lnTo>
                  <a:lnTo>
                    <a:pt x="278257" y="19665"/>
                  </a:lnTo>
                  <a:lnTo>
                    <a:pt x="237228" y="5109"/>
                  </a:lnTo>
                  <a:lnTo>
                    <a:pt x="192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0642981" y="2742438"/>
              <a:ext cx="387985" cy="302260"/>
            </a:xfrm>
            <a:custGeom>
              <a:avLst/>
              <a:gdLst/>
              <a:ahLst/>
              <a:cxnLst/>
              <a:rect l="l" t="t" r="r" b="b"/>
              <a:pathLst>
                <a:path w="387984" h="302260">
                  <a:moveTo>
                    <a:pt x="387985" y="301878"/>
                  </a:moveTo>
                  <a:lnTo>
                    <a:pt x="293116" y="301878"/>
                  </a:lnTo>
                  <a:lnTo>
                    <a:pt x="293116" y="193548"/>
                  </a:lnTo>
                  <a:lnTo>
                    <a:pt x="285263" y="155285"/>
                  </a:lnTo>
                  <a:lnTo>
                    <a:pt x="263921" y="123856"/>
                  </a:lnTo>
                  <a:lnTo>
                    <a:pt x="232411" y="102572"/>
                  </a:lnTo>
                  <a:lnTo>
                    <a:pt x="194055" y="94741"/>
                  </a:lnTo>
                  <a:lnTo>
                    <a:pt x="155646" y="102572"/>
                  </a:lnTo>
                  <a:lnTo>
                    <a:pt x="124142" y="123856"/>
                  </a:lnTo>
                  <a:lnTo>
                    <a:pt x="102830" y="155285"/>
                  </a:lnTo>
                  <a:lnTo>
                    <a:pt x="94996" y="193548"/>
                  </a:lnTo>
                  <a:lnTo>
                    <a:pt x="94996" y="301878"/>
                  </a:lnTo>
                  <a:lnTo>
                    <a:pt x="0" y="301878"/>
                  </a:lnTo>
                  <a:lnTo>
                    <a:pt x="0" y="193548"/>
                  </a:lnTo>
                  <a:lnTo>
                    <a:pt x="4607" y="149156"/>
                  </a:lnTo>
                  <a:lnTo>
                    <a:pt x="18833" y="108412"/>
                  </a:lnTo>
                  <a:lnTo>
                    <a:pt x="41491" y="72476"/>
                  </a:lnTo>
                  <a:lnTo>
                    <a:pt x="71391" y="42507"/>
                  </a:lnTo>
                  <a:lnTo>
                    <a:pt x="107344" y="19665"/>
                  </a:lnTo>
                  <a:lnTo>
                    <a:pt x="148163" y="5109"/>
                  </a:lnTo>
                  <a:lnTo>
                    <a:pt x="192659" y="0"/>
                  </a:lnTo>
                  <a:lnTo>
                    <a:pt x="237228" y="5109"/>
                  </a:lnTo>
                  <a:lnTo>
                    <a:pt x="278257" y="19665"/>
                  </a:lnTo>
                  <a:lnTo>
                    <a:pt x="314536" y="42507"/>
                  </a:lnTo>
                  <a:lnTo>
                    <a:pt x="344857" y="72476"/>
                  </a:lnTo>
                  <a:lnTo>
                    <a:pt x="368011" y="108412"/>
                  </a:lnTo>
                  <a:lnTo>
                    <a:pt x="382790" y="149156"/>
                  </a:lnTo>
                  <a:lnTo>
                    <a:pt x="387985" y="193548"/>
                  </a:lnTo>
                  <a:lnTo>
                    <a:pt x="387985" y="301878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65408" y="3160648"/>
              <a:ext cx="141858" cy="241934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4165853" y="2527554"/>
              <a:ext cx="1287780" cy="1287780"/>
            </a:xfrm>
            <a:custGeom>
              <a:avLst/>
              <a:gdLst/>
              <a:ahLst/>
              <a:cxnLst/>
              <a:rect l="l" t="t" r="r" b="b"/>
              <a:pathLst>
                <a:path w="1287779" h="1287779">
                  <a:moveTo>
                    <a:pt x="643890" y="0"/>
                  </a:moveTo>
                  <a:lnTo>
                    <a:pt x="595837" y="1766"/>
                  </a:lnTo>
                  <a:lnTo>
                    <a:pt x="548743" y="6981"/>
                  </a:lnTo>
                  <a:lnTo>
                    <a:pt x="502732" y="15521"/>
                  </a:lnTo>
                  <a:lnTo>
                    <a:pt x="457929" y="27262"/>
                  </a:lnTo>
                  <a:lnTo>
                    <a:pt x="414459" y="42078"/>
                  </a:lnTo>
                  <a:lnTo>
                    <a:pt x="372446" y="59846"/>
                  </a:lnTo>
                  <a:lnTo>
                    <a:pt x="332015" y="80440"/>
                  </a:lnTo>
                  <a:lnTo>
                    <a:pt x="293289" y="103737"/>
                  </a:lnTo>
                  <a:lnTo>
                    <a:pt x="256394" y="129611"/>
                  </a:lnTo>
                  <a:lnTo>
                    <a:pt x="221455" y="157938"/>
                  </a:lnTo>
                  <a:lnTo>
                    <a:pt x="188595" y="188595"/>
                  </a:lnTo>
                  <a:lnTo>
                    <a:pt x="157938" y="221455"/>
                  </a:lnTo>
                  <a:lnTo>
                    <a:pt x="129611" y="256394"/>
                  </a:lnTo>
                  <a:lnTo>
                    <a:pt x="103737" y="293289"/>
                  </a:lnTo>
                  <a:lnTo>
                    <a:pt x="80440" y="332015"/>
                  </a:lnTo>
                  <a:lnTo>
                    <a:pt x="59846" y="372446"/>
                  </a:lnTo>
                  <a:lnTo>
                    <a:pt x="42078" y="414459"/>
                  </a:lnTo>
                  <a:lnTo>
                    <a:pt x="27262" y="457929"/>
                  </a:lnTo>
                  <a:lnTo>
                    <a:pt x="15521" y="502732"/>
                  </a:lnTo>
                  <a:lnTo>
                    <a:pt x="6981" y="548743"/>
                  </a:lnTo>
                  <a:lnTo>
                    <a:pt x="1766" y="595837"/>
                  </a:lnTo>
                  <a:lnTo>
                    <a:pt x="0" y="643890"/>
                  </a:lnTo>
                  <a:lnTo>
                    <a:pt x="1766" y="691942"/>
                  </a:lnTo>
                  <a:lnTo>
                    <a:pt x="6981" y="739036"/>
                  </a:lnTo>
                  <a:lnTo>
                    <a:pt x="15521" y="785047"/>
                  </a:lnTo>
                  <a:lnTo>
                    <a:pt x="27262" y="829850"/>
                  </a:lnTo>
                  <a:lnTo>
                    <a:pt x="42078" y="873320"/>
                  </a:lnTo>
                  <a:lnTo>
                    <a:pt x="59846" y="915333"/>
                  </a:lnTo>
                  <a:lnTo>
                    <a:pt x="80440" y="955764"/>
                  </a:lnTo>
                  <a:lnTo>
                    <a:pt x="103737" y="994490"/>
                  </a:lnTo>
                  <a:lnTo>
                    <a:pt x="129611" y="1031385"/>
                  </a:lnTo>
                  <a:lnTo>
                    <a:pt x="157938" y="1066324"/>
                  </a:lnTo>
                  <a:lnTo>
                    <a:pt x="188595" y="1099185"/>
                  </a:lnTo>
                  <a:lnTo>
                    <a:pt x="221455" y="1129841"/>
                  </a:lnTo>
                  <a:lnTo>
                    <a:pt x="256394" y="1158168"/>
                  </a:lnTo>
                  <a:lnTo>
                    <a:pt x="293289" y="1184042"/>
                  </a:lnTo>
                  <a:lnTo>
                    <a:pt x="332015" y="1207339"/>
                  </a:lnTo>
                  <a:lnTo>
                    <a:pt x="372446" y="1227933"/>
                  </a:lnTo>
                  <a:lnTo>
                    <a:pt x="414459" y="1245701"/>
                  </a:lnTo>
                  <a:lnTo>
                    <a:pt x="457929" y="1260517"/>
                  </a:lnTo>
                  <a:lnTo>
                    <a:pt x="502732" y="1272258"/>
                  </a:lnTo>
                  <a:lnTo>
                    <a:pt x="548743" y="1280798"/>
                  </a:lnTo>
                  <a:lnTo>
                    <a:pt x="595837" y="1286013"/>
                  </a:lnTo>
                  <a:lnTo>
                    <a:pt x="643890" y="1287780"/>
                  </a:lnTo>
                  <a:lnTo>
                    <a:pt x="691942" y="1286013"/>
                  </a:lnTo>
                  <a:lnTo>
                    <a:pt x="739036" y="1280798"/>
                  </a:lnTo>
                  <a:lnTo>
                    <a:pt x="785047" y="1272258"/>
                  </a:lnTo>
                  <a:lnTo>
                    <a:pt x="829850" y="1260517"/>
                  </a:lnTo>
                  <a:lnTo>
                    <a:pt x="873320" y="1245701"/>
                  </a:lnTo>
                  <a:lnTo>
                    <a:pt x="915333" y="1227933"/>
                  </a:lnTo>
                  <a:lnTo>
                    <a:pt x="955764" y="1207339"/>
                  </a:lnTo>
                  <a:lnTo>
                    <a:pt x="994490" y="1184042"/>
                  </a:lnTo>
                  <a:lnTo>
                    <a:pt x="1031385" y="1158168"/>
                  </a:lnTo>
                  <a:lnTo>
                    <a:pt x="1066324" y="1129841"/>
                  </a:lnTo>
                  <a:lnTo>
                    <a:pt x="1099185" y="1099185"/>
                  </a:lnTo>
                  <a:lnTo>
                    <a:pt x="1129841" y="1066324"/>
                  </a:lnTo>
                  <a:lnTo>
                    <a:pt x="1158168" y="1031385"/>
                  </a:lnTo>
                  <a:lnTo>
                    <a:pt x="1184042" y="994490"/>
                  </a:lnTo>
                  <a:lnTo>
                    <a:pt x="1207339" y="955764"/>
                  </a:lnTo>
                  <a:lnTo>
                    <a:pt x="1227933" y="915333"/>
                  </a:lnTo>
                  <a:lnTo>
                    <a:pt x="1245701" y="873320"/>
                  </a:lnTo>
                  <a:lnTo>
                    <a:pt x="1260517" y="829850"/>
                  </a:lnTo>
                  <a:lnTo>
                    <a:pt x="1272258" y="785047"/>
                  </a:lnTo>
                  <a:lnTo>
                    <a:pt x="1280798" y="739036"/>
                  </a:lnTo>
                  <a:lnTo>
                    <a:pt x="1286013" y="691942"/>
                  </a:lnTo>
                  <a:lnTo>
                    <a:pt x="1287780" y="643890"/>
                  </a:lnTo>
                  <a:lnTo>
                    <a:pt x="1286013" y="595837"/>
                  </a:lnTo>
                  <a:lnTo>
                    <a:pt x="1280798" y="548743"/>
                  </a:lnTo>
                  <a:lnTo>
                    <a:pt x="1272258" y="502732"/>
                  </a:lnTo>
                  <a:lnTo>
                    <a:pt x="1260517" y="457929"/>
                  </a:lnTo>
                  <a:lnTo>
                    <a:pt x="1245701" y="414459"/>
                  </a:lnTo>
                  <a:lnTo>
                    <a:pt x="1227933" y="372446"/>
                  </a:lnTo>
                  <a:lnTo>
                    <a:pt x="1207339" y="332015"/>
                  </a:lnTo>
                  <a:lnTo>
                    <a:pt x="1184042" y="293289"/>
                  </a:lnTo>
                  <a:lnTo>
                    <a:pt x="1158168" y="256394"/>
                  </a:lnTo>
                  <a:lnTo>
                    <a:pt x="1129841" y="221455"/>
                  </a:lnTo>
                  <a:lnTo>
                    <a:pt x="1099185" y="188595"/>
                  </a:lnTo>
                  <a:lnTo>
                    <a:pt x="1066324" y="157938"/>
                  </a:lnTo>
                  <a:lnTo>
                    <a:pt x="1031385" y="129611"/>
                  </a:lnTo>
                  <a:lnTo>
                    <a:pt x="994490" y="103737"/>
                  </a:lnTo>
                  <a:lnTo>
                    <a:pt x="955764" y="80440"/>
                  </a:lnTo>
                  <a:lnTo>
                    <a:pt x="915333" y="59846"/>
                  </a:lnTo>
                  <a:lnTo>
                    <a:pt x="873320" y="42078"/>
                  </a:lnTo>
                  <a:lnTo>
                    <a:pt x="829850" y="27262"/>
                  </a:lnTo>
                  <a:lnTo>
                    <a:pt x="785047" y="15521"/>
                  </a:lnTo>
                  <a:lnTo>
                    <a:pt x="739036" y="6981"/>
                  </a:lnTo>
                  <a:lnTo>
                    <a:pt x="691942" y="1766"/>
                  </a:lnTo>
                  <a:lnTo>
                    <a:pt x="643890" y="0"/>
                  </a:lnTo>
                  <a:close/>
                </a:path>
              </a:pathLst>
            </a:custGeom>
            <a:solidFill>
              <a:srgbClr val="030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165853" y="2527554"/>
              <a:ext cx="1287780" cy="1287780"/>
            </a:xfrm>
            <a:custGeom>
              <a:avLst/>
              <a:gdLst/>
              <a:ahLst/>
              <a:cxnLst/>
              <a:rect l="l" t="t" r="r" b="b"/>
              <a:pathLst>
                <a:path w="1287779" h="1287779">
                  <a:moveTo>
                    <a:pt x="0" y="643890"/>
                  </a:moveTo>
                  <a:lnTo>
                    <a:pt x="1766" y="595837"/>
                  </a:lnTo>
                  <a:lnTo>
                    <a:pt x="6981" y="548743"/>
                  </a:lnTo>
                  <a:lnTo>
                    <a:pt x="15521" y="502732"/>
                  </a:lnTo>
                  <a:lnTo>
                    <a:pt x="27262" y="457929"/>
                  </a:lnTo>
                  <a:lnTo>
                    <a:pt x="42078" y="414459"/>
                  </a:lnTo>
                  <a:lnTo>
                    <a:pt x="59846" y="372446"/>
                  </a:lnTo>
                  <a:lnTo>
                    <a:pt x="80440" y="332015"/>
                  </a:lnTo>
                  <a:lnTo>
                    <a:pt x="103737" y="293289"/>
                  </a:lnTo>
                  <a:lnTo>
                    <a:pt x="129611" y="256394"/>
                  </a:lnTo>
                  <a:lnTo>
                    <a:pt x="157938" y="221455"/>
                  </a:lnTo>
                  <a:lnTo>
                    <a:pt x="188595" y="188595"/>
                  </a:lnTo>
                  <a:lnTo>
                    <a:pt x="221455" y="157938"/>
                  </a:lnTo>
                  <a:lnTo>
                    <a:pt x="256394" y="129611"/>
                  </a:lnTo>
                  <a:lnTo>
                    <a:pt x="293289" y="103737"/>
                  </a:lnTo>
                  <a:lnTo>
                    <a:pt x="332015" y="80440"/>
                  </a:lnTo>
                  <a:lnTo>
                    <a:pt x="372446" y="59846"/>
                  </a:lnTo>
                  <a:lnTo>
                    <a:pt x="414459" y="42078"/>
                  </a:lnTo>
                  <a:lnTo>
                    <a:pt x="457929" y="27262"/>
                  </a:lnTo>
                  <a:lnTo>
                    <a:pt x="502732" y="15521"/>
                  </a:lnTo>
                  <a:lnTo>
                    <a:pt x="548743" y="6981"/>
                  </a:lnTo>
                  <a:lnTo>
                    <a:pt x="595837" y="1766"/>
                  </a:lnTo>
                  <a:lnTo>
                    <a:pt x="643890" y="0"/>
                  </a:lnTo>
                  <a:lnTo>
                    <a:pt x="691942" y="1766"/>
                  </a:lnTo>
                  <a:lnTo>
                    <a:pt x="739036" y="6981"/>
                  </a:lnTo>
                  <a:lnTo>
                    <a:pt x="785047" y="15521"/>
                  </a:lnTo>
                  <a:lnTo>
                    <a:pt x="829850" y="27262"/>
                  </a:lnTo>
                  <a:lnTo>
                    <a:pt x="873320" y="42078"/>
                  </a:lnTo>
                  <a:lnTo>
                    <a:pt x="915333" y="59846"/>
                  </a:lnTo>
                  <a:lnTo>
                    <a:pt x="955764" y="80440"/>
                  </a:lnTo>
                  <a:lnTo>
                    <a:pt x="994490" y="103737"/>
                  </a:lnTo>
                  <a:lnTo>
                    <a:pt x="1031385" y="129611"/>
                  </a:lnTo>
                  <a:lnTo>
                    <a:pt x="1066324" y="157938"/>
                  </a:lnTo>
                  <a:lnTo>
                    <a:pt x="1099185" y="188595"/>
                  </a:lnTo>
                  <a:lnTo>
                    <a:pt x="1129841" y="221455"/>
                  </a:lnTo>
                  <a:lnTo>
                    <a:pt x="1158168" y="256394"/>
                  </a:lnTo>
                  <a:lnTo>
                    <a:pt x="1184042" y="293289"/>
                  </a:lnTo>
                  <a:lnTo>
                    <a:pt x="1207339" y="332015"/>
                  </a:lnTo>
                  <a:lnTo>
                    <a:pt x="1227933" y="372446"/>
                  </a:lnTo>
                  <a:lnTo>
                    <a:pt x="1245701" y="414459"/>
                  </a:lnTo>
                  <a:lnTo>
                    <a:pt x="1260517" y="457929"/>
                  </a:lnTo>
                  <a:lnTo>
                    <a:pt x="1272258" y="502732"/>
                  </a:lnTo>
                  <a:lnTo>
                    <a:pt x="1280798" y="548743"/>
                  </a:lnTo>
                  <a:lnTo>
                    <a:pt x="1286013" y="595837"/>
                  </a:lnTo>
                  <a:lnTo>
                    <a:pt x="1287780" y="643890"/>
                  </a:lnTo>
                  <a:lnTo>
                    <a:pt x="1286013" y="691942"/>
                  </a:lnTo>
                  <a:lnTo>
                    <a:pt x="1280798" y="739036"/>
                  </a:lnTo>
                  <a:lnTo>
                    <a:pt x="1272258" y="785047"/>
                  </a:lnTo>
                  <a:lnTo>
                    <a:pt x="1260517" y="829850"/>
                  </a:lnTo>
                  <a:lnTo>
                    <a:pt x="1245701" y="873320"/>
                  </a:lnTo>
                  <a:lnTo>
                    <a:pt x="1227933" y="915333"/>
                  </a:lnTo>
                  <a:lnTo>
                    <a:pt x="1207339" y="955764"/>
                  </a:lnTo>
                  <a:lnTo>
                    <a:pt x="1184042" y="994490"/>
                  </a:lnTo>
                  <a:lnTo>
                    <a:pt x="1158168" y="1031385"/>
                  </a:lnTo>
                  <a:lnTo>
                    <a:pt x="1129841" y="1066324"/>
                  </a:lnTo>
                  <a:lnTo>
                    <a:pt x="1099185" y="1099185"/>
                  </a:lnTo>
                  <a:lnTo>
                    <a:pt x="1066324" y="1129841"/>
                  </a:lnTo>
                  <a:lnTo>
                    <a:pt x="1031385" y="1158168"/>
                  </a:lnTo>
                  <a:lnTo>
                    <a:pt x="994490" y="1184042"/>
                  </a:lnTo>
                  <a:lnTo>
                    <a:pt x="955764" y="1207339"/>
                  </a:lnTo>
                  <a:lnTo>
                    <a:pt x="915333" y="1227933"/>
                  </a:lnTo>
                  <a:lnTo>
                    <a:pt x="873320" y="1245701"/>
                  </a:lnTo>
                  <a:lnTo>
                    <a:pt x="829850" y="1260517"/>
                  </a:lnTo>
                  <a:lnTo>
                    <a:pt x="785047" y="1272258"/>
                  </a:lnTo>
                  <a:lnTo>
                    <a:pt x="739036" y="1280798"/>
                  </a:lnTo>
                  <a:lnTo>
                    <a:pt x="691942" y="1286013"/>
                  </a:lnTo>
                  <a:lnTo>
                    <a:pt x="643890" y="1287780"/>
                  </a:lnTo>
                  <a:lnTo>
                    <a:pt x="595837" y="1286013"/>
                  </a:lnTo>
                  <a:lnTo>
                    <a:pt x="548743" y="1280798"/>
                  </a:lnTo>
                  <a:lnTo>
                    <a:pt x="502732" y="1272258"/>
                  </a:lnTo>
                  <a:lnTo>
                    <a:pt x="457929" y="1260517"/>
                  </a:lnTo>
                  <a:lnTo>
                    <a:pt x="414459" y="1245701"/>
                  </a:lnTo>
                  <a:lnTo>
                    <a:pt x="372446" y="1227933"/>
                  </a:lnTo>
                  <a:lnTo>
                    <a:pt x="332015" y="1207339"/>
                  </a:lnTo>
                  <a:lnTo>
                    <a:pt x="293289" y="1184042"/>
                  </a:lnTo>
                  <a:lnTo>
                    <a:pt x="256394" y="1158168"/>
                  </a:lnTo>
                  <a:lnTo>
                    <a:pt x="221455" y="1129841"/>
                  </a:lnTo>
                  <a:lnTo>
                    <a:pt x="188595" y="1099185"/>
                  </a:lnTo>
                  <a:lnTo>
                    <a:pt x="157938" y="1066324"/>
                  </a:lnTo>
                  <a:lnTo>
                    <a:pt x="129611" y="1031385"/>
                  </a:lnTo>
                  <a:lnTo>
                    <a:pt x="103737" y="994490"/>
                  </a:lnTo>
                  <a:lnTo>
                    <a:pt x="80440" y="955764"/>
                  </a:lnTo>
                  <a:lnTo>
                    <a:pt x="59846" y="915333"/>
                  </a:lnTo>
                  <a:lnTo>
                    <a:pt x="42078" y="873320"/>
                  </a:lnTo>
                  <a:lnTo>
                    <a:pt x="27262" y="829850"/>
                  </a:lnTo>
                  <a:lnTo>
                    <a:pt x="15521" y="785047"/>
                  </a:lnTo>
                  <a:lnTo>
                    <a:pt x="6981" y="739036"/>
                  </a:lnTo>
                  <a:lnTo>
                    <a:pt x="1766" y="691942"/>
                  </a:lnTo>
                  <a:lnTo>
                    <a:pt x="0" y="643890"/>
                  </a:lnTo>
                  <a:close/>
                </a:path>
              </a:pathLst>
            </a:custGeom>
            <a:ln w="25908">
              <a:solidFill>
                <a:srgbClr val="FF78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397502" y="2826256"/>
              <a:ext cx="518159" cy="546100"/>
            </a:xfrm>
            <a:custGeom>
              <a:avLst/>
              <a:gdLst/>
              <a:ahLst/>
              <a:cxnLst/>
              <a:rect l="l" t="t" r="r" b="b"/>
              <a:pathLst>
                <a:path w="518160" h="546100">
                  <a:moveTo>
                    <a:pt x="160020" y="192025"/>
                  </a:moveTo>
                  <a:lnTo>
                    <a:pt x="228601" y="192025"/>
                  </a:lnTo>
                  <a:lnTo>
                    <a:pt x="228601" y="123444"/>
                  </a:lnTo>
                  <a:lnTo>
                    <a:pt x="160020" y="123444"/>
                  </a:lnTo>
                  <a:lnTo>
                    <a:pt x="160020" y="192025"/>
                  </a:lnTo>
                  <a:close/>
                </a:path>
                <a:path w="518160" h="546100">
                  <a:moveTo>
                    <a:pt x="449580" y="155449"/>
                  </a:moveTo>
                  <a:lnTo>
                    <a:pt x="518161" y="155449"/>
                  </a:lnTo>
                  <a:lnTo>
                    <a:pt x="518161" y="88391"/>
                  </a:lnTo>
                  <a:lnTo>
                    <a:pt x="449580" y="88391"/>
                  </a:lnTo>
                  <a:lnTo>
                    <a:pt x="449580" y="155449"/>
                  </a:lnTo>
                  <a:close/>
                </a:path>
                <a:path w="518160" h="546100">
                  <a:moveTo>
                    <a:pt x="62484" y="324613"/>
                  </a:moveTo>
                  <a:lnTo>
                    <a:pt x="131065" y="324613"/>
                  </a:lnTo>
                  <a:lnTo>
                    <a:pt x="131065" y="257556"/>
                  </a:lnTo>
                  <a:lnTo>
                    <a:pt x="62484" y="257556"/>
                  </a:lnTo>
                  <a:lnTo>
                    <a:pt x="62484" y="324613"/>
                  </a:lnTo>
                  <a:close/>
                </a:path>
                <a:path w="518160" h="546100">
                  <a:moveTo>
                    <a:pt x="249936" y="326137"/>
                  </a:moveTo>
                  <a:lnTo>
                    <a:pt x="316993" y="326137"/>
                  </a:lnTo>
                  <a:lnTo>
                    <a:pt x="316993" y="257556"/>
                  </a:lnTo>
                  <a:lnTo>
                    <a:pt x="249936" y="257556"/>
                  </a:lnTo>
                  <a:lnTo>
                    <a:pt x="249936" y="326137"/>
                  </a:lnTo>
                  <a:close/>
                </a:path>
                <a:path w="518160" h="546100">
                  <a:moveTo>
                    <a:pt x="0" y="545593"/>
                  </a:moveTo>
                  <a:lnTo>
                    <a:pt x="67057" y="545593"/>
                  </a:lnTo>
                  <a:lnTo>
                    <a:pt x="67057" y="477012"/>
                  </a:lnTo>
                  <a:lnTo>
                    <a:pt x="0" y="477012"/>
                  </a:lnTo>
                  <a:lnTo>
                    <a:pt x="0" y="545593"/>
                  </a:lnTo>
                  <a:close/>
                </a:path>
                <a:path w="518160" h="546100">
                  <a:moveTo>
                    <a:pt x="175260" y="461773"/>
                  </a:moveTo>
                  <a:lnTo>
                    <a:pt x="243841" y="461773"/>
                  </a:lnTo>
                  <a:lnTo>
                    <a:pt x="243841" y="393191"/>
                  </a:lnTo>
                  <a:lnTo>
                    <a:pt x="175260" y="393191"/>
                  </a:lnTo>
                  <a:lnTo>
                    <a:pt x="175260" y="461773"/>
                  </a:lnTo>
                  <a:close/>
                </a:path>
                <a:path w="518160" h="546100">
                  <a:moveTo>
                    <a:pt x="300227" y="68581"/>
                  </a:moveTo>
                  <a:lnTo>
                    <a:pt x="368809" y="68581"/>
                  </a:lnTo>
                  <a:lnTo>
                    <a:pt x="368809" y="0"/>
                  </a:lnTo>
                  <a:lnTo>
                    <a:pt x="300227" y="0"/>
                  </a:lnTo>
                  <a:lnTo>
                    <a:pt x="300227" y="68581"/>
                  </a:lnTo>
                  <a:close/>
                </a:path>
                <a:path w="518160" h="546100">
                  <a:moveTo>
                    <a:pt x="0" y="76201"/>
                  </a:moveTo>
                  <a:lnTo>
                    <a:pt x="67057" y="76201"/>
                  </a:lnTo>
                  <a:lnTo>
                    <a:pt x="67057" y="7620"/>
                  </a:lnTo>
                  <a:lnTo>
                    <a:pt x="0" y="7620"/>
                  </a:lnTo>
                  <a:lnTo>
                    <a:pt x="0" y="76201"/>
                  </a:lnTo>
                  <a:close/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549147" y="3034285"/>
              <a:ext cx="468630" cy="477520"/>
            </a:xfrm>
            <a:custGeom>
              <a:avLst/>
              <a:gdLst/>
              <a:ahLst/>
              <a:cxnLst/>
              <a:rect l="l" t="t" r="r" b="b"/>
              <a:pathLst>
                <a:path w="468629" h="477520">
                  <a:moveTo>
                    <a:pt x="256941" y="0"/>
                  </a:moveTo>
                  <a:lnTo>
                    <a:pt x="209903" y="996"/>
                  </a:lnTo>
                  <a:lnTo>
                    <a:pt x="164742" y="10967"/>
                  </a:lnTo>
                  <a:lnTo>
                    <a:pt x="122643" y="29255"/>
                  </a:lnTo>
                  <a:lnTo>
                    <a:pt x="84794" y="55206"/>
                  </a:lnTo>
                  <a:lnTo>
                    <a:pt x="52384" y="88162"/>
                  </a:lnTo>
                  <a:lnTo>
                    <a:pt x="26599" y="127466"/>
                  </a:lnTo>
                  <a:lnTo>
                    <a:pt x="8628" y="172464"/>
                  </a:lnTo>
                  <a:lnTo>
                    <a:pt x="0" y="220147"/>
                  </a:lnTo>
                  <a:lnTo>
                    <a:pt x="1010" y="267152"/>
                  </a:lnTo>
                  <a:lnTo>
                    <a:pt x="11001" y="312292"/>
                  </a:lnTo>
                  <a:lnTo>
                    <a:pt x="29313" y="354375"/>
                  </a:lnTo>
                  <a:lnTo>
                    <a:pt x="55287" y="392215"/>
                  </a:lnTo>
                  <a:lnTo>
                    <a:pt x="88263" y="424620"/>
                  </a:lnTo>
                  <a:lnTo>
                    <a:pt x="127582" y="450403"/>
                  </a:lnTo>
                  <a:lnTo>
                    <a:pt x="172585" y="468374"/>
                  </a:lnTo>
                  <a:lnTo>
                    <a:pt x="220274" y="477008"/>
                  </a:lnTo>
                  <a:lnTo>
                    <a:pt x="267294" y="476012"/>
                  </a:lnTo>
                  <a:lnTo>
                    <a:pt x="312453" y="466041"/>
                  </a:lnTo>
                  <a:lnTo>
                    <a:pt x="354560" y="447752"/>
                  </a:lnTo>
                  <a:lnTo>
                    <a:pt x="392423" y="421802"/>
                  </a:lnTo>
                  <a:lnTo>
                    <a:pt x="424849" y="388846"/>
                  </a:lnTo>
                  <a:lnTo>
                    <a:pt x="450646" y="349541"/>
                  </a:lnTo>
                  <a:lnTo>
                    <a:pt x="468622" y="304544"/>
                  </a:lnTo>
                  <a:lnTo>
                    <a:pt x="401058" y="62863"/>
                  </a:lnTo>
                  <a:lnTo>
                    <a:pt x="356053" y="30081"/>
                  </a:lnTo>
                  <a:lnTo>
                    <a:pt x="304665" y="8634"/>
                  </a:lnTo>
                  <a:lnTo>
                    <a:pt x="256941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549147" y="3033522"/>
              <a:ext cx="468630" cy="478790"/>
            </a:xfrm>
            <a:custGeom>
              <a:avLst/>
              <a:gdLst/>
              <a:ahLst/>
              <a:cxnLst/>
              <a:rect l="l" t="t" r="r" b="b"/>
              <a:pathLst>
                <a:path w="468629" h="478789">
                  <a:moveTo>
                    <a:pt x="468622" y="305307"/>
                  </a:moveTo>
                  <a:lnTo>
                    <a:pt x="450646" y="350305"/>
                  </a:lnTo>
                  <a:lnTo>
                    <a:pt x="424849" y="389610"/>
                  </a:lnTo>
                  <a:lnTo>
                    <a:pt x="392423" y="422565"/>
                  </a:lnTo>
                  <a:lnTo>
                    <a:pt x="354560" y="448516"/>
                  </a:lnTo>
                  <a:lnTo>
                    <a:pt x="312453" y="466805"/>
                  </a:lnTo>
                  <a:lnTo>
                    <a:pt x="267294" y="476775"/>
                  </a:lnTo>
                  <a:lnTo>
                    <a:pt x="220274" y="477772"/>
                  </a:lnTo>
                  <a:lnTo>
                    <a:pt x="172585" y="469138"/>
                  </a:lnTo>
                  <a:lnTo>
                    <a:pt x="127582" y="451167"/>
                  </a:lnTo>
                  <a:lnTo>
                    <a:pt x="88263" y="425384"/>
                  </a:lnTo>
                  <a:lnTo>
                    <a:pt x="55287" y="392978"/>
                  </a:lnTo>
                  <a:lnTo>
                    <a:pt x="29313" y="355139"/>
                  </a:lnTo>
                  <a:lnTo>
                    <a:pt x="11001" y="313055"/>
                  </a:lnTo>
                  <a:lnTo>
                    <a:pt x="1010" y="267916"/>
                  </a:lnTo>
                  <a:lnTo>
                    <a:pt x="0" y="220910"/>
                  </a:lnTo>
                  <a:lnTo>
                    <a:pt x="8628" y="173227"/>
                  </a:lnTo>
                  <a:lnTo>
                    <a:pt x="26599" y="128230"/>
                  </a:lnTo>
                  <a:lnTo>
                    <a:pt x="52384" y="88925"/>
                  </a:lnTo>
                  <a:lnTo>
                    <a:pt x="84794" y="55970"/>
                  </a:lnTo>
                  <a:lnTo>
                    <a:pt x="122643" y="30019"/>
                  </a:lnTo>
                  <a:lnTo>
                    <a:pt x="164742" y="11730"/>
                  </a:lnTo>
                  <a:lnTo>
                    <a:pt x="209903" y="1760"/>
                  </a:lnTo>
                  <a:lnTo>
                    <a:pt x="256941" y="763"/>
                  </a:lnTo>
                  <a:lnTo>
                    <a:pt x="304665" y="9398"/>
                  </a:lnTo>
                  <a:lnTo>
                    <a:pt x="331032" y="18639"/>
                  </a:lnTo>
                  <a:lnTo>
                    <a:pt x="356053" y="30845"/>
                  </a:lnTo>
                  <a:lnTo>
                    <a:pt x="379478" y="45884"/>
                  </a:lnTo>
                  <a:lnTo>
                    <a:pt x="401058" y="63626"/>
                  </a:lnTo>
                </a:path>
                <a:path w="468629" h="478789">
                  <a:moveTo>
                    <a:pt x="366514" y="315467"/>
                  </a:moveTo>
                  <a:lnTo>
                    <a:pt x="360353" y="353115"/>
                  </a:lnTo>
                  <a:lnTo>
                    <a:pt x="351417" y="390144"/>
                  </a:lnTo>
                  <a:lnTo>
                    <a:pt x="339743" y="426410"/>
                  </a:lnTo>
                  <a:lnTo>
                    <a:pt x="325366" y="461772"/>
                  </a:lnTo>
                </a:path>
                <a:path w="468629" h="478789">
                  <a:moveTo>
                    <a:pt x="325366" y="16763"/>
                  </a:moveTo>
                  <a:lnTo>
                    <a:pt x="330587" y="28973"/>
                  </a:lnTo>
                  <a:lnTo>
                    <a:pt x="342845" y="63293"/>
                  </a:lnTo>
                  <a:lnTo>
                    <a:pt x="357031" y="116258"/>
                  </a:lnTo>
                  <a:lnTo>
                    <a:pt x="368038" y="184403"/>
                  </a:lnTo>
                </a:path>
                <a:path w="468629" h="478789">
                  <a:moveTo>
                    <a:pt x="153154" y="461772"/>
                  </a:moveTo>
                  <a:lnTo>
                    <a:pt x="138688" y="424207"/>
                  </a:lnTo>
                  <a:lnTo>
                    <a:pt x="114578" y="324516"/>
                  </a:lnTo>
                  <a:lnTo>
                    <a:pt x="109756" y="182201"/>
                  </a:lnTo>
                  <a:lnTo>
                    <a:pt x="153154" y="16763"/>
                  </a:lnTo>
                </a:path>
                <a:path w="468629" h="478789">
                  <a:moveTo>
                    <a:pt x="754" y="248412"/>
                  </a:moveTo>
                  <a:lnTo>
                    <a:pt x="302506" y="248412"/>
                  </a:lnTo>
                </a:path>
                <a:path w="468629" h="478789">
                  <a:moveTo>
                    <a:pt x="238498" y="478536"/>
                  </a:moveTo>
                  <a:lnTo>
                    <a:pt x="238498" y="0"/>
                  </a:lnTo>
                </a:path>
                <a:path w="468629" h="478789">
                  <a:moveTo>
                    <a:pt x="20566" y="149351"/>
                  </a:moveTo>
                  <a:lnTo>
                    <a:pt x="54702" y="134193"/>
                  </a:lnTo>
                  <a:lnTo>
                    <a:pt x="145630" y="107711"/>
                  </a:lnTo>
                  <a:lnTo>
                    <a:pt x="276134" y="98399"/>
                  </a:lnTo>
                  <a:lnTo>
                    <a:pt x="428998" y="134747"/>
                  </a:lnTo>
                </a:path>
                <a:path w="468629" h="478789">
                  <a:moveTo>
                    <a:pt x="22090" y="339851"/>
                  </a:moveTo>
                  <a:lnTo>
                    <a:pt x="58446" y="356246"/>
                  </a:lnTo>
                  <a:lnTo>
                    <a:pt x="155107" y="383571"/>
                  </a:lnTo>
                  <a:lnTo>
                    <a:pt x="293464" y="389036"/>
                  </a:lnTo>
                  <a:lnTo>
                    <a:pt x="454906" y="339851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82896" y="3057144"/>
              <a:ext cx="419099" cy="408431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1152905" y="2527554"/>
              <a:ext cx="1287780" cy="1287780"/>
            </a:xfrm>
            <a:custGeom>
              <a:avLst/>
              <a:gdLst/>
              <a:ahLst/>
              <a:cxnLst/>
              <a:rect l="l" t="t" r="r" b="b"/>
              <a:pathLst>
                <a:path w="1287780" h="1287779">
                  <a:moveTo>
                    <a:pt x="643889" y="0"/>
                  </a:moveTo>
                  <a:lnTo>
                    <a:pt x="595837" y="1766"/>
                  </a:lnTo>
                  <a:lnTo>
                    <a:pt x="548743" y="6981"/>
                  </a:lnTo>
                  <a:lnTo>
                    <a:pt x="502732" y="15521"/>
                  </a:lnTo>
                  <a:lnTo>
                    <a:pt x="457929" y="27262"/>
                  </a:lnTo>
                  <a:lnTo>
                    <a:pt x="414459" y="42078"/>
                  </a:lnTo>
                  <a:lnTo>
                    <a:pt x="372446" y="59846"/>
                  </a:lnTo>
                  <a:lnTo>
                    <a:pt x="332015" y="80440"/>
                  </a:lnTo>
                  <a:lnTo>
                    <a:pt x="293289" y="103737"/>
                  </a:lnTo>
                  <a:lnTo>
                    <a:pt x="256394" y="129611"/>
                  </a:lnTo>
                  <a:lnTo>
                    <a:pt x="221455" y="157938"/>
                  </a:lnTo>
                  <a:lnTo>
                    <a:pt x="188595" y="188595"/>
                  </a:lnTo>
                  <a:lnTo>
                    <a:pt x="157938" y="221455"/>
                  </a:lnTo>
                  <a:lnTo>
                    <a:pt x="129611" y="256394"/>
                  </a:lnTo>
                  <a:lnTo>
                    <a:pt x="103737" y="293289"/>
                  </a:lnTo>
                  <a:lnTo>
                    <a:pt x="80440" y="332015"/>
                  </a:lnTo>
                  <a:lnTo>
                    <a:pt x="59846" y="372446"/>
                  </a:lnTo>
                  <a:lnTo>
                    <a:pt x="42078" y="414459"/>
                  </a:lnTo>
                  <a:lnTo>
                    <a:pt x="27262" y="457929"/>
                  </a:lnTo>
                  <a:lnTo>
                    <a:pt x="15521" y="502732"/>
                  </a:lnTo>
                  <a:lnTo>
                    <a:pt x="6981" y="548743"/>
                  </a:lnTo>
                  <a:lnTo>
                    <a:pt x="1766" y="595837"/>
                  </a:lnTo>
                  <a:lnTo>
                    <a:pt x="0" y="643890"/>
                  </a:lnTo>
                  <a:lnTo>
                    <a:pt x="1766" y="691942"/>
                  </a:lnTo>
                  <a:lnTo>
                    <a:pt x="6981" y="739036"/>
                  </a:lnTo>
                  <a:lnTo>
                    <a:pt x="15521" y="785047"/>
                  </a:lnTo>
                  <a:lnTo>
                    <a:pt x="27262" y="829850"/>
                  </a:lnTo>
                  <a:lnTo>
                    <a:pt x="42078" y="873320"/>
                  </a:lnTo>
                  <a:lnTo>
                    <a:pt x="59846" y="915333"/>
                  </a:lnTo>
                  <a:lnTo>
                    <a:pt x="80440" y="955764"/>
                  </a:lnTo>
                  <a:lnTo>
                    <a:pt x="103737" y="994490"/>
                  </a:lnTo>
                  <a:lnTo>
                    <a:pt x="129611" y="1031385"/>
                  </a:lnTo>
                  <a:lnTo>
                    <a:pt x="157938" y="1066324"/>
                  </a:lnTo>
                  <a:lnTo>
                    <a:pt x="188594" y="1099185"/>
                  </a:lnTo>
                  <a:lnTo>
                    <a:pt x="221455" y="1129841"/>
                  </a:lnTo>
                  <a:lnTo>
                    <a:pt x="256394" y="1158168"/>
                  </a:lnTo>
                  <a:lnTo>
                    <a:pt x="293289" y="1184042"/>
                  </a:lnTo>
                  <a:lnTo>
                    <a:pt x="332015" y="1207339"/>
                  </a:lnTo>
                  <a:lnTo>
                    <a:pt x="372446" y="1227933"/>
                  </a:lnTo>
                  <a:lnTo>
                    <a:pt x="414459" y="1245701"/>
                  </a:lnTo>
                  <a:lnTo>
                    <a:pt x="457929" y="1260517"/>
                  </a:lnTo>
                  <a:lnTo>
                    <a:pt x="502732" y="1272258"/>
                  </a:lnTo>
                  <a:lnTo>
                    <a:pt x="548743" y="1280798"/>
                  </a:lnTo>
                  <a:lnTo>
                    <a:pt x="595837" y="1286013"/>
                  </a:lnTo>
                  <a:lnTo>
                    <a:pt x="643889" y="1287780"/>
                  </a:lnTo>
                  <a:lnTo>
                    <a:pt x="691942" y="1286013"/>
                  </a:lnTo>
                  <a:lnTo>
                    <a:pt x="739036" y="1280798"/>
                  </a:lnTo>
                  <a:lnTo>
                    <a:pt x="785047" y="1272258"/>
                  </a:lnTo>
                  <a:lnTo>
                    <a:pt x="829850" y="1260517"/>
                  </a:lnTo>
                  <a:lnTo>
                    <a:pt x="873320" y="1245701"/>
                  </a:lnTo>
                  <a:lnTo>
                    <a:pt x="915333" y="1227933"/>
                  </a:lnTo>
                  <a:lnTo>
                    <a:pt x="955764" y="1207339"/>
                  </a:lnTo>
                  <a:lnTo>
                    <a:pt x="994490" y="1184042"/>
                  </a:lnTo>
                  <a:lnTo>
                    <a:pt x="1031385" y="1158168"/>
                  </a:lnTo>
                  <a:lnTo>
                    <a:pt x="1066324" y="1129841"/>
                  </a:lnTo>
                  <a:lnTo>
                    <a:pt x="1099185" y="1099185"/>
                  </a:lnTo>
                  <a:lnTo>
                    <a:pt x="1129841" y="1066324"/>
                  </a:lnTo>
                  <a:lnTo>
                    <a:pt x="1158168" y="1031385"/>
                  </a:lnTo>
                  <a:lnTo>
                    <a:pt x="1184042" y="994490"/>
                  </a:lnTo>
                  <a:lnTo>
                    <a:pt x="1207339" y="955764"/>
                  </a:lnTo>
                  <a:lnTo>
                    <a:pt x="1227933" y="915333"/>
                  </a:lnTo>
                  <a:lnTo>
                    <a:pt x="1245701" y="873320"/>
                  </a:lnTo>
                  <a:lnTo>
                    <a:pt x="1260517" y="829850"/>
                  </a:lnTo>
                  <a:lnTo>
                    <a:pt x="1272258" y="785047"/>
                  </a:lnTo>
                  <a:lnTo>
                    <a:pt x="1280798" y="739036"/>
                  </a:lnTo>
                  <a:lnTo>
                    <a:pt x="1286013" y="691942"/>
                  </a:lnTo>
                  <a:lnTo>
                    <a:pt x="1287780" y="643890"/>
                  </a:lnTo>
                  <a:lnTo>
                    <a:pt x="1286013" y="595837"/>
                  </a:lnTo>
                  <a:lnTo>
                    <a:pt x="1280798" y="548743"/>
                  </a:lnTo>
                  <a:lnTo>
                    <a:pt x="1272258" y="502732"/>
                  </a:lnTo>
                  <a:lnTo>
                    <a:pt x="1260517" y="457929"/>
                  </a:lnTo>
                  <a:lnTo>
                    <a:pt x="1245701" y="414459"/>
                  </a:lnTo>
                  <a:lnTo>
                    <a:pt x="1227933" y="372446"/>
                  </a:lnTo>
                  <a:lnTo>
                    <a:pt x="1207339" y="332015"/>
                  </a:lnTo>
                  <a:lnTo>
                    <a:pt x="1184042" y="293289"/>
                  </a:lnTo>
                  <a:lnTo>
                    <a:pt x="1158168" y="256394"/>
                  </a:lnTo>
                  <a:lnTo>
                    <a:pt x="1129841" y="221455"/>
                  </a:lnTo>
                  <a:lnTo>
                    <a:pt x="1099185" y="188595"/>
                  </a:lnTo>
                  <a:lnTo>
                    <a:pt x="1066324" y="157938"/>
                  </a:lnTo>
                  <a:lnTo>
                    <a:pt x="1031385" y="129611"/>
                  </a:lnTo>
                  <a:lnTo>
                    <a:pt x="994490" y="103737"/>
                  </a:lnTo>
                  <a:lnTo>
                    <a:pt x="955764" y="80440"/>
                  </a:lnTo>
                  <a:lnTo>
                    <a:pt x="915333" y="59846"/>
                  </a:lnTo>
                  <a:lnTo>
                    <a:pt x="873320" y="42078"/>
                  </a:lnTo>
                  <a:lnTo>
                    <a:pt x="829850" y="27262"/>
                  </a:lnTo>
                  <a:lnTo>
                    <a:pt x="785047" y="15521"/>
                  </a:lnTo>
                  <a:lnTo>
                    <a:pt x="739036" y="6981"/>
                  </a:lnTo>
                  <a:lnTo>
                    <a:pt x="691942" y="1766"/>
                  </a:lnTo>
                  <a:lnTo>
                    <a:pt x="643889" y="0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152905" y="2527554"/>
              <a:ext cx="1287780" cy="1287780"/>
            </a:xfrm>
            <a:custGeom>
              <a:avLst/>
              <a:gdLst/>
              <a:ahLst/>
              <a:cxnLst/>
              <a:rect l="l" t="t" r="r" b="b"/>
              <a:pathLst>
                <a:path w="1287780" h="1287779">
                  <a:moveTo>
                    <a:pt x="0" y="643890"/>
                  </a:moveTo>
                  <a:lnTo>
                    <a:pt x="1766" y="595837"/>
                  </a:lnTo>
                  <a:lnTo>
                    <a:pt x="6981" y="548743"/>
                  </a:lnTo>
                  <a:lnTo>
                    <a:pt x="15521" y="502732"/>
                  </a:lnTo>
                  <a:lnTo>
                    <a:pt x="27262" y="457929"/>
                  </a:lnTo>
                  <a:lnTo>
                    <a:pt x="42078" y="414459"/>
                  </a:lnTo>
                  <a:lnTo>
                    <a:pt x="59846" y="372446"/>
                  </a:lnTo>
                  <a:lnTo>
                    <a:pt x="80440" y="332015"/>
                  </a:lnTo>
                  <a:lnTo>
                    <a:pt x="103737" y="293289"/>
                  </a:lnTo>
                  <a:lnTo>
                    <a:pt x="129611" y="256394"/>
                  </a:lnTo>
                  <a:lnTo>
                    <a:pt x="157938" y="221455"/>
                  </a:lnTo>
                  <a:lnTo>
                    <a:pt x="188595" y="188595"/>
                  </a:lnTo>
                  <a:lnTo>
                    <a:pt x="221455" y="157938"/>
                  </a:lnTo>
                  <a:lnTo>
                    <a:pt x="256394" y="129611"/>
                  </a:lnTo>
                  <a:lnTo>
                    <a:pt x="293289" y="103737"/>
                  </a:lnTo>
                  <a:lnTo>
                    <a:pt x="332015" y="80440"/>
                  </a:lnTo>
                  <a:lnTo>
                    <a:pt x="372446" y="59846"/>
                  </a:lnTo>
                  <a:lnTo>
                    <a:pt x="414459" y="42078"/>
                  </a:lnTo>
                  <a:lnTo>
                    <a:pt x="457929" y="27262"/>
                  </a:lnTo>
                  <a:lnTo>
                    <a:pt x="502732" y="15521"/>
                  </a:lnTo>
                  <a:lnTo>
                    <a:pt x="548743" y="6981"/>
                  </a:lnTo>
                  <a:lnTo>
                    <a:pt x="595837" y="1766"/>
                  </a:lnTo>
                  <a:lnTo>
                    <a:pt x="643889" y="0"/>
                  </a:lnTo>
                  <a:lnTo>
                    <a:pt x="691942" y="1766"/>
                  </a:lnTo>
                  <a:lnTo>
                    <a:pt x="739036" y="6981"/>
                  </a:lnTo>
                  <a:lnTo>
                    <a:pt x="785047" y="15521"/>
                  </a:lnTo>
                  <a:lnTo>
                    <a:pt x="829850" y="27262"/>
                  </a:lnTo>
                  <a:lnTo>
                    <a:pt x="873320" y="42078"/>
                  </a:lnTo>
                  <a:lnTo>
                    <a:pt x="915333" y="59846"/>
                  </a:lnTo>
                  <a:lnTo>
                    <a:pt x="955764" y="80440"/>
                  </a:lnTo>
                  <a:lnTo>
                    <a:pt x="994490" y="103737"/>
                  </a:lnTo>
                  <a:lnTo>
                    <a:pt x="1031385" y="129611"/>
                  </a:lnTo>
                  <a:lnTo>
                    <a:pt x="1066324" y="157938"/>
                  </a:lnTo>
                  <a:lnTo>
                    <a:pt x="1099185" y="188595"/>
                  </a:lnTo>
                  <a:lnTo>
                    <a:pt x="1129841" y="221455"/>
                  </a:lnTo>
                  <a:lnTo>
                    <a:pt x="1158168" y="256394"/>
                  </a:lnTo>
                  <a:lnTo>
                    <a:pt x="1184042" y="293289"/>
                  </a:lnTo>
                  <a:lnTo>
                    <a:pt x="1207339" y="332015"/>
                  </a:lnTo>
                  <a:lnTo>
                    <a:pt x="1227933" y="372446"/>
                  </a:lnTo>
                  <a:lnTo>
                    <a:pt x="1245701" y="414459"/>
                  </a:lnTo>
                  <a:lnTo>
                    <a:pt x="1260517" y="457929"/>
                  </a:lnTo>
                  <a:lnTo>
                    <a:pt x="1272258" y="502732"/>
                  </a:lnTo>
                  <a:lnTo>
                    <a:pt x="1280798" y="548743"/>
                  </a:lnTo>
                  <a:lnTo>
                    <a:pt x="1286013" y="595837"/>
                  </a:lnTo>
                  <a:lnTo>
                    <a:pt x="1287780" y="643890"/>
                  </a:lnTo>
                  <a:lnTo>
                    <a:pt x="1286013" y="691942"/>
                  </a:lnTo>
                  <a:lnTo>
                    <a:pt x="1280798" y="739036"/>
                  </a:lnTo>
                  <a:lnTo>
                    <a:pt x="1272258" y="785047"/>
                  </a:lnTo>
                  <a:lnTo>
                    <a:pt x="1260517" y="829850"/>
                  </a:lnTo>
                  <a:lnTo>
                    <a:pt x="1245701" y="873320"/>
                  </a:lnTo>
                  <a:lnTo>
                    <a:pt x="1227933" y="915333"/>
                  </a:lnTo>
                  <a:lnTo>
                    <a:pt x="1207339" y="955764"/>
                  </a:lnTo>
                  <a:lnTo>
                    <a:pt x="1184042" y="994490"/>
                  </a:lnTo>
                  <a:lnTo>
                    <a:pt x="1158168" y="1031385"/>
                  </a:lnTo>
                  <a:lnTo>
                    <a:pt x="1129841" y="1066324"/>
                  </a:lnTo>
                  <a:lnTo>
                    <a:pt x="1099185" y="1099185"/>
                  </a:lnTo>
                  <a:lnTo>
                    <a:pt x="1066324" y="1129841"/>
                  </a:lnTo>
                  <a:lnTo>
                    <a:pt x="1031385" y="1158168"/>
                  </a:lnTo>
                  <a:lnTo>
                    <a:pt x="994490" y="1184042"/>
                  </a:lnTo>
                  <a:lnTo>
                    <a:pt x="955764" y="1207339"/>
                  </a:lnTo>
                  <a:lnTo>
                    <a:pt x="915333" y="1227933"/>
                  </a:lnTo>
                  <a:lnTo>
                    <a:pt x="873320" y="1245701"/>
                  </a:lnTo>
                  <a:lnTo>
                    <a:pt x="829850" y="1260517"/>
                  </a:lnTo>
                  <a:lnTo>
                    <a:pt x="785047" y="1272258"/>
                  </a:lnTo>
                  <a:lnTo>
                    <a:pt x="739036" y="1280798"/>
                  </a:lnTo>
                  <a:lnTo>
                    <a:pt x="691942" y="1286013"/>
                  </a:lnTo>
                  <a:lnTo>
                    <a:pt x="643889" y="1287780"/>
                  </a:lnTo>
                  <a:lnTo>
                    <a:pt x="595837" y="1286013"/>
                  </a:lnTo>
                  <a:lnTo>
                    <a:pt x="548743" y="1280798"/>
                  </a:lnTo>
                  <a:lnTo>
                    <a:pt x="502732" y="1272258"/>
                  </a:lnTo>
                  <a:lnTo>
                    <a:pt x="457929" y="1260517"/>
                  </a:lnTo>
                  <a:lnTo>
                    <a:pt x="414459" y="1245701"/>
                  </a:lnTo>
                  <a:lnTo>
                    <a:pt x="372446" y="1227933"/>
                  </a:lnTo>
                  <a:lnTo>
                    <a:pt x="332015" y="1207339"/>
                  </a:lnTo>
                  <a:lnTo>
                    <a:pt x="293289" y="1184042"/>
                  </a:lnTo>
                  <a:lnTo>
                    <a:pt x="256394" y="1158168"/>
                  </a:lnTo>
                  <a:lnTo>
                    <a:pt x="221455" y="1129841"/>
                  </a:lnTo>
                  <a:lnTo>
                    <a:pt x="188594" y="1099185"/>
                  </a:lnTo>
                  <a:lnTo>
                    <a:pt x="157938" y="1066324"/>
                  </a:lnTo>
                  <a:lnTo>
                    <a:pt x="129611" y="1031385"/>
                  </a:lnTo>
                  <a:lnTo>
                    <a:pt x="103737" y="994490"/>
                  </a:lnTo>
                  <a:lnTo>
                    <a:pt x="80440" y="955764"/>
                  </a:lnTo>
                  <a:lnTo>
                    <a:pt x="59846" y="915333"/>
                  </a:lnTo>
                  <a:lnTo>
                    <a:pt x="42078" y="873320"/>
                  </a:lnTo>
                  <a:lnTo>
                    <a:pt x="27262" y="829850"/>
                  </a:lnTo>
                  <a:lnTo>
                    <a:pt x="15521" y="785047"/>
                  </a:lnTo>
                  <a:lnTo>
                    <a:pt x="6981" y="739036"/>
                  </a:lnTo>
                  <a:lnTo>
                    <a:pt x="1766" y="691942"/>
                  </a:lnTo>
                  <a:lnTo>
                    <a:pt x="0" y="643890"/>
                  </a:lnTo>
                  <a:close/>
                </a:path>
              </a:pathLst>
            </a:custGeom>
            <a:ln w="25908">
              <a:solidFill>
                <a:srgbClr val="FF78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474850" y="2864739"/>
              <a:ext cx="539115" cy="531495"/>
            </a:xfrm>
            <a:custGeom>
              <a:avLst/>
              <a:gdLst/>
              <a:ahLst/>
              <a:cxnLst/>
              <a:rect l="l" t="t" r="r" b="b"/>
              <a:pathLst>
                <a:path w="539114" h="531495">
                  <a:moveTo>
                    <a:pt x="525399" y="142621"/>
                  </a:moveTo>
                  <a:lnTo>
                    <a:pt x="12827" y="142621"/>
                  </a:lnTo>
                  <a:lnTo>
                    <a:pt x="5715" y="142621"/>
                  </a:lnTo>
                  <a:lnTo>
                    <a:pt x="0" y="136906"/>
                  </a:lnTo>
                  <a:lnTo>
                    <a:pt x="0" y="129921"/>
                  </a:lnTo>
                  <a:lnTo>
                    <a:pt x="0" y="12700"/>
                  </a:lnTo>
                  <a:lnTo>
                    <a:pt x="0" y="5714"/>
                  </a:lnTo>
                  <a:lnTo>
                    <a:pt x="5715" y="0"/>
                  </a:lnTo>
                  <a:lnTo>
                    <a:pt x="12827" y="0"/>
                  </a:lnTo>
                  <a:lnTo>
                    <a:pt x="526034" y="0"/>
                  </a:lnTo>
                  <a:lnTo>
                    <a:pt x="533146" y="0"/>
                  </a:lnTo>
                  <a:lnTo>
                    <a:pt x="538861" y="5714"/>
                  </a:lnTo>
                  <a:lnTo>
                    <a:pt x="538861" y="12700"/>
                  </a:lnTo>
                  <a:lnTo>
                    <a:pt x="538861" y="129921"/>
                  </a:lnTo>
                  <a:lnTo>
                    <a:pt x="538226" y="136906"/>
                  </a:lnTo>
                  <a:lnTo>
                    <a:pt x="532511" y="142621"/>
                  </a:lnTo>
                  <a:lnTo>
                    <a:pt x="525399" y="142621"/>
                  </a:lnTo>
                  <a:close/>
                </a:path>
                <a:path w="539114" h="531495">
                  <a:moveTo>
                    <a:pt x="526034" y="337058"/>
                  </a:moveTo>
                  <a:lnTo>
                    <a:pt x="12192" y="337058"/>
                  </a:lnTo>
                  <a:lnTo>
                    <a:pt x="5080" y="337058"/>
                  </a:lnTo>
                  <a:lnTo>
                    <a:pt x="0" y="331343"/>
                  </a:lnTo>
                  <a:lnTo>
                    <a:pt x="0" y="324993"/>
                  </a:lnTo>
                  <a:lnTo>
                    <a:pt x="0" y="207137"/>
                  </a:lnTo>
                  <a:lnTo>
                    <a:pt x="0" y="200151"/>
                  </a:lnTo>
                  <a:lnTo>
                    <a:pt x="5715" y="195072"/>
                  </a:lnTo>
                  <a:lnTo>
                    <a:pt x="12192" y="195072"/>
                  </a:lnTo>
                  <a:lnTo>
                    <a:pt x="526034" y="195072"/>
                  </a:lnTo>
                  <a:lnTo>
                    <a:pt x="533146" y="195072"/>
                  </a:lnTo>
                  <a:lnTo>
                    <a:pt x="538226" y="200787"/>
                  </a:lnTo>
                  <a:lnTo>
                    <a:pt x="538226" y="207137"/>
                  </a:lnTo>
                  <a:lnTo>
                    <a:pt x="538226" y="324993"/>
                  </a:lnTo>
                  <a:lnTo>
                    <a:pt x="538226" y="331977"/>
                  </a:lnTo>
                  <a:lnTo>
                    <a:pt x="533146" y="337058"/>
                  </a:lnTo>
                  <a:lnTo>
                    <a:pt x="526034" y="337058"/>
                  </a:lnTo>
                  <a:close/>
                </a:path>
                <a:path w="539114" h="531495">
                  <a:moveTo>
                    <a:pt x="71628" y="192024"/>
                  </a:moveTo>
                  <a:lnTo>
                    <a:pt x="467029" y="192024"/>
                  </a:lnTo>
                  <a:lnTo>
                    <a:pt x="467029" y="143377"/>
                  </a:lnTo>
                  <a:lnTo>
                    <a:pt x="71628" y="143377"/>
                  </a:lnTo>
                  <a:lnTo>
                    <a:pt x="71628" y="192024"/>
                  </a:lnTo>
                  <a:close/>
                </a:path>
                <a:path w="539114" h="531495">
                  <a:moveTo>
                    <a:pt x="525399" y="531240"/>
                  </a:moveTo>
                  <a:lnTo>
                    <a:pt x="12827" y="531240"/>
                  </a:lnTo>
                  <a:lnTo>
                    <a:pt x="5715" y="531240"/>
                  </a:lnTo>
                  <a:lnTo>
                    <a:pt x="0" y="525526"/>
                  </a:lnTo>
                  <a:lnTo>
                    <a:pt x="0" y="518540"/>
                  </a:lnTo>
                  <a:lnTo>
                    <a:pt x="0" y="401320"/>
                  </a:lnTo>
                  <a:lnTo>
                    <a:pt x="0" y="394335"/>
                  </a:lnTo>
                  <a:lnTo>
                    <a:pt x="5715" y="388620"/>
                  </a:lnTo>
                  <a:lnTo>
                    <a:pt x="12827" y="388620"/>
                  </a:lnTo>
                  <a:lnTo>
                    <a:pt x="526034" y="388620"/>
                  </a:lnTo>
                  <a:lnTo>
                    <a:pt x="533146" y="388620"/>
                  </a:lnTo>
                  <a:lnTo>
                    <a:pt x="538861" y="394335"/>
                  </a:lnTo>
                  <a:lnTo>
                    <a:pt x="538861" y="401320"/>
                  </a:lnTo>
                  <a:lnTo>
                    <a:pt x="538861" y="518540"/>
                  </a:lnTo>
                  <a:lnTo>
                    <a:pt x="538226" y="525526"/>
                  </a:lnTo>
                  <a:lnTo>
                    <a:pt x="532511" y="531240"/>
                  </a:lnTo>
                  <a:lnTo>
                    <a:pt x="525399" y="53124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557274" y="2910565"/>
              <a:ext cx="169545" cy="50800"/>
            </a:xfrm>
            <a:custGeom>
              <a:avLst/>
              <a:gdLst/>
              <a:ahLst/>
              <a:cxnLst/>
              <a:rect l="l" t="t" r="r" b="b"/>
              <a:pathLst>
                <a:path w="169544" h="50800">
                  <a:moveTo>
                    <a:pt x="0" y="50566"/>
                  </a:moveTo>
                  <a:lnTo>
                    <a:pt x="50565" y="50566"/>
                  </a:lnTo>
                  <a:lnTo>
                    <a:pt x="50565" y="0"/>
                  </a:lnTo>
                  <a:lnTo>
                    <a:pt x="0" y="0"/>
                  </a:lnTo>
                  <a:lnTo>
                    <a:pt x="0" y="50566"/>
                  </a:lnTo>
                  <a:close/>
                </a:path>
                <a:path w="169544" h="50800">
                  <a:moveTo>
                    <a:pt x="118871" y="50566"/>
                  </a:moveTo>
                  <a:lnTo>
                    <a:pt x="169438" y="50566"/>
                  </a:lnTo>
                  <a:lnTo>
                    <a:pt x="169438" y="0"/>
                  </a:lnTo>
                  <a:lnTo>
                    <a:pt x="118871" y="0"/>
                  </a:lnTo>
                  <a:lnTo>
                    <a:pt x="118871" y="50566"/>
                  </a:lnTo>
                  <a:close/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546479" y="3204712"/>
              <a:ext cx="395605" cy="48895"/>
            </a:xfrm>
            <a:custGeom>
              <a:avLst/>
              <a:gdLst/>
              <a:ahLst/>
              <a:cxnLst/>
              <a:rect l="l" t="t" r="r" b="b"/>
              <a:pathLst>
                <a:path w="395605" h="48895">
                  <a:moveTo>
                    <a:pt x="0" y="48646"/>
                  </a:moveTo>
                  <a:lnTo>
                    <a:pt x="395401" y="48646"/>
                  </a:lnTo>
                  <a:lnTo>
                    <a:pt x="395401" y="0"/>
                  </a:lnTo>
                  <a:lnTo>
                    <a:pt x="0" y="0"/>
                  </a:lnTo>
                  <a:lnTo>
                    <a:pt x="0" y="48646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557274" y="3105318"/>
              <a:ext cx="392430" cy="244475"/>
            </a:xfrm>
            <a:custGeom>
              <a:avLst/>
              <a:gdLst/>
              <a:ahLst/>
              <a:cxnLst/>
              <a:rect l="l" t="t" r="r" b="b"/>
              <a:pathLst>
                <a:path w="392430" h="244475">
                  <a:moveTo>
                    <a:pt x="220980" y="49361"/>
                  </a:moveTo>
                  <a:lnTo>
                    <a:pt x="271546" y="49361"/>
                  </a:lnTo>
                  <a:lnTo>
                    <a:pt x="271546" y="0"/>
                  </a:lnTo>
                  <a:lnTo>
                    <a:pt x="220980" y="0"/>
                  </a:lnTo>
                  <a:lnTo>
                    <a:pt x="220980" y="49361"/>
                  </a:lnTo>
                  <a:close/>
                </a:path>
                <a:path w="392430" h="244475">
                  <a:moveTo>
                    <a:pt x="341375" y="49361"/>
                  </a:moveTo>
                  <a:lnTo>
                    <a:pt x="391942" y="49361"/>
                  </a:lnTo>
                  <a:lnTo>
                    <a:pt x="391942" y="0"/>
                  </a:lnTo>
                  <a:lnTo>
                    <a:pt x="341375" y="0"/>
                  </a:lnTo>
                  <a:lnTo>
                    <a:pt x="341375" y="49361"/>
                  </a:lnTo>
                  <a:close/>
                </a:path>
                <a:path w="392430" h="244475">
                  <a:moveTo>
                    <a:pt x="0" y="244433"/>
                  </a:moveTo>
                  <a:lnTo>
                    <a:pt x="50565" y="244433"/>
                  </a:lnTo>
                  <a:lnTo>
                    <a:pt x="50565" y="193868"/>
                  </a:lnTo>
                  <a:lnTo>
                    <a:pt x="0" y="193868"/>
                  </a:lnTo>
                  <a:lnTo>
                    <a:pt x="0" y="244433"/>
                  </a:lnTo>
                  <a:close/>
                </a:path>
                <a:path w="392430" h="244475">
                  <a:moveTo>
                    <a:pt x="118871" y="244433"/>
                  </a:moveTo>
                  <a:lnTo>
                    <a:pt x="169438" y="244433"/>
                  </a:lnTo>
                  <a:lnTo>
                    <a:pt x="169438" y="193868"/>
                  </a:lnTo>
                  <a:lnTo>
                    <a:pt x="118871" y="193868"/>
                  </a:lnTo>
                  <a:lnTo>
                    <a:pt x="118871" y="244433"/>
                  </a:lnTo>
                  <a:close/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529715" y="3396498"/>
              <a:ext cx="130175" cy="47625"/>
            </a:xfrm>
            <a:custGeom>
              <a:avLst/>
              <a:gdLst/>
              <a:ahLst/>
              <a:cxnLst/>
              <a:rect l="l" t="t" r="r" b="b"/>
              <a:pathLst>
                <a:path w="130175" h="47625">
                  <a:moveTo>
                    <a:pt x="0" y="47487"/>
                  </a:moveTo>
                  <a:lnTo>
                    <a:pt x="129768" y="47487"/>
                  </a:lnTo>
                  <a:lnTo>
                    <a:pt x="129768" y="0"/>
                  </a:lnTo>
                  <a:lnTo>
                    <a:pt x="0" y="0"/>
                  </a:lnTo>
                  <a:lnTo>
                    <a:pt x="0" y="4748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21561" y="3256788"/>
              <a:ext cx="315087" cy="240791"/>
            </a:xfrm>
            <a:prstGeom prst="rect">
              <a:avLst/>
            </a:prstGeom>
          </p:spPr>
        </p:pic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45440" y="117673"/>
            <a:ext cx="9131300" cy="1226820"/>
          </a:xfrm>
          <a:prstGeom prst="rect"/>
        </p:spPr>
        <p:txBody>
          <a:bodyPr wrap="square" lIns="0" tIns="203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dirty="0" spc="145"/>
              <a:t>Amazon</a:t>
            </a:r>
            <a:r>
              <a:rPr dirty="0" spc="-195"/>
              <a:t> </a:t>
            </a:r>
            <a:r>
              <a:rPr dirty="0" spc="75"/>
              <a:t>Timestream</a:t>
            </a:r>
          </a:p>
          <a:p>
            <a:pPr marL="30480">
              <a:lnSpc>
                <a:spcPct val="100000"/>
              </a:lnSpc>
              <a:spcBef>
                <a:spcPts val="755"/>
              </a:spcBef>
              <a:tabLst>
                <a:tab pos="1000125" algn="l"/>
                <a:tab pos="2740660" algn="l"/>
                <a:tab pos="3493770" algn="l"/>
                <a:tab pos="5494020" algn="l"/>
                <a:tab pos="7557134" algn="l"/>
              </a:tabLst>
            </a:pPr>
            <a:r>
              <a:rPr dirty="0" sz="2000" spc="-90">
                <a:solidFill>
                  <a:srgbClr val="FF7846"/>
                </a:solidFill>
              </a:rPr>
              <a:t>F</a:t>
            </a:r>
            <a:r>
              <a:rPr dirty="0" sz="2000" spc="-305">
                <a:solidFill>
                  <a:srgbClr val="FF7846"/>
                </a:solidFill>
              </a:rPr>
              <a:t> </a:t>
            </a:r>
            <a:r>
              <a:rPr dirty="0" sz="2000" spc="60">
                <a:solidFill>
                  <a:srgbClr val="FF7846"/>
                </a:solidFill>
              </a:rPr>
              <a:t>A</a:t>
            </a:r>
            <a:r>
              <a:rPr dirty="0" sz="2000" spc="-305">
                <a:solidFill>
                  <a:srgbClr val="FF7846"/>
                </a:solidFill>
              </a:rPr>
              <a:t> </a:t>
            </a:r>
            <a:r>
              <a:rPr dirty="0" sz="2000" spc="140">
                <a:solidFill>
                  <a:srgbClr val="FF7846"/>
                </a:solidFill>
              </a:rPr>
              <a:t>S</a:t>
            </a:r>
            <a:r>
              <a:rPr dirty="0" sz="2000" spc="-295">
                <a:solidFill>
                  <a:srgbClr val="FF7846"/>
                </a:solidFill>
              </a:rPr>
              <a:t> </a:t>
            </a:r>
            <a:r>
              <a:rPr dirty="0" sz="2000" spc="-45">
                <a:solidFill>
                  <a:srgbClr val="FF7846"/>
                </a:solidFill>
              </a:rPr>
              <a:t>T</a:t>
            </a:r>
            <a:r>
              <a:rPr dirty="0" sz="2000" spc="-295">
                <a:solidFill>
                  <a:srgbClr val="FF7846"/>
                </a:solidFill>
              </a:rPr>
              <a:t> </a:t>
            </a:r>
            <a:r>
              <a:rPr dirty="0" sz="2000" spc="-50">
                <a:solidFill>
                  <a:srgbClr val="FF7846"/>
                </a:solidFill>
              </a:rPr>
              <a:t>,</a:t>
            </a:r>
            <a:r>
              <a:rPr dirty="0" sz="2000">
                <a:solidFill>
                  <a:srgbClr val="FF7846"/>
                </a:solidFill>
              </a:rPr>
              <a:t>	</a:t>
            </a:r>
            <a:r>
              <a:rPr dirty="0" sz="2000" spc="140">
                <a:solidFill>
                  <a:srgbClr val="FF7846"/>
                </a:solidFill>
              </a:rPr>
              <a:t>S</a:t>
            </a:r>
            <a:r>
              <a:rPr dirty="0" sz="2000" spc="-300">
                <a:solidFill>
                  <a:srgbClr val="FF7846"/>
                </a:solidFill>
              </a:rPr>
              <a:t> </a:t>
            </a:r>
            <a:r>
              <a:rPr dirty="0" sz="2000">
                <a:solidFill>
                  <a:srgbClr val="FF7846"/>
                </a:solidFill>
              </a:rPr>
              <a:t>C</a:t>
            </a:r>
            <a:r>
              <a:rPr dirty="0" sz="2000" spc="-300">
                <a:solidFill>
                  <a:srgbClr val="FF7846"/>
                </a:solidFill>
              </a:rPr>
              <a:t> </a:t>
            </a:r>
            <a:r>
              <a:rPr dirty="0" sz="2000" spc="60">
                <a:solidFill>
                  <a:srgbClr val="FF7846"/>
                </a:solidFill>
              </a:rPr>
              <a:t>A</a:t>
            </a:r>
            <a:r>
              <a:rPr dirty="0" sz="2000" spc="-305">
                <a:solidFill>
                  <a:srgbClr val="FF7846"/>
                </a:solidFill>
              </a:rPr>
              <a:t> </a:t>
            </a:r>
            <a:r>
              <a:rPr dirty="0" sz="2000" spc="-30">
                <a:solidFill>
                  <a:srgbClr val="FF7846"/>
                </a:solidFill>
              </a:rPr>
              <a:t>L</a:t>
            </a:r>
            <a:r>
              <a:rPr dirty="0" sz="2000" spc="-295">
                <a:solidFill>
                  <a:srgbClr val="FF7846"/>
                </a:solidFill>
              </a:rPr>
              <a:t> </a:t>
            </a:r>
            <a:r>
              <a:rPr dirty="0" sz="2000" spc="60">
                <a:solidFill>
                  <a:srgbClr val="FF7846"/>
                </a:solidFill>
              </a:rPr>
              <a:t>A</a:t>
            </a:r>
            <a:r>
              <a:rPr dirty="0" sz="2000" spc="-305">
                <a:solidFill>
                  <a:srgbClr val="FF7846"/>
                </a:solidFill>
              </a:rPr>
              <a:t> </a:t>
            </a:r>
            <a:r>
              <a:rPr dirty="0" sz="2000" spc="70">
                <a:solidFill>
                  <a:srgbClr val="FF7846"/>
                </a:solidFill>
              </a:rPr>
              <a:t>B</a:t>
            </a:r>
            <a:r>
              <a:rPr dirty="0" sz="2000" spc="-295">
                <a:solidFill>
                  <a:srgbClr val="FF7846"/>
                </a:solidFill>
              </a:rPr>
              <a:t> </a:t>
            </a:r>
            <a:r>
              <a:rPr dirty="0" sz="2000" spc="-30">
                <a:solidFill>
                  <a:srgbClr val="FF7846"/>
                </a:solidFill>
              </a:rPr>
              <a:t>L</a:t>
            </a:r>
            <a:r>
              <a:rPr dirty="0" sz="2000" spc="-295">
                <a:solidFill>
                  <a:srgbClr val="FF7846"/>
                </a:solidFill>
              </a:rPr>
              <a:t> </a:t>
            </a:r>
            <a:r>
              <a:rPr dirty="0" sz="2000">
                <a:solidFill>
                  <a:srgbClr val="FF7846"/>
                </a:solidFill>
              </a:rPr>
              <a:t>E</a:t>
            </a:r>
            <a:r>
              <a:rPr dirty="0" sz="2000" spc="-305">
                <a:solidFill>
                  <a:srgbClr val="FF7846"/>
                </a:solidFill>
              </a:rPr>
              <a:t> </a:t>
            </a:r>
            <a:r>
              <a:rPr dirty="0" sz="2000" spc="-50">
                <a:solidFill>
                  <a:srgbClr val="FF7846"/>
                </a:solidFill>
              </a:rPr>
              <a:t>,</a:t>
            </a:r>
            <a:r>
              <a:rPr dirty="0" sz="2000">
                <a:solidFill>
                  <a:srgbClr val="FF7846"/>
                </a:solidFill>
              </a:rPr>
              <a:t>	</a:t>
            </a:r>
            <a:r>
              <a:rPr dirty="0" sz="2000" spc="60">
                <a:solidFill>
                  <a:srgbClr val="FF7846"/>
                </a:solidFill>
              </a:rPr>
              <a:t>A</a:t>
            </a:r>
            <a:r>
              <a:rPr dirty="0" sz="2000" spc="-310">
                <a:solidFill>
                  <a:srgbClr val="FF7846"/>
                </a:solidFill>
              </a:rPr>
              <a:t> </a:t>
            </a:r>
            <a:r>
              <a:rPr dirty="0" sz="2000" spc="120">
                <a:solidFill>
                  <a:srgbClr val="FF7846"/>
                </a:solidFill>
              </a:rPr>
              <a:t>N</a:t>
            </a:r>
            <a:r>
              <a:rPr dirty="0" sz="2000" spc="-300">
                <a:solidFill>
                  <a:srgbClr val="FF7846"/>
                </a:solidFill>
              </a:rPr>
              <a:t> </a:t>
            </a:r>
            <a:r>
              <a:rPr dirty="0" sz="2000" spc="75">
                <a:solidFill>
                  <a:srgbClr val="FF7846"/>
                </a:solidFill>
              </a:rPr>
              <a:t>D</a:t>
            </a:r>
            <a:r>
              <a:rPr dirty="0" sz="2000">
                <a:solidFill>
                  <a:srgbClr val="FF7846"/>
                </a:solidFill>
              </a:rPr>
              <a:t>	</a:t>
            </a:r>
            <a:r>
              <a:rPr dirty="0" sz="2000" spc="140">
                <a:solidFill>
                  <a:srgbClr val="FF7846"/>
                </a:solidFill>
              </a:rPr>
              <a:t>S</a:t>
            </a:r>
            <a:r>
              <a:rPr dirty="0" sz="2000" spc="-285">
                <a:solidFill>
                  <a:srgbClr val="FF7846"/>
                </a:solidFill>
              </a:rPr>
              <a:t> </a:t>
            </a:r>
            <a:r>
              <a:rPr dirty="0" sz="2000">
                <a:solidFill>
                  <a:srgbClr val="FF7846"/>
                </a:solidFill>
              </a:rPr>
              <a:t>E</a:t>
            </a:r>
            <a:r>
              <a:rPr dirty="0" sz="2000" spc="-285">
                <a:solidFill>
                  <a:srgbClr val="FF7846"/>
                </a:solidFill>
              </a:rPr>
              <a:t> </a:t>
            </a:r>
            <a:r>
              <a:rPr dirty="0" sz="2000">
                <a:solidFill>
                  <a:srgbClr val="FF7846"/>
                </a:solidFill>
              </a:rPr>
              <a:t>R</a:t>
            </a:r>
            <a:r>
              <a:rPr dirty="0" sz="2000" spc="-295">
                <a:solidFill>
                  <a:srgbClr val="FF7846"/>
                </a:solidFill>
              </a:rPr>
              <a:t> </a:t>
            </a:r>
            <a:r>
              <a:rPr dirty="0" sz="2000" spc="85">
                <a:solidFill>
                  <a:srgbClr val="FF7846"/>
                </a:solidFill>
              </a:rPr>
              <a:t>V</a:t>
            </a:r>
            <a:r>
              <a:rPr dirty="0" sz="2000" spc="-285">
                <a:solidFill>
                  <a:srgbClr val="FF7846"/>
                </a:solidFill>
              </a:rPr>
              <a:t> </a:t>
            </a:r>
            <a:r>
              <a:rPr dirty="0" sz="2000">
                <a:solidFill>
                  <a:srgbClr val="FF7846"/>
                </a:solidFill>
              </a:rPr>
              <a:t>E</a:t>
            </a:r>
            <a:r>
              <a:rPr dirty="0" sz="2000" spc="-285">
                <a:solidFill>
                  <a:srgbClr val="FF7846"/>
                </a:solidFill>
              </a:rPr>
              <a:t> </a:t>
            </a:r>
            <a:r>
              <a:rPr dirty="0" sz="2000">
                <a:solidFill>
                  <a:srgbClr val="FF7846"/>
                </a:solidFill>
              </a:rPr>
              <a:t>R</a:t>
            </a:r>
            <a:r>
              <a:rPr dirty="0" sz="2000" spc="-295">
                <a:solidFill>
                  <a:srgbClr val="FF7846"/>
                </a:solidFill>
              </a:rPr>
              <a:t> </a:t>
            </a:r>
            <a:r>
              <a:rPr dirty="0" sz="2000" spc="-30">
                <a:solidFill>
                  <a:srgbClr val="FF7846"/>
                </a:solidFill>
              </a:rPr>
              <a:t>L</a:t>
            </a:r>
            <a:r>
              <a:rPr dirty="0" sz="2000" spc="-280">
                <a:solidFill>
                  <a:srgbClr val="FF7846"/>
                </a:solidFill>
              </a:rPr>
              <a:t> </a:t>
            </a:r>
            <a:r>
              <a:rPr dirty="0" sz="2000">
                <a:solidFill>
                  <a:srgbClr val="FF7846"/>
                </a:solidFill>
              </a:rPr>
              <a:t>E</a:t>
            </a:r>
            <a:r>
              <a:rPr dirty="0" sz="2000" spc="-295">
                <a:solidFill>
                  <a:srgbClr val="FF7846"/>
                </a:solidFill>
              </a:rPr>
              <a:t> </a:t>
            </a:r>
            <a:r>
              <a:rPr dirty="0" sz="2000" spc="140">
                <a:solidFill>
                  <a:srgbClr val="FF7846"/>
                </a:solidFill>
              </a:rPr>
              <a:t>S</a:t>
            </a:r>
            <a:r>
              <a:rPr dirty="0" sz="2000" spc="-285">
                <a:solidFill>
                  <a:srgbClr val="FF7846"/>
                </a:solidFill>
              </a:rPr>
              <a:t> </a:t>
            </a:r>
            <a:r>
              <a:rPr dirty="0" sz="2000" spc="90">
                <a:solidFill>
                  <a:srgbClr val="FF7846"/>
                </a:solidFill>
              </a:rPr>
              <a:t>S</a:t>
            </a:r>
            <a:r>
              <a:rPr dirty="0" sz="2000">
                <a:solidFill>
                  <a:srgbClr val="FF7846"/>
                </a:solidFill>
              </a:rPr>
              <a:t>	</a:t>
            </a:r>
            <a:r>
              <a:rPr dirty="0" sz="2000" spc="-45">
                <a:solidFill>
                  <a:srgbClr val="FF7846"/>
                </a:solidFill>
              </a:rPr>
              <a:t>T</a:t>
            </a:r>
            <a:r>
              <a:rPr dirty="0" sz="2000" spc="-290">
                <a:solidFill>
                  <a:srgbClr val="FF7846"/>
                </a:solidFill>
              </a:rPr>
              <a:t> </a:t>
            </a:r>
            <a:r>
              <a:rPr dirty="0" sz="2000" spc="70">
                <a:solidFill>
                  <a:srgbClr val="FF7846"/>
                </a:solidFill>
              </a:rPr>
              <a:t>I</a:t>
            </a:r>
            <a:r>
              <a:rPr dirty="0" sz="2000" spc="-300">
                <a:solidFill>
                  <a:srgbClr val="FF7846"/>
                </a:solidFill>
              </a:rPr>
              <a:t> </a:t>
            </a:r>
            <a:r>
              <a:rPr dirty="0" sz="2000" spc="235">
                <a:solidFill>
                  <a:srgbClr val="FF7846"/>
                </a:solidFill>
              </a:rPr>
              <a:t>M</a:t>
            </a:r>
            <a:r>
              <a:rPr dirty="0" sz="2000" spc="-300">
                <a:solidFill>
                  <a:srgbClr val="FF7846"/>
                </a:solidFill>
              </a:rPr>
              <a:t> </a:t>
            </a:r>
            <a:r>
              <a:rPr dirty="0" sz="2000">
                <a:solidFill>
                  <a:srgbClr val="FF7846"/>
                </a:solidFill>
              </a:rPr>
              <a:t>E</a:t>
            </a:r>
            <a:r>
              <a:rPr dirty="0" sz="2000" spc="-215">
                <a:solidFill>
                  <a:srgbClr val="FF7846"/>
                </a:solidFill>
              </a:rPr>
              <a:t> </a:t>
            </a:r>
            <a:r>
              <a:rPr dirty="0" sz="2000" spc="65">
                <a:solidFill>
                  <a:srgbClr val="FF7846"/>
                </a:solidFill>
              </a:rPr>
              <a:t>-</a:t>
            </a:r>
            <a:r>
              <a:rPr dirty="0" sz="2000" spc="-295">
                <a:solidFill>
                  <a:srgbClr val="FF7846"/>
                </a:solidFill>
              </a:rPr>
              <a:t> </a:t>
            </a:r>
            <a:r>
              <a:rPr dirty="0" sz="2000" spc="140">
                <a:solidFill>
                  <a:srgbClr val="FF7846"/>
                </a:solidFill>
              </a:rPr>
              <a:t>S</a:t>
            </a:r>
            <a:r>
              <a:rPr dirty="0" sz="2000" spc="-290">
                <a:solidFill>
                  <a:srgbClr val="FF7846"/>
                </a:solidFill>
              </a:rPr>
              <a:t> </a:t>
            </a:r>
            <a:r>
              <a:rPr dirty="0" sz="2000">
                <a:solidFill>
                  <a:srgbClr val="FF7846"/>
                </a:solidFill>
              </a:rPr>
              <a:t>E</a:t>
            </a:r>
            <a:r>
              <a:rPr dirty="0" sz="2000" spc="-295">
                <a:solidFill>
                  <a:srgbClr val="FF7846"/>
                </a:solidFill>
              </a:rPr>
              <a:t> </a:t>
            </a:r>
            <a:r>
              <a:rPr dirty="0" sz="2000">
                <a:solidFill>
                  <a:srgbClr val="FF7846"/>
                </a:solidFill>
              </a:rPr>
              <a:t>R</a:t>
            </a:r>
            <a:r>
              <a:rPr dirty="0" sz="2000" spc="-300">
                <a:solidFill>
                  <a:srgbClr val="FF7846"/>
                </a:solidFill>
              </a:rPr>
              <a:t> </a:t>
            </a:r>
            <a:r>
              <a:rPr dirty="0" sz="2000" spc="70">
                <a:solidFill>
                  <a:srgbClr val="FF7846"/>
                </a:solidFill>
              </a:rPr>
              <a:t>I</a:t>
            </a:r>
            <a:r>
              <a:rPr dirty="0" sz="2000" spc="-300">
                <a:solidFill>
                  <a:srgbClr val="FF7846"/>
                </a:solidFill>
              </a:rPr>
              <a:t> </a:t>
            </a:r>
            <a:r>
              <a:rPr dirty="0" sz="2000">
                <a:solidFill>
                  <a:srgbClr val="FF7846"/>
                </a:solidFill>
              </a:rPr>
              <a:t>E</a:t>
            </a:r>
            <a:r>
              <a:rPr dirty="0" sz="2000" spc="-300">
                <a:solidFill>
                  <a:srgbClr val="FF7846"/>
                </a:solidFill>
              </a:rPr>
              <a:t> </a:t>
            </a:r>
            <a:r>
              <a:rPr dirty="0" sz="2000" spc="90">
                <a:solidFill>
                  <a:srgbClr val="FF7846"/>
                </a:solidFill>
              </a:rPr>
              <a:t>S</a:t>
            </a:r>
            <a:r>
              <a:rPr dirty="0" sz="2000">
                <a:solidFill>
                  <a:srgbClr val="FF7846"/>
                </a:solidFill>
              </a:rPr>
              <a:t>	</a:t>
            </a:r>
            <a:r>
              <a:rPr dirty="0" sz="2000" spc="125">
                <a:solidFill>
                  <a:srgbClr val="FF7846"/>
                </a:solidFill>
              </a:rPr>
              <a:t>D</a:t>
            </a:r>
            <a:r>
              <a:rPr dirty="0" sz="2000" spc="-305">
                <a:solidFill>
                  <a:srgbClr val="FF7846"/>
                </a:solidFill>
              </a:rPr>
              <a:t> </a:t>
            </a:r>
            <a:r>
              <a:rPr dirty="0" sz="2000" spc="60">
                <a:solidFill>
                  <a:srgbClr val="FF7846"/>
                </a:solidFill>
              </a:rPr>
              <a:t>A</a:t>
            </a:r>
            <a:r>
              <a:rPr dirty="0" sz="2000" spc="-305">
                <a:solidFill>
                  <a:srgbClr val="FF7846"/>
                </a:solidFill>
              </a:rPr>
              <a:t> </a:t>
            </a:r>
            <a:r>
              <a:rPr dirty="0" sz="2000" spc="-45">
                <a:solidFill>
                  <a:srgbClr val="FF7846"/>
                </a:solidFill>
              </a:rPr>
              <a:t>T</a:t>
            </a:r>
            <a:r>
              <a:rPr dirty="0" sz="2000" spc="-295">
                <a:solidFill>
                  <a:srgbClr val="FF7846"/>
                </a:solidFill>
              </a:rPr>
              <a:t> </a:t>
            </a:r>
            <a:r>
              <a:rPr dirty="0" sz="2000" spc="60">
                <a:solidFill>
                  <a:srgbClr val="FF7846"/>
                </a:solidFill>
              </a:rPr>
              <a:t>A</a:t>
            </a:r>
            <a:r>
              <a:rPr dirty="0" sz="2000" spc="-305">
                <a:solidFill>
                  <a:srgbClr val="FF7846"/>
                </a:solidFill>
              </a:rPr>
              <a:t> </a:t>
            </a:r>
            <a:r>
              <a:rPr dirty="0" sz="2000" spc="70">
                <a:solidFill>
                  <a:srgbClr val="FF7846"/>
                </a:solidFill>
              </a:rPr>
              <a:t>B</a:t>
            </a:r>
            <a:r>
              <a:rPr dirty="0" sz="2000" spc="-315">
                <a:solidFill>
                  <a:srgbClr val="FF7846"/>
                </a:solidFill>
              </a:rPr>
              <a:t> </a:t>
            </a:r>
            <a:r>
              <a:rPr dirty="0" sz="2000" spc="60">
                <a:solidFill>
                  <a:srgbClr val="FF7846"/>
                </a:solidFill>
              </a:rPr>
              <a:t>A</a:t>
            </a:r>
            <a:r>
              <a:rPr dirty="0" sz="2000" spc="-305">
                <a:solidFill>
                  <a:srgbClr val="FF7846"/>
                </a:solidFill>
              </a:rPr>
              <a:t> </a:t>
            </a:r>
            <a:r>
              <a:rPr dirty="0" sz="2000" spc="140">
                <a:solidFill>
                  <a:srgbClr val="FF7846"/>
                </a:solidFill>
              </a:rPr>
              <a:t>S</a:t>
            </a:r>
            <a:r>
              <a:rPr dirty="0" sz="2000" spc="-310">
                <a:solidFill>
                  <a:srgbClr val="FF7846"/>
                </a:solidFill>
              </a:rPr>
              <a:t> </a:t>
            </a:r>
            <a:r>
              <a:rPr dirty="0" sz="2000" spc="-50">
                <a:solidFill>
                  <a:srgbClr val="FF7846"/>
                </a:solidFill>
              </a:rPr>
              <a:t>E</a:t>
            </a:r>
            <a:endParaRPr sz="2000"/>
          </a:p>
        </p:txBody>
      </p:sp>
      <p:sp>
        <p:nvSpPr>
          <p:cNvPr id="44" name="object 4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36" name="object 36" descr=""/>
          <p:cNvSpPr txBox="1"/>
          <p:nvPr/>
        </p:nvSpPr>
        <p:spPr>
          <a:xfrm>
            <a:off x="6929119" y="1713357"/>
            <a:ext cx="1765935" cy="534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5244" marR="5080" indent="-43180">
              <a:lnSpc>
                <a:spcPct val="101200"/>
              </a:lnSpc>
              <a:spcBef>
                <a:spcPts val="95"/>
              </a:spcBef>
            </a:pPr>
            <a:r>
              <a:rPr dirty="0" sz="1650" b="1">
                <a:solidFill>
                  <a:srgbClr val="E8872B"/>
                </a:solidFill>
                <a:latin typeface="Trebuchet MS"/>
                <a:cs typeface="Trebuchet MS"/>
              </a:rPr>
              <a:t>Purpose</a:t>
            </a:r>
            <a:r>
              <a:rPr dirty="0" sz="1650" spc="85" b="1">
                <a:solidFill>
                  <a:srgbClr val="E8872B"/>
                </a:solidFill>
                <a:latin typeface="Trebuchet MS"/>
                <a:cs typeface="Trebuchet MS"/>
              </a:rPr>
              <a:t> </a:t>
            </a:r>
            <a:r>
              <a:rPr dirty="0" sz="1650" spc="55" b="1">
                <a:solidFill>
                  <a:srgbClr val="E8872B"/>
                </a:solidFill>
                <a:latin typeface="Trebuchet MS"/>
                <a:cs typeface="Trebuchet MS"/>
              </a:rPr>
              <a:t>built</a:t>
            </a:r>
            <a:r>
              <a:rPr dirty="0" sz="1650" spc="100" b="1">
                <a:solidFill>
                  <a:srgbClr val="E8872B"/>
                </a:solidFill>
                <a:latin typeface="Trebuchet MS"/>
                <a:cs typeface="Trebuchet MS"/>
              </a:rPr>
              <a:t> </a:t>
            </a:r>
            <a:r>
              <a:rPr dirty="0" sz="1650" spc="25" b="1">
                <a:solidFill>
                  <a:srgbClr val="E8872B"/>
                </a:solidFill>
                <a:latin typeface="Trebuchet MS"/>
                <a:cs typeface="Trebuchet MS"/>
              </a:rPr>
              <a:t>for </a:t>
            </a:r>
            <a:r>
              <a:rPr dirty="0" sz="1650" spc="50" b="1">
                <a:solidFill>
                  <a:srgbClr val="E8872B"/>
                </a:solidFill>
                <a:latin typeface="Trebuchet MS"/>
                <a:cs typeface="Trebuchet MS"/>
              </a:rPr>
              <a:t>time-</a:t>
            </a:r>
            <a:r>
              <a:rPr dirty="0" sz="1650" b="1">
                <a:solidFill>
                  <a:srgbClr val="E8872B"/>
                </a:solidFill>
                <a:latin typeface="Trebuchet MS"/>
                <a:cs typeface="Trebuchet MS"/>
              </a:rPr>
              <a:t>series</a:t>
            </a:r>
            <a:r>
              <a:rPr dirty="0" sz="1650" spc="-20" b="1">
                <a:solidFill>
                  <a:srgbClr val="E8872B"/>
                </a:solidFill>
                <a:latin typeface="Trebuchet MS"/>
                <a:cs typeface="Trebuchet MS"/>
              </a:rPr>
              <a:t> </a:t>
            </a:r>
            <a:r>
              <a:rPr dirty="0" sz="1650" spc="35" b="1">
                <a:solidFill>
                  <a:srgbClr val="E8872B"/>
                </a:solidFill>
                <a:latin typeface="Trebuchet MS"/>
                <a:cs typeface="Trebuchet MS"/>
              </a:rPr>
              <a:t>data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6787388" y="3992117"/>
            <a:ext cx="2067560" cy="1365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2540">
              <a:lnSpc>
                <a:spcPct val="101099"/>
              </a:lnSpc>
              <a:spcBef>
                <a:spcPts val="95"/>
              </a:spcBef>
            </a:pP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Built-in</a:t>
            </a:r>
            <a:r>
              <a:rPr dirty="0" sz="14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r>
              <a:rPr dirty="0" sz="145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Trebuchet MS"/>
                <a:cs typeface="Trebuchet MS"/>
              </a:rPr>
              <a:t>using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standard</a:t>
            </a:r>
            <a:r>
              <a:rPr dirty="0" sz="145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105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dirty="0" sz="145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added</a:t>
            </a:r>
            <a:r>
              <a:rPr dirty="0" sz="145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interpolation</a:t>
            </a:r>
            <a:r>
              <a:rPr dirty="0" sz="145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450" spc="50">
                <a:solidFill>
                  <a:srgbClr val="FFFFFF"/>
                </a:solidFill>
                <a:latin typeface="Trebuchet MS"/>
                <a:cs typeface="Trebuchet MS"/>
              </a:rPr>
              <a:t>smoothing</a:t>
            </a:r>
            <a:r>
              <a:rPr dirty="0" sz="145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functions</a:t>
            </a:r>
            <a:r>
              <a:rPr dirty="0" sz="145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dirty="0" sz="145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Trebuchet MS"/>
                <a:cs typeface="Trebuchet MS"/>
              </a:rPr>
              <a:t>trends, patterns,</a:t>
            </a:r>
            <a:r>
              <a:rPr dirty="0" sz="145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5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Trebuchet MS"/>
                <a:cs typeface="Trebuchet MS"/>
              </a:rPr>
              <a:t>anomalies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063548" y="1713357"/>
            <a:ext cx="1516380" cy="534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8120" marR="5080" indent="-186055">
              <a:lnSpc>
                <a:spcPct val="101200"/>
              </a:lnSpc>
              <a:spcBef>
                <a:spcPts val="95"/>
              </a:spcBef>
            </a:pPr>
            <a:r>
              <a:rPr dirty="0" sz="1650" b="1">
                <a:solidFill>
                  <a:srgbClr val="E8872B"/>
                </a:solidFill>
                <a:latin typeface="Trebuchet MS"/>
                <a:cs typeface="Trebuchet MS"/>
              </a:rPr>
              <a:t>Serverless</a:t>
            </a:r>
            <a:r>
              <a:rPr dirty="0" sz="1650" spc="305" b="1">
                <a:solidFill>
                  <a:srgbClr val="E8872B"/>
                </a:solidFill>
                <a:latin typeface="Trebuchet MS"/>
                <a:cs typeface="Trebuchet MS"/>
              </a:rPr>
              <a:t> </a:t>
            </a:r>
            <a:r>
              <a:rPr dirty="0" sz="1650" spc="40" b="1">
                <a:solidFill>
                  <a:srgbClr val="E8872B"/>
                </a:solidFill>
                <a:latin typeface="Trebuchet MS"/>
                <a:cs typeface="Trebuchet MS"/>
              </a:rPr>
              <a:t>and </a:t>
            </a:r>
            <a:r>
              <a:rPr dirty="0" sz="1650" b="1">
                <a:solidFill>
                  <a:srgbClr val="E8872B"/>
                </a:solidFill>
                <a:latin typeface="Trebuchet MS"/>
                <a:cs typeface="Trebuchet MS"/>
              </a:rPr>
              <a:t>easy</a:t>
            </a:r>
            <a:r>
              <a:rPr dirty="0" sz="1650" spc="-40" b="1">
                <a:solidFill>
                  <a:srgbClr val="E8872B"/>
                </a:solidFill>
                <a:latin typeface="Trebuchet MS"/>
                <a:cs typeface="Trebuchet MS"/>
              </a:rPr>
              <a:t> </a:t>
            </a:r>
            <a:r>
              <a:rPr dirty="0" sz="1650" spc="55" b="1">
                <a:solidFill>
                  <a:srgbClr val="E8872B"/>
                </a:solidFill>
                <a:latin typeface="Trebuchet MS"/>
                <a:cs typeface="Trebuchet MS"/>
              </a:rPr>
              <a:t>to</a:t>
            </a:r>
            <a:r>
              <a:rPr dirty="0" sz="1650" spc="-25" b="1">
                <a:solidFill>
                  <a:srgbClr val="E8872B"/>
                </a:solidFill>
                <a:latin typeface="Trebuchet MS"/>
                <a:cs typeface="Trebuchet MS"/>
              </a:rPr>
              <a:t> use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747166" y="3992117"/>
            <a:ext cx="2092960" cy="1365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1099"/>
              </a:lnSpc>
              <a:spcBef>
                <a:spcPts val="95"/>
              </a:spcBef>
            </a:pPr>
            <a:r>
              <a:rPr dirty="0" sz="1450" spc="9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dirty="0" sz="145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servers</a:t>
            </a:r>
            <a:r>
              <a:rPr dirty="0" sz="145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5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50">
                <a:solidFill>
                  <a:srgbClr val="FFFFFF"/>
                </a:solidFill>
                <a:latin typeface="Trebuchet MS"/>
                <a:cs typeface="Trebuchet MS"/>
              </a:rPr>
              <a:t>manage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instances</a:t>
            </a:r>
            <a:r>
              <a:rPr dirty="0" sz="145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Trebuchet MS"/>
                <a:cs typeface="Trebuchet MS"/>
              </a:rPr>
              <a:t>provision;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software</a:t>
            </a:r>
            <a:r>
              <a:rPr dirty="0" sz="145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Trebuchet MS"/>
                <a:cs typeface="Trebuchet MS"/>
              </a:rPr>
              <a:t>patches, indexes,</a:t>
            </a:r>
            <a:r>
              <a:rPr dirty="0" sz="145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Trebuchet MS"/>
                <a:cs typeface="Trebuchet MS"/>
              </a:rPr>
              <a:t>database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optimizations</a:t>
            </a:r>
            <a:r>
              <a:rPr dirty="0" sz="1450" spc="25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handled</a:t>
            </a:r>
            <a:r>
              <a:rPr dirty="0" sz="1450" spc="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Trebuchet MS"/>
                <a:cs typeface="Trebuchet MS"/>
              </a:rPr>
              <a:t>automatically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127119" y="1713357"/>
            <a:ext cx="1350010" cy="534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8290" marR="5080" indent="-276225">
              <a:lnSpc>
                <a:spcPct val="101200"/>
              </a:lnSpc>
              <a:spcBef>
                <a:spcPts val="95"/>
              </a:spcBef>
            </a:pPr>
            <a:r>
              <a:rPr dirty="0" sz="1650" spc="-10" b="1">
                <a:solidFill>
                  <a:srgbClr val="E8872B"/>
                </a:solidFill>
                <a:latin typeface="Trebuchet MS"/>
                <a:cs typeface="Trebuchet MS"/>
              </a:rPr>
              <a:t>Performance </a:t>
            </a:r>
            <a:r>
              <a:rPr dirty="0" sz="1650" spc="50" b="1">
                <a:solidFill>
                  <a:srgbClr val="E8872B"/>
                </a:solidFill>
                <a:latin typeface="Trebuchet MS"/>
                <a:cs typeface="Trebuchet MS"/>
              </a:rPr>
              <a:t>at</a:t>
            </a:r>
            <a:r>
              <a:rPr dirty="0" sz="1650" spc="-90" b="1">
                <a:solidFill>
                  <a:srgbClr val="E8872B"/>
                </a:solidFill>
                <a:latin typeface="Trebuchet MS"/>
                <a:cs typeface="Trebuchet MS"/>
              </a:rPr>
              <a:t> </a:t>
            </a:r>
            <a:r>
              <a:rPr dirty="0" sz="1650" spc="-20" b="1">
                <a:solidFill>
                  <a:srgbClr val="E8872B"/>
                </a:solidFill>
                <a:latin typeface="Trebuchet MS"/>
                <a:cs typeface="Trebuchet MS"/>
              </a:rPr>
              <a:t>scale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3582161" y="3992117"/>
            <a:ext cx="2455545" cy="15900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01200"/>
              </a:lnSpc>
              <a:spcBef>
                <a:spcPts val="90"/>
              </a:spcBef>
            </a:pP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Capable</a:t>
            </a:r>
            <a:r>
              <a:rPr dirty="0" sz="1450" spc="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450" spc="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ingesting</a:t>
            </a:r>
            <a:r>
              <a:rPr dirty="0" sz="1450" spc="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Trebuchet MS"/>
                <a:cs typeface="Trebuchet MS"/>
              </a:rPr>
              <a:t>trillions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4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events </a:t>
            </a:r>
            <a:r>
              <a:rPr dirty="0" sz="1450" spc="-20">
                <a:solidFill>
                  <a:srgbClr val="FFFFFF"/>
                </a:solidFill>
                <a:latin typeface="Trebuchet MS"/>
                <a:cs typeface="Trebuchet MS"/>
              </a:rPr>
              <a:t>daily;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 the </a:t>
            </a:r>
            <a:r>
              <a:rPr dirty="0" sz="1450" spc="-10">
                <a:solidFill>
                  <a:srgbClr val="FFFFFF"/>
                </a:solidFill>
                <a:latin typeface="Trebuchet MS"/>
                <a:cs typeface="Trebuchet MS"/>
              </a:rPr>
              <a:t>adaptive </a:t>
            </a:r>
            <a:r>
              <a:rPr dirty="0" sz="1450" spc="105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dirty="0" sz="145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dirty="0" sz="145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engine</a:t>
            </a:r>
            <a:r>
              <a:rPr dirty="0" sz="145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Trebuchet MS"/>
                <a:cs typeface="Trebuchet MS"/>
              </a:rPr>
              <a:t>provides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rapid</a:t>
            </a:r>
            <a:r>
              <a:rPr dirty="0" sz="1450" spc="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point-in-time</a:t>
            </a:r>
            <a:r>
              <a:rPr dirty="0" sz="1450" spc="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Trebuchet MS"/>
                <a:cs typeface="Trebuchet MS"/>
              </a:rPr>
              <a:t>queries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45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145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in-memory</a:t>
            </a:r>
            <a:r>
              <a:rPr dirty="0" sz="145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Trebuchet MS"/>
                <a:cs typeface="Trebuchet MS"/>
              </a:rPr>
              <a:t>store,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and fast</a:t>
            </a:r>
            <a:r>
              <a:rPr dirty="0" sz="145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analytical</a:t>
            </a:r>
            <a:r>
              <a:rPr dirty="0" sz="145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Trebuchet MS"/>
                <a:cs typeface="Trebuchet MS"/>
              </a:rPr>
              <a:t>queries </a:t>
            </a:r>
            <a:r>
              <a:rPr dirty="0" sz="1450" spc="45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dirty="0" sz="14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145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magnetic</a:t>
            </a:r>
            <a:r>
              <a:rPr dirty="0" sz="145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Trebuchet MS"/>
                <a:cs typeface="Trebuchet MS"/>
              </a:rPr>
              <a:t>store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9995661" y="1713357"/>
            <a:ext cx="1662430" cy="534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7180" marR="5080" indent="-285115">
              <a:lnSpc>
                <a:spcPct val="101200"/>
              </a:lnSpc>
              <a:spcBef>
                <a:spcPts val="95"/>
              </a:spcBef>
            </a:pPr>
            <a:r>
              <a:rPr dirty="0" sz="1650" b="1">
                <a:solidFill>
                  <a:srgbClr val="E8872B"/>
                </a:solidFill>
                <a:latin typeface="Trebuchet MS"/>
                <a:cs typeface="Trebuchet MS"/>
              </a:rPr>
              <a:t>Secure</a:t>
            </a:r>
            <a:r>
              <a:rPr dirty="0" sz="1650" spc="-20" b="1">
                <a:solidFill>
                  <a:srgbClr val="E8872B"/>
                </a:solidFill>
                <a:latin typeface="Trebuchet MS"/>
                <a:cs typeface="Trebuchet MS"/>
              </a:rPr>
              <a:t> </a:t>
            </a:r>
            <a:r>
              <a:rPr dirty="0" sz="1650" spc="75" b="1">
                <a:solidFill>
                  <a:srgbClr val="E8872B"/>
                </a:solidFill>
                <a:latin typeface="Trebuchet MS"/>
                <a:cs typeface="Trebuchet MS"/>
              </a:rPr>
              <a:t>from</a:t>
            </a:r>
            <a:r>
              <a:rPr dirty="0" sz="1650" spc="-15" b="1">
                <a:solidFill>
                  <a:srgbClr val="E8872B"/>
                </a:solidFill>
                <a:latin typeface="Trebuchet MS"/>
                <a:cs typeface="Trebuchet MS"/>
              </a:rPr>
              <a:t> </a:t>
            </a:r>
            <a:r>
              <a:rPr dirty="0" sz="1650" spc="-25" b="1">
                <a:solidFill>
                  <a:srgbClr val="E8872B"/>
                </a:solidFill>
                <a:latin typeface="Trebuchet MS"/>
                <a:cs typeface="Trebuchet MS"/>
              </a:rPr>
              <a:t>the </a:t>
            </a:r>
            <a:r>
              <a:rPr dirty="0" sz="1650" spc="75" b="1">
                <a:solidFill>
                  <a:srgbClr val="E8872B"/>
                </a:solidFill>
                <a:latin typeface="Trebuchet MS"/>
                <a:cs typeface="Trebuchet MS"/>
              </a:rPr>
              <a:t>ground</a:t>
            </a:r>
            <a:r>
              <a:rPr dirty="0" sz="1650" spc="-60" b="1">
                <a:solidFill>
                  <a:srgbClr val="E8872B"/>
                </a:solidFill>
                <a:latin typeface="Trebuchet MS"/>
                <a:cs typeface="Trebuchet MS"/>
              </a:rPr>
              <a:t> </a:t>
            </a:r>
            <a:r>
              <a:rPr dirty="0" sz="1650" spc="40" b="1">
                <a:solidFill>
                  <a:srgbClr val="E8872B"/>
                </a:solidFill>
                <a:latin typeface="Trebuchet MS"/>
                <a:cs typeface="Trebuchet MS"/>
              </a:rPr>
              <a:t>up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9847580" y="3992117"/>
            <a:ext cx="1957070" cy="1365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1099"/>
              </a:lnSpc>
              <a:spcBef>
                <a:spcPts val="95"/>
              </a:spcBef>
            </a:pP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145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4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45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encrypted</a:t>
            </a:r>
            <a:r>
              <a:rPr dirty="0" sz="145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flight</a:t>
            </a:r>
            <a:r>
              <a:rPr dirty="0" sz="145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5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dirty="0" sz="145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rest</a:t>
            </a:r>
            <a:r>
              <a:rPr dirty="0" sz="14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Trebuchet MS"/>
                <a:cs typeface="Trebuchet MS"/>
              </a:rPr>
              <a:t>using </a:t>
            </a:r>
            <a:r>
              <a:rPr dirty="0" sz="1450" spc="10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 Key</a:t>
            </a:r>
            <a:r>
              <a:rPr dirty="0" sz="145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40">
                <a:solidFill>
                  <a:srgbClr val="FFFFFF"/>
                </a:solidFill>
                <a:latin typeface="Trebuchet MS"/>
                <a:cs typeface="Trebuchet MS"/>
              </a:rPr>
              <a:t>Management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Service</a:t>
            </a:r>
            <a:r>
              <a:rPr dirty="0" sz="145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60">
                <a:solidFill>
                  <a:srgbClr val="FFFFFF"/>
                </a:solidFill>
                <a:latin typeface="Trebuchet MS"/>
                <a:cs typeface="Trebuchet MS"/>
              </a:rPr>
              <a:t>(AWS</a:t>
            </a:r>
            <a:r>
              <a:rPr dirty="0" sz="145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50">
                <a:solidFill>
                  <a:srgbClr val="FFFFFF"/>
                </a:solidFill>
                <a:latin typeface="Trebuchet MS"/>
                <a:cs typeface="Trebuchet MS"/>
              </a:rPr>
              <a:t>KMS)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45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Trebuchet MS"/>
                <a:cs typeface="Trebuchet MS"/>
              </a:rPr>
              <a:t>customer- </a:t>
            </a:r>
            <a:r>
              <a:rPr dirty="0" sz="1450" spc="50">
                <a:solidFill>
                  <a:srgbClr val="FFFFFF"/>
                </a:solidFill>
                <a:latin typeface="Trebuchet MS"/>
                <a:cs typeface="Trebuchet MS"/>
              </a:rPr>
              <a:t>managed</a:t>
            </a:r>
            <a:r>
              <a:rPr dirty="0" sz="145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FFFFFF"/>
                </a:solidFill>
                <a:latin typeface="Trebuchet MS"/>
                <a:cs typeface="Trebuchet MS"/>
              </a:rPr>
              <a:t>keys</a:t>
            </a:r>
            <a:r>
              <a:rPr dirty="0" sz="145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Trebuchet MS"/>
                <a:cs typeface="Trebuchet MS"/>
              </a:rPr>
              <a:t>(CMKs)</a:t>
            </a:r>
            <a:endParaRPr sz="1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11266" y="2026158"/>
            <a:ext cx="14522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Timestream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005839" y="527304"/>
            <a:ext cx="9638030" cy="1141730"/>
            <a:chOff x="1005839" y="527304"/>
            <a:chExt cx="9638030" cy="1141730"/>
          </a:xfrm>
        </p:grpSpPr>
        <p:sp>
          <p:nvSpPr>
            <p:cNvPr id="4" name="object 4" descr=""/>
            <p:cNvSpPr/>
            <p:nvPr/>
          </p:nvSpPr>
          <p:spPr>
            <a:xfrm>
              <a:off x="1005839" y="1565401"/>
              <a:ext cx="4650105" cy="103505"/>
            </a:xfrm>
            <a:custGeom>
              <a:avLst/>
              <a:gdLst/>
              <a:ahLst/>
              <a:cxnLst/>
              <a:rect l="l" t="t" r="r" b="b"/>
              <a:pathLst>
                <a:path w="4650105" h="103505">
                  <a:moveTo>
                    <a:pt x="4630365" y="51562"/>
                  </a:moveTo>
                  <a:lnTo>
                    <a:pt x="4585081" y="91186"/>
                  </a:lnTo>
                  <a:lnTo>
                    <a:pt x="4582414" y="93599"/>
                  </a:lnTo>
                  <a:lnTo>
                    <a:pt x="4582160" y="97536"/>
                  </a:lnTo>
                  <a:lnTo>
                    <a:pt x="4586732" y="102870"/>
                  </a:lnTo>
                  <a:lnTo>
                    <a:pt x="4590796" y="103124"/>
                  </a:lnTo>
                  <a:lnTo>
                    <a:pt x="4593336" y="100837"/>
                  </a:lnTo>
                  <a:lnTo>
                    <a:pt x="4642346" y="57912"/>
                  </a:lnTo>
                  <a:lnTo>
                    <a:pt x="4639945" y="57912"/>
                  </a:lnTo>
                  <a:lnTo>
                    <a:pt x="4639945" y="56387"/>
                  </a:lnTo>
                  <a:lnTo>
                    <a:pt x="4635881" y="56387"/>
                  </a:lnTo>
                  <a:lnTo>
                    <a:pt x="4630365" y="51562"/>
                  </a:lnTo>
                  <a:close/>
                </a:path>
                <a:path w="4650105" h="103505">
                  <a:moveTo>
                    <a:pt x="4623108" y="45212"/>
                  </a:moveTo>
                  <a:lnTo>
                    <a:pt x="0" y="45212"/>
                  </a:lnTo>
                  <a:lnTo>
                    <a:pt x="0" y="57912"/>
                  </a:lnTo>
                  <a:lnTo>
                    <a:pt x="4623108" y="57912"/>
                  </a:lnTo>
                  <a:lnTo>
                    <a:pt x="4630365" y="51562"/>
                  </a:lnTo>
                  <a:lnTo>
                    <a:pt x="4623108" y="45212"/>
                  </a:lnTo>
                  <a:close/>
                </a:path>
                <a:path w="4650105" h="103505">
                  <a:moveTo>
                    <a:pt x="4642346" y="45212"/>
                  </a:moveTo>
                  <a:lnTo>
                    <a:pt x="4639945" y="45212"/>
                  </a:lnTo>
                  <a:lnTo>
                    <a:pt x="4639945" y="57912"/>
                  </a:lnTo>
                  <a:lnTo>
                    <a:pt x="4642346" y="57912"/>
                  </a:lnTo>
                  <a:lnTo>
                    <a:pt x="4649597" y="51562"/>
                  </a:lnTo>
                  <a:lnTo>
                    <a:pt x="4642346" y="45212"/>
                  </a:lnTo>
                  <a:close/>
                </a:path>
                <a:path w="4650105" h="103505">
                  <a:moveTo>
                    <a:pt x="4635881" y="46736"/>
                  </a:moveTo>
                  <a:lnTo>
                    <a:pt x="4630365" y="51562"/>
                  </a:lnTo>
                  <a:lnTo>
                    <a:pt x="4635881" y="56387"/>
                  </a:lnTo>
                  <a:lnTo>
                    <a:pt x="4635881" y="46736"/>
                  </a:lnTo>
                  <a:close/>
                </a:path>
                <a:path w="4650105" h="103505">
                  <a:moveTo>
                    <a:pt x="4639945" y="46736"/>
                  </a:moveTo>
                  <a:lnTo>
                    <a:pt x="4635881" y="46736"/>
                  </a:lnTo>
                  <a:lnTo>
                    <a:pt x="4635881" y="56387"/>
                  </a:lnTo>
                  <a:lnTo>
                    <a:pt x="4639945" y="56387"/>
                  </a:lnTo>
                  <a:lnTo>
                    <a:pt x="4639945" y="46736"/>
                  </a:lnTo>
                  <a:close/>
                </a:path>
                <a:path w="4650105" h="103505">
                  <a:moveTo>
                    <a:pt x="4590796" y="0"/>
                  </a:moveTo>
                  <a:lnTo>
                    <a:pt x="4586732" y="253"/>
                  </a:lnTo>
                  <a:lnTo>
                    <a:pt x="4582160" y="5587"/>
                  </a:lnTo>
                  <a:lnTo>
                    <a:pt x="4582414" y="9525"/>
                  </a:lnTo>
                  <a:lnTo>
                    <a:pt x="4585081" y="11937"/>
                  </a:lnTo>
                  <a:lnTo>
                    <a:pt x="4630365" y="51562"/>
                  </a:lnTo>
                  <a:lnTo>
                    <a:pt x="4635881" y="46736"/>
                  </a:lnTo>
                  <a:lnTo>
                    <a:pt x="4639945" y="46736"/>
                  </a:lnTo>
                  <a:lnTo>
                    <a:pt x="4639945" y="45212"/>
                  </a:lnTo>
                  <a:lnTo>
                    <a:pt x="4642346" y="45212"/>
                  </a:lnTo>
                  <a:lnTo>
                    <a:pt x="4593336" y="2286"/>
                  </a:lnTo>
                  <a:lnTo>
                    <a:pt x="4590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81616" y="527304"/>
              <a:ext cx="762000" cy="762000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9568433" y="1310132"/>
            <a:ext cx="1390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QuickSight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417564" y="856741"/>
            <a:ext cx="4587240" cy="767080"/>
          </a:xfrm>
          <a:custGeom>
            <a:avLst/>
            <a:gdLst/>
            <a:ahLst/>
            <a:cxnLst/>
            <a:rect l="l" t="t" r="r" b="b"/>
            <a:pathLst>
              <a:path w="4587240" h="767080">
                <a:moveTo>
                  <a:pt x="3463290" y="51562"/>
                </a:moveTo>
                <a:lnTo>
                  <a:pt x="3456038" y="45212"/>
                </a:lnTo>
                <a:lnTo>
                  <a:pt x="3407029" y="2286"/>
                </a:lnTo>
                <a:lnTo>
                  <a:pt x="3404362" y="0"/>
                </a:lnTo>
                <a:lnTo>
                  <a:pt x="3400425" y="254"/>
                </a:lnTo>
                <a:lnTo>
                  <a:pt x="3398012" y="2921"/>
                </a:lnTo>
                <a:lnTo>
                  <a:pt x="3395726" y="5588"/>
                </a:lnTo>
                <a:lnTo>
                  <a:pt x="3395980" y="9525"/>
                </a:lnTo>
                <a:lnTo>
                  <a:pt x="3398647" y="11938"/>
                </a:lnTo>
                <a:lnTo>
                  <a:pt x="3436658" y="45212"/>
                </a:lnTo>
                <a:lnTo>
                  <a:pt x="1725295" y="45212"/>
                </a:lnTo>
                <a:lnTo>
                  <a:pt x="1725295" y="753872"/>
                </a:lnTo>
                <a:lnTo>
                  <a:pt x="0" y="753872"/>
                </a:lnTo>
                <a:lnTo>
                  <a:pt x="0" y="766572"/>
                </a:lnTo>
                <a:lnTo>
                  <a:pt x="1737995" y="766572"/>
                </a:lnTo>
                <a:lnTo>
                  <a:pt x="1737995" y="760222"/>
                </a:lnTo>
                <a:lnTo>
                  <a:pt x="1737995" y="753872"/>
                </a:lnTo>
                <a:lnTo>
                  <a:pt x="1737995" y="57912"/>
                </a:lnTo>
                <a:lnTo>
                  <a:pt x="3436658" y="57912"/>
                </a:lnTo>
                <a:lnTo>
                  <a:pt x="3398647" y="91186"/>
                </a:lnTo>
                <a:lnTo>
                  <a:pt x="3395980" y="93599"/>
                </a:lnTo>
                <a:lnTo>
                  <a:pt x="3395726" y="97536"/>
                </a:lnTo>
                <a:lnTo>
                  <a:pt x="3398012" y="100203"/>
                </a:lnTo>
                <a:lnTo>
                  <a:pt x="3400425" y="102870"/>
                </a:lnTo>
                <a:lnTo>
                  <a:pt x="3404362" y="103124"/>
                </a:lnTo>
                <a:lnTo>
                  <a:pt x="3407029" y="100838"/>
                </a:lnTo>
                <a:lnTo>
                  <a:pt x="3456038" y="57912"/>
                </a:lnTo>
                <a:lnTo>
                  <a:pt x="3463290" y="51562"/>
                </a:lnTo>
                <a:close/>
              </a:path>
              <a:path w="4587240" h="767080">
                <a:moveTo>
                  <a:pt x="4586859" y="57658"/>
                </a:moveTo>
                <a:lnTo>
                  <a:pt x="4531360" y="7493"/>
                </a:lnTo>
                <a:lnTo>
                  <a:pt x="4528820" y="5080"/>
                </a:lnTo>
                <a:lnTo>
                  <a:pt x="4524756" y="5334"/>
                </a:lnTo>
                <a:lnTo>
                  <a:pt x="4520057" y="10541"/>
                </a:lnTo>
                <a:lnTo>
                  <a:pt x="4520311" y="14478"/>
                </a:lnTo>
                <a:lnTo>
                  <a:pt x="4522851" y="16891"/>
                </a:lnTo>
                <a:lnTo>
                  <a:pt x="4560341" y="50774"/>
                </a:lnTo>
                <a:lnTo>
                  <a:pt x="4226179" y="45212"/>
                </a:lnTo>
                <a:lnTo>
                  <a:pt x="4225925" y="57912"/>
                </a:lnTo>
                <a:lnTo>
                  <a:pt x="4560240" y="63474"/>
                </a:lnTo>
                <a:lnTo>
                  <a:pt x="4521581" y="96139"/>
                </a:lnTo>
                <a:lnTo>
                  <a:pt x="4518914" y="98425"/>
                </a:lnTo>
                <a:lnTo>
                  <a:pt x="4518533" y="102489"/>
                </a:lnTo>
                <a:lnTo>
                  <a:pt x="4523105" y="107823"/>
                </a:lnTo>
                <a:lnTo>
                  <a:pt x="4527042" y="108204"/>
                </a:lnTo>
                <a:lnTo>
                  <a:pt x="4529836" y="105918"/>
                </a:lnTo>
                <a:lnTo>
                  <a:pt x="4579645" y="63754"/>
                </a:lnTo>
                <a:lnTo>
                  <a:pt x="4586859" y="576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1128629" y="613664"/>
            <a:ext cx="8623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BI</a:t>
            </a:r>
            <a:endParaRPr sz="1200">
              <a:latin typeface="Trebuchet MS"/>
              <a:cs typeface="Trebuchet MS"/>
            </a:endParaRPr>
          </a:p>
          <a:p>
            <a:pPr algn="ctr" marL="12700" marR="5080" indent="-1905"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(data exploration)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218044" y="1364996"/>
            <a:ext cx="7404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SQL/JDBC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51231" y="1935607"/>
            <a:ext cx="825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Time-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series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source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448" y="1382267"/>
            <a:ext cx="469392" cy="469391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60"/>
              <a:t>Analyzing</a:t>
            </a:r>
            <a:r>
              <a:rPr dirty="0" spc="-170"/>
              <a:t> </a:t>
            </a:r>
            <a:r>
              <a:rPr dirty="0" spc="100"/>
              <a:t>time-</a:t>
            </a:r>
            <a:r>
              <a:rPr dirty="0"/>
              <a:t>series</a:t>
            </a:r>
            <a:r>
              <a:rPr dirty="0" spc="-145"/>
              <a:t> </a:t>
            </a:r>
            <a:r>
              <a:rPr dirty="0" spc="100"/>
              <a:t>data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5564" y="1235963"/>
            <a:ext cx="762000" cy="7620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311266" y="2026158"/>
            <a:ext cx="14522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Timestream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62498" y="2391917"/>
            <a:ext cx="15494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90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Raw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table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(Lambda)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CEP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table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(Kinesis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Studio)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81616" y="527304"/>
            <a:ext cx="762000" cy="76200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9568433" y="1310132"/>
            <a:ext cx="1390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QuickSight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332214" y="2789935"/>
            <a:ext cx="18605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Managed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Grafana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417564" y="856741"/>
            <a:ext cx="4587240" cy="1909445"/>
            <a:chOff x="6417564" y="856741"/>
            <a:chExt cx="4587240" cy="1909445"/>
          </a:xfrm>
        </p:grpSpPr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81616" y="2004059"/>
              <a:ext cx="762000" cy="76200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6417564" y="856741"/>
              <a:ext cx="4587240" cy="1585595"/>
            </a:xfrm>
            <a:custGeom>
              <a:avLst/>
              <a:gdLst/>
              <a:ahLst/>
              <a:cxnLst/>
              <a:rect l="l" t="t" r="r" b="b"/>
              <a:pathLst>
                <a:path w="4587240" h="1585595">
                  <a:moveTo>
                    <a:pt x="3463290" y="51562"/>
                  </a:moveTo>
                  <a:lnTo>
                    <a:pt x="3456038" y="45212"/>
                  </a:lnTo>
                  <a:lnTo>
                    <a:pt x="3407029" y="2286"/>
                  </a:lnTo>
                  <a:lnTo>
                    <a:pt x="3404362" y="0"/>
                  </a:lnTo>
                  <a:lnTo>
                    <a:pt x="3400425" y="254"/>
                  </a:lnTo>
                  <a:lnTo>
                    <a:pt x="3398012" y="2921"/>
                  </a:lnTo>
                  <a:lnTo>
                    <a:pt x="3395726" y="5588"/>
                  </a:lnTo>
                  <a:lnTo>
                    <a:pt x="3395980" y="9525"/>
                  </a:lnTo>
                  <a:lnTo>
                    <a:pt x="3398647" y="11938"/>
                  </a:lnTo>
                  <a:lnTo>
                    <a:pt x="3436658" y="45212"/>
                  </a:lnTo>
                  <a:lnTo>
                    <a:pt x="1725295" y="45212"/>
                  </a:lnTo>
                  <a:lnTo>
                    <a:pt x="1725295" y="753872"/>
                  </a:lnTo>
                  <a:lnTo>
                    <a:pt x="0" y="753872"/>
                  </a:lnTo>
                  <a:lnTo>
                    <a:pt x="0" y="766572"/>
                  </a:lnTo>
                  <a:lnTo>
                    <a:pt x="1725295" y="766572"/>
                  </a:lnTo>
                  <a:lnTo>
                    <a:pt x="1725295" y="1534160"/>
                  </a:lnTo>
                  <a:lnTo>
                    <a:pt x="3436658" y="1534160"/>
                  </a:lnTo>
                  <a:lnTo>
                    <a:pt x="3398647" y="1567434"/>
                  </a:lnTo>
                  <a:lnTo>
                    <a:pt x="3395980" y="1569720"/>
                  </a:lnTo>
                  <a:lnTo>
                    <a:pt x="3395726" y="1573784"/>
                  </a:lnTo>
                  <a:lnTo>
                    <a:pt x="3398012" y="1576451"/>
                  </a:lnTo>
                  <a:lnTo>
                    <a:pt x="3400425" y="1578991"/>
                  </a:lnTo>
                  <a:lnTo>
                    <a:pt x="3404362" y="1579372"/>
                  </a:lnTo>
                  <a:lnTo>
                    <a:pt x="3407029" y="1576959"/>
                  </a:lnTo>
                  <a:lnTo>
                    <a:pt x="3456013" y="1534160"/>
                  </a:lnTo>
                  <a:lnTo>
                    <a:pt x="3463290" y="1527810"/>
                  </a:lnTo>
                  <a:lnTo>
                    <a:pt x="3456038" y="1521460"/>
                  </a:lnTo>
                  <a:lnTo>
                    <a:pt x="3407029" y="1478534"/>
                  </a:lnTo>
                  <a:lnTo>
                    <a:pt x="3404362" y="1476248"/>
                  </a:lnTo>
                  <a:lnTo>
                    <a:pt x="3400425" y="1476502"/>
                  </a:lnTo>
                  <a:lnTo>
                    <a:pt x="3398012" y="1479169"/>
                  </a:lnTo>
                  <a:lnTo>
                    <a:pt x="3395726" y="1481836"/>
                  </a:lnTo>
                  <a:lnTo>
                    <a:pt x="3395980" y="1485773"/>
                  </a:lnTo>
                  <a:lnTo>
                    <a:pt x="3398647" y="1488059"/>
                  </a:lnTo>
                  <a:lnTo>
                    <a:pt x="3436810" y="1521460"/>
                  </a:lnTo>
                  <a:lnTo>
                    <a:pt x="1737995" y="1521460"/>
                  </a:lnTo>
                  <a:lnTo>
                    <a:pt x="1737995" y="766572"/>
                  </a:lnTo>
                  <a:lnTo>
                    <a:pt x="1737995" y="760222"/>
                  </a:lnTo>
                  <a:lnTo>
                    <a:pt x="1737995" y="753872"/>
                  </a:lnTo>
                  <a:lnTo>
                    <a:pt x="1737995" y="57912"/>
                  </a:lnTo>
                  <a:lnTo>
                    <a:pt x="3436658" y="57912"/>
                  </a:lnTo>
                  <a:lnTo>
                    <a:pt x="3398647" y="91186"/>
                  </a:lnTo>
                  <a:lnTo>
                    <a:pt x="3395980" y="93599"/>
                  </a:lnTo>
                  <a:lnTo>
                    <a:pt x="3395726" y="97536"/>
                  </a:lnTo>
                  <a:lnTo>
                    <a:pt x="3398012" y="100203"/>
                  </a:lnTo>
                  <a:lnTo>
                    <a:pt x="3400425" y="102870"/>
                  </a:lnTo>
                  <a:lnTo>
                    <a:pt x="3404362" y="103124"/>
                  </a:lnTo>
                  <a:lnTo>
                    <a:pt x="3407029" y="100838"/>
                  </a:lnTo>
                  <a:lnTo>
                    <a:pt x="3456038" y="57912"/>
                  </a:lnTo>
                  <a:lnTo>
                    <a:pt x="3463290" y="51562"/>
                  </a:lnTo>
                  <a:close/>
                </a:path>
                <a:path w="4587240" h="1585595">
                  <a:moveTo>
                    <a:pt x="4586859" y="1535176"/>
                  </a:moveTo>
                  <a:lnTo>
                    <a:pt x="4531487" y="1484884"/>
                  </a:lnTo>
                  <a:lnTo>
                    <a:pt x="4528947" y="1482471"/>
                  </a:lnTo>
                  <a:lnTo>
                    <a:pt x="4524883" y="1482725"/>
                  </a:lnTo>
                  <a:lnTo>
                    <a:pt x="4522597" y="1485265"/>
                  </a:lnTo>
                  <a:lnTo>
                    <a:pt x="4520184" y="1487805"/>
                  </a:lnTo>
                  <a:lnTo>
                    <a:pt x="4520438" y="1491869"/>
                  </a:lnTo>
                  <a:lnTo>
                    <a:pt x="4522978" y="1494282"/>
                  </a:lnTo>
                  <a:lnTo>
                    <a:pt x="4560367" y="1528254"/>
                  </a:lnTo>
                  <a:lnTo>
                    <a:pt x="4226179" y="1521968"/>
                  </a:lnTo>
                  <a:lnTo>
                    <a:pt x="4225925" y="1534668"/>
                  </a:lnTo>
                  <a:lnTo>
                    <a:pt x="4560214" y="1540967"/>
                  </a:lnTo>
                  <a:lnTo>
                    <a:pt x="4521454" y="1573530"/>
                  </a:lnTo>
                  <a:lnTo>
                    <a:pt x="4518787" y="1575816"/>
                  </a:lnTo>
                  <a:lnTo>
                    <a:pt x="4518406" y="1579880"/>
                  </a:lnTo>
                  <a:lnTo>
                    <a:pt x="4522978" y="1585214"/>
                  </a:lnTo>
                  <a:lnTo>
                    <a:pt x="4527042" y="1585595"/>
                  </a:lnTo>
                  <a:lnTo>
                    <a:pt x="4529709" y="1583309"/>
                  </a:lnTo>
                  <a:lnTo>
                    <a:pt x="4579620" y="1541272"/>
                  </a:lnTo>
                  <a:lnTo>
                    <a:pt x="4586859" y="1535176"/>
                  </a:lnTo>
                  <a:close/>
                </a:path>
                <a:path w="4587240" h="1585595">
                  <a:moveTo>
                    <a:pt x="4586859" y="57658"/>
                  </a:moveTo>
                  <a:lnTo>
                    <a:pt x="4531360" y="7493"/>
                  </a:lnTo>
                  <a:lnTo>
                    <a:pt x="4528820" y="5080"/>
                  </a:lnTo>
                  <a:lnTo>
                    <a:pt x="4524756" y="5334"/>
                  </a:lnTo>
                  <a:lnTo>
                    <a:pt x="4520057" y="10541"/>
                  </a:lnTo>
                  <a:lnTo>
                    <a:pt x="4520311" y="14478"/>
                  </a:lnTo>
                  <a:lnTo>
                    <a:pt x="4522851" y="16891"/>
                  </a:lnTo>
                  <a:lnTo>
                    <a:pt x="4560341" y="50774"/>
                  </a:lnTo>
                  <a:lnTo>
                    <a:pt x="4226179" y="45212"/>
                  </a:lnTo>
                  <a:lnTo>
                    <a:pt x="4225925" y="57912"/>
                  </a:lnTo>
                  <a:lnTo>
                    <a:pt x="4560240" y="63474"/>
                  </a:lnTo>
                  <a:lnTo>
                    <a:pt x="4521581" y="96139"/>
                  </a:lnTo>
                  <a:lnTo>
                    <a:pt x="4518914" y="98425"/>
                  </a:lnTo>
                  <a:lnTo>
                    <a:pt x="4518533" y="102489"/>
                  </a:lnTo>
                  <a:lnTo>
                    <a:pt x="4523105" y="107823"/>
                  </a:lnTo>
                  <a:lnTo>
                    <a:pt x="4527042" y="108204"/>
                  </a:lnTo>
                  <a:lnTo>
                    <a:pt x="4529836" y="105918"/>
                  </a:lnTo>
                  <a:lnTo>
                    <a:pt x="4579645" y="63754"/>
                  </a:lnTo>
                  <a:lnTo>
                    <a:pt x="4586859" y="576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1128629" y="613664"/>
            <a:ext cx="8623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BI</a:t>
            </a:r>
            <a:endParaRPr sz="1200">
              <a:latin typeface="Trebuchet MS"/>
              <a:cs typeface="Trebuchet MS"/>
            </a:endParaRPr>
          </a:p>
          <a:p>
            <a:pPr algn="ctr" marL="12700" marR="5080" indent="-1905"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(data exploration)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172825" y="2183129"/>
            <a:ext cx="772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4470" marR="5080" indent="-192405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Dashboard (CEP)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218044" y="1364996"/>
            <a:ext cx="7404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SQL/JDBC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51231" y="1935607"/>
            <a:ext cx="825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Time-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series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source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536448" y="1234439"/>
            <a:ext cx="1766570" cy="763905"/>
            <a:chOff x="536448" y="1234439"/>
            <a:chExt cx="1766570" cy="763905"/>
          </a:xfrm>
        </p:grpSpPr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6448" y="1382267"/>
              <a:ext cx="469392" cy="469391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9240" y="1234439"/>
              <a:ext cx="763523" cy="763524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60"/>
              <a:t>Analyzing</a:t>
            </a:r>
            <a:r>
              <a:rPr dirty="0" spc="-170"/>
              <a:t> </a:t>
            </a:r>
            <a:r>
              <a:rPr dirty="0" spc="100"/>
              <a:t>time-</a:t>
            </a:r>
            <a:r>
              <a:rPr dirty="0"/>
              <a:t>series</a:t>
            </a:r>
            <a:r>
              <a:rPr dirty="0" spc="-145"/>
              <a:t> </a:t>
            </a:r>
            <a:r>
              <a:rPr dirty="0" spc="100"/>
              <a:t>data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1373505" y="2032508"/>
            <a:ext cx="1106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Kinesis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Streams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97607" y="2912364"/>
            <a:ext cx="763524" cy="763524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1973707" y="3699764"/>
            <a:ext cx="1106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785" marR="5080" indent="-4572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Kinesis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610994" y="4248404"/>
            <a:ext cx="18307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event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processing (CEP)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Apache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Flink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568065" y="1889886"/>
            <a:ext cx="9486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5095" marR="5080" indent="-113030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Lambda function (raw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data)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1005839" y="1386839"/>
            <a:ext cx="4650105" cy="2301240"/>
            <a:chOff x="1005839" y="1386839"/>
            <a:chExt cx="4650105" cy="2301240"/>
          </a:xfrm>
        </p:grpSpPr>
        <p:pic>
          <p:nvPicPr>
            <p:cNvPr id="26" name="object 2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22191" y="1386839"/>
              <a:ext cx="457200" cy="457200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1005840" y="1563877"/>
              <a:ext cx="4650105" cy="1493520"/>
            </a:xfrm>
            <a:custGeom>
              <a:avLst/>
              <a:gdLst/>
              <a:ahLst/>
              <a:cxnLst/>
              <a:rect l="l" t="t" r="r" b="b"/>
              <a:pathLst>
                <a:path w="4650105" h="1493520">
                  <a:moveTo>
                    <a:pt x="532765" y="53086"/>
                  </a:moveTo>
                  <a:lnTo>
                    <a:pt x="525513" y="46736"/>
                  </a:lnTo>
                  <a:lnTo>
                    <a:pt x="476504" y="3810"/>
                  </a:lnTo>
                  <a:lnTo>
                    <a:pt x="473964" y="1524"/>
                  </a:lnTo>
                  <a:lnTo>
                    <a:pt x="469900" y="1778"/>
                  </a:lnTo>
                  <a:lnTo>
                    <a:pt x="465328" y="7112"/>
                  </a:lnTo>
                  <a:lnTo>
                    <a:pt x="465582" y="11049"/>
                  </a:lnTo>
                  <a:lnTo>
                    <a:pt x="468249" y="13462"/>
                  </a:lnTo>
                  <a:lnTo>
                    <a:pt x="506260" y="46736"/>
                  </a:lnTo>
                  <a:lnTo>
                    <a:pt x="0" y="46736"/>
                  </a:lnTo>
                  <a:lnTo>
                    <a:pt x="0" y="59436"/>
                  </a:lnTo>
                  <a:lnTo>
                    <a:pt x="506260" y="59436"/>
                  </a:lnTo>
                  <a:lnTo>
                    <a:pt x="468249" y="92710"/>
                  </a:lnTo>
                  <a:lnTo>
                    <a:pt x="465582" y="95123"/>
                  </a:lnTo>
                  <a:lnTo>
                    <a:pt x="465328" y="99060"/>
                  </a:lnTo>
                  <a:lnTo>
                    <a:pt x="469900" y="104394"/>
                  </a:lnTo>
                  <a:lnTo>
                    <a:pt x="473964" y="104648"/>
                  </a:lnTo>
                  <a:lnTo>
                    <a:pt x="476504" y="102362"/>
                  </a:lnTo>
                  <a:lnTo>
                    <a:pt x="525513" y="59436"/>
                  </a:lnTo>
                  <a:lnTo>
                    <a:pt x="532765" y="53086"/>
                  </a:lnTo>
                  <a:close/>
                </a:path>
                <a:path w="4650105" h="1493520">
                  <a:moveTo>
                    <a:pt x="2817241" y="51562"/>
                  </a:moveTo>
                  <a:lnTo>
                    <a:pt x="2809989" y="45212"/>
                  </a:lnTo>
                  <a:lnTo>
                    <a:pt x="2760980" y="2286"/>
                  </a:lnTo>
                  <a:lnTo>
                    <a:pt x="2758440" y="0"/>
                  </a:lnTo>
                  <a:lnTo>
                    <a:pt x="2754376" y="254"/>
                  </a:lnTo>
                  <a:lnTo>
                    <a:pt x="2749804" y="5588"/>
                  </a:lnTo>
                  <a:lnTo>
                    <a:pt x="2750058" y="9525"/>
                  </a:lnTo>
                  <a:lnTo>
                    <a:pt x="2752598" y="11938"/>
                  </a:lnTo>
                  <a:lnTo>
                    <a:pt x="2790609" y="45212"/>
                  </a:lnTo>
                  <a:lnTo>
                    <a:pt x="2050796" y="45212"/>
                  </a:lnTo>
                  <a:lnTo>
                    <a:pt x="2050796" y="45847"/>
                  </a:lnTo>
                  <a:lnTo>
                    <a:pt x="1296924" y="45847"/>
                  </a:lnTo>
                  <a:lnTo>
                    <a:pt x="1296924" y="46736"/>
                  </a:lnTo>
                  <a:lnTo>
                    <a:pt x="1296924" y="58547"/>
                  </a:lnTo>
                  <a:lnTo>
                    <a:pt x="1296924" y="59436"/>
                  </a:lnTo>
                  <a:lnTo>
                    <a:pt x="1567688" y="59436"/>
                  </a:lnTo>
                  <a:lnTo>
                    <a:pt x="1567688" y="1322641"/>
                  </a:lnTo>
                  <a:lnTo>
                    <a:pt x="1534414" y="1284605"/>
                  </a:lnTo>
                  <a:lnTo>
                    <a:pt x="1532128" y="1281938"/>
                  </a:lnTo>
                  <a:lnTo>
                    <a:pt x="1528064" y="1281684"/>
                  </a:lnTo>
                  <a:lnTo>
                    <a:pt x="1525397" y="1283970"/>
                  </a:lnTo>
                  <a:lnTo>
                    <a:pt x="1522857" y="1286383"/>
                  </a:lnTo>
                  <a:lnTo>
                    <a:pt x="1522476" y="1290320"/>
                  </a:lnTo>
                  <a:lnTo>
                    <a:pt x="1524889" y="1292987"/>
                  </a:lnTo>
                  <a:lnTo>
                    <a:pt x="1574038" y="1349248"/>
                  </a:lnTo>
                  <a:lnTo>
                    <a:pt x="1582483" y="1339596"/>
                  </a:lnTo>
                  <a:lnTo>
                    <a:pt x="1623314" y="1292987"/>
                  </a:lnTo>
                  <a:lnTo>
                    <a:pt x="1625600" y="1290320"/>
                  </a:lnTo>
                  <a:lnTo>
                    <a:pt x="1625346" y="1286383"/>
                  </a:lnTo>
                  <a:lnTo>
                    <a:pt x="1622679" y="1283970"/>
                  </a:lnTo>
                  <a:lnTo>
                    <a:pt x="1620012" y="1281684"/>
                  </a:lnTo>
                  <a:lnTo>
                    <a:pt x="1616075" y="1281938"/>
                  </a:lnTo>
                  <a:lnTo>
                    <a:pt x="1613789" y="1284605"/>
                  </a:lnTo>
                  <a:lnTo>
                    <a:pt x="1580388" y="1322781"/>
                  </a:lnTo>
                  <a:lnTo>
                    <a:pt x="1580388" y="59436"/>
                  </a:lnTo>
                  <a:lnTo>
                    <a:pt x="1580388" y="58547"/>
                  </a:lnTo>
                  <a:lnTo>
                    <a:pt x="2063496" y="58547"/>
                  </a:lnTo>
                  <a:lnTo>
                    <a:pt x="2063496" y="57912"/>
                  </a:lnTo>
                  <a:lnTo>
                    <a:pt x="2790609" y="57912"/>
                  </a:lnTo>
                  <a:lnTo>
                    <a:pt x="2752598" y="91186"/>
                  </a:lnTo>
                  <a:lnTo>
                    <a:pt x="2750058" y="93599"/>
                  </a:lnTo>
                  <a:lnTo>
                    <a:pt x="2749804" y="97536"/>
                  </a:lnTo>
                  <a:lnTo>
                    <a:pt x="2754376" y="102870"/>
                  </a:lnTo>
                  <a:lnTo>
                    <a:pt x="2758440" y="103124"/>
                  </a:lnTo>
                  <a:lnTo>
                    <a:pt x="2760980" y="100838"/>
                  </a:lnTo>
                  <a:lnTo>
                    <a:pt x="2809989" y="57912"/>
                  </a:lnTo>
                  <a:lnTo>
                    <a:pt x="2817241" y="51562"/>
                  </a:lnTo>
                  <a:close/>
                </a:path>
                <a:path w="4650105" h="1493520">
                  <a:moveTo>
                    <a:pt x="4649724" y="53086"/>
                  </a:moveTo>
                  <a:lnTo>
                    <a:pt x="4649152" y="52590"/>
                  </a:lnTo>
                  <a:lnTo>
                    <a:pt x="4649597" y="52197"/>
                  </a:lnTo>
                  <a:lnTo>
                    <a:pt x="4642345" y="45847"/>
                  </a:lnTo>
                  <a:lnTo>
                    <a:pt x="4593336" y="2921"/>
                  </a:lnTo>
                  <a:lnTo>
                    <a:pt x="4590669" y="635"/>
                  </a:lnTo>
                  <a:lnTo>
                    <a:pt x="4586732" y="889"/>
                  </a:lnTo>
                  <a:lnTo>
                    <a:pt x="4584446" y="3556"/>
                  </a:lnTo>
                  <a:lnTo>
                    <a:pt x="4582033" y="6223"/>
                  </a:lnTo>
                  <a:lnTo>
                    <a:pt x="4582287" y="10160"/>
                  </a:lnTo>
                  <a:lnTo>
                    <a:pt x="4582414" y="11049"/>
                  </a:lnTo>
                  <a:lnTo>
                    <a:pt x="4585081" y="13462"/>
                  </a:lnTo>
                  <a:lnTo>
                    <a:pt x="4622076" y="45847"/>
                  </a:lnTo>
                  <a:lnTo>
                    <a:pt x="3967988" y="45847"/>
                  </a:lnTo>
                  <a:lnTo>
                    <a:pt x="3967988" y="45212"/>
                  </a:lnTo>
                  <a:lnTo>
                    <a:pt x="3273552" y="45212"/>
                  </a:lnTo>
                  <a:lnTo>
                    <a:pt x="3273552" y="57912"/>
                  </a:lnTo>
                  <a:lnTo>
                    <a:pt x="3955288" y="57912"/>
                  </a:lnTo>
                  <a:lnTo>
                    <a:pt x="3955288" y="58547"/>
                  </a:lnTo>
                  <a:lnTo>
                    <a:pt x="4061206" y="58547"/>
                  </a:lnTo>
                  <a:lnTo>
                    <a:pt x="4061206" y="1493393"/>
                  </a:lnTo>
                  <a:lnTo>
                    <a:pt x="4073906" y="1493393"/>
                  </a:lnTo>
                  <a:lnTo>
                    <a:pt x="4073906" y="59436"/>
                  </a:lnTo>
                  <a:lnTo>
                    <a:pt x="4621949" y="59436"/>
                  </a:lnTo>
                  <a:lnTo>
                    <a:pt x="4584954" y="91821"/>
                  </a:lnTo>
                  <a:lnTo>
                    <a:pt x="4582287" y="94234"/>
                  </a:lnTo>
                  <a:lnTo>
                    <a:pt x="4582033" y="98171"/>
                  </a:lnTo>
                  <a:lnTo>
                    <a:pt x="4582198" y="98361"/>
                  </a:lnTo>
                  <a:lnTo>
                    <a:pt x="4582160" y="99060"/>
                  </a:lnTo>
                  <a:lnTo>
                    <a:pt x="4584446" y="101727"/>
                  </a:lnTo>
                  <a:lnTo>
                    <a:pt x="4586859" y="104394"/>
                  </a:lnTo>
                  <a:lnTo>
                    <a:pt x="4590796" y="104648"/>
                  </a:lnTo>
                  <a:lnTo>
                    <a:pt x="4593463" y="102362"/>
                  </a:lnTo>
                  <a:lnTo>
                    <a:pt x="4642472" y="59436"/>
                  </a:lnTo>
                  <a:lnTo>
                    <a:pt x="4649724" y="530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44795" y="3057144"/>
              <a:ext cx="457200" cy="457200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2961132" y="3234435"/>
              <a:ext cx="1884680" cy="103505"/>
            </a:xfrm>
            <a:custGeom>
              <a:avLst/>
              <a:gdLst/>
              <a:ahLst/>
              <a:cxnLst/>
              <a:rect l="l" t="t" r="r" b="b"/>
              <a:pathLst>
                <a:path w="1884679" h="103504">
                  <a:moveTo>
                    <a:pt x="1876851" y="44958"/>
                  </a:moveTo>
                  <a:lnTo>
                    <a:pt x="1874520" y="44958"/>
                  </a:lnTo>
                  <a:lnTo>
                    <a:pt x="1874520" y="57658"/>
                  </a:lnTo>
                  <a:lnTo>
                    <a:pt x="1857714" y="57737"/>
                  </a:lnTo>
                  <a:lnTo>
                    <a:pt x="1819656" y="91312"/>
                  </a:lnTo>
                  <a:lnTo>
                    <a:pt x="1816989" y="93599"/>
                  </a:lnTo>
                  <a:lnTo>
                    <a:pt x="1816862" y="97662"/>
                  </a:lnTo>
                  <a:lnTo>
                    <a:pt x="1819147" y="100202"/>
                  </a:lnTo>
                  <a:lnTo>
                    <a:pt x="1821433" y="102869"/>
                  </a:lnTo>
                  <a:lnTo>
                    <a:pt x="1825497" y="103124"/>
                  </a:lnTo>
                  <a:lnTo>
                    <a:pt x="1828038" y="100837"/>
                  </a:lnTo>
                  <a:lnTo>
                    <a:pt x="1884171" y="51308"/>
                  </a:lnTo>
                  <a:lnTo>
                    <a:pt x="1876851" y="44958"/>
                  </a:lnTo>
                  <a:close/>
                </a:path>
                <a:path w="1884679" h="103504">
                  <a:moveTo>
                    <a:pt x="1857511" y="45038"/>
                  </a:moveTo>
                  <a:lnTo>
                    <a:pt x="0" y="53848"/>
                  </a:lnTo>
                  <a:lnTo>
                    <a:pt x="0" y="66548"/>
                  </a:lnTo>
                  <a:lnTo>
                    <a:pt x="1857714" y="57737"/>
                  </a:lnTo>
                  <a:lnTo>
                    <a:pt x="1864879" y="51416"/>
                  </a:lnTo>
                  <a:lnTo>
                    <a:pt x="1857511" y="45038"/>
                  </a:lnTo>
                  <a:close/>
                </a:path>
                <a:path w="1884679" h="103504">
                  <a:moveTo>
                    <a:pt x="1864879" y="51416"/>
                  </a:moveTo>
                  <a:lnTo>
                    <a:pt x="1857714" y="57737"/>
                  </a:lnTo>
                  <a:lnTo>
                    <a:pt x="1874520" y="57658"/>
                  </a:lnTo>
                  <a:lnTo>
                    <a:pt x="1874520" y="56134"/>
                  </a:lnTo>
                  <a:lnTo>
                    <a:pt x="1870329" y="56134"/>
                  </a:lnTo>
                  <a:lnTo>
                    <a:pt x="1864879" y="51416"/>
                  </a:lnTo>
                  <a:close/>
                </a:path>
                <a:path w="1884679" h="103504">
                  <a:moveTo>
                    <a:pt x="1870329" y="46609"/>
                  </a:moveTo>
                  <a:lnTo>
                    <a:pt x="1864879" y="51416"/>
                  </a:lnTo>
                  <a:lnTo>
                    <a:pt x="1870329" y="56134"/>
                  </a:lnTo>
                  <a:lnTo>
                    <a:pt x="1870329" y="46609"/>
                  </a:lnTo>
                  <a:close/>
                </a:path>
                <a:path w="1884679" h="103504">
                  <a:moveTo>
                    <a:pt x="1874520" y="46609"/>
                  </a:moveTo>
                  <a:lnTo>
                    <a:pt x="1870329" y="46609"/>
                  </a:lnTo>
                  <a:lnTo>
                    <a:pt x="1870329" y="56134"/>
                  </a:lnTo>
                  <a:lnTo>
                    <a:pt x="1874520" y="56134"/>
                  </a:lnTo>
                  <a:lnTo>
                    <a:pt x="1874520" y="46609"/>
                  </a:lnTo>
                  <a:close/>
                </a:path>
                <a:path w="1884679" h="103504">
                  <a:moveTo>
                    <a:pt x="1874520" y="44958"/>
                  </a:moveTo>
                  <a:lnTo>
                    <a:pt x="1857511" y="45038"/>
                  </a:lnTo>
                  <a:lnTo>
                    <a:pt x="1864879" y="51416"/>
                  </a:lnTo>
                  <a:lnTo>
                    <a:pt x="1870329" y="46609"/>
                  </a:lnTo>
                  <a:lnTo>
                    <a:pt x="1874520" y="46609"/>
                  </a:lnTo>
                  <a:lnTo>
                    <a:pt x="1874520" y="44958"/>
                  </a:lnTo>
                  <a:close/>
                </a:path>
                <a:path w="1884679" h="103504">
                  <a:moveTo>
                    <a:pt x="1824990" y="0"/>
                  </a:moveTo>
                  <a:lnTo>
                    <a:pt x="1820926" y="380"/>
                  </a:lnTo>
                  <a:lnTo>
                    <a:pt x="1818640" y="2921"/>
                  </a:lnTo>
                  <a:lnTo>
                    <a:pt x="1816354" y="5587"/>
                  </a:lnTo>
                  <a:lnTo>
                    <a:pt x="1816608" y="9651"/>
                  </a:lnTo>
                  <a:lnTo>
                    <a:pt x="1857511" y="45038"/>
                  </a:lnTo>
                  <a:lnTo>
                    <a:pt x="1876851" y="44958"/>
                  </a:lnTo>
                  <a:lnTo>
                    <a:pt x="1827657" y="2286"/>
                  </a:lnTo>
                  <a:lnTo>
                    <a:pt x="18249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41775" y="2924555"/>
              <a:ext cx="763524" cy="763523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4464177" y="3559555"/>
            <a:ext cx="1204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Lambda</a:t>
            </a:r>
            <a:r>
              <a:rPr dirty="0" sz="1200" spc="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function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(CEP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data)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32" name="object 32" descr=""/>
          <p:cNvSpPr txBox="1"/>
          <p:nvPr/>
        </p:nvSpPr>
        <p:spPr>
          <a:xfrm>
            <a:off x="3376676" y="3721734"/>
            <a:ext cx="1106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Kinesis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Streams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51231" y="1935607"/>
            <a:ext cx="825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Time-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series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source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5564" y="1235963"/>
            <a:ext cx="762000" cy="7620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311266" y="2026158"/>
            <a:ext cx="14522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Timestream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62498" y="2391917"/>
            <a:ext cx="15494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90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Raw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table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(Lambda)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CEP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table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(Kinesis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Studio)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81616" y="527304"/>
            <a:ext cx="762000" cy="7620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9568433" y="1310132"/>
            <a:ext cx="1390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QuickSight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332214" y="2789935"/>
            <a:ext cx="18605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Managed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Grafana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81616" y="2004060"/>
            <a:ext cx="762000" cy="76200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5975730" y="4082872"/>
            <a:ext cx="205105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Managed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Workflows</a:t>
            </a:r>
            <a:endParaRPr sz="1200">
              <a:latin typeface="Trebuchet MS"/>
              <a:cs typeface="Trebuchet MS"/>
            </a:endParaRPr>
          </a:p>
          <a:p>
            <a:pPr algn="ctr" marL="63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for Apache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Airflow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503290" y="4632197"/>
            <a:ext cx="2994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0020" marR="5080" indent="-147955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Timestream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interpolation,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waiting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available,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retries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6620256" y="3217164"/>
            <a:ext cx="4023360" cy="2516505"/>
            <a:chOff x="6620256" y="3217164"/>
            <a:chExt cx="4023360" cy="2516505"/>
          </a:xfrm>
        </p:grpSpPr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20256" y="3217164"/>
              <a:ext cx="762000" cy="76200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81616" y="4971288"/>
              <a:ext cx="762000" cy="762000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9698228" y="5756859"/>
            <a:ext cx="1127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1783079" y="4943855"/>
            <a:ext cx="7372350" cy="762000"/>
            <a:chOff x="1783079" y="4943855"/>
            <a:chExt cx="7372350" cy="762000"/>
          </a:xfrm>
        </p:grpSpPr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88323" y="5126735"/>
              <a:ext cx="457200" cy="457200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8683751" y="5122163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0" y="466344"/>
                  </a:moveTo>
                  <a:lnTo>
                    <a:pt x="466344" y="466344"/>
                  </a:lnTo>
                  <a:lnTo>
                    <a:pt x="466344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3079" y="4943855"/>
              <a:ext cx="762000" cy="762000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1332991" y="5729732"/>
            <a:ext cx="16402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1905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Formation (transactions,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 row-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level 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security,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acceleration)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2545067" y="856741"/>
            <a:ext cx="8459470" cy="4549140"/>
          </a:xfrm>
          <a:custGeom>
            <a:avLst/>
            <a:gdLst/>
            <a:ahLst/>
            <a:cxnLst/>
            <a:rect l="l" t="t" r="r" b="b"/>
            <a:pathLst>
              <a:path w="8459470" h="4549140">
                <a:moveTo>
                  <a:pt x="6136056" y="4504182"/>
                </a:moveTo>
                <a:lnTo>
                  <a:pt x="6134112" y="4504182"/>
                </a:lnTo>
                <a:lnTo>
                  <a:pt x="6116650" y="4504182"/>
                </a:lnTo>
                <a:lnTo>
                  <a:pt x="6078613" y="4537202"/>
                </a:lnTo>
                <a:lnTo>
                  <a:pt x="6075946" y="4539488"/>
                </a:lnTo>
                <a:lnTo>
                  <a:pt x="6075565" y="4543552"/>
                </a:lnTo>
                <a:lnTo>
                  <a:pt x="6077978" y="4546092"/>
                </a:lnTo>
                <a:lnTo>
                  <a:pt x="6080264" y="4548759"/>
                </a:lnTo>
                <a:lnTo>
                  <a:pt x="6084201" y="4549140"/>
                </a:lnTo>
                <a:lnTo>
                  <a:pt x="6086868" y="4546854"/>
                </a:lnTo>
                <a:lnTo>
                  <a:pt x="6136056" y="4504182"/>
                </a:lnTo>
                <a:close/>
              </a:path>
              <a:path w="8459470" h="4549140">
                <a:moveTo>
                  <a:pt x="6143383" y="4497832"/>
                </a:moveTo>
                <a:lnTo>
                  <a:pt x="6087376" y="4448302"/>
                </a:lnTo>
                <a:lnTo>
                  <a:pt x="6084709" y="4446016"/>
                </a:lnTo>
                <a:lnTo>
                  <a:pt x="6080772" y="4446270"/>
                </a:lnTo>
                <a:lnTo>
                  <a:pt x="6076073" y="4451477"/>
                </a:lnTo>
                <a:lnTo>
                  <a:pt x="6076327" y="4455541"/>
                </a:lnTo>
                <a:lnTo>
                  <a:pt x="6078994" y="4457827"/>
                </a:lnTo>
                <a:lnTo>
                  <a:pt x="6116942" y="4491406"/>
                </a:lnTo>
                <a:lnTo>
                  <a:pt x="12" y="4461764"/>
                </a:lnTo>
                <a:lnTo>
                  <a:pt x="0" y="4474464"/>
                </a:lnTo>
                <a:lnTo>
                  <a:pt x="6116752" y="4504106"/>
                </a:lnTo>
                <a:lnTo>
                  <a:pt x="6134112" y="4504182"/>
                </a:lnTo>
                <a:lnTo>
                  <a:pt x="6136157" y="4504106"/>
                </a:lnTo>
                <a:lnTo>
                  <a:pt x="6143383" y="4497832"/>
                </a:lnTo>
                <a:close/>
              </a:path>
              <a:path w="8459470" h="4549140">
                <a:moveTo>
                  <a:pt x="6571755" y="2774696"/>
                </a:moveTo>
                <a:lnTo>
                  <a:pt x="6399035" y="2774696"/>
                </a:lnTo>
                <a:lnTo>
                  <a:pt x="6399035" y="4220654"/>
                </a:lnTo>
                <a:lnTo>
                  <a:pt x="6365761" y="4182618"/>
                </a:lnTo>
                <a:lnTo>
                  <a:pt x="6363348" y="4180078"/>
                </a:lnTo>
                <a:lnTo>
                  <a:pt x="6359411" y="4179697"/>
                </a:lnTo>
                <a:lnTo>
                  <a:pt x="6356744" y="4182110"/>
                </a:lnTo>
                <a:lnTo>
                  <a:pt x="6354077" y="4184396"/>
                </a:lnTo>
                <a:lnTo>
                  <a:pt x="6353823" y="4188333"/>
                </a:lnTo>
                <a:lnTo>
                  <a:pt x="6356109" y="4191000"/>
                </a:lnTo>
                <a:lnTo>
                  <a:pt x="6405385" y="4247261"/>
                </a:lnTo>
                <a:lnTo>
                  <a:pt x="6413830" y="4237609"/>
                </a:lnTo>
                <a:lnTo>
                  <a:pt x="6454661" y="4191000"/>
                </a:lnTo>
                <a:lnTo>
                  <a:pt x="6456947" y="4188333"/>
                </a:lnTo>
                <a:lnTo>
                  <a:pt x="6456693" y="4184396"/>
                </a:lnTo>
                <a:lnTo>
                  <a:pt x="6454026" y="4182110"/>
                </a:lnTo>
                <a:lnTo>
                  <a:pt x="6451359" y="4179697"/>
                </a:lnTo>
                <a:lnTo>
                  <a:pt x="6447422" y="4180078"/>
                </a:lnTo>
                <a:lnTo>
                  <a:pt x="6445009" y="4182618"/>
                </a:lnTo>
                <a:lnTo>
                  <a:pt x="6411735" y="4220654"/>
                </a:lnTo>
                <a:lnTo>
                  <a:pt x="6411735" y="2787396"/>
                </a:lnTo>
                <a:lnTo>
                  <a:pt x="6571755" y="2787396"/>
                </a:lnTo>
                <a:lnTo>
                  <a:pt x="6571755" y="2781046"/>
                </a:lnTo>
                <a:lnTo>
                  <a:pt x="6571755" y="2774696"/>
                </a:lnTo>
                <a:close/>
              </a:path>
              <a:path w="8459470" h="4549140">
                <a:moveTo>
                  <a:pt x="7335406" y="4495546"/>
                </a:moveTo>
                <a:lnTo>
                  <a:pt x="7328078" y="4489196"/>
                </a:lnTo>
                <a:lnTo>
                  <a:pt x="7278891" y="4446524"/>
                </a:lnTo>
                <a:lnTo>
                  <a:pt x="7276351" y="4444238"/>
                </a:lnTo>
                <a:lnTo>
                  <a:pt x="7272287" y="4444492"/>
                </a:lnTo>
                <a:lnTo>
                  <a:pt x="7267715" y="4449826"/>
                </a:lnTo>
                <a:lnTo>
                  <a:pt x="7267969" y="4453763"/>
                </a:lnTo>
                <a:lnTo>
                  <a:pt x="7270636" y="4456049"/>
                </a:lnTo>
                <a:lnTo>
                  <a:pt x="7308786" y="4489259"/>
                </a:lnTo>
                <a:lnTo>
                  <a:pt x="6600457" y="4491863"/>
                </a:lnTo>
                <a:lnTo>
                  <a:pt x="6600457" y="4504563"/>
                </a:lnTo>
                <a:lnTo>
                  <a:pt x="7308926" y="4501959"/>
                </a:lnTo>
                <a:lnTo>
                  <a:pt x="7270890" y="4535424"/>
                </a:lnTo>
                <a:lnTo>
                  <a:pt x="7268223" y="4537710"/>
                </a:lnTo>
                <a:lnTo>
                  <a:pt x="7267969" y="4541774"/>
                </a:lnTo>
                <a:lnTo>
                  <a:pt x="7272668" y="4546981"/>
                </a:lnTo>
                <a:lnTo>
                  <a:pt x="7276605" y="4547235"/>
                </a:lnTo>
                <a:lnTo>
                  <a:pt x="7279272" y="4544949"/>
                </a:lnTo>
                <a:lnTo>
                  <a:pt x="7335406" y="4495546"/>
                </a:lnTo>
                <a:close/>
              </a:path>
              <a:path w="8459470" h="4549140">
                <a:moveTo>
                  <a:pt x="7335787" y="51562"/>
                </a:moveTo>
                <a:lnTo>
                  <a:pt x="7328535" y="45212"/>
                </a:lnTo>
                <a:lnTo>
                  <a:pt x="7279526" y="2286"/>
                </a:lnTo>
                <a:lnTo>
                  <a:pt x="7276859" y="0"/>
                </a:lnTo>
                <a:lnTo>
                  <a:pt x="7272922" y="254"/>
                </a:lnTo>
                <a:lnTo>
                  <a:pt x="7270509" y="2921"/>
                </a:lnTo>
                <a:lnTo>
                  <a:pt x="7268223" y="5588"/>
                </a:lnTo>
                <a:lnTo>
                  <a:pt x="7268477" y="9525"/>
                </a:lnTo>
                <a:lnTo>
                  <a:pt x="7271144" y="11938"/>
                </a:lnTo>
                <a:lnTo>
                  <a:pt x="7309155" y="45212"/>
                </a:lnTo>
                <a:lnTo>
                  <a:pt x="5597791" y="45212"/>
                </a:lnTo>
                <a:lnTo>
                  <a:pt x="5597791" y="753872"/>
                </a:lnTo>
                <a:lnTo>
                  <a:pt x="4462157" y="753872"/>
                </a:lnTo>
                <a:lnTo>
                  <a:pt x="3872496" y="753872"/>
                </a:lnTo>
                <a:lnTo>
                  <a:pt x="3872496" y="766572"/>
                </a:lnTo>
                <a:lnTo>
                  <a:pt x="4449457" y="766572"/>
                </a:lnTo>
                <a:lnTo>
                  <a:pt x="4449457" y="2333447"/>
                </a:lnTo>
                <a:lnTo>
                  <a:pt x="4449457" y="2350135"/>
                </a:lnTo>
                <a:lnTo>
                  <a:pt x="4449330" y="2333307"/>
                </a:lnTo>
                <a:lnTo>
                  <a:pt x="4416056" y="2295271"/>
                </a:lnTo>
                <a:lnTo>
                  <a:pt x="4413770" y="2292604"/>
                </a:lnTo>
                <a:lnTo>
                  <a:pt x="4409706" y="2292350"/>
                </a:lnTo>
                <a:lnTo>
                  <a:pt x="4407166" y="2294636"/>
                </a:lnTo>
                <a:lnTo>
                  <a:pt x="4404499" y="2296922"/>
                </a:lnTo>
                <a:lnTo>
                  <a:pt x="4404245" y="2300986"/>
                </a:lnTo>
                <a:lnTo>
                  <a:pt x="4406531" y="2303526"/>
                </a:lnTo>
                <a:lnTo>
                  <a:pt x="4455807" y="2359787"/>
                </a:lnTo>
                <a:lnTo>
                  <a:pt x="4464228" y="2350135"/>
                </a:lnTo>
                <a:lnTo>
                  <a:pt x="4504956" y="2303526"/>
                </a:lnTo>
                <a:lnTo>
                  <a:pt x="4507242" y="2300986"/>
                </a:lnTo>
                <a:lnTo>
                  <a:pt x="4506988" y="2296922"/>
                </a:lnTo>
                <a:lnTo>
                  <a:pt x="4504321" y="2294636"/>
                </a:lnTo>
                <a:lnTo>
                  <a:pt x="4501781" y="2292350"/>
                </a:lnTo>
                <a:lnTo>
                  <a:pt x="4497717" y="2292604"/>
                </a:lnTo>
                <a:lnTo>
                  <a:pt x="4495431" y="2295271"/>
                </a:lnTo>
                <a:lnTo>
                  <a:pt x="4462157" y="2333307"/>
                </a:lnTo>
                <a:lnTo>
                  <a:pt x="4462030" y="2333447"/>
                </a:lnTo>
                <a:lnTo>
                  <a:pt x="4462157" y="766572"/>
                </a:lnTo>
                <a:lnTo>
                  <a:pt x="5597791" y="766572"/>
                </a:lnTo>
                <a:lnTo>
                  <a:pt x="5597791" y="1534160"/>
                </a:lnTo>
                <a:lnTo>
                  <a:pt x="7309155" y="1534160"/>
                </a:lnTo>
                <a:lnTo>
                  <a:pt x="7271144" y="1567434"/>
                </a:lnTo>
                <a:lnTo>
                  <a:pt x="7268477" y="1569720"/>
                </a:lnTo>
                <a:lnTo>
                  <a:pt x="7268223" y="1573784"/>
                </a:lnTo>
                <a:lnTo>
                  <a:pt x="7270509" y="1576451"/>
                </a:lnTo>
                <a:lnTo>
                  <a:pt x="7272922" y="1578991"/>
                </a:lnTo>
                <a:lnTo>
                  <a:pt x="7276859" y="1579372"/>
                </a:lnTo>
                <a:lnTo>
                  <a:pt x="7279526" y="1576959"/>
                </a:lnTo>
                <a:lnTo>
                  <a:pt x="7328509" y="1534160"/>
                </a:lnTo>
                <a:lnTo>
                  <a:pt x="7335787" y="1527810"/>
                </a:lnTo>
                <a:lnTo>
                  <a:pt x="7328535" y="1521460"/>
                </a:lnTo>
                <a:lnTo>
                  <a:pt x="7279526" y="1478534"/>
                </a:lnTo>
                <a:lnTo>
                  <a:pt x="7276859" y="1476248"/>
                </a:lnTo>
                <a:lnTo>
                  <a:pt x="7272922" y="1476502"/>
                </a:lnTo>
                <a:lnTo>
                  <a:pt x="7270509" y="1479169"/>
                </a:lnTo>
                <a:lnTo>
                  <a:pt x="7268223" y="1481836"/>
                </a:lnTo>
                <a:lnTo>
                  <a:pt x="7268477" y="1485773"/>
                </a:lnTo>
                <a:lnTo>
                  <a:pt x="7271144" y="1488059"/>
                </a:lnTo>
                <a:lnTo>
                  <a:pt x="7309307" y="1521460"/>
                </a:lnTo>
                <a:lnTo>
                  <a:pt x="5610491" y="1521460"/>
                </a:lnTo>
                <a:lnTo>
                  <a:pt x="5610491" y="766572"/>
                </a:lnTo>
                <a:lnTo>
                  <a:pt x="5610491" y="760222"/>
                </a:lnTo>
                <a:lnTo>
                  <a:pt x="5610491" y="753872"/>
                </a:lnTo>
                <a:lnTo>
                  <a:pt x="5610491" y="57912"/>
                </a:lnTo>
                <a:lnTo>
                  <a:pt x="7309155" y="57912"/>
                </a:lnTo>
                <a:lnTo>
                  <a:pt x="7271144" y="91186"/>
                </a:lnTo>
                <a:lnTo>
                  <a:pt x="7268477" y="93599"/>
                </a:lnTo>
                <a:lnTo>
                  <a:pt x="7268223" y="97536"/>
                </a:lnTo>
                <a:lnTo>
                  <a:pt x="7270509" y="100203"/>
                </a:lnTo>
                <a:lnTo>
                  <a:pt x="7272922" y="102870"/>
                </a:lnTo>
                <a:lnTo>
                  <a:pt x="7276859" y="103124"/>
                </a:lnTo>
                <a:lnTo>
                  <a:pt x="7279526" y="100838"/>
                </a:lnTo>
                <a:lnTo>
                  <a:pt x="7328535" y="57912"/>
                </a:lnTo>
                <a:lnTo>
                  <a:pt x="7335787" y="51562"/>
                </a:lnTo>
                <a:close/>
              </a:path>
              <a:path w="8459470" h="4549140">
                <a:moveTo>
                  <a:pt x="8424812" y="4492498"/>
                </a:moveTo>
                <a:lnTo>
                  <a:pt x="8417573" y="4486275"/>
                </a:lnTo>
                <a:lnTo>
                  <a:pt x="8365503" y="4441444"/>
                </a:lnTo>
                <a:lnTo>
                  <a:pt x="8361566" y="4441698"/>
                </a:lnTo>
                <a:lnTo>
                  <a:pt x="8356994" y="4447032"/>
                </a:lnTo>
                <a:lnTo>
                  <a:pt x="8357248" y="4451096"/>
                </a:lnTo>
                <a:lnTo>
                  <a:pt x="8398370" y="4486414"/>
                </a:lnTo>
                <a:lnTo>
                  <a:pt x="8098549" y="4488688"/>
                </a:lnTo>
                <a:lnTo>
                  <a:pt x="8098549" y="4501388"/>
                </a:lnTo>
                <a:lnTo>
                  <a:pt x="8398243" y="4499114"/>
                </a:lnTo>
                <a:lnTo>
                  <a:pt x="8360550" y="4532630"/>
                </a:lnTo>
                <a:lnTo>
                  <a:pt x="8357883" y="4535043"/>
                </a:lnTo>
                <a:lnTo>
                  <a:pt x="8357629" y="4538980"/>
                </a:lnTo>
                <a:lnTo>
                  <a:pt x="8360042" y="4541647"/>
                </a:lnTo>
                <a:lnTo>
                  <a:pt x="8362328" y="4544314"/>
                </a:lnTo>
                <a:lnTo>
                  <a:pt x="8366392" y="4544441"/>
                </a:lnTo>
                <a:lnTo>
                  <a:pt x="8368932" y="4542155"/>
                </a:lnTo>
                <a:lnTo>
                  <a:pt x="8424812" y="4492498"/>
                </a:lnTo>
                <a:close/>
              </a:path>
              <a:path w="8459470" h="4549140">
                <a:moveTo>
                  <a:pt x="8459356" y="1535176"/>
                </a:moveTo>
                <a:lnTo>
                  <a:pt x="8403984" y="1484884"/>
                </a:lnTo>
                <a:lnTo>
                  <a:pt x="8401444" y="1482471"/>
                </a:lnTo>
                <a:lnTo>
                  <a:pt x="8397380" y="1482725"/>
                </a:lnTo>
                <a:lnTo>
                  <a:pt x="8395094" y="1485265"/>
                </a:lnTo>
                <a:lnTo>
                  <a:pt x="8392681" y="1487805"/>
                </a:lnTo>
                <a:lnTo>
                  <a:pt x="8392935" y="1491869"/>
                </a:lnTo>
                <a:lnTo>
                  <a:pt x="8395475" y="1494282"/>
                </a:lnTo>
                <a:lnTo>
                  <a:pt x="8432863" y="1528254"/>
                </a:lnTo>
                <a:lnTo>
                  <a:pt x="8098676" y="1521968"/>
                </a:lnTo>
                <a:lnTo>
                  <a:pt x="8098422" y="1534668"/>
                </a:lnTo>
                <a:lnTo>
                  <a:pt x="8432711" y="1540967"/>
                </a:lnTo>
                <a:lnTo>
                  <a:pt x="8393951" y="1573530"/>
                </a:lnTo>
                <a:lnTo>
                  <a:pt x="8391284" y="1575816"/>
                </a:lnTo>
                <a:lnTo>
                  <a:pt x="8390903" y="1579880"/>
                </a:lnTo>
                <a:lnTo>
                  <a:pt x="8395475" y="1585214"/>
                </a:lnTo>
                <a:lnTo>
                  <a:pt x="8399539" y="1585595"/>
                </a:lnTo>
                <a:lnTo>
                  <a:pt x="8402206" y="1583309"/>
                </a:lnTo>
                <a:lnTo>
                  <a:pt x="8452117" y="1541272"/>
                </a:lnTo>
                <a:lnTo>
                  <a:pt x="8459356" y="1535176"/>
                </a:lnTo>
                <a:close/>
              </a:path>
              <a:path w="8459470" h="4549140">
                <a:moveTo>
                  <a:pt x="8459356" y="57658"/>
                </a:moveTo>
                <a:lnTo>
                  <a:pt x="8403857" y="7493"/>
                </a:lnTo>
                <a:lnTo>
                  <a:pt x="8401317" y="5080"/>
                </a:lnTo>
                <a:lnTo>
                  <a:pt x="8397253" y="5334"/>
                </a:lnTo>
                <a:lnTo>
                  <a:pt x="8392554" y="10541"/>
                </a:lnTo>
                <a:lnTo>
                  <a:pt x="8392808" y="14478"/>
                </a:lnTo>
                <a:lnTo>
                  <a:pt x="8395348" y="16891"/>
                </a:lnTo>
                <a:lnTo>
                  <a:pt x="8432838" y="50774"/>
                </a:lnTo>
                <a:lnTo>
                  <a:pt x="8098676" y="45212"/>
                </a:lnTo>
                <a:lnTo>
                  <a:pt x="8098422" y="57912"/>
                </a:lnTo>
                <a:lnTo>
                  <a:pt x="8432736" y="63474"/>
                </a:lnTo>
                <a:lnTo>
                  <a:pt x="8394078" y="96139"/>
                </a:lnTo>
                <a:lnTo>
                  <a:pt x="8391411" y="98425"/>
                </a:lnTo>
                <a:lnTo>
                  <a:pt x="8391030" y="102489"/>
                </a:lnTo>
                <a:lnTo>
                  <a:pt x="8395602" y="107823"/>
                </a:lnTo>
                <a:lnTo>
                  <a:pt x="8399539" y="108204"/>
                </a:lnTo>
                <a:lnTo>
                  <a:pt x="8402333" y="105918"/>
                </a:lnTo>
                <a:lnTo>
                  <a:pt x="8452142" y="63754"/>
                </a:lnTo>
                <a:lnTo>
                  <a:pt x="8459356" y="576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11128629" y="613664"/>
            <a:ext cx="8623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BI</a:t>
            </a:r>
            <a:endParaRPr sz="1200">
              <a:latin typeface="Trebuchet MS"/>
              <a:cs typeface="Trebuchet MS"/>
            </a:endParaRPr>
          </a:p>
          <a:p>
            <a:pPr algn="ctr" marL="12700" marR="5080" indent="-1905"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(data exploration)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1172825" y="2183129"/>
            <a:ext cx="772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4470" marR="5080" indent="-192405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Dashboard (CEP)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1213718" y="5223128"/>
            <a:ext cx="3111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8290941" y="5606592"/>
            <a:ext cx="121221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27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lake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(customer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profile data)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218044" y="1364996"/>
            <a:ext cx="7404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SQL/JDBC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536448" y="1234439"/>
            <a:ext cx="1766570" cy="763905"/>
            <a:chOff x="536448" y="1234439"/>
            <a:chExt cx="1766570" cy="763905"/>
          </a:xfrm>
        </p:grpSpPr>
        <p:pic>
          <p:nvPicPr>
            <p:cNvPr id="29" name="object 2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6448" y="1382267"/>
              <a:ext cx="469392" cy="469391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39240" y="1234439"/>
              <a:ext cx="763523" cy="763524"/>
            </a:xfrm>
            <a:prstGeom prst="rect">
              <a:avLst/>
            </a:prstGeom>
          </p:spPr>
        </p:pic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60"/>
              <a:t>Analyzing</a:t>
            </a:r>
            <a:r>
              <a:rPr dirty="0" spc="-170"/>
              <a:t> </a:t>
            </a:r>
            <a:r>
              <a:rPr dirty="0" spc="100"/>
              <a:t>time-</a:t>
            </a:r>
            <a:r>
              <a:rPr dirty="0"/>
              <a:t>series</a:t>
            </a:r>
            <a:r>
              <a:rPr dirty="0" spc="-145"/>
              <a:t> </a:t>
            </a:r>
            <a:r>
              <a:rPr dirty="0" spc="100"/>
              <a:t>data</a:t>
            </a:r>
          </a:p>
        </p:txBody>
      </p:sp>
      <p:sp>
        <p:nvSpPr>
          <p:cNvPr id="32" name="object 32" descr=""/>
          <p:cNvSpPr txBox="1"/>
          <p:nvPr/>
        </p:nvSpPr>
        <p:spPr>
          <a:xfrm>
            <a:off x="1373505" y="2032508"/>
            <a:ext cx="1106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Kinesis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Streams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33" name="object 3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197607" y="2912364"/>
            <a:ext cx="763524" cy="763524"/>
          </a:xfrm>
          <a:prstGeom prst="rect">
            <a:avLst/>
          </a:prstGeom>
        </p:spPr>
      </p:pic>
      <p:sp>
        <p:nvSpPr>
          <p:cNvPr id="34" name="object 34" descr=""/>
          <p:cNvSpPr txBox="1"/>
          <p:nvPr/>
        </p:nvSpPr>
        <p:spPr>
          <a:xfrm>
            <a:off x="1973707" y="3699764"/>
            <a:ext cx="1106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785" marR="5080" indent="-4572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Kinesis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610994" y="4248404"/>
            <a:ext cx="18307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event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processing (CEP)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Apache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Flink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568065" y="1889886"/>
            <a:ext cx="9486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5095" marR="5080" indent="-113030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Lambda function (raw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data)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1005839" y="1386839"/>
            <a:ext cx="4650105" cy="2301240"/>
            <a:chOff x="1005839" y="1386839"/>
            <a:chExt cx="4650105" cy="2301240"/>
          </a:xfrm>
        </p:grpSpPr>
        <p:pic>
          <p:nvPicPr>
            <p:cNvPr id="38" name="object 3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22191" y="1386839"/>
              <a:ext cx="457200" cy="457200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1005840" y="1563877"/>
              <a:ext cx="4650105" cy="1493520"/>
            </a:xfrm>
            <a:custGeom>
              <a:avLst/>
              <a:gdLst/>
              <a:ahLst/>
              <a:cxnLst/>
              <a:rect l="l" t="t" r="r" b="b"/>
              <a:pathLst>
                <a:path w="4650105" h="1493520">
                  <a:moveTo>
                    <a:pt x="532765" y="53086"/>
                  </a:moveTo>
                  <a:lnTo>
                    <a:pt x="525513" y="46736"/>
                  </a:lnTo>
                  <a:lnTo>
                    <a:pt x="476504" y="3810"/>
                  </a:lnTo>
                  <a:lnTo>
                    <a:pt x="473964" y="1524"/>
                  </a:lnTo>
                  <a:lnTo>
                    <a:pt x="469900" y="1778"/>
                  </a:lnTo>
                  <a:lnTo>
                    <a:pt x="465328" y="7112"/>
                  </a:lnTo>
                  <a:lnTo>
                    <a:pt x="465582" y="11049"/>
                  </a:lnTo>
                  <a:lnTo>
                    <a:pt x="468249" y="13462"/>
                  </a:lnTo>
                  <a:lnTo>
                    <a:pt x="506260" y="46736"/>
                  </a:lnTo>
                  <a:lnTo>
                    <a:pt x="0" y="46736"/>
                  </a:lnTo>
                  <a:lnTo>
                    <a:pt x="0" y="59436"/>
                  </a:lnTo>
                  <a:lnTo>
                    <a:pt x="506260" y="59436"/>
                  </a:lnTo>
                  <a:lnTo>
                    <a:pt x="468249" y="92710"/>
                  </a:lnTo>
                  <a:lnTo>
                    <a:pt x="465582" y="95123"/>
                  </a:lnTo>
                  <a:lnTo>
                    <a:pt x="465328" y="99060"/>
                  </a:lnTo>
                  <a:lnTo>
                    <a:pt x="469900" y="104394"/>
                  </a:lnTo>
                  <a:lnTo>
                    <a:pt x="473964" y="104648"/>
                  </a:lnTo>
                  <a:lnTo>
                    <a:pt x="476504" y="102362"/>
                  </a:lnTo>
                  <a:lnTo>
                    <a:pt x="525513" y="59436"/>
                  </a:lnTo>
                  <a:lnTo>
                    <a:pt x="532765" y="53086"/>
                  </a:lnTo>
                  <a:close/>
                </a:path>
                <a:path w="4650105" h="1493520">
                  <a:moveTo>
                    <a:pt x="2817241" y="51562"/>
                  </a:moveTo>
                  <a:lnTo>
                    <a:pt x="2809989" y="45212"/>
                  </a:lnTo>
                  <a:lnTo>
                    <a:pt x="2760980" y="2286"/>
                  </a:lnTo>
                  <a:lnTo>
                    <a:pt x="2758440" y="0"/>
                  </a:lnTo>
                  <a:lnTo>
                    <a:pt x="2754376" y="254"/>
                  </a:lnTo>
                  <a:lnTo>
                    <a:pt x="2749804" y="5588"/>
                  </a:lnTo>
                  <a:lnTo>
                    <a:pt x="2750058" y="9525"/>
                  </a:lnTo>
                  <a:lnTo>
                    <a:pt x="2752598" y="11938"/>
                  </a:lnTo>
                  <a:lnTo>
                    <a:pt x="2790609" y="45212"/>
                  </a:lnTo>
                  <a:lnTo>
                    <a:pt x="2050796" y="45212"/>
                  </a:lnTo>
                  <a:lnTo>
                    <a:pt x="2050796" y="45847"/>
                  </a:lnTo>
                  <a:lnTo>
                    <a:pt x="1296924" y="45847"/>
                  </a:lnTo>
                  <a:lnTo>
                    <a:pt x="1296924" y="46736"/>
                  </a:lnTo>
                  <a:lnTo>
                    <a:pt x="1296924" y="58547"/>
                  </a:lnTo>
                  <a:lnTo>
                    <a:pt x="1296924" y="59436"/>
                  </a:lnTo>
                  <a:lnTo>
                    <a:pt x="1567688" y="59436"/>
                  </a:lnTo>
                  <a:lnTo>
                    <a:pt x="1567688" y="1322641"/>
                  </a:lnTo>
                  <a:lnTo>
                    <a:pt x="1534414" y="1284605"/>
                  </a:lnTo>
                  <a:lnTo>
                    <a:pt x="1532128" y="1281938"/>
                  </a:lnTo>
                  <a:lnTo>
                    <a:pt x="1528064" y="1281684"/>
                  </a:lnTo>
                  <a:lnTo>
                    <a:pt x="1525397" y="1283970"/>
                  </a:lnTo>
                  <a:lnTo>
                    <a:pt x="1522857" y="1286383"/>
                  </a:lnTo>
                  <a:lnTo>
                    <a:pt x="1522476" y="1290320"/>
                  </a:lnTo>
                  <a:lnTo>
                    <a:pt x="1524889" y="1292987"/>
                  </a:lnTo>
                  <a:lnTo>
                    <a:pt x="1574038" y="1349248"/>
                  </a:lnTo>
                  <a:lnTo>
                    <a:pt x="1582483" y="1339596"/>
                  </a:lnTo>
                  <a:lnTo>
                    <a:pt x="1623314" y="1292987"/>
                  </a:lnTo>
                  <a:lnTo>
                    <a:pt x="1625600" y="1290320"/>
                  </a:lnTo>
                  <a:lnTo>
                    <a:pt x="1625346" y="1286383"/>
                  </a:lnTo>
                  <a:lnTo>
                    <a:pt x="1622679" y="1283970"/>
                  </a:lnTo>
                  <a:lnTo>
                    <a:pt x="1620012" y="1281684"/>
                  </a:lnTo>
                  <a:lnTo>
                    <a:pt x="1616075" y="1281938"/>
                  </a:lnTo>
                  <a:lnTo>
                    <a:pt x="1613789" y="1284605"/>
                  </a:lnTo>
                  <a:lnTo>
                    <a:pt x="1580388" y="1322781"/>
                  </a:lnTo>
                  <a:lnTo>
                    <a:pt x="1580388" y="59436"/>
                  </a:lnTo>
                  <a:lnTo>
                    <a:pt x="1580388" y="58547"/>
                  </a:lnTo>
                  <a:lnTo>
                    <a:pt x="2063496" y="58547"/>
                  </a:lnTo>
                  <a:lnTo>
                    <a:pt x="2063496" y="57912"/>
                  </a:lnTo>
                  <a:lnTo>
                    <a:pt x="2790609" y="57912"/>
                  </a:lnTo>
                  <a:lnTo>
                    <a:pt x="2752598" y="91186"/>
                  </a:lnTo>
                  <a:lnTo>
                    <a:pt x="2750058" y="93599"/>
                  </a:lnTo>
                  <a:lnTo>
                    <a:pt x="2749804" y="97536"/>
                  </a:lnTo>
                  <a:lnTo>
                    <a:pt x="2754376" y="102870"/>
                  </a:lnTo>
                  <a:lnTo>
                    <a:pt x="2758440" y="103124"/>
                  </a:lnTo>
                  <a:lnTo>
                    <a:pt x="2760980" y="100838"/>
                  </a:lnTo>
                  <a:lnTo>
                    <a:pt x="2809989" y="57912"/>
                  </a:lnTo>
                  <a:lnTo>
                    <a:pt x="2817241" y="51562"/>
                  </a:lnTo>
                  <a:close/>
                </a:path>
                <a:path w="4650105" h="1493520">
                  <a:moveTo>
                    <a:pt x="4649724" y="53086"/>
                  </a:moveTo>
                  <a:lnTo>
                    <a:pt x="4649152" y="52590"/>
                  </a:lnTo>
                  <a:lnTo>
                    <a:pt x="4649597" y="52197"/>
                  </a:lnTo>
                  <a:lnTo>
                    <a:pt x="4642345" y="45847"/>
                  </a:lnTo>
                  <a:lnTo>
                    <a:pt x="4593336" y="2921"/>
                  </a:lnTo>
                  <a:lnTo>
                    <a:pt x="4590669" y="635"/>
                  </a:lnTo>
                  <a:lnTo>
                    <a:pt x="4586732" y="889"/>
                  </a:lnTo>
                  <a:lnTo>
                    <a:pt x="4584446" y="3556"/>
                  </a:lnTo>
                  <a:lnTo>
                    <a:pt x="4582033" y="6223"/>
                  </a:lnTo>
                  <a:lnTo>
                    <a:pt x="4582287" y="10160"/>
                  </a:lnTo>
                  <a:lnTo>
                    <a:pt x="4582414" y="11049"/>
                  </a:lnTo>
                  <a:lnTo>
                    <a:pt x="4585081" y="13462"/>
                  </a:lnTo>
                  <a:lnTo>
                    <a:pt x="4622076" y="45847"/>
                  </a:lnTo>
                  <a:lnTo>
                    <a:pt x="3967988" y="45847"/>
                  </a:lnTo>
                  <a:lnTo>
                    <a:pt x="3967988" y="45212"/>
                  </a:lnTo>
                  <a:lnTo>
                    <a:pt x="3273552" y="45212"/>
                  </a:lnTo>
                  <a:lnTo>
                    <a:pt x="3273552" y="57912"/>
                  </a:lnTo>
                  <a:lnTo>
                    <a:pt x="3955288" y="57912"/>
                  </a:lnTo>
                  <a:lnTo>
                    <a:pt x="3955288" y="58547"/>
                  </a:lnTo>
                  <a:lnTo>
                    <a:pt x="4061206" y="58547"/>
                  </a:lnTo>
                  <a:lnTo>
                    <a:pt x="4061206" y="1493393"/>
                  </a:lnTo>
                  <a:lnTo>
                    <a:pt x="4073906" y="1493393"/>
                  </a:lnTo>
                  <a:lnTo>
                    <a:pt x="4073906" y="59436"/>
                  </a:lnTo>
                  <a:lnTo>
                    <a:pt x="4621949" y="59436"/>
                  </a:lnTo>
                  <a:lnTo>
                    <a:pt x="4584954" y="91821"/>
                  </a:lnTo>
                  <a:lnTo>
                    <a:pt x="4582287" y="94234"/>
                  </a:lnTo>
                  <a:lnTo>
                    <a:pt x="4582033" y="98171"/>
                  </a:lnTo>
                  <a:lnTo>
                    <a:pt x="4582198" y="98361"/>
                  </a:lnTo>
                  <a:lnTo>
                    <a:pt x="4582160" y="99060"/>
                  </a:lnTo>
                  <a:lnTo>
                    <a:pt x="4584446" y="101727"/>
                  </a:lnTo>
                  <a:lnTo>
                    <a:pt x="4586859" y="104394"/>
                  </a:lnTo>
                  <a:lnTo>
                    <a:pt x="4590796" y="104648"/>
                  </a:lnTo>
                  <a:lnTo>
                    <a:pt x="4593463" y="102362"/>
                  </a:lnTo>
                  <a:lnTo>
                    <a:pt x="4642472" y="59436"/>
                  </a:lnTo>
                  <a:lnTo>
                    <a:pt x="4649724" y="530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44795" y="3057144"/>
              <a:ext cx="457200" cy="457200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2961132" y="3234435"/>
              <a:ext cx="1884680" cy="103505"/>
            </a:xfrm>
            <a:custGeom>
              <a:avLst/>
              <a:gdLst/>
              <a:ahLst/>
              <a:cxnLst/>
              <a:rect l="l" t="t" r="r" b="b"/>
              <a:pathLst>
                <a:path w="1884679" h="103504">
                  <a:moveTo>
                    <a:pt x="1876851" y="44958"/>
                  </a:moveTo>
                  <a:lnTo>
                    <a:pt x="1874520" y="44958"/>
                  </a:lnTo>
                  <a:lnTo>
                    <a:pt x="1874520" y="57658"/>
                  </a:lnTo>
                  <a:lnTo>
                    <a:pt x="1857714" y="57737"/>
                  </a:lnTo>
                  <a:lnTo>
                    <a:pt x="1819656" y="91312"/>
                  </a:lnTo>
                  <a:lnTo>
                    <a:pt x="1816989" y="93599"/>
                  </a:lnTo>
                  <a:lnTo>
                    <a:pt x="1816862" y="97662"/>
                  </a:lnTo>
                  <a:lnTo>
                    <a:pt x="1819147" y="100202"/>
                  </a:lnTo>
                  <a:lnTo>
                    <a:pt x="1821433" y="102869"/>
                  </a:lnTo>
                  <a:lnTo>
                    <a:pt x="1825497" y="103124"/>
                  </a:lnTo>
                  <a:lnTo>
                    <a:pt x="1828038" y="100837"/>
                  </a:lnTo>
                  <a:lnTo>
                    <a:pt x="1884171" y="51308"/>
                  </a:lnTo>
                  <a:lnTo>
                    <a:pt x="1876851" y="44958"/>
                  </a:lnTo>
                  <a:close/>
                </a:path>
                <a:path w="1884679" h="103504">
                  <a:moveTo>
                    <a:pt x="1857511" y="45038"/>
                  </a:moveTo>
                  <a:lnTo>
                    <a:pt x="0" y="53848"/>
                  </a:lnTo>
                  <a:lnTo>
                    <a:pt x="0" y="66548"/>
                  </a:lnTo>
                  <a:lnTo>
                    <a:pt x="1857714" y="57737"/>
                  </a:lnTo>
                  <a:lnTo>
                    <a:pt x="1864879" y="51416"/>
                  </a:lnTo>
                  <a:lnTo>
                    <a:pt x="1857511" y="45038"/>
                  </a:lnTo>
                  <a:close/>
                </a:path>
                <a:path w="1884679" h="103504">
                  <a:moveTo>
                    <a:pt x="1864879" y="51416"/>
                  </a:moveTo>
                  <a:lnTo>
                    <a:pt x="1857714" y="57737"/>
                  </a:lnTo>
                  <a:lnTo>
                    <a:pt x="1874520" y="57658"/>
                  </a:lnTo>
                  <a:lnTo>
                    <a:pt x="1874520" y="56134"/>
                  </a:lnTo>
                  <a:lnTo>
                    <a:pt x="1870329" y="56134"/>
                  </a:lnTo>
                  <a:lnTo>
                    <a:pt x="1864879" y="51416"/>
                  </a:lnTo>
                  <a:close/>
                </a:path>
                <a:path w="1884679" h="103504">
                  <a:moveTo>
                    <a:pt x="1870329" y="46609"/>
                  </a:moveTo>
                  <a:lnTo>
                    <a:pt x="1864879" y="51416"/>
                  </a:lnTo>
                  <a:lnTo>
                    <a:pt x="1870329" y="56134"/>
                  </a:lnTo>
                  <a:lnTo>
                    <a:pt x="1870329" y="46609"/>
                  </a:lnTo>
                  <a:close/>
                </a:path>
                <a:path w="1884679" h="103504">
                  <a:moveTo>
                    <a:pt x="1874520" y="46609"/>
                  </a:moveTo>
                  <a:lnTo>
                    <a:pt x="1870329" y="46609"/>
                  </a:lnTo>
                  <a:lnTo>
                    <a:pt x="1870329" y="56134"/>
                  </a:lnTo>
                  <a:lnTo>
                    <a:pt x="1874520" y="56134"/>
                  </a:lnTo>
                  <a:lnTo>
                    <a:pt x="1874520" y="46609"/>
                  </a:lnTo>
                  <a:close/>
                </a:path>
                <a:path w="1884679" h="103504">
                  <a:moveTo>
                    <a:pt x="1874520" y="44958"/>
                  </a:moveTo>
                  <a:lnTo>
                    <a:pt x="1857511" y="45038"/>
                  </a:lnTo>
                  <a:lnTo>
                    <a:pt x="1864879" y="51416"/>
                  </a:lnTo>
                  <a:lnTo>
                    <a:pt x="1870329" y="46609"/>
                  </a:lnTo>
                  <a:lnTo>
                    <a:pt x="1874520" y="46609"/>
                  </a:lnTo>
                  <a:lnTo>
                    <a:pt x="1874520" y="44958"/>
                  </a:lnTo>
                  <a:close/>
                </a:path>
                <a:path w="1884679" h="103504">
                  <a:moveTo>
                    <a:pt x="1824990" y="0"/>
                  </a:moveTo>
                  <a:lnTo>
                    <a:pt x="1820926" y="380"/>
                  </a:lnTo>
                  <a:lnTo>
                    <a:pt x="1818640" y="2921"/>
                  </a:lnTo>
                  <a:lnTo>
                    <a:pt x="1816354" y="5587"/>
                  </a:lnTo>
                  <a:lnTo>
                    <a:pt x="1816608" y="9651"/>
                  </a:lnTo>
                  <a:lnTo>
                    <a:pt x="1857511" y="45038"/>
                  </a:lnTo>
                  <a:lnTo>
                    <a:pt x="1876851" y="44958"/>
                  </a:lnTo>
                  <a:lnTo>
                    <a:pt x="1827657" y="2286"/>
                  </a:lnTo>
                  <a:lnTo>
                    <a:pt x="18249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41775" y="2924555"/>
              <a:ext cx="763524" cy="763523"/>
            </a:xfrm>
            <a:prstGeom prst="rect">
              <a:avLst/>
            </a:prstGeom>
          </p:spPr>
        </p:pic>
      </p:grpSp>
      <p:sp>
        <p:nvSpPr>
          <p:cNvPr id="43" name="object 43" descr=""/>
          <p:cNvSpPr txBox="1"/>
          <p:nvPr/>
        </p:nvSpPr>
        <p:spPr>
          <a:xfrm>
            <a:off x="4464177" y="3559555"/>
            <a:ext cx="1204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Lambda</a:t>
            </a:r>
            <a:r>
              <a:rPr dirty="0" sz="1200" spc="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function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(CEP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data)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3376676" y="3721734"/>
            <a:ext cx="1106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Kinesis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Streams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7382256" y="3256788"/>
            <a:ext cx="2496820" cy="1840864"/>
            <a:chOff x="7382256" y="3256788"/>
            <a:chExt cx="2496820" cy="1840864"/>
          </a:xfrm>
        </p:grpSpPr>
        <p:sp>
          <p:nvSpPr>
            <p:cNvPr id="46" name="object 46" descr=""/>
            <p:cNvSpPr/>
            <p:nvPr/>
          </p:nvSpPr>
          <p:spPr>
            <a:xfrm>
              <a:off x="7382256" y="3591814"/>
              <a:ext cx="1453515" cy="1505585"/>
            </a:xfrm>
            <a:custGeom>
              <a:avLst/>
              <a:gdLst/>
              <a:ahLst/>
              <a:cxnLst/>
              <a:rect l="l" t="t" r="r" b="b"/>
              <a:pathLst>
                <a:path w="1453515" h="1505585">
                  <a:moveTo>
                    <a:pt x="1355471" y="1438021"/>
                  </a:moveTo>
                  <a:lnTo>
                    <a:pt x="1350137" y="1442593"/>
                  </a:lnTo>
                  <a:lnTo>
                    <a:pt x="1349883" y="1446657"/>
                  </a:lnTo>
                  <a:lnTo>
                    <a:pt x="1352169" y="1449324"/>
                  </a:lnTo>
                  <a:lnTo>
                    <a:pt x="1401445" y="1505585"/>
                  </a:lnTo>
                  <a:lnTo>
                    <a:pt x="1409898" y="1495933"/>
                  </a:lnTo>
                  <a:lnTo>
                    <a:pt x="1395095" y="1495933"/>
                  </a:lnTo>
                  <a:lnTo>
                    <a:pt x="1395095" y="1478969"/>
                  </a:lnTo>
                  <a:lnTo>
                    <a:pt x="1361821" y="1440942"/>
                  </a:lnTo>
                  <a:lnTo>
                    <a:pt x="1359408" y="1438275"/>
                  </a:lnTo>
                  <a:lnTo>
                    <a:pt x="1355471" y="1438021"/>
                  </a:lnTo>
                  <a:close/>
                </a:path>
                <a:path w="1453515" h="1505585">
                  <a:moveTo>
                    <a:pt x="1395095" y="1478969"/>
                  </a:moveTo>
                  <a:lnTo>
                    <a:pt x="1395095" y="1495933"/>
                  </a:lnTo>
                  <a:lnTo>
                    <a:pt x="1407795" y="1495933"/>
                  </a:lnTo>
                  <a:lnTo>
                    <a:pt x="1407795" y="1491742"/>
                  </a:lnTo>
                  <a:lnTo>
                    <a:pt x="1396619" y="1491742"/>
                  </a:lnTo>
                  <a:lnTo>
                    <a:pt x="1401445" y="1486226"/>
                  </a:lnTo>
                  <a:lnTo>
                    <a:pt x="1395095" y="1478969"/>
                  </a:lnTo>
                  <a:close/>
                </a:path>
                <a:path w="1453515" h="1505585">
                  <a:moveTo>
                    <a:pt x="1447419" y="1438021"/>
                  </a:moveTo>
                  <a:lnTo>
                    <a:pt x="1443354" y="1438275"/>
                  </a:lnTo>
                  <a:lnTo>
                    <a:pt x="1441069" y="1440942"/>
                  </a:lnTo>
                  <a:lnTo>
                    <a:pt x="1407795" y="1478969"/>
                  </a:lnTo>
                  <a:lnTo>
                    <a:pt x="1407795" y="1495933"/>
                  </a:lnTo>
                  <a:lnTo>
                    <a:pt x="1409898" y="1495933"/>
                  </a:lnTo>
                  <a:lnTo>
                    <a:pt x="1450721" y="1449324"/>
                  </a:lnTo>
                  <a:lnTo>
                    <a:pt x="1453007" y="1446657"/>
                  </a:lnTo>
                  <a:lnTo>
                    <a:pt x="1452752" y="1442593"/>
                  </a:lnTo>
                  <a:lnTo>
                    <a:pt x="1447419" y="1438021"/>
                  </a:lnTo>
                  <a:close/>
                </a:path>
                <a:path w="1453515" h="1505585">
                  <a:moveTo>
                    <a:pt x="1401445" y="1486226"/>
                  </a:moveTo>
                  <a:lnTo>
                    <a:pt x="1396619" y="1491742"/>
                  </a:lnTo>
                  <a:lnTo>
                    <a:pt x="1406271" y="1491742"/>
                  </a:lnTo>
                  <a:lnTo>
                    <a:pt x="1401445" y="1486226"/>
                  </a:lnTo>
                  <a:close/>
                </a:path>
                <a:path w="1453515" h="1505585">
                  <a:moveTo>
                    <a:pt x="1407795" y="1478969"/>
                  </a:moveTo>
                  <a:lnTo>
                    <a:pt x="1401445" y="1486226"/>
                  </a:lnTo>
                  <a:lnTo>
                    <a:pt x="1406271" y="1491742"/>
                  </a:lnTo>
                  <a:lnTo>
                    <a:pt x="1407795" y="1491742"/>
                  </a:lnTo>
                  <a:lnTo>
                    <a:pt x="1407795" y="1478969"/>
                  </a:lnTo>
                  <a:close/>
                </a:path>
                <a:path w="1453515" h="1505585">
                  <a:moveTo>
                    <a:pt x="1395095" y="6350"/>
                  </a:moveTo>
                  <a:lnTo>
                    <a:pt x="1395095" y="1478969"/>
                  </a:lnTo>
                  <a:lnTo>
                    <a:pt x="1401445" y="1486226"/>
                  </a:lnTo>
                  <a:lnTo>
                    <a:pt x="1407795" y="1478969"/>
                  </a:lnTo>
                  <a:lnTo>
                    <a:pt x="1407795" y="12700"/>
                  </a:lnTo>
                  <a:lnTo>
                    <a:pt x="1401445" y="12700"/>
                  </a:lnTo>
                  <a:lnTo>
                    <a:pt x="1395095" y="6350"/>
                  </a:lnTo>
                  <a:close/>
                </a:path>
                <a:path w="1453515" h="1505585">
                  <a:moveTo>
                    <a:pt x="140779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395095" y="12700"/>
                  </a:lnTo>
                  <a:lnTo>
                    <a:pt x="1395095" y="6350"/>
                  </a:lnTo>
                  <a:lnTo>
                    <a:pt x="1407795" y="6350"/>
                  </a:lnTo>
                  <a:lnTo>
                    <a:pt x="1407795" y="0"/>
                  </a:lnTo>
                  <a:close/>
                </a:path>
                <a:path w="1453515" h="1505585">
                  <a:moveTo>
                    <a:pt x="1407795" y="6350"/>
                  </a:moveTo>
                  <a:lnTo>
                    <a:pt x="1395095" y="6350"/>
                  </a:lnTo>
                  <a:lnTo>
                    <a:pt x="1401445" y="12700"/>
                  </a:lnTo>
                  <a:lnTo>
                    <a:pt x="1407795" y="12700"/>
                  </a:lnTo>
                  <a:lnTo>
                    <a:pt x="1407795" y="63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16568" y="3256788"/>
              <a:ext cx="762000" cy="762000"/>
            </a:xfrm>
            <a:prstGeom prst="rect">
              <a:avLst/>
            </a:prstGeom>
          </p:spPr>
        </p:pic>
      </p:grpSp>
      <p:sp>
        <p:nvSpPr>
          <p:cNvPr id="48" name="object 48" descr=""/>
          <p:cNvSpPr txBox="1"/>
          <p:nvPr/>
        </p:nvSpPr>
        <p:spPr>
          <a:xfrm>
            <a:off x="9033129" y="4030802"/>
            <a:ext cx="9245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Glue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9" name="object 4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6417945" cy="6858000"/>
            <a:chOff x="0" y="0"/>
            <a:chExt cx="6417945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70688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5564" y="1235963"/>
              <a:ext cx="762000" cy="762000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5311266" y="2026158"/>
            <a:ext cx="14522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Timestream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62498" y="2391917"/>
            <a:ext cx="15494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90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Raw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table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(Lambda)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CEP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table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(Kinesis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Studio)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81616" y="527304"/>
            <a:ext cx="762000" cy="7620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9568433" y="1310132"/>
            <a:ext cx="1390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QuickSight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332214" y="2789935"/>
            <a:ext cx="18605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Managed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Grafana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81616" y="2004060"/>
            <a:ext cx="762000" cy="76200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5975730" y="4082872"/>
            <a:ext cx="205105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Managed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Workflows</a:t>
            </a:r>
            <a:endParaRPr sz="1200">
              <a:latin typeface="Trebuchet MS"/>
              <a:cs typeface="Trebuchet MS"/>
            </a:endParaRPr>
          </a:p>
          <a:p>
            <a:pPr algn="ctr" marL="63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for Apache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Airflow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503290" y="4632197"/>
            <a:ext cx="2994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0020" marR="5080" indent="-147955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Timestream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interpolation,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waiting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available,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retries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6620256" y="3217164"/>
            <a:ext cx="4023360" cy="2516505"/>
            <a:chOff x="6620256" y="3217164"/>
            <a:chExt cx="4023360" cy="2516505"/>
          </a:xfrm>
        </p:grpSpPr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20256" y="3217164"/>
              <a:ext cx="762000" cy="76200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81616" y="4971288"/>
              <a:ext cx="762000" cy="762000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9698228" y="5756859"/>
            <a:ext cx="1127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1783079" y="4943855"/>
            <a:ext cx="7362825" cy="762000"/>
            <a:chOff x="1783079" y="4943855"/>
            <a:chExt cx="7362825" cy="762000"/>
          </a:xfrm>
        </p:grpSpPr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88323" y="5126735"/>
              <a:ext cx="457200" cy="45720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3079" y="4943855"/>
              <a:ext cx="762000" cy="762000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1332991" y="5729732"/>
            <a:ext cx="16402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1905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Formation (transactions,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 row-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level 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security,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acceleration)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545079" y="856741"/>
            <a:ext cx="8459470" cy="4549140"/>
            <a:chOff x="2545079" y="856741"/>
            <a:chExt cx="8459470" cy="4549140"/>
          </a:xfrm>
        </p:grpSpPr>
        <p:sp>
          <p:nvSpPr>
            <p:cNvPr id="22" name="object 22" descr=""/>
            <p:cNvSpPr/>
            <p:nvPr/>
          </p:nvSpPr>
          <p:spPr>
            <a:xfrm>
              <a:off x="2545067" y="856741"/>
              <a:ext cx="8459470" cy="4549140"/>
            </a:xfrm>
            <a:custGeom>
              <a:avLst/>
              <a:gdLst/>
              <a:ahLst/>
              <a:cxnLst/>
              <a:rect l="l" t="t" r="r" b="b"/>
              <a:pathLst>
                <a:path w="8459470" h="4549140">
                  <a:moveTo>
                    <a:pt x="6136056" y="4504182"/>
                  </a:moveTo>
                  <a:lnTo>
                    <a:pt x="6134112" y="4504182"/>
                  </a:lnTo>
                  <a:lnTo>
                    <a:pt x="6116650" y="4504182"/>
                  </a:lnTo>
                  <a:lnTo>
                    <a:pt x="6078613" y="4537202"/>
                  </a:lnTo>
                  <a:lnTo>
                    <a:pt x="6075946" y="4539488"/>
                  </a:lnTo>
                  <a:lnTo>
                    <a:pt x="6075565" y="4543552"/>
                  </a:lnTo>
                  <a:lnTo>
                    <a:pt x="6077978" y="4546092"/>
                  </a:lnTo>
                  <a:lnTo>
                    <a:pt x="6080264" y="4548759"/>
                  </a:lnTo>
                  <a:lnTo>
                    <a:pt x="6084201" y="4549140"/>
                  </a:lnTo>
                  <a:lnTo>
                    <a:pt x="6086868" y="4546854"/>
                  </a:lnTo>
                  <a:lnTo>
                    <a:pt x="6136056" y="4504182"/>
                  </a:lnTo>
                  <a:close/>
                </a:path>
                <a:path w="8459470" h="4549140">
                  <a:moveTo>
                    <a:pt x="6143383" y="4497832"/>
                  </a:moveTo>
                  <a:lnTo>
                    <a:pt x="6087376" y="4448302"/>
                  </a:lnTo>
                  <a:lnTo>
                    <a:pt x="6084709" y="4446016"/>
                  </a:lnTo>
                  <a:lnTo>
                    <a:pt x="6080772" y="4446270"/>
                  </a:lnTo>
                  <a:lnTo>
                    <a:pt x="6076073" y="4451477"/>
                  </a:lnTo>
                  <a:lnTo>
                    <a:pt x="6076327" y="4455541"/>
                  </a:lnTo>
                  <a:lnTo>
                    <a:pt x="6078994" y="4457827"/>
                  </a:lnTo>
                  <a:lnTo>
                    <a:pt x="6116942" y="4491406"/>
                  </a:lnTo>
                  <a:lnTo>
                    <a:pt x="12" y="4461764"/>
                  </a:lnTo>
                  <a:lnTo>
                    <a:pt x="0" y="4474464"/>
                  </a:lnTo>
                  <a:lnTo>
                    <a:pt x="6116752" y="4504106"/>
                  </a:lnTo>
                  <a:lnTo>
                    <a:pt x="6134112" y="4504182"/>
                  </a:lnTo>
                  <a:lnTo>
                    <a:pt x="6136157" y="4504106"/>
                  </a:lnTo>
                  <a:lnTo>
                    <a:pt x="6143383" y="4497832"/>
                  </a:lnTo>
                  <a:close/>
                </a:path>
                <a:path w="8459470" h="4549140">
                  <a:moveTo>
                    <a:pt x="7335406" y="4495546"/>
                  </a:moveTo>
                  <a:lnTo>
                    <a:pt x="7328078" y="4489196"/>
                  </a:lnTo>
                  <a:lnTo>
                    <a:pt x="7278891" y="4446524"/>
                  </a:lnTo>
                  <a:lnTo>
                    <a:pt x="7276351" y="4444238"/>
                  </a:lnTo>
                  <a:lnTo>
                    <a:pt x="7272287" y="4444492"/>
                  </a:lnTo>
                  <a:lnTo>
                    <a:pt x="7267715" y="4449826"/>
                  </a:lnTo>
                  <a:lnTo>
                    <a:pt x="7267969" y="4453763"/>
                  </a:lnTo>
                  <a:lnTo>
                    <a:pt x="7270636" y="4456049"/>
                  </a:lnTo>
                  <a:lnTo>
                    <a:pt x="7308786" y="4489259"/>
                  </a:lnTo>
                  <a:lnTo>
                    <a:pt x="6600457" y="4491863"/>
                  </a:lnTo>
                  <a:lnTo>
                    <a:pt x="6600457" y="4504563"/>
                  </a:lnTo>
                  <a:lnTo>
                    <a:pt x="7308926" y="4501959"/>
                  </a:lnTo>
                  <a:lnTo>
                    <a:pt x="7270890" y="4535424"/>
                  </a:lnTo>
                  <a:lnTo>
                    <a:pt x="7268223" y="4537710"/>
                  </a:lnTo>
                  <a:lnTo>
                    <a:pt x="7267969" y="4541774"/>
                  </a:lnTo>
                  <a:lnTo>
                    <a:pt x="7272668" y="4546981"/>
                  </a:lnTo>
                  <a:lnTo>
                    <a:pt x="7276605" y="4547235"/>
                  </a:lnTo>
                  <a:lnTo>
                    <a:pt x="7279272" y="4544949"/>
                  </a:lnTo>
                  <a:lnTo>
                    <a:pt x="7335406" y="4495546"/>
                  </a:lnTo>
                  <a:close/>
                </a:path>
                <a:path w="8459470" h="4549140">
                  <a:moveTo>
                    <a:pt x="7335787" y="51562"/>
                  </a:moveTo>
                  <a:lnTo>
                    <a:pt x="7328535" y="45212"/>
                  </a:lnTo>
                  <a:lnTo>
                    <a:pt x="7279526" y="2286"/>
                  </a:lnTo>
                  <a:lnTo>
                    <a:pt x="7276859" y="0"/>
                  </a:lnTo>
                  <a:lnTo>
                    <a:pt x="7272922" y="254"/>
                  </a:lnTo>
                  <a:lnTo>
                    <a:pt x="7270509" y="2921"/>
                  </a:lnTo>
                  <a:lnTo>
                    <a:pt x="7268223" y="5588"/>
                  </a:lnTo>
                  <a:lnTo>
                    <a:pt x="7268477" y="9525"/>
                  </a:lnTo>
                  <a:lnTo>
                    <a:pt x="7271144" y="11938"/>
                  </a:lnTo>
                  <a:lnTo>
                    <a:pt x="7309155" y="45212"/>
                  </a:lnTo>
                  <a:lnTo>
                    <a:pt x="5597791" y="45212"/>
                  </a:lnTo>
                  <a:lnTo>
                    <a:pt x="5597791" y="753872"/>
                  </a:lnTo>
                  <a:lnTo>
                    <a:pt x="4462157" y="753872"/>
                  </a:lnTo>
                  <a:lnTo>
                    <a:pt x="3872496" y="753872"/>
                  </a:lnTo>
                  <a:lnTo>
                    <a:pt x="3872496" y="766572"/>
                  </a:lnTo>
                  <a:lnTo>
                    <a:pt x="4449457" y="766572"/>
                  </a:lnTo>
                  <a:lnTo>
                    <a:pt x="4449457" y="2333447"/>
                  </a:lnTo>
                  <a:lnTo>
                    <a:pt x="4449457" y="2350135"/>
                  </a:lnTo>
                  <a:lnTo>
                    <a:pt x="4449330" y="2333307"/>
                  </a:lnTo>
                  <a:lnTo>
                    <a:pt x="4416056" y="2295271"/>
                  </a:lnTo>
                  <a:lnTo>
                    <a:pt x="4413770" y="2292604"/>
                  </a:lnTo>
                  <a:lnTo>
                    <a:pt x="4409706" y="2292350"/>
                  </a:lnTo>
                  <a:lnTo>
                    <a:pt x="4407166" y="2294636"/>
                  </a:lnTo>
                  <a:lnTo>
                    <a:pt x="4404499" y="2296922"/>
                  </a:lnTo>
                  <a:lnTo>
                    <a:pt x="4404245" y="2300986"/>
                  </a:lnTo>
                  <a:lnTo>
                    <a:pt x="4406531" y="2303526"/>
                  </a:lnTo>
                  <a:lnTo>
                    <a:pt x="4455807" y="2359787"/>
                  </a:lnTo>
                  <a:lnTo>
                    <a:pt x="4464228" y="2350135"/>
                  </a:lnTo>
                  <a:lnTo>
                    <a:pt x="4504956" y="2303526"/>
                  </a:lnTo>
                  <a:lnTo>
                    <a:pt x="4507242" y="2300986"/>
                  </a:lnTo>
                  <a:lnTo>
                    <a:pt x="4506988" y="2296922"/>
                  </a:lnTo>
                  <a:lnTo>
                    <a:pt x="4504321" y="2294636"/>
                  </a:lnTo>
                  <a:lnTo>
                    <a:pt x="4501781" y="2292350"/>
                  </a:lnTo>
                  <a:lnTo>
                    <a:pt x="4497717" y="2292604"/>
                  </a:lnTo>
                  <a:lnTo>
                    <a:pt x="4495431" y="2295271"/>
                  </a:lnTo>
                  <a:lnTo>
                    <a:pt x="4462157" y="2333307"/>
                  </a:lnTo>
                  <a:lnTo>
                    <a:pt x="4462030" y="2333447"/>
                  </a:lnTo>
                  <a:lnTo>
                    <a:pt x="4462157" y="766572"/>
                  </a:lnTo>
                  <a:lnTo>
                    <a:pt x="5597791" y="766572"/>
                  </a:lnTo>
                  <a:lnTo>
                    <a:pt x="5597791" y="1534160"/>
                  </a:lnTo>
                  <a:lnTo>
                    <a:pt x="7309155" y="1534160"/>
                  </a:lnTo>
                  <a:lnTo>
                    <a:pt x="7271144" y="1567434"/>
                  </a:lnTo>
                  <a:lnTo>
                    <a:pt x="7268477" y="1569720"/>
                  </a:lnTo>
                  <a:lnTo>
                    <a:pt x="7268223" y="1573784"/>
                  </a:lnTo>
                  <a:lnTo>
                    <a:pt x="7270509" y="1576451"/>
                  </a:lnTo>
                  <a:lnTo>
                    <a:pt x="7272922" y="1578991"/>
                  </a:lnTo>
                  <a:lnTo>
                    <a:pt x="7276859" y="1579372"/>
                  </a:lnTo>
                  <a:lnTo>
                    <a:pt x="7279526" y="1576959"/>
                  </a:lnTo>
                  <a:lnTo>
                    <a:pt x="7328509" y="1534160"/>
                  </a:lnTo>
                  <a:lnTo>
                    <a:pt x="7335787" y="1527810"/>
                  </a:lnTo>
                  <a:lnTo>
                    <a:pt x="7328535" y="1521460"/>
                  </a:lnTo>
                  <a:lnTo>
                    <a:pt x="7279526" y="1478534"/>
                  </a:lnTo>
                  <a:lnTo>
                    <a:pt x="7276859" y="1476248"/>
                  </a:lnTo>
                  <a:lnTo>
                    <a:pt x="7272922" y="1476502"/>
                  </a:lnTo>
                  <a:lnTo>
                    <a:pt x="7270509" y="1479169"/>
                  </a:lnTo>
                  <a:lnTo>
                    <a:pt x="7268223" y="1481836"/>
                  </a:lnTo>
                  <a:lnTo>
                    <a:pt x="7268477" y="1485773"/>
                  </a:lnTo>
                  <a:lnTo>
                    <a:pt x="7271144" y="1488059"/>
                  </a:lnTo>
                  <a:lnTo>
                    <a:pt x="7309307" y="1521460"/>
                  </a:lnTo>
                  <a:lnTo>
                    <a:pt x="5610491" y="1521460"/>
                  </a:lnTo>
                  <a:lnTo>
                    <a:pt x="5610491" y="766572"/>
                  </a:lnTo>
                  <a:lnTo>
                    <a:pt x="5610491" y="760222"/>
                  </a:lnTo>
                  <a:lnTo>
                    <a:pt x="5610491" y="753872"/>
                  </a:lnTo>
                  <a:lnTo>
                    <a:pt x="5610491" y="57912"/>
                  </a:lnTo>
                  <a:lnTo>
                    <a:pt x="7309155" y="57912"/>
                  </a:lnTo>
                  <a:lnTo>
                    <a:pt x="7271144" y="91186"/>
                  </a:lnTo>
                  <a:lnTo>
                    <a:pt x="7268477" y="93599"/>
                  </a:lnTo>
                  <a:lnTo>
                    <a:pt x="7268223" y="97536"/>
                  </a:lnTo>
                  <a:lnTo>
                    <a:pt x="7270509" y="100203"/>
                  </a:lnTo>
                  <a:lnTo>
                    <a:pt x="7272922" y="102870"/>
                  </a:lnTo>
                  <a:lnTo>
                    <a:pt x="7276859" y="103124"/>
                  </a:lnTo>
                  <a:lnTo>
                    <a:pt x="7279526" y="100838"/>
                  </a:lnTo>
                  <a:lnTo>
                    <a:pt x="7328535" y="57912"/>
                  </a:lnTo>
                  <a:lnTo>
                    <a:pt x="7335787" y="51562"/>
                  </a:lnTo>
                  <a:close/>
                </a:path>
                <a:path w="8459470" h="4549140">
                  <a:moveTo>
                    <a:pt x="8424812" y="4492498"/>
                  </a:moveTo>
                  <a:lnTo>
                    <a:pt x="8417573" y="4486275"/>
                  </a:lnTo>
                  <a:lnTo>
                    <a:pt x="8365503" y="4441444"/>
                  </a:lnTo>
                  <a:lnTo>
                    <a:pt x="8361566" y="4441698"/>
                  </a:lnTo>
                  <a:lnTo>
                    <a:pt x="8356994" y="4447032"/>
                  </a:lnTo>
                  <a:lnTo>
                    <a:pt x="8357248" y="4451096"/>
                  </a:lnTo>
                  <a:lnTo>
                    <a:pt x="8398370" y="4486414"/>
                  </a:lnTo>
                  <a:lnTo>
                    <a:pt x="8098549" y="4488688"/>
                  </a:lnTo>
                  <a:lnTo>
                    <a:pt x="8098549" y="4501388"/>
                  </a:lnTo>
                  <a:lnTo>
                    <a:pt x="8398243" y="4499114"/>
                  </a:lnTo>
                  <a:lnTo>
                    <a:pt x="8360550" y="4532630"/>
                  </a:lnTo>
                  <a:lnTo>
                    <a:pt x="8357883" y="4535043"/>
                  </a:lnTo>
                  <a:lnTo>
                    <a:pt x="8357629" y="4538980"/>
                  </a:lnTo>
                  <a:lnTo>
                    <a:pt x="8360042" y="4541647"/>
                  </a:lnTo>
                  <a:lnTo>
                    <a:pt x="8362328" y="4544314"/>
                  </a:lnTo>
                  <a:lnTo>
                    <a:pt x="8366392" y="4544441"/>
                  </a:lnTo>
                  <a:lnTo>
                    <a:pt x="8368932" y="4542155"/>
                  </a:lnTo>
                  <a:lnTo>
                    <a:pt x="8424812" y="4492498"/>
                  </a:lnTo>
                  <a:close/>
                </a:path>
                <a:path w="8459470" h="4549140">
                  <a:moveTo>
                    <a:pt x="8459356" y="1535176"/>
                  </a:moveTo>
                  <a:lnTo>
                    <a:pt x="8403984" y="1484884"/>
                  </a:lnTo>
                  <a:lnTo>
                    <a:pt x="8401444" y="1482471"/>
                  </a:lnTo>
                  <a:lnTo>
                    <a:pt x="8397380" y="1482725"/>
                  </a:lnTo>
                  <a:lnTo>
                    <a:pt x="8395094" y="1485265"/>
                  </a:lnTo>
                  <a:lnTo>
                    <a:pt x="8392681" y="1487805"/>
                  </a:lnTo>
                  <a:lnTo>
                    <a:pt x="8392935" y="1491869"/>
                  </a:lnTo>
                  <a:lnTo>
                    <a:pt x="8395475" y="1494282"/>
                  </a:lnTo>
                  <a:lnTo>
                    <a:pt x="8432863" y="1528254"/>
                  </a:lnTo>
                  <a:lnTo>
                    <a:pt x="8098676" y="1521968"/>
                  </a:lnTo>
                  <a:lnTo>
                    <a:pt x="8098422" y="1534668"/>
                  </a:lnTo>
                  <a:lnTo>
                    <a:pt x="8432711" y="1540967"/>
                  </a:lnTo>
                  <a:lnTo>
                    <a:pt x="8393951" y="1573530"/>
                  </a:lnTo>
                  <a:lnTo>
                    <a:pt x="8391284" y="1575816"/>
                  </a:lnTo>
                  <a:lnTo>
                    <a:pt x="8390903" y="1579880"/>
                  </a:lnTo>
                  <a:lnTo>
                    <a:pt x="8395475" y="1585214"/>
                  </a:lnTo>
                  <a:lnTo>
                    <a:pt x="8399539" y="1585595"/>
                  </a:lnTo>
                  <a:lnTo>
                    <a:pt x="8402206" y="1583309"/>
                  </a:lnTo>
                  <a:lnTo>
                    <a:pt x="8452117" y="1541272"/>
                  </a:lnTo>
                  <a:lnTo>
                    <a:pt x="8459356" y="1535176"/>
                  </a:lnTo>
                  <a:close/>
                </a:path>
                <a:path w="8459470" h="4549140">
                  <a:moveTo>
                    <a:pt x="8459356" y="57658"/>
                  </a:moveTo>
                  <a:lnTo>
                    <a:pt x="8403857" y="7493"/>
                  </a:lnTo>
                  <a:lnTo>
                    <a:pt x="8401317" y="5080"/>
                  </a:lnTo>
                  <a:lnTo>
                    <a:pt x="8397253" y="5334"/>
                  </a:lnTo>
                  <a:lnTo>
                    <a:pt x="8392554" y="10541"/>
                  </a:lnTo>
                  <a:lnTo>
                    <a:pt x="8392808" y="14478"/>
                  </a:lnTo>
                  <a:lnTo>
                    <a:pt x="8395348" y="16891"/>
                  </a:lnTo>
                  <a:lnTo>
                    <a:pt x="8432838" y="50774"/>
                  </a:lnTo>
                  <a:lnTo>
                    <a:pt x="8098676" y="45212"/>
                  </a:lnTo>
                  <a:lnTo>
                    <a:pt x="8098422" y="57912"/>
                  </a:lnTo>
                  <a:lnTo>
                    <a:pt x="8432736" y="63474"/>
                  </a:lnTo>
                  <a:lnTo>
                    <a:pt x="8394078" y="96139"/>
                  </a:lnTo>
                  <a:lnTo>
                    <a:pt x="8391411" y="98425"/>
                  </a:lnTo>
                  <a:lnTo>
                    <a:pt x="8391030" y="102489"/>
                  </a:lnTo>
                  <a:lnTo>
                    <a:pt x="8395602" y="107823"/>
                  </a:lnTo>
                  <a:lnTo>
                    <a:pt x="8399539" y="108204"/>
                  </a:lnTo>
                  <a:lnTo>
                    <a:pt x="8402333" y="105918"/>
                  </a:lnTo>
                  <a:lnTo>
                    <a:pt x="8452142" y="63754"/>
                  </a:lnTo>
                  <a:lnTo>
                    <a:pt x="8459356" y="57658"/>
                  </a:lnTo>
                  <a:close/>
                </a:path>
              </a:pathLst>
            </a:custGeom>
            <a:solidFill>
              <a:srgbClr val="535B6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16567" y="3256787"/>
              <a:ext cx="762000" cy="762000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11128629" y="613664"/>
            <a:ext cx="8623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BI</a:t>
            </a:r>
            <a:endParaRPr sz="1200">
              <a:latin typeface="Trebuchet MS"/>
              <a:cs typeface="Trebuchet MS"/>
            </a:endParaRPr>
          </a:p>
          <a:p>
            <a:pPr algn="ctr" marL="12700" marR="5080" indent="-1905"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(data exploration)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1172825" y="2183129"/>
            <a:ext cx="772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4470" marR="5080" indent="-192405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Dashboard (CEP)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1213718" y="5223128"/>
            <a:ext cx="3111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8290941" y="5606592"/>
            <a:ext cx="121221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27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lake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(customer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profile data)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033129" y="4030802"/>
            <a:ext cx="9245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Glue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218044" y="1364996"/>
            <a:ext cx="7404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SQL/JDBC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30" name="object 30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36448" y="1382267"/>
            <a:ext cx="469392" cy="469391"/>
          </a:xfrm>
          <a:prstGeom prst="rect">
            <a:avLst/>
          </a:prstGeom>
        </p:spPr>
      </p:pic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65"/>
              <a:t>Ingesting</a:t>
            </a:r>
            <a:r>
              <a:rPr dirty="0" spc="-195"/>
              <a:t> </a:t>
            </a:r>
            <a:r>
              <a:rPr dirty="0" spc="100"/>
              <a:t>data</a:t>
            </a:r>
          </a:p>
        </p:txBody>
      </p:sp>
      <p:pic>
        <p:nvPicPr>
          <p:cNvPr id="32" name="object 3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39239" y="1234439"/>
            <a:ext cx="763523" cy="763524"/>
          </a:xfrm>
          <a:prstGeom prst="rect">
            <a:avLst/>
          </a:prstGeom>
        </p:spPr>
      </p:pic>
      <p:sp>
        <p:nvSpPr>
          <p:cNvPr id="33" name="object 33" descr=""/>
          <p:cNvSpPr txBox="1"/>
          <p:nvPr/>
        </p:nvSpPr>
        <p:spPr>
          <a:xfrm>
            <a:off x="1373505" y="2032508"/>
            <a:ext cx="1106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Kinesis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Streams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34" name="object 3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197607" y="2912364"/>
            <a:ext cx="763524" cy="763524"/>
          </a:xfrm>
          <a:prstGeom prst="rect">
            <a:avLst/>
          </a:prstGeom>
        </p:spPr>
      </p:pic>
      <p:sp>
        <p:nvSpPr>
          <p:cNvPr id="35" name="object 35" descr=""/>
          <p:cNvSpPr txBox="1"/>
          <p:nvPr/>
        </p:nvSpPr>
        <p:spPr>
          <a:xfrm>
            <a:off x="1973707" y="3699764"/>
            <a:ext cx="1106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785" marR="5080" indent="-4572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Kinesis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610994" y="4248404"/>
            <a:ext cx="18307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event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processing (CEP)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Apache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Flink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3568065" y="1889886"/>
            <a:ext cx="9486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5095" marR="5080" indent="-113030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Lambda function (raw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data)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1005839" y="1386839"/>
            <a:ext cx="4650105" cy="1670685"/>
            <a:chOff x="1005839" y="1386839"/>
            <a:chExt cx="4650105" cy="1670685"/>
          </a:xfrm>
        </p:grpSpPr>
        <p:pic>
          <p:nvPicPr>
            <p:cNvPr id="39" name="object 3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22191" y="1386839"/>
              <a:ext cx="457200" cy="457200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1005840" y="1563877"/>
              <a:ext cx="4650105" cy="1493520"/>
            </a:xfrm>
            <a:custGeom>
              <a:avLst/>
              <a:gdLst/>
              <a:ahLst/>
              <a:cxnLst/>
              <a:rect l="l" t="t" r="r" b="b"/>
              <a:pathLst>
                <a:path w="4650105" h="1493520">
                  <a:moveTo>
                    <a:pt x="532765" y="53086"/>
                  </a:moveTo>
                  <a:lnTo>
                    <a:pt x="525513" y="46736"/>
                  </a:lnTo>
                  <a:lnTo>
                    <a:pt x="476504" y="3810"/>
                  </a:lnTo>
                  <a:lnTo>
                    <a:pt x="473964" y="1524"/>
                  </a:lnTo>
                  <a:lnTo>
                    <a:pt x="469900" y="1778"/>
                  </a:lnTo>
                  <a:lnTo>
                    <a:pt x="465328" y="7112"/>
                  </a:lnTo>
                  <a:lnTo>
                    <a:pt x="465582" y="11049"/>
                  </a:lnTo>
                  <a:lnTo>
                    <a:pt x="468249" y="13462"/>
                  </a:lnTo>
                  <a:lnTo>
                    <a:pt x="506260" y="46736"/>
                  </a:lnTo>
                  <a:lnTo>
                    <a:pt x="0" y="46736"/>
                  </a:lnTo>
                  <a:lnTo>
                    <a:pt x="0" y="59436"/>
                  </a:lnTo>
                  <a:lnTo>
                    <a:pt x="506260" y="59436"/>
                  </a:lnTo>
                  <a:lnTo>
                    <a:pt x="468249" y="92710"/>
                  </a:lnTo>
                  <a:lnTo>
                    <a:pt x="465582" y="95123"/>
                  </a:lnTo>
                  <a:lnTo>
                    <a:pt x="465328" y="99060"/>
                  </a:lnTo>
                  <a:lnTo>
                    <a:pt x="469900" y="104394"/>
                  </a:lnTo>
                  <a:lnTo>
                    <a:pt x="473964" y="104648"/>
                  </a:lnTo>
                  <a:lnTo>
                    <a:pt x="476504" y="102362"/>
                  </a:lnTo>
                  <a:lnTo>
                    <a:pt x="525513" y="59436"/>
                  </a:lnTo>
                  <a:lnTo>
                    <a:pt x="532765" y="53086"/>
                  </a:lnTo>
                  <a:close/>
                </a:path>
                <a:path w="4650105" h="1493520">
                  <a:moveTo>
                    <a:pt x="2817241" y="51562"/>
                  </a:moveTo>
                  <a:lnTo>
                    <a:pt x="2809989" y="45212"/>
                  </a:lnTo>
                  <a:lnTo>
                    <a:pt x="2760980" y="2286"/>
                  </a:lnTo>
                  <a:lnTo>
                    <a:pt x="2758440" y="0"/>
                  </a:lnTo>
                  <a:lnTo>
                    <a:pt x="2754376" y="254"/>
                  </a:lnTo>
                  <a:lnTo>
                    <a:pt x="2749804" y="5588"/>
                  </a:lnTo>
                  <a:lnTo>
                    <a:pt x="2750058" y="9525"/>
                  </a:lnTo>
                  <a:lnTo>
                    <a:pt x="2752598" y="11938"/>
                  </a:lnTo>
                  <a:lnTo>
                    <a:pt x="2790609" y="45212"/>
                  </a:lnTo>
                  <a:lnTo>
                    <a:pt x="2050796" y="45212"/>
                  </a:lnTo>
                  <a:lnTo>
                    <a:pt x="2050796" y="45847"/>
                  </a:lnTo>
                  <a:lnTo>
                    <a:pt x="1296924" y="45847"/>
                  </a:lnTo>
                  <a:lnTo>
                    <a:pt x="1296924" y="46736"/>
                  </a:lnTo>
                  <a:lnTo>
                    <a:pt x="1296924" y="58547"/>
                  </a:lnTo>
                  <a:lnTo>
                    <a:pt x="1296924" y="59436"/>
                  </a:lnTo>
                  <a:lnTo>
                    <a:pt x="1567688" y="59436"/>
                  </a:lnTo>
                  <a:lnTo>
                    <a:pt x="1567688" y="1322641"/>
                  </a:lnTo>
                  <a:lnTo>
                    <a:pt x="1534414" y="1284605"/>
                  </a:lnTo>
                  <a:lnTo>
                    <a:pt x="1532128" y="1281938"/>
                  </a:lnTo>
                  <a:lnTo>
                    <a:pt x="1528064" y="1281684"/>
                  </a:lnTo>
                  <a:lnTo>
                    <a:pt x="1525397" y="1283970"/>
                  </a:lnTo>
                  <a:lnTo>
                    <a:pt x="1522857" y="1286383"/>
                  </a:lnTo>
                  <a:lnTo>
                    <a:pt x="1522476" y="1290320"/>
                  </a:lnTo>
                  <a:lnTo>
                    <a:pt x="1524889" y="1292987"/>
                  </a:lnTo>
                  <a:lnTo>
                    <a:pt x="1574038" y="1349248"/>
                  </a:lnTo>
                  <a:lnTo>
                    <a:pt x="1582483" y="1339596"/>
                  </a:lnTo>
                  <a:lnTo>
                    <a:pt x="1623314" y="1292987"/>
                  </a:lnTo>
                  <a:lnTo>
                    <a:pt x="1625600" y="1290320"/>
                  </a:lnTo>
                  <a:lnTo>
                    <a:pt x="1625346" y="1286383"/>
                  </a:lnTo>
                  <a:lnTo>
                    <a:pt x="1622679" y="1283970"/>
                  </a:lnTo>
                  <a:lnTo>
                    <a:pt x="1620012" y="1281684"/>
                  </a:lnTo>
                  <a:lnTo>
                    <a:pt x="1616075" y="1281938"/>
                  </a:lnTo>
                  <a:lnTo>
                    <a:pt x="1613789" y="1284605"/>
                  </a:lnTo>
                  <a:lnTo>
                    <a:pt x="1580388" y="1322781"/>
                  </a:lnTo>
                  <a:lnTo>
                    <a:pt x="1580388" y="59436"/>
                  </a:lnTo>
                  <a:lnTo>
                    <a:pt x="1580388" y="58547"/>
                  </a:lnTo>
                  <a:lnTo>
                    <a:pt x="2063496" y="58547"/>
                  </a:lnTo>
                  <a:lnTo>
                    <a:pt x="2063496" y="57912"/>
                  </a:lnTo>
                  <a:lnTo>
                    <a:pt x="2790609" y="57912"/>
                  </a:lnTo>
                  <a:lnTo>
                    <a:pt x="2752598" y="91186"/>
                  </a:lnTo>
                  <a:lnTo>
                    <a:pt x="2750058" y="93599"/>
                  </a:lnTo>
                  <a:lnTo>
                    <a:pt x="2749804" y="97536"/>
                  </a:lnTo>
                  <a:lnTo>
                    <a:pt x="2754376" y="102870"/>
                  </a:lnTo>
                  <a:lnTo>
                    <a:pt x="2758440" y="103124"/>
                  </a:lnTo>
                  <a:lnTo>
                    <a:pt x="2760980" y="100838"/>
                  </a:lnTo>
                  <a:lnTo>
                    <a:pt x="2809989" y="57912"/>
                  </a:lnTo>
                  <a:lnTo>
                    <a:pt x="2817241" y="51562"/>
                  </a:lnTo>
                  <a:close/>
                </a:path>
                <a:path w="4650105" h="1493520">
                  <a:moveTo>
                    <a:pt x="4649724" y="53086"/>
                  </a:moveTo>
                  <a:lnTo>
                    <a:pt x="4649152" y="52590"/>
                  </a:lnTo>
                  <a:lnTo>
                    <a:pt x="4649597" y="52197"/>
                  </a:lnTo>
                  <a:lnTo>
                    <a:pt x="4642345" y="45847"/>
                  </a:lnTo>
                  <a:lnTo>
                    <a:pt x="4593336" y="2921"/>
                  </a:lnTo>
                  <a:lnTo>
                    <a:pt x="4590669" y="635"/>
                  </a:lnTo>
                  <a:lnTo>
                    <a:pt x="4586732" y="889"/>
                  </a:lnTo>
                  <a:lnTo>
                    <a:pt x="4584446" y="3556"/>
                  </a:lnTo>
                  <a:lnTo>
                    <a:pt x="4582033" y="6223"/>
                  </a:lnTo>
                  <a:lnTo>
                    <a:pt x="4582287" y="10160"/>
                  </a:lnTo>
                  <a:lnTo>
                    <a:pt x="4582414" y="11049"/>
                  </a:lnTo>
                  <a:lnTo>
                    <a:pt x="4585081" y="13462"/>
                  </a:lnTo>
                  <a:lnTo>
                    <a:pt x="4622076" y="45847"/>
                  </a:lnTo>
                  <a:lnTo>
                    <a:pt x="3967988" y="45847"/>
                  </a:lnTo>
                  <a:lnTo>
                    <a:pt x="3967988" y="45212"/>
                  </a:lnTo>
                  <a:lnTo>
                    <a:pt x="3273552" y="45212"/>
                  </a:lnTo>
                  <a:lnTo>
                    <a:pt x="3273552" y="57912"/>
                  </a:lnTo>
                  <a:lnTo>
                    <a:pt x="3955288" y="57912"/>
                  </a:lnTo>
                  <a:lnTo>
                    <a:pt x="3955288" y="58547"/>
                  </a:lnTo>
                  <a:lnTo>
                    <a:pt x="4061206" y="58547"/>
                  </a:lnTo>
                  <a:lnTo>
                    <a:pt x="4061206" y="1493393"/>
                  </a:lnTo>
                  <a:lnTo>
                    <a:pt x="4073906" y="1493393"/>
                  </a:lnTo>
                  <a:lnTo>
                    <a:pt x="4073906" y="59436"/>
                  </a:lnTo>
                  <a:lnTo>
                    <a:pt x="4621949" y="59436"/>
                  </a:lnTo>
                  <a:lnTo>
                    <a:pt x="4584954" y="91821"/>
                  </a:lnTo>
                  <a:lnTo>
                    <a:pt x="4582287" y="94234"/>
                  </a:lnTo>
                  <a:lnTo>
                    <a:pt x="4582033" y="98171"/>
                  </a:lnTo>
                  <a:lnTo>
                    <a:pt x="4582198" y="98361"/>
                  </a:lnTo>
                  <a:lnTo>
                    <a:pt x="4582160" y="99060"/>
                  </a:lnTo>
                  <a:lnTo>
                    <a:pt x="4584446" y="101727"/>
                  </a:lnTo>
                  <a:lnTo>
                    <a:pt x="4586859" y="104394"/>
                  </a:lnTo>
                  <a:lnTo>
                    <a:pt x="4590796" y="104648"/>
                  </a:lnTo>
                  <a:lnTo>
                    <a:pt x="4593463" y="102362"/>
                  </a:lnTo>
                  <a:lnTo>
                    <a:pt x="4642472" y="59436"/>
                  </a:lnTo>
                  <a:lnTo>
                    <a:pt x="4649724" y="530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4464177" y="3559555"/>
            <a:ext cx="1204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Lambda</a:t>
            </a:r>
            <a:r>
              <a:rPr dirty="0" sz="1200" spc="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function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(CEP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data)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2961132" y="2924555"/>
            <a:ext cx="2341245" cy="763905"/>
            <a:chOff x="2961132" y="2924555"/>
            <a:chExt cx="2341245" cy="763905"/>
          </a:xfrm>
        </p:grpSpPr>
        <p:pic>
          <p:nvPicPr>
            <p:cNvPr id="43" name="object 43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44796" y="3057143"/>
              <a:ext cx="457200" cy="457200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2961132" y="3234435"/>
              <a:ext cx="1884680" cy="103505"/>
            </a:xfrm>
            <a:custGeom>
              <a:avLst/>
              <a:gdLst/>
              <a:ahLst/>
              <a:cxnLst/>
              <a:rect l="l" t="t" r="r" b="b"/>
              <a:pathLst>
                <a:path w="1884679" h="103504">
                  <a:moveTo>
                    <a:pt x="1876851" y="44958"/>
                  </a:moveTo>
                  <a:lnTo>
                    <a:pt x="1874520" y="44958"/>
                  </a:lnTo>
                  <a:lnTo>
                    <a:pt x="1874520" y="57658"/>
                  </a:lnTo>
                  <a:lnTo>
                    <a:pt x="1857714" y="57737"/>
                  </a:lnTo>
                  <a:lnTo>
                    <a:pt x="1819656" y="91312"/>
                  </a:lnTo>
                  <a:lnTo>
                    <a:pt x="1816989" y="93599"/>
                  </a:lnTo>
                  <a:lnTo>
                    <a:pt x="1816862" y="97662"/>
                  </a:lnTo>
                  <a:lnTo>
                    <a:pt x="1819147" y="100202"/>
                  </a:lnTo>
                  <a:lnTo>
                    <a:pt x="1821433" y="102869"/>
                  </a:lnTo>
                  <a:lnTo>
                    <a:pt x="1825497" y="103124"/>
                  </a:lnTo>
                  <a:lnTo>
                    <a:pt x="1828038" y="100837"/>
                  </a:lnTo>
                  <a:lnTo>
                    <a:pt x="1884171" y="51308"/>
                  </a:lnTo>
                  <a:lnTo>
                    <a:pt x="1876851" y="44958"/>
                  </a:lnTo>
                  <a:close/>
                </a:path>
                <a:path w="1884679" h="103504">
                  <a:moveTo>
                    <a:pt x="1857511" y="45038"/>
                  </a:moveTo>
                  <a:lnTo>
                    <a:pt x="0" y="53848"/>
                  </a:lnTo>
                  <a:lnTo>
                    <a:pt x="0" y="66548"/>
                  </a:lnTo>
                  <a:lnTo>
                    <a:pt x="1857714" y="57737"/>
                  </a:lnTo>
                  <a:lnTo>
                    <a:pt x="1864879" y="51416"/>
                  </a:lnTo>
                  <a:lnTo>
                    <a:pt x="1857511" y="45038"/>
                  </a:lnTo>
                  <a:close/>
                </a:path>
                <a:path w="1884679" h="103504">
                  <a:moveTo>
                    <a:pt x="1864879" y="51416"/>
                  </a:moveTo>
                  <a:lnTo>
                    <a:pt x="1857714" y="57737"/>
                  </a:lnTo>
                  <a:lnTo>
                    <a:pt x="1874520" y="57658"/>
                  </a:lnTo>
                  <a:lnTo>
                    <a:pt x="1874520" y="56134"/>
                  </a:lnTo>
                  <a:lnTo>
                    <a:pt x="1870329" y="56134"/>
                  </a:lnTo>
                  <a:lnTo>
                    <a:pt x="1864879" y="51416"/>
                  </a:lnTo>
                  <a:close/>
                </a:path>
                <a:path w="1884679" h="103504">
                  <a:moveTo>
                    <a:pt x="1870329" y="46609"/>
                  </a:moveTo>
                  <a:lnTo>
                    <a:pt x="1864879" y="51416"/>
                  </a:lnTo>
                  <a:lnTo>
                    <a:pt x="1870329" y="56134"/>
                  </a:lnTo>
                  <a:lnTo>
                    <a:pt x="1870329" y="46609"/>
                  </a:lnTo>
                  <a:close/>
                </a:path>
                <a:path w="1884679" h="103504">
                  <a:moveTo>
                    <a:pt x="1874520" y="46609"/>
                  </a:moveTo>
                  <a:lnTo>
                    <a:pt x="1870329" y="46609"/>
                  </a:lnTo>
                  <a:lnTo>
                    <a:pt x="1870329" y="56134"/>
                  </a:lnTo>
                  <a:lnTo>
                    <a:pt x="1874520" y="56134"/>
                  </a:lnTo>
                  <a:lnTo>
                    <a:pt x="1874520" y="46609"/>
                  </a:lnTo>
                  <a:close/>
                </a:path>
                <a:path w="1884679" h="103504">
                  <a:moveTo>
                    <a:pt x="1874520" y="44958"/>
                  </a:moveTo>
                  <a:lnTo>
                    <a:pt x="1857511" y="45038"/>
                  </a:lnTo>
                  <a:lnTo>
                    <a:pt x="1864879" y="51416"/>
                  </a:lnTo>
                  <a:lnTo>
                    <a:pt x="1870329" y="46609"/>
                  </a:lnTo>
                  <a:lnTo>
                    <a:pt x="1874520" y="46609"/>
                  </a:lnTo>
                  <a:lnTo>
                    <a:pt x="1874520" y="44958"/>
                  </a:lnTo>
                  <a:close/>
                </a:path>
                <a:path w="1884679" h="103504">
                  <a:moveTo>
                    <a:pt x="1824990" y="0"/>
                  </a:moveTo>
                  <a:lnTo>
                    <a:pt x="1820926" y="380"/>
                  </a:lnTo>
                  <a:lnTo>
                    <a:pt x="1818640" y="2921"/>
                  </a:lnTo>
                  <a:lnTo>
                    <a:pt x="1816354" y="5587"/>
                  </a:lnTo>
                  <a:lnTo>
                    <a:pt x="1816608" y="9651"/>
                  </a:lnTo>
                  <a:lnTo>
                    <a:pt x="1857511" y="45038"/>
                  </a:lnTo>
                  <a:lnTo>
                    <a:pt x="1876851" y="44958"/>
                  </a:lnTo>
                  <a:lnTo>
                    <a:pt x="1827657" y="2286"/>
                  </a:lnTo>
                  <a:lnTo>
                    <a:pt x="18249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41776" y="2924555"/>
              <a:ext cx="763524" cy="763523"/>
            </a:xfrm>
            <a:prstGeom prst="rect">
              <a:avLst/>
            </a:prstGeom>
          </p:spPr>
        </p:pic>
      </p:grpSp>
      <p:sp>
        <p:nvSpPr>
          <p:cNvPr id="46" name="object 46" descr=""/>
          <p:cNvSpPr txBox="1"/>
          <p:nvPr/>
        </p:nvSpPr>
        <p:spPr>
          <a:xfrm>
            <a:off x="3376676" y="3721734"/>
            <a:ext cx="1106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Kinesis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Streams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22859" y="822960"/>
            <a:ext cx="5805170" cy="4173220"/>
            <a:chOff x="22859" y="822960"/>
            <a:chExt cx="5805170" cy="4173220"/>
          </a:xfrm>
        </p:grpSpPr>
        <p:pic>
          <p:nvPicPr>
            <p:cNvPr id="48" name="object 4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859" y="822960"/>
              <a:ext cx="5804916" cy="4172712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267462" y="1067562"/>
              <a:ext cx="5325110" cy="3693160"/>
            </a:xfrm>
            <a:custGeom>
              <a:avLst/>
              <a:gdLst/>
              <a:ahLst/>
              <a:cxnLst/>
              <a:rect l="l" t="t" r="r" b="b"/>
              <a:pathLst>
                <a:path w="5325110" h="3693160">
                  <a:moveTo>
                    <a:pt x="0" y="615441"/>
                  </a:moveTo>
                  <a:lnTo>
                    <a:pt x="1851" y="567351"/>
                  </a:lnTo>
                  <a:lnTo>
                    <a:pt x="7315" y="520272"/>
                  </a:lnTo>
                  <a:lnTo>
                    <a:pt x="16254" y="474341"/>
                  </a:lnTo>
                  <a:lnTo>
                    <a:pt x="28532" y="429695"/>
                  </a:lnTo>
                  <a:lnTo>
                    <a:pt x="44011" y="386471"/>
                  </a:lnTo>
                  <a:lnTo>
                    <a:pt x="62556" y="344806"/>
                  </a:lnTo>
                  <a:lnTo>
                    <a:pt x="84028" y="304837"/>
                  </a:lnTo>
                  <a:lnTo>
                    <a:pt x="108291" y="266701"/>
                  </a:lnTo>
                  <a:lnTo>
                    <a:pt x="135209" y="230534"/>
                  </a:lnTo>
                  <a:lnTo>
                    <a:pt x="164644" y="196473"/>
                  </a:lnTo>
                  <a:lnTo>
                    <a:pt x="196460" y="164657"/>
                  </a:lnTo>
                  <a:lnTo>
                    <a:pt x="230520" y="135220"/>
                  </a:lnTo>
                  <a:lnTo>
                    <a:pt x="266687" y="108301"/>
                  </a:lnTo>
                  <a:lnTo>
                    <a:pt x="304824" y="84036"/>
                  </a:lnTo>
                  <a:lnTo>
                    <a:pt x="344794" y="62562"/>
                  </a:lnTo>
                  <a:lnTo>
                    <a:pt x="386461" y="44016"/>
                  </a:lnTo>
                  <a:lnTo>
                    <a:pt x="429688" y="28535"/>
                  </a:lnTo>
                  <a:lnTo>
                    <a:pt x="474337" y="16256"/>
                  </a:lnTo>
                  <a:lnTo>
                    <a:pt x="520273" y="7316"/>
                  </a:lnTo>
                  <a:lnTo>
                    <a:pt x="567357" y="1851"/>
                  </a:lnTo>
                  <a:lnTo>
                    <a:pt x="615454" y="0"/>
                  </a:lnTo>
                  <a:lnTo>
                    <a:pt x="4709414" y="0"/>
                  </a:lnTo>
                  <a:lnTo>
                    <a:pt x="4757504" y="1851"/>
                  </a:lnTo>
                  <a:lnTo>
                    <a:pt x="4804583" y="7316"/>
                  </a:lnTo>
                  <a:lnTo>
                    <a:pt x="4850514" y="16256"/>
                  </a:lnTo>
                  <a:lnTo>
                    <a:pt x="4895160" y="28535"/>
                  </a:lnTo>
                  <a:lnTo>
                    <a:pt x="4938384" y="44016"/>
                  </a:lnTo>
                  <a:lnTo>
                    <a:pt x="4980049" y="62562"/>
                  </a:lnTo>
                  <a:lnTo>
                    <a:pt x="5020018" y="84036"/>
                  </a:lnTo>
                  <a:lnTo>
                    <a:pt x="5058154" y="108301"/>
                  </a:lnTo>
                  <a:lnTo>
                    <a:pt x="5094321" y="135220"/>
                  </a:lnTo>
                  <a:lnTo>
                    <a:pt x="5128382" y="164657"/>
                  </a:lnTo>
                  <a:lnTo>
                    <a:pt x="5160198" y="196473"/>
                  </a:lnTo>
                  <a:lnTo>
                    <a:pt x="5189635" y="230534"/>
                  </a:lnTo>
                  <a:lnTo>
                    <a:pt x="5216554" y="266701"/>
                  </a:lnTo>
                  <a:lnTo>
                    <a:pt x="5240819" y="304837"/>
                  </a:lnTo>
                  <a:lnTo>
                    <a:pt x="5262293" y="344806"/>
                  </a:lnTo>
                  <a:lnTo>
                    <a:pt x="5280839" y="386471"/>
                  </a:lnTo>
                  <a:lnTo>
                    <a:pt x="5296320" y="429695"/>
                  </a:lnTo>
                  <a:lnTo>
                    <a:pt x="5308599" y="474341"/>
                  </a:lnTo>
                  <a:lnTo>
                    <a:pt x="5317539" y="520272"/>
                  </a:lnTo>
                  <a:lnTo>
                    <a:pt x="5323004" y="567351"/>
                  </a:lnTo>
                  <a:lnTo>
                    <a:pt x="5324856" y="615441"/>
                  </a:lnTo>
                  <a:lnTo>
                    <a:pt x="5324856" y="3077210"/>
                  </a:lnTo>
                  <a:lnTo>
                    <a:pt x="5323004" y="3125300"/>
                  </a:lnTo>
                  <a:lnTo>
                    <a:pt x="5317539" y="3172379"/>
                  </a:lnTo>
                  <a:lnTo>
                    <a:pt x="5308599" y="3218310"/>
                  </a:lnTo>
                  <a:lnTo>
                    <a:pt x="5296320" y="3262956"/>
                  </a:lnTo>
                  <a:lnTo>
                    <a:pt x="5280839" y="3306180"/>
                  </a:lnTo>
                  <a:lnTo>
                    <a:pt x="5262293" y="3347845"/>
                  </a:lnTo>
                  <a:lnTo>
                    <a:pt x="5240819" y="3387814"/>
                  </a:lnTo>
                  <a:lnTo>
                    <a:pt x="5216554" y="3425950"/>
                  </a:lnTo>
                  <a:lnTo>
                    <a:pt x="5189635" y="3462117"/>
                  </a:lnTo>
                  <a:lnTo>
                    <a:pt x="5160198" y="3496178"/>
                  </a:lnTo>
                  <a:lnTo>
                    <a:pt x="5128382" y="3527994"/>
                  </a:lnTo>
                  <a:lnTo>
                    <a:pt x="5094321" y="3557431"/>
                  </a:lnTo>
                  <a:lnTo>
                    <a:pt x="5058154" y="3584350"/>
                  </a:lnTo>
                  <a:lnTo>
                    <a:pt x="5020018" y="3608615"/>
                  </a:lnTo>
                  <a:lnTo>
                    <a:pt x="4980049" y="3630089"/>
                  </a:lnTo>
                  <a:lnTo>
                    <a:pt x="4938384" y="3648635"/>
                  </a:lnTo>
                  <a:lnTo>
                    <a:pt x="4895160" y="3664116"/>
                  </a:lnTo>
                  <a:lnTo>
                    <a:pt x="4850514" y="3676395"/>
                  </a:lnTo>
                  <a:lnTo>
                    <a:pt x="4804583" y="3685335"/>
                  </a:lnTo>
                  <a:lnTo>
                    <a:pt x="4757504" y="3690800"/>
                  </a:lnTo>
                  <a:lnTo>
                    <a:pt x="4709414" y="3692652"/>
                  </a:lnTo>
                  <a:lnTo>
                    <a:pt x="615454" y="3692652"/>
                  </a:lnTo>
                  <a:lnTo>
                    <a:pt x="567357" y="3690800"/>
                  </a:lnTo>
                  <a:lnTo>
                    <a:pt x="520273" y="3685335"/>
                  </a:lnTo>
                  <a:lnTo>
                    <a:pt x="474337" y="3676395"/>
                  </a:lnTo>
                  <a:lnTo>
                    <a:pt x="429688" y="3664116"/>
                  </a:lnTo>
                  <a:lnTo>
                    <a:pt x="386461" y="3648635"/>
                  </a:lnTo>
                  <a:lnTo>
                    <a:pt x="344794" y="3630089"/>
                  </a:lnTo>
                  <a:lnTo>
                    <a:pt x="304824" y="3608615"/>
                  </a:lnTo>
                  <a:lnTo>
                    <a:pt x="266687" y="3584350"/>
                  </a:lnTo>
                  <a:lnTo>
                    <a:pt x="230520" y="3557431"/>
                  </a:lnTo>
                  <a:lnTo>
                    <a:pt x="196460" y="3527994"/>
                  </a:lnTo>
                  <a:lnTo>
                    <a:pt x="164644" y="3496178"/>
                  </a:lnTo>
                  <a:lnTo>
                    <a:pt x="135209" y="3462117"/>
                  </a:lnTo>
                  <a:lnTo>
                    <a:pt x="108291" y="3425950"/>
                  </a:lnTo>
                  <a:lnTo>
                    <a:pt x="84028" y="3387814"/>
                  </a:lnTo>
                  <a:lnTo>
                    <a:pt x="62556" y="3347845"/>
                  </a:lnTo>
                  <a:lnTo>
                    <a:pt x="44011" y="3306180"/>
                  </a:lnTo>
                  <a:lnTo>
                    <a:pt x="28532" y="3262956"/>
                  </a:lnTo>
                  <a:lnTo>
                    <a:pt x="16254" y="3218310"/>
                  </a:lnTo>
                  <a:lnTo>
                    <a:pt x="7315" y="3172379"/>
                  </a:lnTo>
                  <a:lnTo>
                    <a:pt x="1851" y="3125300"/>
                  </a:lnTo>
                  <a:lnTo>
                    <a:pt x="0" y="3077210"/>
                  </a:lnTo>
                  <a:lnTo>
                    <a:pt x="0" y="615441"/>
                  </a:lnTo>
                  <a:close/>
                </a:path>
              </a:pathLst>
            </a:custGeom>
            <a:ln w="28956">
              <a:solidFill>
                <a:srgbClr val="FF78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351231" y="1935607"/>
            <a:ext cx="825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Time-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series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source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1" name="object 51" descr=""/>
          <p:cNvSpPr/>
          <p:nvPr/>
        </p:nvSpPr>
        <p:spPr>
          <a:xfrm>
            <a:off x="8898890" y="3631438"/>
            <a:ext cx="218440" cy="1472565"/>
          </a:xfrm>
          <a:custGeom>
            <a:avLst/>
            <a:gdLst/>
            <a:ahLst/>
            <a:cxnLst/>
            <a:rect l="l" t="t" r="r" b="b"/>
            <a:pathLst>
              <a:path w="218440" h="1472564">
                <a:moveTo>
                  <a:pt x="5587" y="1405001"/>
                </a:moveTo>
                <a:lnTo>
                  <a:pt x="2920" y="1407414"/>
                </a:lnTo>
                <a:lnTo>
                  <a:pt x="253" y="1409700"/>
                </a:lnTo>
                <a:lnTo>
                  <a:pt x="0" y="1413637"/>
                </a:lnTo>
                <a:lnTo>
                  <a:pt x="2285" y="1416304"/>
                </a:lnTo>
                <a:lnTo>
                  <a:pt x="51561" y="1472564"/>
                </a:lnTo>
                <a:lnTo>
                  <a:pt x="60015" y="1462913"/>
                </a:lnTo>
                <a:lnTo>
                  <a:pt x="45211" y="1462913"/>
                </a:lnTo>
                <a:lnTo>
                  <a:pt x="45211" y="1445949"/>
                </a:lnTo>
                <a:lnTo>
                  <a:pt x="11937" y="1407922"/>
                </a:lnTo>
                <a:lnTo>
                  <a:pt x="9525" y="1405382"/>
                </a:lnTo>
                <a:lnTo>
                  <a:pt x="5587" y="1405001"/>
                </a:lnTo>
                <a:close/>
              </a:path>
              <a:path w="218440" h="1472564">
                <a:moveTo>
                  <a:pt x="45211" y="1445949"/>
                </a:moveTo>
                <a:lnTo>
                  <a:pt x="45211" y="1462913"/>
                </a:lnTo>
                <a:lnTo>
                  <a:pt x="57911" y="1462913"/>
                </a:lnTo>
                <a:lnTo>
                  <a:pt x="57911" y="1458722"/>
                </a:lnTo>
                <a:lnTo>
                  <a:pt x="46735" y="1458722"/>
                </a:lnTo>
                <a:lnTo>
                  <a:pt x="51561" y="1453206"/>
                </a:lnTo>
                <a:lnTo>
                  <a:pt x="45211" y="1445949"/>
                </a:lnTo>
                <a:close/>
              </a:path>
              <a:path w="218440" h="1472564">
                <a:moveTo>
                  <a:pt x="97535" y="1405001"/>
                </a:moveTo>
                <a:lnTo>
                  <a:pt x="93599" y="1405382"/>
                </a:lnTo>
                <a:lnTo>
                  <a:pt x="91185" y="1407922"/>
                </a:lnTo>
                <a:lnTo>
                  <a:pt x="57911" y="1445949"/>
                </a:lnTo>
                <a:lnTo>
                  <a:pt x="57911" y="1462913"/>
                </a:lnTo>
                <a:lnTo>
                  <a:pt x="60015" y="1462913"/>
                </a:lnTo>
                <a:lnTo>
                  <a:pt x="100837" y="1416304"/>
                </a:lnTo>
                <a:lnTo>
                  <a:pt x="103124" y="1413637"/>
                </a:lnTo>
                <a:lnTo>
                  <a:pt x="102869" y="1409700"/>
                </a:lnTo>
                <a:lnTo>
                  <a:pt x="100202" y="1407414"/>
                </a:lnTo>
                <a:lnTo>
                  <a:pt x="97535" y="1405001"/>
                </a:lnTo>
                <a:close/>
              </a:path>
              <a:path w="218440" h="1472564">
                <a:moveTo>
                  <a:pt x="51561" y="1453206"/>
                </a:moveTo>
                <a:lnTo>
                  <a:pt x="46735" y="1458722"/>
                </a:lnTo>
                <a:lnTo>
                  <a:pt x="56387" y="1458722"/>
                </a:lnTo>
                <a:lnTo>
                  <a:pt x="51561" y="1453206"/>
                </a:lnTo>
                <a:close/>
              </a:path>
              <a:path w="218440" h="1472564">
                <a:moveTo>
                  <a:pt x="57911" y="1445949"/>
                </a:moveTo>
                <a:lnTo>
                  <a:pt x="51561" y="1453206"/>
                </a:lnTo>
                <a:lnTo>
                  <a:pt x="56387" y="1458722"/>
                </a:lnTo>
                <a:lnTo>
                  <a:pt x="57911" y="1458722"/>
                </a:lnTo>
                <a:lnTo>
                  <a:pt x="57911" y="1445949"/>
                </a:lnTo>
                <a:close/>
              </a:path>
              <a:path w="218440" h="1472564">
                <a:moveTo>
                  <a:pt x="217931" y="0"/>
                </a:moveTo>
                <a:lnTo>
                  <a:pt x="45211" y="0"/>
                </a:lnTo>
                <a:lnTo>
                  <a:pt x="45211" y="1445949"/>
                </a:lnTo>
                <a:lnTo>
                  <a:pt x="51561" y="1453206"/>
                </a:lnTo>
                <a:lnTo>
                  <a:pt x="57911" y="1445949"/>
                </a:lnTo>
                <a:lnTo>
                  <a:pt x="57911" y="12700"/>
                </a:lnTo>
                <a:lnTo>
                  <a:pt x="51561" y="12700"/>
                </a:lnTo>
                <a:lnTo>
                  <a:pt x="57911" y="6350"/>
                </a:lnTo>
                <a:lnTo>
                  <a:pt x="217931" y="6350"/>
                </a:lnTo>
                <a:lnTo>
                  <a:pt x="217931" y="0"/>
                </a:lnTo>
                <a:close/>
              </a:path>
              <a:path w="218440" h="1472564">
                <a:moveTo>
                  <a:pt x="57911" y="6350"/>
                </a:moveTo>
                <a:lnTo>
                  <a:pt x="51561" y="12700"/>
                </a:lnTo>
                <a:lnTo>
                  <a:pt x="57911" y="12700"/>
                </a:lnTo>
                <a:lnTo>
                  <a:pt x="57911" y="6350"/>
                </a:lnTo>
                <a:close/>
              </a:path>
              <a:path w="218440" h="1472564">
                <a:moveTo>
                  <a:pt x="217931" y="6350"/>
                </a:moveTo>
                <a:lnTo>
                  <a:pt x="57911" y="6350"/>
                </a:lnTo>
                <a:lnTo>
                  <a:pt x="57911" y="12700"/>
                </a:lnTo>
                <a:lnTo>
                  <a:pt x="217931" y="12700"/>
                </a:lnTo>
                <a:lnTo>
                  <a:pt x="217931" y="6350"/>
                </a:lnTo>
                <a:close/>
              </a:path>
            </a:pathLst>
          </a:custGeom>
          <a:solidFill>
            <a:srgbClr val="535B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7382256" y="3591814"/>
            <a:ext cx="1453515" cy="1505585"/>
          </a:xfrm>
          <a:custGeom>
            <a:avLst/>
            <a:gdLst/>
            <a:ahLst/>
            <a:cxnLst/>
            <a:rect l="l" t="t" r="r" b="b"/>
            <a:pathLst>
              <a:path w="1453515" h="1505585">
                <a:moveTo>
                  <a:pt x="1355471" y="1438021"/>
                </a:moveTo>
                <a:lnTo>
                  <a:pt x="1350137" y="1442593"/>
                </a:lnTo>
                <a:lnTo>
                  <a:pt x="1349883" y="1446657"/>
                </a:lnTo>
                <a:lnTo>
                  <a:pt x="1352169" y="1449324"/>
                </a:lnTo>
                <a:lnTo>
                  <a:pt x="1401445" y="1505585"/>
                </a:lnTo>
                <a:lnTo>
                  <a:pt x="1409898" y="1495933"/>
                </a:lnTo>
                <a:lnTo>
                  <a:pt x="1395095" y="1495933"/>
                </a:lnTo>
                <a:lnTo>
                  <a:pt x="1395095" y="1478969"/>
                </a:lnTo>
                <a:lnTo>
                  <a:pt x="1361821" y="1440942"/>
                </a:lnTo>
                <a:lnTo>
                  <a:pt x="1359408" y="1438275"/>
                </a:lnTo>
                <a:lnTo>
                  <a:pt x="1355471" y="1438021"/>
                </a:lnTo>
                <a:close/>
              </a:path>
              <a:path w="1453515" h="1505585">
                <a:moveTo>
                  <a:pt x="1395095" y="1478969"/>
                </a:moveTo>
                <a:lnTo>
                  <a:pt x="1395095" y="1495933"/>
                </a:lnTo>
                <a:lnTo>
                  <a:pt x="1407795" y="1495933"/>
                </a:lnTo>
                <a:lnTo>
                  <a:pt x="1407795" y="1491742"/>
                </a:lnTo>
                <a:lnTo>
                  <a:pt x="1396619" y="1491742"/>
                </a:lnTo>
                <a:lnTo>
                  <a:pt x="1401445" y="1486226"/>
                </a:lnTo>
                <a:lnTo>
                  <a:pt x="1395095" y="1478969"/>
                </a:lnTo>
                <a:close/>
              </a:path>
              <a:path w="1453515" h="1505585">
                <a:moveTo>
                  <a:pt x="1447419" y="1438021"/>
                </a:moveTo>
                <a:lnTo>
                  <a:pt x="1443354" y="1438275"/>
                </a:lnTo>
                <a:lnTo>
                  <a:pt x="1441069" y="1440942"/>
                </a:lnTo>
                <a:lnTo>
                  <a:pt x="1407795" y="1478969"/>
                </a:lnTo>
                <a:lnTo>
                  <a:pt x="1407795" y="1495933"/>
                </a:lnTo>
                <a:lnTo>
                  <a:pt x="1409898" y="1495933"/>
                </a:lnTo>
                <a:lnTo>
                  <a:pt x="1450721" y="1449324"/>
                </a:lnTo>
                <a:lnTo>
                  <a:pt x="1453007" y="1446657"/>
                </a:lnTo>
                <a:lnTo>
                  <a:pt x="1452752" y="1442593"/>
                </a:lnTo>
                <a:lnTo>
                  <a:pt x="1447419" y="1438021"/>
                </a:lnTo>
                <a:close/>
              </a:path>
              <a:path w="1453515" h="1505585">
                <a:moveTo>
                  <a:pt x="1401445" y="1486226"/>
                </a:moveTo>
                <a:lnTo>
                  <a:pt x="1396619" y="1491742"/>
                </a:lnTo>
                <a:lnTo>
                  <a:pt x="1406271" y="1491742"/>
                </a:lnTo>
                <a:lnTo>
                  <a:pt x="1401445" y="1486226"/>
                </a:lnTo>
                <a:close/>
              </a:path>
              <a:path w="1453515" h="1505585">
                <a:moveTo>
                  <a:pt x="1407795" y="1478969"/>
                </a:moveTo>
                <a:lnTo>
                  <a:pt x="1401445" y="1486226"/>
                </a:lnTo>
                <a:lnTo>
                  <a:pt x="1406271" y="1491742"/>
                </a:lnTo>
                <a:lnTo>
                  <a:pt x="1407795" y="1491742"/>
                </a:lnTo>
                <a:lnTo>
                  <a:pt x="1407795" y="1478969"/>
                </a:lnTo>
                <a:close/>
              </a:path>
              <a:path w="1453515" h="1505585">
                <a:moveTo>
                  <a:pt x="1395095" y="6350"/>
                </a:moveTo>
                <a:lnTo>
                  <a:pt x="1395095" y="1478969"/>
                </a:lnTo>
                <a:lnTo>
                  <a:pt x="1401445" y="1486226"/>
                </a:lnTo>
                <a:lnTo>
                  <a:pt x="1407795" y="1478969"/>
                </a:lnTo>
                <a:lnTo>
                  <a:pt x="1407795" y="12700"/>
                </a:lnTo>
                <a:lnTo>
                  <a:pt x="1401445" y="12700"/>
                </a:lnTo>
                <a:lnTo>
                  <a:pt x="1395095" y="6350"/>
                </a:lnTo>
                <a:close/>
              </a:path>
              <a:path w="1453515" h="1505585">
                <a:moveTo>
                  <a:pt x="1407795" y="0"/>
                </a:moveTo>
                <a:lnTo>
                  <a:pt x="0" y="0"/>
                </a:lnTo>
                <a:lnTo>
                  <a:pt x="0" y="12700"/>
                </a:lnTo>
                <a:lnTo>
                  <a:pt x="1395095" y="12700"/>
                </a:lnTo>
                <a:lnTo>
                  <a:pt x="1395095" y="6350"/>
                </a:lnTo>
                <a:lnTo>
                  <a:pt x="1407795" y="6350"/>
                </a:lnTo>
                <a:lnTo>
                  <a:pt x="1407795" y="0"/>
                </a:lnTo>
                <a:close/>
              </a:path>
              <a:path w="1453515" h="1505585">
                <a:moveTo>
                  <a:pt x="1407795" y="6350"/>
                </a:moveTo>
                <a:lnTo>
                  <a:pt x="1395095" y="6350"/>
                </a:lnTo>
                <a:lnTo>
                  <a:pt x="1401445" y="12700"/>
                </a:lnTo>
                <a:lnTo>
                  <a:pt x="1407795" y="12700"/>
                </a:lnTo>
                <a:lnTo>
                  <a:pt x="1407795" y="6350"/>
                </a:lnTo>
                <a:close/>
              </a:path>
            </a:pathLst>
          </a:custGeom>
          <a:solidFill>
            <a:srgbClr val="535B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5564" y="1235963"/>
            <a:ext cx="762000" cy="7620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311266" y="2026158"/>
            <a:ext cx="14522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Timestream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62498" y="2391917"/>
            <a:ext cx="15494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90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Raw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table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(Lambda)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CEP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table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(Kinesis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Studio)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81616" y="527304"/>
            <a:ext cx="762000" cy="76200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9568433" y="1310132"/>
            <a:ext cx="1390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QuickSight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332214" y="2789935"/>
            <a:ext cx="18605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Managed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Grafana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81616" y="2004060"/>
            <a:ext cx="762000" cy="76200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5975730" y="4082872"/>
            <a:ext cx="205105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Managed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Workflows</a:t>
            </a:r>
            <a:endParaRPr sz="1200">
              <a:latin typeface="Trebuchet MS"/>
              <a:cs typeface="Trebuchet MS"/>
            </a:endParaRPr>
          </a:p>
          <a:p>
            <a:pPr algn="ctr" marL="63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for Apache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Airflow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503290" y="4632197"/>
            <a:ext cx="2994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0020" marR="5080" indent="-147955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Timestream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interpolation,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waiting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available,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retries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620256" y="3217164"/>
            <a:ext cx="4023360" cy="2516505"/>
            <a:chOff x="6620256" y="3217164"/>
            <a:chExt cx="4023360" cy="2516505"/>
          </a:xfrm>
        </p:grpSpPr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20256" y="3217164"/>
              <a:ext cx="762000" cy="76200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81616" y="4971288"/>
              <a:ext cx="762000" cy="762000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9698228" y="5756859"/>
            <a:ext cx="1127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783079" y="4943855"/>
            <a:ext cx="7362825" cy="762000"/>
            <a:chOff x="1783079" y="4943855"/>
            <a:chExt cx="7362825" cy="762000"/>
          </a:xfrm>
        </p:grpSpPr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88323" y="5126735"/>
              <a:ext cx="457200" cy="45720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3079" y="4943855"/>
              <a:ext cx="762000" cy="762000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1332991" y="5729732"/>
            <a:ext cx="16402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1905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Formation (transactions,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 row-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level 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security,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acceleration)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6417564" y="856741"/>
            <a:ext cx="3463290" cy="2360295"/>
          </a:xfrm>
          <a:custGeom>
            <a:avLst/>
            <a:gdLst/>
            <a:ahLst/>
            <a:cxnLst/>
            <a:rect l="l" t="t" r="r" b="b"/>
            <a:pathLst>
              <a:path w="3463290" h="2360295">
                <a:moveTo>
                  <a:pt x="3463290" y="51562"/>
                </a:moveTo>
                <a:lnTo>
                  <a:pt x="3456038" y="45212"/>
                </a:lnTo>
                <a:lnTo>
                  <a:pt x="3407029" y="2286"/>
                </a:lnTo>
                <a:lnTo>
                  <a:pt x="3404362" y="0"/>
                </a:lnTo>
                <a:lnTo>
                  <a:pt x="3400425" y="254"/>
                </a:lnTo>
                <a:lnTo>
                  <a:pt x="3398012" y="2921"/>
                </a:lnTo>
                <a:lnTo>
                  <a:pt x="3395726" y="5588"/>
                </a:lnTo>
                <a:lnTo>
                  <a:pt x="3395980" y="9525"/>
                </a:lnTo>
                <a:lnTo>
                  <a:pt x="3398647" y="11938"/>
                </a:lnTo>
                <a:lnTo>
                  <a:pt x="3436658" y="45212"/>
                </a:lnTo>
                <a:lnTo>
                  <a:pt x="1725295" y="45212"/>
                </a:lnTo>
                <a:lnTo>
                  <a:pt x="1725295" y="753872"/>
                </a:lnTo>
                <a:lnTo>
                  <a:pt x="589661" y="753872"/>
                </a:lnTo>
                <a:lnTo>
                  <a:pt x="0" y="753872"/>
                </a:lnTo>
                <a:lnTo>
                  <a:pt x="0" y="766572"/>
                </a:lnTo>
                <a:lnTo>
                  <a:pt x="576961" y="766572"/>
                </a:lnTo>
                <a:lnTo>
                  <a:pt x="576961" y="2333447"/>
                </a:lnTo>
                <a:lnTo>
                  <a:pt x="576961" y="2350135"/>
                </a:lnTo>
                <a:lnTo>
                  <a:pt x="576834" y="2333307"/>
                </a:lnTo>
                <a:lnTo>
                  <a:pt x="543560" y="2295271"/>
                </a:lnTo>
                <a:lnTo>
                  <a:pt x="541274" y="2292604"/>
                </a:lnTo>
                <a:lnTo>
                  <a:pt x="537210" y="2292350"/>
                </a:lnTo>
                <a:lnTo>
                  <a:pt x="534670" y="2294636"/>
                </a:lnTo>
                <a:lnTo>
                  <a:pt x="532003" y="2296922"/>
                </a:lnTo>
                <a:lnTo>
                  <a:pt x="531749" y="2300986"/>
                </a:lnTo>
                <a:lnTo>
                  <a:pt x="534035" y="2303526"/>
                </a:lnTo>
                <a:lnTo>
                  <a:pt x="583311" y="2359787"/>
                </a:lnTo>
                <a:lnTo>
                  <a:pt x="591731" y="2350135"/>
                </a:lnTo>
                <a:lnTo>
                  <a:pt x="632460" y="2303526"/>
                </a:lnTo>
                <a:lnTo>
                  <a:pt x="634746" y="2300986"/>
                </a:lnTo>
                <a:lnTo>
                  <a:pt x="634492" y="2296922"/>
                </a:lnTo>
                <a:lnTo>
                  <a:pt x="631825" y="2294636"/>
                </a:lnTo>
                <a:lnTo>
                  <a:pt x="629285" y="2292350"/>
                </a:lnTo>
                <a:lnTo>
                  <a:pt x="625221" y="2292604"/>
                </a:lnTo>
                <a:lnTo>
                  <a:pt x="622935" y="2295271"/>
                </a:lnTo>
                <a:lnTo>
                  <a:pt x="589661" y="2333307"/>
                </a:lnTo>
                <a:lnTo>
                  <a:pt x="589534" y="2333447"/>
                </a:lnTo>
                <a:lnTo>
                  <a:pt x="589661" y="766572"/>
                </a:lnTo>
                <a:lnTo>
                  <a:pt x="1725295" y="766572"/>
                </a:lnTo>
                <a:lnTo>
                  <a:pt x="1725295" y="1534160"/>
                </a:lnTo>
                <a:lnTo>
                  <a:pt x="3436658" y="1534160"/>
                </a:lnTo>
                <a:lnTo>
                  <a:pt x="3398647" y="1567434"/>
                </a:lnTo>
                <a:lnTo>
                  <a:pt x="3395980" y="1569720"/>
                </a:lnTo>
                <a:lnTo>
                  <a:pt x="3395726" y="1573784"/>
                </a:lnTo>
                <a:lnTo>
                  <a:pt x="3398012" y="1576451"/>
                </a:lnTo>
                <a:lnTo>
                  <a:pt x="3400425" y="1578991"/>
                </a:lnTo>
                <a:lnTo>
                  <a:pt x="3404362" y="1579372"/>
                </a:lnTo>
                <a:lnTo>
                  <a:pt x="3407029" y="1576959"/>
                </a:lnTo>
                <a:lnTo>
                  <a:pt x="3456013" y="1534160"/>
                </a:lnTo>
                <a:lnTo>
                  <a:pt x="3463290" y="1527810"/>
                </a:lnTo>
                <a:lnTo>
                  <a:pt x="3456038" y="1521460"/>
                </a:lnTo>
                <a:lnTo>
                  <a:pt x="3407029" y="1478534"/>
                </a:lnTo>
                <a:lnTo>
                  <a:pt x="3404362" y="1476248"/>
                </a:lnTo>
                <a:lnTo>
                  <a:pt x="3400425" y="1476502"/>
                </a:lnTo>
                <a:lnTo>
                  <a:pt x="3398012" y="1479169"/>
                </a:lnTo>
                <a:lnTo>
                  <a:pt x="3395726" y="1481836"/>
                </a:lnTo>
                <a:lnTo>
                  <a:pt x="3395980" y="1485773"/>
                </a:lnTo>
                <a:lnTo>
                  <a:pt x="3398647" y="1488059"/>
                </a:lnTo>
                <a:lnTo>
                  <a:pt x="3436810" y="1521460"/>
                </a:lnTo>
                <a:lnTo>
                  <a:pt x="1737995" y="1521460"/>
                </a:lnTo>
                <a:lnTo>
                  <a:pt x="1737995" y="766572"/>
                </a:lnTo>
                <a:lnTo>
                  <a:pt x="1737995" y="760222"/>
                </a:lnTo>
                <a:lnTo>
                  <a:pt x="1737995" y="753872"/>
                </a:lnTo>
                <a:lnTo>
                  <a:pt x="1737995" y="57912"/>
                </a:lnTo>
                <a:lnTo>
                  <a:pt x="3436658" y="57912"/>
                </a:lnTo>
                <a:lnTo>
                  <a:pt x="3398647" y="91186"/>
                </a:lnTo>
                <a:lnTo>
                  <a:pt x="3395980" y="93599"/>
                </a:lnTo>
                <a:lnTo>
                  <a:pt x="3395726" y="97536"/>
                </a:lnTo>
                <a:lnTo>
                  <a:pt x="3398012" y="100203"/>
                </a:lnTo>
                <a:lnTo>
                  <a:pt x="3400425" y="102870"/>
                </a:lnTo>
                <a:lnTo>
                  <a:pt x="3404362" y="103124"/>
                </a:lnTo>
                <a:lnTo>
                  <a:pt x="3407029" y="100838"/>
                </a:lnTo>
                <a:lnTo>
                  <a:pt x="3456038" y="57912"/>
                </a:lnTo>
                <a:lnTo>
                  <a:pt x="3463290" y="51562"/>
                </a:lnTo>
                <a:close/>
              </a:path>
            </a:pathLst>
          </a:custGeom>
          <a:solidFill>
            <a:srgbClr val="535B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11128629" y="613664"/>
            <a:ext cx="8623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BI</a:t>
            </a:r>
            <a:endParaRPr sz="1200">
              <a:latin typeface="Trebuchet MS"/>
              <a:cs typeface="Trebuchet MS"/>
            </a:endParaRPr>
          </a:p>
          <a:p>
            <a:pPr algn="ctr" marL="12700" marR="5080" indent="-1905"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(data exploration)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1172825" y="2183129"/>
            <a:ext cx="772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4470" marR="5080" indent="-192405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Dashboard (CEP)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1213718" y="5223128"/>
            <a:ext cx="3111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290941" y="5606592"/>
            <a:ext cx="121221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27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lake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(customer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profile data)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536448" y="861822"/>
            <a:ext cx="10467975" cy="4544060"/>
            <a:chOff x="536448" y="861822"/>
            <a:chExt cx="10467975" cy="4544060"/>
          </a:xfrm>
        </p:grpSpPr>
        <p:sp>
          <p:nvSpPr>
            <p:cNvPr id="26" name="object 26" descr=""/>
            <p:cNvSpPr/>
            <p:nvPr/>
          </p:nvSpPr>
          <p:spPr>
            <a:xfrm>
              <a:off x="2545067" y="861821"/>
              <a:ext cx="8459470" cy="4544060"/>
            </a:xfrm>
            <a:custGeom>
              <a:avLst/>
              <a:gdLst/>
              <a:ahLst/>
              <a:cxnLst/>
              <a:rect l="l" t="t" r="r" b="b"/>
              <a:pathLst>
                <a:path w="8459470" h="4544060">
                  <a:moveTo>
                    <a:pt x="6136056" y="4499102"/>
                  </a:moveTo>
                  <a:lnTo>
                    <a:pt x="6134112" y="4499102"/>
                  </a:lnTo>
                  <a:lnTo>
                    <a:pt x="6116650" y="4499102"/>
                  </a:lnTo>
                  <a:lnTo>
                    <a:pt x="6078613" y="4532122"/>
                  </a:lnTo>
                  <a:lnTo>
                    <a:pt x="6075946" y="4534408"/>
                  </a:lnTo>
                  <a:lnTo>
                    <a:pt x="6075565" y="4538472"/>
                  </a:lnTo>
                  <a:lnTo>
                    <a:pt x="6077978" y="4541012"/>
                  </a:lnTo>
                  <a:lnTo>
                    <a:pt x="6080264" y="4543679"/>
                  </a:lnTo>
                  <a:lnTo>
                    <a:pt x="6084201" y="4544060"/>
                  </a:lnTo>
                  <a:lnTo>
                    <a:pt x="6086868" y="4541774"/>
                  </a:lnTo>
                  <a:lnTo>
                    <a:pt x="6136056" y="4499102"/>
                  </a:lnTo>
                  <a:close/>
                </a:path>
                <a:path w="8459470" h="4544060">
                  <a:moveTo>
                    <a:pt x="6143383" y="4492752"/>
                  </a:moveTo>
                  <a:lnTo>
                    <a:pt x="6087376" y="4443222"/>
                  </a:lnTo>
                  <a:lnTo>
                    <a:pt x="6084709" y="4440936"/>
                  </a:lnTo>
                  <a:lnTo>
                    <a:pt x="6080772" y="4441190"/>
                  </a:lnTo>
                  <a:lnTo>
                    <a:pt x="6076073" y="4446397"/>
                  </a:lnTo>
                  <a:lnTo>
                    <a:pt x="6076327" y="4450461"/>
                  </a:lnTo>
                  <a:lnTo>
                    <a:pt x="6078994" y="4452747"/>
                  </a:lnTo>
                  <a:lnTo>
                    <a:pt x="6116942" y="4486326"/>
                  </a:lnTo>
                  <a:lnTo>
                    <a:pt x="12" y="4456684"/>
                  </a:lnTo>
                  <a:lnTo>
                    <a:pt x="0" y="4469384"/>
                  </a:lnTo>
                  <a:lnTo>
                    <a:pt x="6116752" y="4499026"/>
                  </a:lnTo>
                  <a:lnTo>
                    <a:pt x="6134112" y="4499102"/>
                  </a:lnTo>
                  <a:lnTo>
                    <a:pt x="6136157" y="4499026"/>
                  </a:lnTo>
                  <a:lnTo>
                    <a:pt x="6143383" y="4492752"/>
                  </a:lnTo>
                  <a:close/>
                </a:path>
                <a:path w="8459470" h="4544060">
                  <a:moveTo>
                    <a:pt x="7335406" y="4490466"/>
                  </a:moveTo>
                  <a:lnTo>
                    <a:pt x="7328078" y="4484116"/>
                  </a:lnTo>
                  <a:lnTo>
                    <a:pt x="7278891" y="4441444"/>
                  </a:lnTo>
                  <a:lnTo>
                    <a:pt x="7276351" y="4439158"/>
                  </a:lnTo>
                  <a:lnTo>
                    <a:pt x="7272287" y="4439412"/>
                  </a:lnTo>
                  <a:lnTo>
                    <a:pt x="7267715" y="4444746"/>
                  </a:lnTo>
                  <a:lnTo>
                    <a:pt x="7267969" y="4448683"/>
                  </a:lnTo>
                  <a:lnTo>
                    <a:pt x="7270636" y="4450969"/>
                  </a:lnTo>
                  <a:lnTo>
                    <a:pt x="7308786" y="4484179"/>
                  </a:lnTo>
                  <a:lnTo>
                    <a:pt x="6600457" y="4486783"/>
                  </a:lnTo>
                  <a:lnTo>
                    <a:pt x="6600457" y="4499483"/>
                  </a:lnTo>
                  <a:lnTo>
                    <a:pt x="7308926" y="4496879"/>
                  </a:lnTo>
                  <a:lnTo>
                    <a:pt x="7270890" y="4530344"/>
                  </a:lnTo>
                  <a:lnTo>
                    <a:pt x="7268223" y="4532630"/>
                  </a:lnTo>
                  <a:lnTo>
                    <a:pt x="7267969" y="4536694"/>
                  </a:lnTo>
                  <a:lnTo>
                    <a:pt x="7272668" y="4541901"/>
                  </a:lnTo>
                  <a:lnTo>
                    <a:pt x="7276605" y="4542155"/>
                  </a:lnTo>
                  <a:lnTo>
                    <a:pt x="7279272" y="4539869"/>
                  </a:lnTo>
                  <a:lnTo>
                    <a:pt x="7335406" y="4490466"/>
                  </a:lnTo>
                  <a:close/>
                </a:path>
                <a:path w="8459470" h="4544060">
                  <a:moveTo>
                    <a:pt x="8424812" y="4487418"/>
                  </a:moveTo>
                  <a:lnTo>
                    <a:pt x="8417573" y="4481195"/>
                  </a:lnTo>
                  <a:lnTo>
                    <a:pt x="8365503" y="4436364"/>
                  </a:lnTo>
                  <a:lnTo>
                    <a:pt x="8361566" y="4436618"/>
                  </a:lnTo>
                  <a:lnTo>
                    <a:pt x="8356994" y="4441952"/>
                  </a:lnTo>
                  <a:lnTo>
                    <a:pt x="8357248" y="4446016"/>
                  </a:lnTo>
                  <a:lnTo>
                    <a:pt x="8398370" y="4481334"/>
                  </a:lnTo>
                  <a:lnTo>
                    <a:pt x="8098549" y="4483608"/>
                  </a:lnTo>
                  <a:lnTo>
                    <a:pt x="8098549" y="4496308"/>
                  </a:lnTo>
                  <a:lnTo>
                    <a:pt x="8398243" y="4494034"/>
                  </a:lnTo>
                  <a:lnTo>
                    <a:pt x="8360550" y="4527550"/>
                  </a:lnTo>
                  <a:lnTo>
                    <a:pt x="8357883" y="4529963"/>
                  </a:lnTo>
                  <a:lnTo>
                    <a:pt x="8357629" y="4533900"/>
                  </a:lnTo>
                  <a:lnTo>
                    <a:pt x="8360042" y="4536567"/>
                  </a:lnTo>
                  <a:lnTo>
                    <a:pt x="8362328" y="4539234"/>
                  </a:lnTo>
                  <a:lnTo>
                    <a:pt x="8366392" y="4539361"/>
                  </a:lnTo>
                  <a:lnTo>
                    <a:pt x="8368932" y="4537075"/>
                  </a:lnTo>
                  <a:lnTo>
                    <a:pt x="8424812" y="4487418"/>
                  </a:lnTo>
                  <a:close/>
                </a:path>
                <a:path w="8459470" h="4544060">
                  <a:moveTo>
                    <a:pt x="8459356" y="1530096"/>
                  </a:moveTo>
                  <a:lnTo>
                    <a:pt x="8403984" y="1479804"/>
                  </a:lnTo>
                  <a:lnTo>
                    <a:pt x="8401444" y="1477391"/>
                  </a:lnTo>
                  <a:lnTo>
                    <a:pt x="8397380" y="1477645"/>
                  </a:lnTo>
                  <a:lnTo>
                    <a:pt x="8395094" y="1480185"/>
                  </a:lnTo>
                  <a:lnTo>
                    <a:pt x="8392681" y="1482725"/>
                  </a:lnTo>
                  <a:lnTo>
                    <a:pt x="8392935" y="1486789"/>
                  </a:lnTo>
                  <a:lnTo>
                    <a:pt x="8395475" y="1489202"/>
                  </a:lnTo>
                  <a:lnTo>
                    <a:pt x="8432863" y="1523174"/>
                  </a:lnTo>
                  <a:lnTo>
                    <a:pt x="8098676" y="1516888"/>
                  </a:lnTo>
                  <a:lnTo>
                    <a:pt x="8098422" y="1529588"/>
                  </a:lnTo>
                  <a:lnTo>
                    <a:pt x="8432711" y="1535887"/>
                  </a:lnTo>
                  <a:lnTo>
                    <a:pt x="8393951" y="1568450"/>
                  </a:lnTo>
                  <a:lnTo>
                    <a:pt x="8391284" y="1570736"/>
                  </a:lnTo>
                  <a:lnTo>
                    <a:pt x="8390903" y="1574800"/>
                  </a:lnTo>
                  <a:lnTo>
                    <a:pt x="8395475" y="1580134"/>
                  </a:lnTo>
                  <a:lnTo>
                    <a:pt x="8399539" y="1580515"/>
                  </a:lnTo>
                  <a:lnTo>
                    <a:pt x="8402206" y="1578229"/>
                  </a:lnTo>
                  <a:lnTo>
                    <a:pt x="8452117" y="1536192"/>
                  </a:lnTo>
                  <a:lnTo>
                    <a:pt x="8459356" y="1530096"/>
                  </a:lnTo>
                  <a:close/>
                </a:path>
                <a:path w="8459470" h="4544060">
                  <a:moveTo>
                    <a:pt x="8459356" y="52578"/>
                  </a:moveTo>
                  <a:lnTo>
                    <a:pt x="8403857" y="2413"/>
                  </a:lnTo>
                  <a:lnTo>
                    <a:pt x="8401317" y="0"/>
                  </a:lnTo>
                  <a:lnTo>
                    <a:pt x="8397253" y="254"/>
                  </a:lnTo>
                  <a:lnTo>
                    <a:pt x="8392554" y="5461"/>
                  </a:lnTo>
                  <a:lnTo>
                    <a:pt x="8392808" y="9398"/>
                  </a:lnTo>
                  <a:lnTo>
                    <a:pt x="8395348" y="11811"/>
                  </a:lnTo>
                  <a:lnTo>
                    <a:pt x="8432838" y="45694"/>
                  </a:lnTo>
                  <a:lnTo>
                    <a:pt x="8098676" y="40132"/>
                  </a:lnTo>
                  <a:lnTo>
                    <a:pt x="8098422" y="52832"/>
                  </a:lnTo>
                  <a:lnTo>
                    <a:pt x="8432736" y="58394"/>
                  </a:lnTo>
                  <a:lnTo>
                    <a:pt x="8394078" y="91059"/>
                  </a:lnTo>
                  <a:lnTo>
                    <a:pt x="8391411" y="93345"/>
                  </a:lnTo>
                  <a:lnTo>
                    <a:pt x="8391030" y="97409"/>
                  </a:lnTo>
                  <a:lnTo>
                    <a:pt x="8395602" y="102743"/>
                  </a:lnTo>
                  <a:lnTo>
                    <a:pt x="8399539" y="103124"/>
                  </a:lnTo>
                  <a:lnTo>
                    <a:pt x="8402333" y="100838"/>
                  </a:lnTo>
                  <a:lnTo>
                    <a:pt x="8452142" y="58674"/>
                  </a:lnTo>
                  <a:lnTo>
                    <a:pt x="8459356" y="52578"/>
                  </a:lnTo>
                  <a:close/>
                </a:path>
              </a:pathLst>
            </a:custGeom>
            <a:solidFill>
              <a:srgbClr val="535B6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6448" y="1382268"/>
              <a:ext cx="469392" cy="469391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39240" y="1234440"/>
              <a:ext cx="763523" cy="763524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7218044" y="1364996"/>
            <a:ext cx="7404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SQL/JDBC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14"/>
              <a:t>Exporting</a:t>
            </a:r>
            <a:r>
              <a:rPr dirty="0" spc="-180"/>
              <a:t> </a:t>
            </a:r>
            <a:r>
              <a:rPr dirty="0" spc="114"/>
              <a:t>to</a:t>
            </a:r>
            <a:r>
              <a:rPr dirty="0" spc="-204"/>
              <a:t> </a:t>
            </a:r>
            <a:r>
              <a:rPr dirty="0" spc="90"/>
              <a:t>your</a:t>
            </a:r>
            <a:r>
              <a:rPr dirty="0" spc="-204"/>
              <a:t> </a:t>
            </a:r>
            <a:r>
              <a:rPr dirty="0" spc="120"/>
              <a:t>data</a:t>
            </a:r>
            <a:r>
              <a:rPr dirty="0" spc="-204"/>
              <a:t> </a:t>
            </a:r>
            <a:r>
              <a:rPr dirty="0" spc="114"/>
              <a:t>lake</a:t>
            </a:r>
          </a:p>
        </p:txBody>
      </p:sp>
      <p:sp>
        <p:nvSpPr>
          <p:cNvPr id="31" name="object 31" descr=""/>
          <p:cNvSpPr txBox="1"/>
          <p:nvPr/>
        </p:nvSpPr>
        <p:spPr>
          <a:xfrm>
            <a:off x="1373505" y="2032508"/>
            <a:ext cx="1106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Kinesis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Streams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32" name="object 3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197607" y="2912364"/>
            <a:ext cx="763524" cy="763524"/>
          </a:xfrm>
          <a:prstGeom prst="rect">
            <a:avLst/>
          </a:prstGeom>
        </p:spPr>
      </p:pic>
      <p:sp>
        <p:nvSpPr>
          <p:cNvPr id="33" name="object 33" descr=""/>
          <p:cNvSpPr txBox="1"/>
          <p:nvPr/>
        </p:nvSpPr>
        <p:spPr>
          <a:xfrm>
            <a:off x="1973707" y="3699764"/>
            <a:ext cx="1106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785" marR="5080" indent="-4572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Kinesis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610994" y="4248404"/>
            <a:ext cx="18307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event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processing (CEP)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Apache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Flink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441572" y="1889886"/>
            <a:ext cx="1204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1460" marR="5080" indent="-23939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Lambda</a:t>
            </a:r>
            <a:r>
              <a:rPr dirty="0" sz="1200" spc="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function (raw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data)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1005839" y="1386839"/>
            <a:ext cx="4650105" cy="1670685"/>
            <a:chOff x="1005839" y="1386839"/>
            <a:chExt cx="4650105" cy="1670685"/>
          </a:xfrm>
        </p:grpSpPr>
        <p:pic>
          <p:nvPicPr>
            <p:cNvPr id="37" name="object 3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22191" y="1386839"/>
              <a:ext cx="457200" cy="457200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1005840" y="1563877"/>
              <a:ext cx="4650105" cy="1493520"/>
            </a:xfrm>
            <a:custGeom>
              <a:avLst/>
              <a:gdLst/>
              <a:ahLst/>
              <a:cxnLst/>
              <a:rect l="l" t="t" r="r" b="b"/>
              <a:pathLst>
                <a:path w="4650105" h="1493520">
                  <a:moveTo>
                    <a:pt x="532765" y="53086"/>
                  </a:moveTo>
                  <a:lnTo>
                    <a:pt x="525513" y="46736"/>
                  </a:lnTo>
                  <a:lnTo>
                    <a:pt x="476504" y="3810"/>
                  </a:lnTo>
                  <a:lnTo>
                    <a:pt x="473964" y="1524"/>
                  </a:lnTo>
                  <a:lnTo>
                    <a:pt x="469900" y="1778"/>
                  </a:lnTo>
                  <a:lnTo>
                    <a:pt x="465328" y="7112"/>
                  </a:lnTo>
                  <a:lnTo>
                    <a:pt x="465582" y="11049"/>
                  </a:lnTo>
                  <a:lnTo>
                    <a:pt x="468249" y="13462"/>
                  </a:lnTo>
                  <a:lnTo>
                    <a:pt x="506260" y="46736"/>
                  </a:lnTo>
                  <a:lnTo>
                    <a:pt x="0" y="46736"/>
                  </a:lnTo>
                  <a:lnTo>
                    <a:pt x="0" y="59436"/>
                  </a:lnTo>
                  <a:lnTo>
                    <a:pt x="506260" y="59436"/>
                  </a:lnTo>
                  <a:lnTo>
                    <a:pt x="468249" y="92710"/>
                  </a:lnTo>
                  <a:lnTo>
                    <a:pt x="465582" y="95123"/>
                  </a:lnTo>
                  <a:lnTo>
                    <a:pt x="465328" y="99060"/>
                  </a:lnTo>
                  <a:lnTo>
                    <a:pt x="469900" y="104394"/>
                  </a:lnTo>
                  <a:lnTo>
                    <a:pt x="473964" y="104648"/>
                  </a:lnTo>
                  <a:lnTo>
                    <a:pt x="476504" y="102362"/>
                  </a:lnTo>
                  <a:lnTo>
                    <a:pt x="525513" y="59436"/>
                  </a:lnTo>
                  <a:lnTo>
                    <a:pt x="532765" y="53086"/>
                  </a:lnTo>
                  <a:close/>
                </a:path>
                <a:path w="4650105" h="1493520">
                  <a:moveTo>
                    <a:pt x="2817241" y="51562"/>
                  </a:moveTo>
                  <a:lnTo>
                    <a:pt x="2809989" y="45212"/>
                  </a:lnTo>
                  <a:lnTo>
                    <a:pt x="2760980" y="2286"/>
                  </a:lnTo>
                  <a:lnTo>
                    <a:pt x="2758440" y="0"/>
                  </a:lnTo>
                  <a:lnTo>
                    <a:pt x="2754376" y="254"/>
                  </a:lnTo>
                  <a:lnTo>
                    <a:pt x="2749804" y="5588"/>
                  </a:lnTo>
                  <a:lnTo>
                    <a:pt x="2750058" y="9525"/>
                  </a:lnTo>
                  <a:lnTo>
                    <a:pt x="2752598" y="11938"/>
                  </a:lnTo>
                  <a:lnTo>
                    <a:pt x="2790609" y="45212"/>
                  </a:lnTo>
                  <a:lnTo>
                    <a:pt x="2050796" y="45212"/>
                  </a:lnTo>
                  <a:lnTo>
                    <a:pt x="2050796" y="45847"/>
                  </a:lnTo>
                  <a:lnTo>
                    <a:pt x="1296924" y="45847"/>
                  </a:lnTo>
                  <a:lnTo>
                    <a:pt x="1296924" y="46736"/>
                  </a:lnTo>
                  <a:lnTo>
                    <a:pt x="1296924" y="58547"/>
                  </a:lnTo>
                  <a:lnTo>
                    <a:pt x="1296924" y="59436"/>
                  </a:lnTo>
                  <a:lnTo>
                    <a:pt x="1567688" y="59436"/>
                  </a:lnTo>
                  <a:lnTo>
                    <a:pt x="1567688" y="1322641"/>
                  </a:lnTo>
                  <a:lnTo>
                    <a:pt x="1534414" y="1284605"/>
                  </a:lnTo>
                  <a:lnTo>
                    <a:pt x="1532128" y="1281938"/>
                  </a:lnTo>
                  <a:lnTo>
                    <a:pt x="1528064" y="1281684"/>
                  </a:lnTo>
                  <a:lnTo>
                    <a:pt x="1525397" y="1283970"/>
                  </a:lnTo>
                  <a:lnTo>
                    <a:pt x="1522857" y="1286383"/>
                  </a:lnTo>
                  <a:lnTo>
                    <a:pt x="1522476" y="1290320"/>
                  </a:lnTo>
                  <a:lnTo>
                    <a:pt x="1524889" y="1292987"/>
                  </a:lnTo>
                  <a:lnTo>
                    <a:pt x="1574038" y="1349248"/>
                  </a:lnTo>
                  <a:lnTo>
                    <a:pt x="1582483" y="1339596"/>
                  </a:lnTo>
                  <a:lnTo>
                    <a:pt x="1623314" y="1292987"/>
                  </a:lnTo>
                  <a:lnTo>
                    <a:pt x="1625600" y="1290320"/>
                  </a:lnTo>
                  <a:lnTo>
                    <a:pt x="1625346" y="1286383"/>
                  </a:lnTo>
                  <a:lnTo>
                    <a:pt x="1622679" y="1283970"/>
                  </a:lnTo>
                  <a:lnTo>
                    <a:pt x="1620012" y="1281684"/>
                  </a:lnTo>
                  <a:lnTo>
                    <a:pt x="1616075" y="1281938"/>
                  </a:lnTo>
                  <a:lnTo>
                    <a:pt x="1613789" y="1284605"/>
                  </a:lnTo>
                  <a:lnTo>
                    <a:pt x="1580388" y="1322781"/>
                  </a:lnTo>
                  <a:lnTo>
                    <a:pt x="1580388" y="59436"/>
                  </a:lnTo>
                  <a:lnTo>
                    <a:pt x="1580388" y="58547"/>
                  </a:lnTo>
                  <a:lnTo>
                    <a:pt x="2063496" y="58547"/>
                  </a:lnTo>
                  <a:lnTo>
                    <a:pt x="2063496" y="57912"/>
                  </a:lnTo>
                  <a:lnTo>
                    <a:pt x="2790609" y="57912"/>
                  </a:lnTo>
                  <a:lnTo>
                    <a:pt x="2752598" y="91186"/>
                  </a:lnTo>
                  <a:lnTo>
                    <a:pt x="2750058" y="93599"/>
                  </a:lnTo>
                  <a:lnTo>
                    <a:pt x="2749804" y="97536"/>
                  </a:lnTo>
                  <a:lnTo>
                    <a:pt x="2754376" y="102870"/>
                  </a:lnTo>
                  <a:lnTo>
                    <a:pt x="2758440" y="103124"/>
                  </a:lnTo>
                  <a:lnTo>
                    <a:pt x="2760980" y="100838"/>
                  </a:lnTo>
                  <a:lnTo>
                    <a:pt x="2809989" y="57912"/>
                  </a:lnTo>
                  <a:lnTo>
                    <a:pt x="2817241" y="51562"/>
                  </a:lnTo>
                  <a:close/>
                </a:path>
                <a:path w="4650105" h="1493520">
                  <a:moveTo>
                    <a:pt x="4649724" y="53086"/>
                  </a:moveTo>
                  <a:lnTo>
                    <a:pt x="4649152" y="52590"/>
                  </a:lnTo>
                  <a:lnTo>
                    <a:pt x="4649597" y="52197"/>
                  </a:lnTo>
                  <a:lnTo>
                    <a:pt x="4642345" y="45847"/>
                  </a:lnTo>
                  <a:lnTo>
                    <a:pt x="4593336" y="2921"/>
                  </a:lnTo>
                  <a:lnTo>
                    <a:pt x="4590669" y="635"/>
                  </a:lnTo>
                  <a:lnTo>
                    <a:pt x="4586732" y="889"/>
                  </a:lnTo>
                  <a:lnTo>
                    <a:pt x="4584446" y="3556"/>
                  </a:lnTo>
                  <a:lnTo>
                    <a:pt x="4582033" y="6223"/>
                  </a:lnTo>
                  <a:lnTo>
                    <a:pt x="4582287" y="10160"/>
                  </a:lnTo>
                  <a:lnTo>
                    <a:pt x="4582414" y="11049"/>
                  </a:lnTo>
                  <a:lnTo>
                    <a:pt x="4585081" y="13462"/>
                  </a:lnTo>
                  <a:lnTo>
                    <a:pt x="4622076" y="45847"/>
                  </a:lnTo>
                  <a:lnTo>
                    <a:pt x="3967988" y="45847"/>
                  </a:lnTo>
                  <a:lnTo>
                    <a:pt x="3967988" y="45212"/>
                  </a:lnTo>
                  <a:lnTo>
                    <a:pt x="3273552" y="45212"/>
                  </a:lnTo>
                  <a:lnTo>
                    <a:pt x="3273552" y="57912"/>
                  </a:lnTo>
                  <a:lnTo>
                    <a:pt x="3955288" y="57912"/>
                  </a:lnTo>
                  <a:lnTo>
                    <a:pt x="3955288" y="58547"/>
                  </a:lnTo>
                  <a:lnTo>
                    <a:pt x="4061206" y="58547"/>
                  </a:lnTo>
                  <a:lnTo>
                    <a:pt x="4061206" y="1493393"/>
                  </a:lnTo>
                  <a:lnTo>
                    <a:pt x="4073906" y="1493393"/>
                  </a:lnTo>
                  <a:lnTo>
                    <a:pt x="4073906" y="59436"/>
                  </a:lnTo>
                  <a:lnTo>
                    <a:pt x="4621949" y="59436"/>
                  </a:lnTo>
                  <a:lnTo>
                    <a:pt x="4584954" y="91821"/>
                  </a:lnTo>
                  <a:lnTo>
                    <a:pt x="4582287" y="94234"/>
                  </a:lnTo>
                  <a:lnTo>
                    <a:pt x="4582033" y="98171"/>
                  </a:lnTo>
                  <a:lnTo>
                    <a:pt x="4582198" y="98361"/>
                  </a:lnTo>
                  <a:lnTo>
                    <a:pt x="4582160" y="99060"/>
                  </a:lnTo>
                  <a:lnTo>
                    <a:pt x="4584446" y="101727"/>
                  </a:lnTo>
                  <a:lnTo>
                    <a:pt x="4586859" y="104394"/>
                  </a:lnTo>
                  <a:lnTo>
                    <a:pt x="4590796" y="104648"/>
                  </a:lnTo>
                  <a:lnTo>
                    <a:pt x="4593463" y="102362"/>
                  </a:lnTo>
                  <a:lnTo>
                    <a:pt x="4642472" y="59436"/>
                  </a:lnTo>
                  <a:lnTo>
                    <a:pt x="4649724" y="53086"/>
                  </a:lnTo>
                  <a:close/>
                </a:path>
              </a:pathLst>
            </a:custGeom>
            <a:solidFill>
              <a:srgbClr val="535B6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4464177" y="3559555"/>
            <a:ext cx="1204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Lambda</a:t>
            </a:r>
            <a:r>
              <a:rPr dirty="0" sz="1200" spc="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function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(CEP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data)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2961132" y="2924555"/>
            <a:ext cx="2341245" cy="763905"/>
            <a:chOff x="2961132" y="2924555"/>
            <a:chExt cx="2341245" cy="763905"/>
          </a:xfrm>
        </p:grpSpPr>
        <p:pic>
          <p:nvPicPr>
            <p:cNvPr id="41" name="object 4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44796" y="3057143"/>
              <a:ext cx="457200" cy="457200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2961132" y="3234435"/>
              <a:ext cx="1884680" cy="103505"/>
            </a:xfrm>
            <a:custGeom>
              <a:avLst/>
              <a:gdLst/>
              <a:ahLst/>
              <a:cxnLst/>
              <a:rect l="l" t="t" r="r" b="b"/>
              <a:pathLst>
                <a:path w="1884679" h="103504">
                  <a:moveTo>
                    <a:pt x="1876851" y="44958"/>
                  </a:moveTo>
                  <a:lnTo>
                    <a:pt x="1874520" y="44958"/>
                  </a:lnTo>
                  <a:lnTo>
                    <a:pt x="1874520" y="57658"/>
                  </a:lnTo>
                  <a:lnTo>
                    <a:pt x="1857714" y="57737"/>
                  </a:lnTo>
                  <a:lnTo>
                    <a:pt x="1819656" y="91312"/>
                  </a:lnTo>
                  <a:lnTo>
                    <a:pt x="1816989" y="93599"/>
                  </a:lnTo>
                  <a:lnTo>
                    <a:pt x="1816862" y="97662"/>
                  </a:lnTo>
                  <a:lnTo>
                    <a:pt x="1819147" y="100202"/>
                  </a:lnTo>
                  <a:lnTo>
                    <a:pt x="1821433" y="102869"/>
                  </a:lnTo>
                  <a:lnTo>
                    <a:pt x="1825497" y="103124"/>
                  </a:lnTo>
                  <a:lnTo>
                    <a:pt x="1828038" y="100837"/>
                  </a:lnTo>
                  <a:lnTo>
                    <a:pt x="1884171" y="51308"/>
                  </a:lnTo>
                  <a:lnTo>
                    <a:pt x="1876851" y="44958"/>
                  </a:lnTo>
                  <a:close/>
                </a:path>
                <a:path w="1884679" h="103504">
                  <a:moveTo>
                    <a:pt x="1857511" y="45038"/>
                  </a:moveTo>
                  <a:lnTo>
                    <a:pt x="0" y="53848"/>
                  </a:lnTo>
                  <a:lnTo>
                    <a:pt x="0" y="66548"/>
                  </a:lnTo>
                  <a:lnTo>
                    <a:pt x="1857714" y="57737"/>
                  </a:lnTo>
                  <a:lnTo>
                    <a:pt x="1864879" y="51416"/>
                  </a:lnTo>
                  <a:lnTo>
                    <a:pt x="1857511" y="45038"/>
                  </a:lnTo>
                  <a:close/>
                </a:path>
                <a:path w="1884679" h="103504">
                  <a:moveTo>
                    <a:pt x="1864879" y="51416"/>
                  </a:moveTo>
                  <a:lnTo>
                    <a:pt x="1857714" y="57737"/>
                  </a:lnTo>
                  <a:lnTo>
                    <a:pt x="1874520" y="57658"/>
                  </a:lnTo>
                  <a:lnTo>
                    <a:pt x="1874520" y="56134"/>
                  </a:lnTo>
                  <a:lnTo>
                    <a:pt x="1870329" y="56134"/>
                  </a:lnTo>
                  <a:lnTo>
                    <a:pt x="1864879" y="51416"/>
                  </a:lnTo>
                  <a:close/>
                </a:path>
                <a:path w="1884679" h="103504">
                  <a:moveTo>
                    <a:pt x="1870329" y="46609"/>
                  </a:moveTo>
                  <a:lnTo>
                    <a:pt x="1864879" y="51416"/>
                  </a:lnTo>
                  <a:lnTo>
                    <a:pt x="1870329" y="56134"/>
                  </a:lnTo>
                  <a:lnTo>
                    <a:pt x="1870329" y="46609"/>
                  </a:lnTo>
                  <a:close/>
                </a:path>
                <a:path w="1884679" h="103504">
                  <a:moveTo>
                    <a:pt x="1874520" y="46609"/>
                  </a:moveTo>
                  <a:lnTo>
                    <a:pt x="1870329" y="46609"/>
                  </a:lnTo>
                  <a:lnTo>
                    <a:pt x="1870329" y="56134"/>
                  </a:lnTo>
                  <a:lnTo>
                    <a:pt x="1874520" y="56134"/>
                  </a:lnTo>
                  <a:lnTo>
                    <a:pt x="1874520" y="46609"/>
                  </a:lnTo>
                  <a:close/>
                </a:path>
                <a:path w="1884679" h="103504">
                  <a:moveTo>
                    <a:pt x="1874520" y="44958"/>
                  </a:moveTo>
                  <a:lnTo>
                    <a:pt x="1857511" y="45038"/>
                  </a:lnTo>
                  <a:lnTo>
                    <a:pt x="1864879" y="51416"/>
                  </a:lnTo>
                  <a:lnTo>
                    <a:pt x="1870329" y="46609"/>
                  </a:lnTo>
                  <a:lnTo>
                    <a:pt x="1874520" y="46609"/>
                  </a:lnTo>
                  <a:lnTo>
                    <a:pt x="1874520" y="44958"/>
                  </a:lnTo>
                  <a:close/>
                </a:path>
                <a:path w="1884679" h="103504">
                  <a:moveTo>
                    <a:pt x="1824990" y="0"/>
                  </a:moveTo>
                  <a:lnTo>
                    <a:pt x="1820926" y="380"/>
                  </a:lnTo>
                  <a:lnTo>
                    <a:pt x="1818640" y="2921"/>
                  </a:lnTo>
                  <a:lnTo>
                    <a:pt x="1816354" y="5587"/>
                  </a:lnTo>
                  <a:lnTo>
                    <a:pt x="1816608" y="9651"/>
                  </a:lnTo>
                  <a:lnTo>
                    <a:pt x="1857511" y="45038"/>
                  </a:lnTo>
                  <a:lnTo>
                    <a:pt x="1876851" y="44958"/>
                  </a:lnTo>
                  <a:lnTo>
                    <a:pt x="1827657" y="2286"/>
                  </a:lnTo>
                  <a:lnTo>
                    <a:pt x="1824990" y="0"/>
                  </a:lnTo>
                  <a:close/>
                </a:path>
              </a:pathLst>
            </a:custGeom>
            <a:solidFill>
              <a:srgbClr val="535B6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41776" y="2924555"/>
              <a:ext cx="763524" cy="763523"/>
            </a:xfrm>
            <a:prstGeom prst="rect">
              <a:avLst/>
            </a:prstGeom>
          </p:spPr>
        </p:pic>
      </p:grpSp>
      <p:sp>
        <p:nvSpPr>
          <p:cNvPr id="44" name="object 44" descr=""/>
          <p:cNvSpPr txBox="1"/>
          <p:nvPr/>
        </p:nvSpPr>
        <p:spPr>
          <a:xfrm>
            <a:off x="3376676" y="3721734"/>
            <a:ext cx="1106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Kinesis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Streams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9033129" y="4030802"/>
            <a:ext cx="9245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Glue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5244084" y="2813304"/>
            <a:ext cx="4634865" cy="3775075"/>
            <a:chOff x="5244084" y="2813304"/>
            <a:chExt cx="4634865" cy="3775075"/>
          </a:xfrm>
        </p:grpSpPr>
        <p:pic>
          <p:nvPicPr>
            <p:cNvPr id="47" name="object 4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16568" y="3227832"/>
              <a:ext cx="762000" cy="762000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44084" y="2813304"/>
              <a:ext cx="4588764" cy="3774948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5488686" y="3057906"/>
              <a:ext cx="4109085" cy="3295015"/>
            </a:xfrm>
            <a:custGeom>
              <a:avLst/>
              <a:gdLst/>
              <a:ahLst/>
              <a:cxnLst/>
              <a:rect l="l" t="t" r="r" b="b"/>
              <a:pathLst>
                <a:path w="4109084" h="3295015">
                  <a:moveTo>
                    <a:pt x="0" y="549148"/>
                  </a:moveTo>
                  <a:lnTo>
                    <a:pt x="2015" y="501766"/>
                  </a:lnTo>
                  <a:lnTo>
                    <a:pt x="7953" y="455504"/>
                  </a:lnTo>
                  <a:lnTo>
                    <a:pt x="17647" y="410526"/>
                  </a:lnTo>
                  <a:lnTo>
                    <a:pt x="30933" y="366996"/>
                  </a:lnTo>
                  <a:lnTo>
                    <a:pt x="47646" y="325080"/>
                  </a:lnTo>
                  <a:lnTo>
                    <a:pt x="67622" y="284942"/>
                  </a:lnTo>
                  <a:lnTo>
                    <a:pt x="90694" y="246748"/>
                  </a:lnTo>
                  <a:lnTo>
                    <a:pt x="116700" y="210661"/>
                  </a:lnTo>
                  <a:lnTo>
                    <a:pt x="145472" y="176848"/>
                  </a:lnTo>
                  <a:lnTo>
                    <a:pt x="176848" y="145472"/>
                  </a:lnTo>
                  <a:lnTo>
                    <a:pt x="210661" y="116700"/>
                  </a:lnTo>
                  <a:lnTo>
                    <a:pt x="246748" y="90694"/>
                  </a:lnTo>
                  <a:lnTo>
                    <a:pt x="284942" y="67622"/>
                  </a:lnTo>
                  <a:lnTo>
                    <a:pt x="325080" y="47646"/>
                  </a:lnTo>
                  <a:lnTo>
                    <a:pt x="366996" y="30933"/>
                  </a:lnTo>
                  <a:lnTo>
                    <a:pt x="410526" y="17647"/>
                  </a:lnTo>
                  <a:lnTo>
                    <a:pt x="455504" y="7953"/>
                  </a:lnTo>
                  <a:lnTo>
                    <a:pt x="501766" y="2015"/>
                  </a:lnTo>
                  <a:lnTo>
                    <a:pt x="549148" y="0"/>
                  </a:lnTo>
                  <a:lnTo>
                    <a:pt x="3559556" y="0"/>
                  </a:lnTo>
                  <a:lnTo>
                    <a:pt x="3606937" y="2015"/>
                  </a:lnTo>
                  <a:lnTo>
                    <a:pt x="3653199" y="7953"/>
                  </a:lnTo>
                  <a:lnTo>
                    <a:pt x="3698177" y="17647"/>
                  </a:lnTo>
                  <a:lnTo>
                    <a:pt x="3741707" y="30933"/>
                  </a:lnTo>
                  <a:lnTo>
                    <a:pt x="3783623" y="47646"/>
                  </a:lnTo>
                  <a:lnTo>
                    <a:pt x="3823761" y="67622"/>
                  </a:lnTo>
                  <a:lnTo>
                    <a:pt x="3861955" y="90694"/>
                  </a:lnTo>
                  <a:lnTo>
                    <a:pt x="3898042" y="116700"/>
                  </a:lnTo>
                  <a:lnTo>
                    <a:pt x="3931855" y="145472"/>
                  </a:lnTo>
                  <a:lnTo>
                    <a:pt x="3963231" y="176848"/>
                  </a:lnTo>
                  <a:lnTo>
                    <a:pt x="3992003" y="210661"/>
                  </a:lnTo>
                  <a:lnTo>
                    <a:pt x="4018009" y="246748"/>
                  </a:lnTo>
                  <a:lnTo>
                    <a:pt x="4041081" y="284942"/>
                  </a:lnTo>
                  <a:lnTo>
                    <a:pt x="4061057" y="325080"/>
                  </a:lnTo>
                  <a:lnTo>
                    <a:pt x="4077770" y="366996"/>
                  </a:lnTo>
                  <a:lnTo>
                    <a:pt x="4091056" y="410526"/>
                  </a:lnTo>
                  <a:lnTo>
                    <a:pt x="4100750" y="455504"/>
                  </a:lnTo>
                  <a:lnTo>
                    <a:pt x="4106688" y="501766"/>
                  </a:lnTo>
                  <a:lnTo>
                    <a:pt x="4108704" y="549148"/>
                  </a:lnTo>
                  <a:lnTo>
                    <a:pt x="4108704" y="2745727"/>
                  </a:lnTo>
                  <a:lnTo>
                    <a:pt x="4106688" y="2793110"/>
                  </a:lnTo>
                  <a:lnTo>
                    <a:pt x="4100750" y="2839374"/>
                  </a:lnTo>
                  <a:lnTo>
                    <a:pt x="4091056" y="2884354"/>
                  </a:lnTo>
                  <a:lnTo>
                    <a:pt x="4077770" y="2927885"/>
                  </a:lnTo>
                  <a:lnTo>
                    <a:pt x="4061057" y="2969802"/>
                  </a:lnTo>
                  <a:lnTo>
                    <a:pt x="4041081" y="3009941"/>
                  </a:lnTo>
                  <a:lnTo>
                    <a:pt x="4018009" y="3048136"/>
                  </a:lnTo>
                  <a:lnTo>
                    <a:pt x="3992003" y="3084223"/>
                  </a:lnTo>
                  <a:lnTo>
                    <a:pt x="3963231" y="3118037"/>
                  </a:lnTo>
                  <a:lnTo>
                    <a:pt x="3931855" y="3149413"/>
                  </a:lnTo>
                  <a:lnTo>
                    <a:pt x="3898042" y="3178187"/>
                  </a:lnTo>
                  <a:lnTo>
                    <a:pt x="3861955" y="3204192"/>
                  </a:lnTo>
                  <a:lnTo>
                    <a:pt x="3823761" y="3227265"/>
                  </a:lnTo>
                  <a:lnTo>
                    <a:pt x="3783623" y="3247241"/>
                  </a:lnTo>
                  <a:lnTo>
                    <a:pt x="3741707" y="3263954"/>
                  </a:lnTo>
                  <a:lnTo>
                    <a:pt x="3698177" y="3277240"/>
                  </a:lnTo>
                  <a:lnTo>
                    <a:pt x="3653199" y="3286934"/>
                  </a:lnTo>
                  <a:lnTo>
                    <a:pt x="3606937" y="3292872"/>
                  </a:lnTo>
                  <a:lnTo>
                    <a:pt x="3559556" y="3294888"/>
                  </a:lnTo>
                  <a:lnTo>
                    <a:pt x="549148" y="3294888"/>
                  </a:lnTo>
                  <a:lnTo>
                    <a:pt x="501766" y="3292872"/>
                  </a:lnTo>
                  <a:lnTo>
                    <a:pt x="455504" y="3286934"/>
                  </a:lnTo>
                  <a:lnTo>
                    <a:pt x="410526" y="3277240"/>
                  </a:lnTo>
                  <a:lnTo>
                    <a:pt x="366996" y="3263954"/>
                  </a:lnTo>
                  <a:lnTo>
                    <a:pt x="325080" y="3247241"/>
                  </a:lnTo>
                  <a:lnTo>
                    <a:pt x="284942" y="3227265"/>
                  </a:lnTo>
                  <a:lnTo>
                    <a:pt x="246748" y="3204192"/>
                  </a:lnTo>
                  <a:lnTo>
                    <a:pt x="210661" y="3178187"/>
                  </a:lnTo>
                  <a:lnTo>
                    <a:pt x="176848" y="3149413"/>
                  </a:lnTo>
                  <a:lnTo>
                    <a:pt x="145472" y="3118037"/>
                  </a:lnTo>
                  <a:lnTo>
                    <a:pt x="116700" y="3084223"/>
                  </a:lnTo>
                  <a:lnTo>
                    <a:pt x="90694" y="3048136"/>
                  </a:lnTo>
                  <a:lnTo>
                    <a:pt x="67622" y="3009941"/>
                  </a:lnTo>
                  <a:lnTo>
                    <a:pt x="47646" y="2969802"/>
                  </a:lnTo>
                  <a:lnTo>
                    <a:pt x="30933" y="2927885"/>
                  </a:lnTo>
                  <a:lnTo>
                    <a:pt x="17647" y="2884354"/>
                  </a:lnTo>
                  <a:lnTo>
                    <a:pt x="7953" y="2839374"/>
                  </a:lnTo>
                  <a:lnTo>
                    <a:pt x="2015" y="2793110"/>
                  </a:lnTo>
                  <a:lnTo>
                    <a:pt x="0" y="2745727"/>
                  </a:lnTo>
                  <a:lnTo>
                    <a:pt x="0" y="549148"/>
                  </a:lnTo>
                  <a:close/>
                </a:path>
              </a:pathLst>
            </a:custGeom>
            <a:ln w="28955">
              <a:solidFill>
                <a:srgbClr val="FF78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351231" y="1935607"/>
            <a:ext cx="825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Time-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series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source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1" name="object 51" descr=""/>
          <p:cNvSpPr/>
          <p:nvPr/>
        </p:nvSpPr>
        <p:spPr>
          <a:xfrm>
            <a:off x="8898890" y="3631438"/>
            <a:ext cx="218440" cy="1472565"/>
          </a:xfrm>
          <a:custGeom>
            <a:avLst/>
            <a:gdLst/>
            <a:ahLst/>
            <a:cxnLst/>
            <a:rect l="l" t="t" r="r" b="b"/>
            <a:pathLst>
              <a:path w="218440" h="1472564">
                <a:moveTo>
                  <a:pt x="5587" y="1405001"/>
                </a:moveTo>
                <a:lnTo>
                  <a:pt x="2920" y="1407414"/>
                </a:lnTo>
                <a:lnTo>
                  <a:pt x="253" y="1409700"/>
                </a:lnTo>
                <a:lnTo>
                  <a:pt x="0" y="1413637"/>
                </a:lnTo>
                <a:lnTo>
                  <a:pt x="2285" y="1416304"/>
                </a:lnTo>
                <a:lnTo>
                  <a:pt x="51561" y="1472564"/>
                </a:lnTo>
                <a:lnTo>
                  <a:pt x="60015" y="1462913"/>
                </a:lnTo>
                <a:lnTo>
                  <a:pt x="45211" y="1462913"/>
                </a:lnTo>
                <a:lnTo>
                  <a:pt x="45211" y="1445949"/>
                </a:lnTo>
                <a:lnTo>
                  <a:pt x="11937" y="1407922"/>
                </a:lnTo>
                <a:lnTo>
                  <a:pt x="9525" y="1405382"/>
                </a:lnTo>
                <a:lnTo>
                  <a:pt x="5587" y="1405001"/>
                </a:lnTo>
                <a:close/>
              </a:path>
              <a:path w="218440" h="1472564">
                <a:moveTo>
                  <a:pt x="45211" y="1445949"/>
                </a:moveTo>
                <a:lnTo>
                  <a:pt x="45211" y="1462913"/>
                </a:lnTo>
                <a:lnTo>
                  <a:pt x="57911" y="1462913"/>
                </a:lnTo>
                <a:lnTo>
                  <a:pt x="57911" y="1458722"/>
                </a:lnTo>
                <a:lnTo>
                  <a:pt x="46735" y="1458722"/>
                </a:lnTo>
                <a:lnTo>
                  <a:pt x="51561" y="1453206"/>
                </a:lnTo>
                <a:lnTo>
                  <a:pt x="45211" y="1445949"/>
                </a:lnTo>
                <a:close/>
              </a:path>
              <a:path w="218440" h="1472564">
                <a:moveTo>
                  <a:pt x="97535" y="1405001"/>
                </a:moveTo>
                <a:lnTo>
                  <a:pt x="93599" y="1405382"/>
                </a:lnTo>
                <a:lnTo>
                  <a:pt x="91185" y="1407922"/>
                </a:lnTo>
                <a:lnTo>
                  <a:pt x="57911" y="1445949"/>
                </a:lnTo>
                <a:lnTo>
                  <a:pt x="57911" y="1462913"/>
                </a:lnTo>
                <a:lnTo>
                  <a:pt x="60015" y="1462913"/>
                </a:lnTo>
                <a:lnTo>
                  <a:pt x="100837" y="1416304"/>
                </a:lnTo>
                <a:lnTo>
                  <a:pt x="103124" y="1413637"/>
                </a:lnTo>
                <a:lnTo>
                  <a:pt x="102869" y="1409700"/>
                </a:lnTo>
                <a:lnTo>
                  <a:pt x="100202" y="1407414"/>
                </a:lnTo>
                <a:lnTo>
                  <a:pt x="97535" y="1405001"/>
                </a:lnTo>
                <a:close/>
              </a:path>
              <a:path w="218440" h="1472564">
                <a:moveTo>
                  <a:pt x="51561" y="1453206"/>
                </a:moveTo>
                <a:lnTo>
                  <a:pt x="46735" y="1458722"/>
                </a:lnTo>
                <a:lnTo>
                  <a:pt x="56387" y="1458722"/>
                </a:lnTo>
                <a:lnTo>
                  <a:pt x="51561" y="1453206"/>
                </a:lnTo>
                <a:close/>
              </a:path>
              <a:path w="218440" h="1472564">
                <a:moveTo>
                  <a:pt x="57911" y="1445949"/>
                </a:moveTo>
                <a:lnTo>
                  <a:pt x="51561" y="1453206"/>
                </a:lnTo>
                <a:lnTo>
                  <a:pt x="56387" y="1458722"/>
                </a:lnTo>
                <a:lnTo>
                  <a:pt x="57911" y="1458722"/>
                </a:lnTo>
                <a:lnTo>
                  <a:pt x="57911" y="1445949"/>
                </a:lnTo>
                <a:close/>
              </a:path>
              <a:path w="218440" h="1472564">
                <a:moveTo>
                  <a:pt x="217931" y="0"/>
                </a:moveTo>
                <a:lnTo>
                  <a:pt x="45211" y="0"/>
                </a:lnTo>
                <a:lnTo>
                  <a:pt x="45211" y="1445949"/>
                </a:lnTo>
                <a:lnTo>
                  <a:pt x="51561" y="1453206"/>
                </a:lnTo>
                <a:lnTo>
                  <a:pt x="57911" y="1445949"/>
                </a:lnTo>
                <a:lnTo>
                  <a:pt x="57911" y="12700"/>
                </a:lnTo>
                <a:lnTo>
                  <a:pt x="51561" y="12700"/>
                </a:lnTo>
                <a:lnTo>
                  <a:pt x="57911" y="6350"/>
                </a:lnTo>
                <a:lnTo>
                  <a:pt x="217931" y="6350"/>
                </a:lnTo>
                <a:lnTo>
                  <a:pt x="217931" y="0"/>
                </a:lnTo>
                <a:close/>
              </a:path>
              <a:path w="218440" h="1472564">
                <a:moveTo>
                  <a:pt x="57911" y="6350"/>
                </a:moveTo>
                <a:lnTo>
                  <a:pt x="51561" y="12700"/>
                </a:lnTo>
                <a:lnTo>
                  <a:pt x="57911" y="12700"/>
                </a:lnTo>
                <a:lnTo>
                  <a:pt x="57911" y="6350"/>
                </a:lnTo>
                <a:close/>
              </a:path>
              <a:path w="218440" h="1472564">
                <a:moveTo>
                  <a:pt x="217931" y="6350"/>
                </a:moveTo>
                <a:lnTo>
                  <a:pt x="57911" y="6350"/>
                </a:lnTo>
                <a:lnTo>
                  <a:pt x="57911" y="12700"/>
                </a:lnTo>
                <a:lnTo>
                  <a:pt x="217931" y="12700"/>
                </a:lnTo>
                <a:lnTo>
                  <a:pt x="217931" y="6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7382256" y="3591814"/>
            <a:ext cx="1453515" cy="1505585"/>
          </a:xfrm>
          <a:custGeom>
            <a:avLst/>
            <a:gdLst/>
            <a:ahLst/>
            <a:cxnLst/>
            <a:rect l="l" t="t" r="r" b="b"/>
            <a:pathLst>
              <a:path w="1453515" h="1505585">
                <a:moveTo>
                  <a:pt x="1355471" y="1438021"/>
                </a:moveTo>
                <a:lnTo>
                  <a:pt x="1350137" y="1442593"/>
                </a:lnTo>
                <a:lnTo>
                  <a:pt x="1349883" y="1446657"/>
                </a:lnTo>
                <a:lnTo>
                  <a:pt x="1352169" y="1449324"/>
                </a:lnTo>
                <a:lnTo>
                  <a:pt x="1401445" y="1505585"/>
                </a:lnTo>
                <a:lnTo>
                  <a:pt x="1409898" y="1495933"/>
                </a:lnTo>
                <a:lnTo>
                  <a:pt x="1395095" y="1495933"/>
                </a:lnTo>
                <a:lnTo>
                  <a:pt x="1395095" y="1478969"/>
                </a:lnTo>
                <a:lnTo>
                  <a:pt x="1361821" y="1440942"/>
                </a:lnTo>
                <a:lnTo>
                  <a:pt x="1359408" y="1438275"/>
                </a:lnTo>
                <a:lnTo>
                  <a:pt x="1355471" y="1438021"/>
                </a:lnTo>
                <a:close/>
              </a:path>
              <a:path w="1453515" h="1505585">
                <a:moveTo>
                  <a:pt x="1395095" y="1478969"/>
                </a:moveTo>
                <a:lnTo>
                  <a:pt x="1395095" y="1495933"/>
                </a:lnTo>
                <a:lnTo>
                  <a:pt x="1407795" y="1495933"/>
                </a:lnTo>
                <a:lnTo>
                  <a:pt x="1407795" y="1491742"/>
                </a:lnTo>
                <a:lnTo>
                  <a:pt x="1396619" y="1491742"/>
                </a:lnTo>
                <a:lnTo>
                  <a:pt x="1401445" y="1486226"/>
                </a:lnTo>
                <a:lnTo>
                  <a:pt x="1395095" y="1478969"/>
                </a:lnTo>
                <a:close/>
              </a:path>
              <a:path w="1453515" h="1505585">
                <a:moveTo>
                  <a:pt x="1447419" y="1438021"/>
                </a:moveTo>
                <a:lnTo>
                  <a:pt x="1443354" y="1438275"/>
                </a:lnTo>
                <a:lnTo>
                  <a:pt x="1441069" y="1440942"/>
                </a:lnTo>
                <a:lnTo>
                  <a:pt x="1407795" y="1478969"/>
                </a:lnTo>
                <a:lnTo>
                  <a:pt x="1407795" y="1495933"/>
                </a:lnTo>
                <a:lnTo>
                  <a:pt x="1409898" y="1495933"/>
                </a:lnTo>
                <a:lnTo>
                  <a:pt x="1450721" y="1449324"/>
                </a:lnTo>
                <a:lnTo>
                  <a:pt x="1453007" y="1446657"/>
                </a:lnTo>
                <a:lnTo>
                  <a:pt x="1452752" y="1442593"/>
                </a:lnTo>
                <a:lnTo>
                  <a:pt x="1447419" y="1438021"/>
                </a:lnTo>
                <a:close/>
              </a:path>
              <a:path w="1453515" h="1505585">
                <a:moveTo>
                  <a:pt x="1401445" y="1486226"/>
                </a:moveTo>
                <a:lnTo>
                  <a:pt x="1396619" y="1491742"/>
                </a:lnTo>
                <a:lnTo>
                  <a:pt x="1406271" y="1491742"/>
                </a:lnTo>
                <a:lnTo>
                  <a:pt x="1401445" y="1486226"/>
                </a:lnTo>
                <a:close/>
              </a:path>
              <a:path w="1453515" h="1505585">
                <a:moveTo>
                  <a:pt x="1407795" y="1478969"/>
                </a:moveTo>
                <a:lnTo>
                  <a:pt x="1401445" y="1486226"/>
                </a:lnTo>
                <a:lnTo>
                  <a:pt x="1406271" y="1491742"/>
                </a:lnTo>
                <a:lnTo>
                  <a:pt x="1407795" y="1491742"/>
                </a:lnTo>
                <a:lnTo>
                  <a:pt x="1407795" y="1478969"/>
                </a:lnTo>
                <a:close/>
              </a:path>
              <a:path w="1453515" h="1505585">
                <a:moveTo>
                  <a:pt x="1395095" y="6350"/>
                </a:moveTo>
                <a:lnTo>
                  <a:pt x="1395095" y="1478969"/>
                </a:lnTo>
                <a:lnTo>
                  <a:pt x="1401445" y="1486226"/>
                </a:lnTo>
                <a:lnTo>
                  <a:pt x="1407795" y="1478969"/>
                </a:lnTo>
                <a:lnTo>
                  <a:pt x="1407795" y="12700"/>
                </a:lnTo>
                <a:lnTo>
                  <a:pt x="1401445" y="12700"/>
                </a:lnTo>
                <a:lnTo>
                  <a:pt x="1395095" y="6350"/>
                </a:lnTo>
                <a:close/>
              </a:path>
              <a:path w="1453515" h="1505585">
                <a:moveTo>
                  <a:pt x="1407795" y="0"/>
                </a:moveTo>
                <a:lnTo>
                  <a:pt x="0" y="0"/>
                </a:lnTo>
                <a:lnTo>
                  <a:pt x="0" y="12700"/>
                </a:lnTo>
                <a:lnTo>
                  <a:pt x="1395095" y="12700"/>
                </a:lnTo>
                <a:lnTo>
                  <a:pt x="1395095" y="6350"/>
                </a:lnTo>
                <a:lnTo>
                  <a:pt x="1407795" y="6350"/>
                </a:lnTo>
                <a:lnTo>
                  <a:pt x="1407795" y="0"/>
                </a:lnTo>
                <a:close/>
              </a:path>
              <a:path w="1453515" h="1505585">
                <a:moveTo>
                  <a:pt x="1407795" y="6350"/>
                </a:moveTo>
                <a:lnTo>
                  <a:pt x="1395095" y="6350"/>
                </a:lnTo>
                <a:lnTo>
                  <a:pt x="1401445" y="12700"/>
                </a:lnTo>
                <a:lnTo>
                  <a:pt x="1407795" y="12700"/>
                </a:lnTo>
                <a:lnTo>
                  <a:pt x="1407795" y="6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DACF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 Office User</dc:creator>
  <dc:title>PowerPoint Presentation</dc:title>
  <dcterms:created xsi:type="dcterms:W3CDTF">2024-05-15T04:31:37Z</dcterms:created>
  <dcterms:modified xsi:type="dcterms:W3CDTF">2024-05-15T04:31:37Z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2021-11-30T00:00:00Z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2024-05-15T00:00:00Z</vt:filetime>
  </property>
  <property fmtid="{D5CDD505-2E9C-101B-9397-08002B2CF9AE}" pid="5" name="Producer">
    <vt:lpwstr>Microsoft® PowerPoint® 2019</vt:lpwstr>
  </property>
</Properties>
</file>