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242061"/>
            <a:ext cx="1145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6076" y="2110232"/>
            <a:ext cx="299783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28" y="1703019"/>
            <a:ext cx="1145174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14" y="1937969"/>
            <a:ext cx="11256771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mailto:dbonser@amazon.com" TargetMode="External"/><Relationship Id="rId5" Type="http://schemas.openxmlformats.org/officeDocument/2006/relationships/hyperlink" Target="mailto:allco@amazon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7522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0"/>
              <a:t>Why</a:t>
            </a:r>
            <a:r>
              <a:rPr dirty="0" sz="4000" spc="-165"/>
              <a:t> </a:t>
            </a:r>
            <a:r>
              <a:rPr dirty="0" sz="4000" spc="15"/>
              <a:t>is</a:t>
            </a:r>
            <a:r>
              <a:rPr dirty="0" sz="4000" spc="-170"/>
              <a:t> </a:t>
            </a:r>
            <a:r>
              <a:rPr dirty="0" sz="4000" spc="50"/>
              <a:t>a</a:t>
            </a:r>
            <a:r>
              <a:rPr dirty="0" sz="4000" spc="-170"/>
              <a:t> </a:t>
            </a:r>
            <a:r>
              <a:rPr dirty="0" sz="4000" spc="-5"/>
              <a:t>different</a:t>
            </a:r>
            <a:r>
              <a:rPr dirty="0" sz="4000" spc="-150"/>
              <a:t> </a:t>
            </a:r>
            <a:r>
              <a:rPr dirty="0" sz="4000" spc="35"/>
              <a:t>approach</a:t>
            </a:r>
            <a:r>
              <a:rPr dirty="0" sz="4000" spc="-165"/>
              <a:t> </a:t>
            </a:r>
            <a:r>
              <a:rPr dirty="0" sz="4000" spc="-10"/>
              <a:t>needed?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94326" y="6013500"/>
            <a:ext cx="24034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36" y="1846834"/>
            <a:ext cx="3797935" cy="415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777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Wr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db.orders.insertOne(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1300" marR="11938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"customer_id": "181276",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"customer_name": "Mary Major",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"order_id":</a:t>
            </a:r>
            <a:r>
              <a:rPr dirty="0" sz="15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"87652",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"items":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98500" marR="508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"item_id": "00157-383",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"item_description":</a:t>
            </a:r>
            <a:r>
              <a:rPr dirty="0" sz="15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"chair"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98500" marR="508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"item_id": "ad14-3372",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"item_description":</a:t>
            </a:r>
            <a:r>
              <a:rPr dirty="0" sz="15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"table"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6534" y="4691633"/>
            <a:ext cx="114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6534" y="1937969"/>
            <a:ext cx="2972435" cy="277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db.orders.find(</a:t>
            </a:r>
            <a:endParaRPr sz="15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customer_id:</a:t>
            </a:r>
            <a:r>
              <a:rPr dirty="0" sz="15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"181276",</a:t>
            </a:r>
            <a:endParaRPr sz="15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5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order_id: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"87652"</a:t>
            </a:r>
            <a:endParaRPr sz="15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customer_name:</a:t>
            </a:r>
            <a:r>
              <a:rPr dirty="0" sz="15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endParaRPr sz="15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"items.item_id":</a:t>
            </a:r>
            <a:r>
              <a:rPr dirty="0" sz="15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1,</a:t>
            </a:r>
            <a:endParaRPr sz="15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_id: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5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5297" y="2404998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3897" y="2633598"/>
            <a:ext cx="3455035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"customer_name":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"Mary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Major",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"items":</a:t>
            </a:r>
            <a:r>
              <a:rPr dirty="0" sz="15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item_id: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"00157-383"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item_id: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"ad14-3372"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297" y="3776853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4742" y="1937969"/>
            <a:ext cx="1803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sult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8629" y="1614677"/>
            <a:ext cx="0" cy="4475480"/>
          </a:xfrm>
          <a:custGeom>
            <a:avLst/>
            <a:gdLst/>
            <a:ahLst/>
            <a:cxnLst/>
            <a:rect l="l" t="t" r="r" b="b"/>
            <a:pathLst>
              <a:path w="0" h="4475480">
                <a:moveTo>
                  <a:pt x="0" y="0"/>
                </a:moveTo>
                <a:lnTo>
                  <a:pt x="0" y="4474908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58861" y="1614677"/>
            <a:ext cx="0" cy="4475480"/>
          </a:xfrm>
          <a:custGeom>
            <a:avLst/>
            <a:gdLst/>
            <a:ahLst/>
            <a:cxnLst/>
            <a:rect l="l" t="t" r="r" b="b"/>
            <a:pathLst>
              <a:path w="0" h="4475480">
                <a:moveTo>
                  <a:pt x="0" y="0"/>
                </a:moveTo>
                <a:lnTo>
                  <a:pt x="0" y="4474908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971622"/>
            <a:ext cx="97948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35"/>
              <a:t>NoSQL</a:t>
            </a:r>
            <a:r>
              <a:rPr dirty="0" sz="4800" spc="-204"/>
              <a:t> </a:t>
            </a:r>
            <a:r>
              <a:rPr dirty="0" sz="4800" spc="65"/>
              <a:t>data</a:t>
            </a:r>
            <a:r>
              <a:rPr dirty="0" sz="4800" spc="-190"/>
              <a:t> </a:t>
            </a:r>
            <a:r>
              <a:rPr dirty="0" sz="4800" spc="135"/>
              <a:t>modeling</a:t>
            </a:r>
            <a:r>
              <a:rPr dirty="0" sz="4800" spc="-204"/>
              <a:t> </a:t>
            </a:r>
            <a:r>
              <a:rPr dirty="0" sz="4800" spc="25"/>
              <a:t>approaches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16" y="6456679"/>
            <a:ext cx="28416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7546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0"/>
              <a:t>Embedding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08431" y="1126616"/>
            <a:ext cx="47586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Embed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8172" y="816609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6772" y="1045209"/>
            <a:ext cx="345503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93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"customerId":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"181276", </a:t>
            </a:r>
            <a:r>
              <a:rPr dirty="0" sz="15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"customerName": "Mary Major",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"orders":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"orderId":</a:t>
            </a:r>
            <a:r>
              <a:rPr dirty="0" sz="15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"87652",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"orderDate":</a:t>
            </a:r>
            <a:r>
              <a:rPr dirty="0" sz="15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"2022-11-01",</a:t>
            </a:r>
            <a:endParaRPr sz="1500">
              <a:latin typeface="Courier New"/>
              <a:cs typeface="Courier New"/>
            </a:endParaRPr>
          </a:p>
          <a:p>
            <a:pPr marL="469900" marR="57658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"orderTotal": 750.00,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"items":</a:t>
            </a:r>
            <a:r>
              <a:rPr dirty="0" sz="15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572" y="2874390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1172" y="3102686"/>
            <a:ext cx="265430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"itemId":</a:t>
            </a:r>
            <a:r>
              <a:rPr dirty="0" sz="15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"00157-383",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"description": "chair",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"price":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100.00,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"quantity":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572" y="4017645"/>
            <a:ext cx="2882900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1300" marR="508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"itemId": "ad14-3372",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"description": "table",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"price":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350.00,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"quantity":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6772" y="5618175"/>
            <a:ext cx="5975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172" y="6304279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47509" y="1085850"/>
            <a:ext cx="173990" cy="658495"/>
          </a:xfrm>
          <a:custGeom>
            <a:avLst/>
            <a:gdLst/>
            <a:ahLst/>
            <a:cxnLst/>
            <a:rect l="l" t="t" r="r" b="b"/>
            <a:pathLst>
              <a:path w="173990" h="658494">
                <a:moveTo>
                  <a:pt x="173736" y="658367"/>
                </a:moveTo>
                <a:lnTo>
                  <a:pt x="139910" y="657230"/>
                </a:lnTo>
                <a:lnTo>
                  <a:pt x="112299" y="654129"/>
                </a:lnTo>
                <a:lnTo>
                  <a:pt x="93690" y="649527"/>
                </a:lnTo>
                <a:lnTo>
                  <a:pt x="86868" y="643889"/>
                </a:lnTo>
                <a:lnTo>
                  <a:pt x="86868" y="343662"/>
                </a:lnTo>
                <a:lnTo>
                  <a:pt x="80045" y="338024"/>
                </a:lnTo>
                <a:lnTo>
                  <a:pt x="61436" y="333422"/>
                </a:lnTo>
                <a:lnTo>
                  <a:pt x="33825" y="330321"/>
                </a:lnTo>
                <a:lnTo>
                  <a:pt x="0" y="329184"/>
                </a:lnTo>
                <a:lnTo>
                  <a:pt x="33825" y="328046"/>
                </a:lnTo>
                <a:lnTo>
                  <a:pt x="61436" y="324945"/>
                </a:lnTo>
                <a:lnTo>
                  <a:pt x="80045" y="320343"/>
                </a:lnTo>
                <a:lnTo>
                  <a:pt x="86868" y="314705"/>
                </a:lnTo>
                <a:lnTo>
                  <a:pt x="86868" y="14477"/>
                </a:lnTo>
                <a:lnTo>
                  <a:pt x="93690" y="8840"/>
                </a:lnTo>
                <a:lnTo>
                  <a:pt x="112299" y="4238"/>
                </a:lnTo>
                <a:lnTo>
                  <a:pt x="139910" y="1137"/>
                </a:lnTo>
                <a:lnTo>
                  <a:pt x="173736" y="0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04709" y="2007870"/>
            <a:ext cx="173990" cy="878205"/>
          </a:xfrm>
          <a:custGeom>
            <a:avLst/>
            <a:gdLst/>
            <a:ahLst/>
            <a:cxnLst/>
            <a:rect l="l" t="t" r="r" b="b"/>
            <a:pathLst>
              <a:path w="173990" h="878205">
                <a:moveTo>
                  <a:pt x="173736" y="877824"/>
                </a:moveTo>
                <a:lnTo>
                  <a:pt x="139910" y="876686"/>
                </a:lnTo>
                <a:lnTo>
                  <a:pt x="112299" y="873585"/>
                </a:lnTo>
                <a:lnTo>
                  <a:pt x="93690" y="868983"/>
                </a:lnTo>
                <a:lnTo>
                  <a:pt x="86868" y="863345"/>
                </a:lnTo>
                <a:lnTo>
                  <a:pt x="86868" y="453389"/>
                </a:lnTo>
                <a:lnTo>
                  <a:pt x="80045" y="447752"/>
                </a:lnTo>
                <a:lnTo>
                  <a:pt x="61436" y="443150"/>
                </a:lnTo>
                <a:lnTo>
                  <a:pt x="33825" y="440049"/>
                </a:lnTo>
                <a:lnTo>
                  <a:pt x="0" y="438912"/>
                </a:lnTo>
                <a:lnTo>
                  <a:pt x="33825" y="437774"/>
                </a:lnTo>
                <a:lnTo>
                  <a:pt x="61436" y="434673"/>
                </a:lnTo>
                <a:lnTo>
                  <a:pt x="80045" y="430071"/>
                </a:lnTo>
                <a:lnTo>
                  <a:pt x="86868" y="424433"/>
                </a:lnTo>
                <a:lnTo>
                  <a:pt x="86868" y="14477"/>
                </a:lnTo>
                <a:lnTo>
                  <a:pt x="93690" y="8840"/>
                </a:lnTo>
                <a:lnTo>
                  <a:pt x="112299" y="4238"/>
                </a:lnTo>
                <a:lnTo>
                  <a:pt x="139910" y="1137"/>
                </a:lnTo>
                <a:lnTo>
                  <a:pt x="173736" y="0"/>
                </a:lnTo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51597" y="2922270"/>
            <a:ext cx="173990" cy="2743200"/>
          </a:xfrm>
          <a:custGeom>
            <a:avLst/>
            <a:gdLst/>
            <a:ahLst/>
            <a:cxnLst/>
            <a:rect l="l" t="t" r="r" b="b"/>
            <a:pathLst>
              <a:path w="173990" h="2743200">
                <a:moveTo>
                  <a:pt x="173735" y="2743199"/>
                </a:moveTo>
                <a:lnTo>
                  <a:pt x="139910" y="2742062"/>
                </a:lnTo>
                <a:lnTo>
                  <a:pt x="112299" y="2738961"/>
                </a:lnTo>
                <a:lnTo>
                  <a:pt x="93690" y="2734359"/>
                </a:lnTo>
                <a:lnTo>
                  <a:pt x="86868" y="2728721"/>
                </a:lnTo>
                <a:lnTo>
                  <a:pt x="86868" y="1386077"/>
                </a:lnTo>
                <a:lnTo>
                  <a:pt x="80045" y="1380440"/>
                </a:lnTo>
                <a:lnTo>
                  <a:pt x="61436" y="1375838"/>
                </a:lnTo>
                <a:lnTo>
                  <a:pt x="33825" y="1372737"/>
                </a:lnTo>
                <a:lnTo>
                  <a:pt x="0" y="1371599"/>
                </a:lnTo>
                <a:lnTo>
                  <a:pt x="33825" y="1370462"/>
                </a:lnTo>
                <a:lnTo>
                  <a:pt x="61436" y="1367361"/>
                </a:lnTo>
                <a:lnTo>
                  <a:pt x="80045" y="1362759"/>
                </a:lnTo>
                <a:lnTo>
                  <a:pt x="86868" y="1357121"/>
                </a:lnTo>
                <a:lnTo>
                  <a:pt x="86868" y="14477"/>
                </a:lnTo>
                <a:lnTo>
                  <a:pt x="93690" y="8840"/>
                </a:lnTo>
                <a:lnTo>
                  <a:pt x="112299" y="4238"/>
                </a:lnTo>
                <a:lnTo>
                  <a:pt x="139910" y="1137"/>
                </a:lnTo>
                <a:lnTo>
                  <a:pt x="173735" y="0"/>
                </a:lnTo>
              </a:path>
            </a:pathLst>
          </a:custGeom>
          <a:ln w="19050">
            <a:solidFill>
              <a:srgbClr val="4E6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23942" y="2130678"/>
            <a:ext cx="990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cus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omer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5110" y="4526660"/>
            <a:ext cx="594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9390" y="3328542"/>
            <a:ext cx="682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3653" y="1415033"/>
            <a:ext cx="1134110" cy="883285"/>
          </a:xfrm>
          <a:custGeom>
            <a:avLst/>
            <a:gdLst/>
            <a:ahLst/>
            <a:cxnLst/>
            <a:rect l="l" t="t" r="r" b="b"/>
            <a:pathLst>
              <a:path w="1134109" h="883285">
                <a:moveTo>
                  <a:pt x="0" y="883030"/>
                </a:moveTo>
                <a:lnTo>
                  <a:pt x="1133982" y="0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58205" y="2446782"/>
            <a:ext cx="1746885" cy="1049020"/>
          </a:xfrm>
          <a:custGeom>
            <a:avLst/>
            <a:gdLst/>
            <a:ahLst/>
            <a:cxnLst/>
            <a:rect l="l" t="t" r="r" b="b"/>
            <a:pathLst>
              <a:path w="1746884" h="1049020">
                <a:moveTo>
                  <a:pt x="0" y="1049019"/>
                </a:moveTo>
                <a:lnTo>
                  <a:pt x="1746758" y="0"/>
                </a:lnTo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14009" y="4293870"/>
            <a:ext cx="2038350" cy="399415"/>
          </a:xfrm>
          <a:custGeom>
            <a:avLst/>
            <a:gdLst/>
            <a:ahLst/>
            <a:cxnLst/>
            <a:rect l="l" t="t" r="r" b="b"/>
            <a:pathLst>
              <a:path w="2038350" h="399414">
                <a:moveTo>
                  <a:pt x="0" y="399414"/>
                </a:moveTo>
                <a:lnTo>
                  <a:pt x="2037841" y="0"/>
                </a:lnTo>
              </a:path>
            </a:pathLst>
          </a:custGeom>
          <a:ln w="19050">
            <a:solidFill>
              <a:srgbClr val="4E68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887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Referencing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87385" y="1245234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985" y="1473834"/>
            <a:ext cx="32264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"customerId": "181276",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"customerName":</a:t>
            </a:r>
            <a:r>
              <a:rPr dirty="0" sz="15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"Mary</a:t>
            </a:r>
            <a:r>
              <a:rPr dirty="0" sz="15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Major"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7385" y="1931034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02473" y="1335786"/>
            <a:ext cx="173990" cy="822960"/>
          </a:xfrm>
          <a:custGeom>
            <a:avLst/>
            <a:gdLst/>
            <a:ahLst/>
            <a:cxnLst/>
            <a:rect l="l" t="t" r="r" b="b"/>
            <a:pathLst>
              <a:path w="173990" h="822960">
                <a:moveTo>
                  <a:pt x="173735" y="822960"/>
                </a:moveTo>
                <a:lnTo>
                  <a:pt x="139910" y="821822"/>
                </a:lnTo>
                <a:lnTo>
                  <a:pt x="112299" y="818721"/>
                </a:lnTo>
                <a:lnTo>
                  <a:pt x="93690" y="814119"/>
                </a:lnTo>
                <a:lnTo>
                  <a:pt x="86868" y="808481"/>
                </a:lnTo>
                <a:lnTo>
                  <a:pt x="86868" y="425958"/>
                </a:lnTo>
                <a:lnTo>
                  <a:pt x="80045" y="420320"/>
                </a:lnTo>
                <a:lnTo>
                  <a:pt x="61436" y="415718"/>
                </a:lnTo>
                <a:lnTo>
                  <a:pt x="33825" y="412617"/>
                </a:lnTo>
                <a:lnTo>
                  <a:pt x="0" y="411479"/>
                </a:lnTo>
                <a:lnTo>
                  <a:pt x="33825" y="410342"/>
                </a:lnTo>
                <a:lnTo>
                  <a:pt x="61436" y="407241"/>
                </a:lnTo>
                <a:lnTo>
                  <a:pt x="80045" y="402639"/>
                </a:lnTo>
                <a:lnTo>
                  <a:pt x="86868" y="397001"/>
                </a:lnTo>
                <a:lnTo>
                  <a:pt x="86868" y="14477"/>
                </a:lnTo>
                <a:lnTo>
                  <a:pt x="93690" y="8840"/>
                </a:lnTo>
                <a:lnTo>
                  <a:pt x="112299" y="4238"/>
                </a:lnTo>
                <a:lnTo>
                  <a:pt x="139910" y="1137"/>
                </a:lnTo>
                <a:lnTo>
                  <a:pt x="173735" y="0"/>
                </a:lnTo>
              </a:path>
            </a:pathLst>
          </a:custGeom>
          <a:ln w="19049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63717" y="2130678"/>
            <a:ext cx="58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3939" y="4526660"/>
            <a:ext cx="594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8232" y="3328542"/>
            <a:ext cx="992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476" y="1881632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"customerId":</a:t>
            </a:r>
            <a:r>
              <a:rPr dirty="0" spc="-65"/>
              <a:t> </a:t>
            </a:r>
            <a:r>
              <a:rPr dirty="0" spc="-5"/>
              <a:t>"181276",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"orderId":</a:t>
            </a:r>
            <a:r>
              <a:rPr dirty="0" spc="-60"/>
              <a:t> </a:t>
            </a:r>
            <a:r>
              <a:rPr dirty="0"/>
              <a:t>"87652",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"orderDate":</a:t>
            </a:r>
            <a:r>
              <a:rPr dirty="0" spc="-50"/>
              <a:t> </a:t>
            </a:r>
            <a:r>
              <a:rPr dirty="0" spc="-5"/>
              <a:t>"2022-11-01",</a:t>
            </a:r>
          </a:p>
          <a:p>
            <a:pPr marL="12700" marR="576580">
              <a:lnSpc>
                <a:spcPct val="100000"/>
              </a:lnSpc>
            </a:pPr>
            <a:r>
              <a:rPr dirty="0" spc="-5"/>
              <a:t>"orderTotal": 750.00, </a:t>
            </a:r>
            <a:r>
              <a:rPr dirty="0" spc="-890"/>
              <a:t> </a:t>
            </a:r>
            <a:r>
              <a:rPr dirty="0" spc="-5"/>
              <a:t>"items":</a:t>
            </a:r>
            <a:r>
              <a:rPr dirty="0" spc="-15"/>
              <a:t> </a:t>
            </a:r>
            <a:r>
              <a:rPr dirty="0"/>
              <a:t>[</a:t>
            </a:r>
          </a:p>
          <a:p>
            <a:pPr marL="241300">
              <a:lnSpc>
                <a:spcPct val="100000"/>
              </a:lnSpc>
            </a:pPr>
            <a:r>
              <a:rPr dirty="0"/>
              <a:t>{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"itemId":</a:t>
            </a:r>
            <a:r>
              <a:rPr dirty="0" spc="-75"/>
              <a:t> </a:t>
            </a:r>
            <a:r>
              <a:rPr dirty="0" spc="-5"/>
              <a:t>"00157-383",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"quantity":</a:t>
            </a:r>
            <a:r>
              <a:rPr dirty="0" spc="-70"/>
              <a:t> </a:t>
            </a:r>
            <a:r>
              <a:rPr dirty="0" spc="-5"/>
              <a:t>4,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"price":</a:t>
            </a:r>
            <a:r>
              <a:rPr dirty="0" spc="-70"/>
              <a:t> </a:t>
            </a:r>
            <a:r>
              <a:rPr dirty="0" spc="-5"/>
              <a:t>100.00</a:t>
            </a:r>
          </a:p>
          <a:p>
            <a:pPr marL="241300">
              <a:lnSpc>
                <a:spcPct val="100000"/>
              </a:lnSpc>
            </a:pPr>
            <a:r>
              <a:rPr dirty="0" spc="-5"/>
              <a:t>},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/>
              <a:t>{</a:t>
            </a:r>
          </a:p>
          <a:p>
            <a:pPr marL="469900" marR="5080">
              <a:lnSpc>
                <a:spcPct val="100000"/>
              </a:lnSpc>
            </a:pPr>
            <a:r>
              <a:rPr dirty="0" spc="-5"/>
              <a:t>"itemId": "ad14-3372", </a:t>
            </a:r>
            <a:r>
              <a:rPr dirty="0" spc="-890"/>
              <a:t> </a:t>
            </a:r>
            <a:r>
              <a:rPr dirty="0" spc="-5"/>
              <a:t>"quantity":</a:t>
            </a:r>
            <a:r>
              <a:rPr dirty="0" spc="-20"/>
              <a:t> </a:t>
            </a:r>
            <a:r>
              <a:rPr dirty="0" spc="-5"/>
              <a:t>1,</a:t>
            </a:r>
          </a:p>
          <a:p>
            <a:pPr marL="469900">
              <a:lnSpc>
                <a:spcPct val="100000"/>
              </a:lnSpc>
            </a:pPr>
            <a:r>
              <a:rPr dirty="0" spc="-5"/>
              <a:t>"price":</a:t>
            </a:r>
            <a:r>
              <a:rPr dirty="0" spc="-70"/>
              <a:t> </a:t>
            </a:r>
            <a:r>
              <a:rPr dirty="0" spc="-5"/>
              <a:t>350.00</a:t>
            </a:r>
          </a:p>
          <a:p>
            <a:pPr marL="241300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7476" y="5768136"/>
            <a:ext cx="1403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5814" y="1978914"/>
            <a:ext cx="1530985" cy="4013200"/>
          </a:xfrm>
          <a:custGeom>
            <a:avLst/>
            <a:gdLst/>
            <a:ahLst/>
            <a:cxnLst/>
            <a:rect l="l" t="t" r="r" b="b"/>
            <a:pathLst>
              <a:path w="1530985" h="4013200">
                <a:moveTo>
                  <a:pt x="0" y="0"/>
                </a:moveTo>
                <a:lnTo>
                  <a:pt x="33825" y="1137"/>
                </a:lnTo>
                <a:lnTo>
                  <a:pt x="61436" y="4238"/>
                </a:lnTo>
                <a:lnTo>
                  <a:pt x="80045" y="8840"/>
                </a:lnTo>
                <a:lnTo>
                  <a:pt x="86868" y="14477"/>
                </a:lnTo>
                <a:lnTo>
                  <a:pt x="86868" y="1991868"/>
                </a:lnTo>
                <a:lnTo>
                  <a:pt x="93690" y="1997505"/>
                </a:lnTo>
                <a:lnTo>
                  <a:pt x="112299" y="2002107"/>
                </a:lnTo>
                <a:lnTo>
                  <a:pt x="139910" y="2005208"/>
                </a:lnTo>
                <a:lnTo>
                  <a:pt x="173736" y="2006346"/>
                </a:lnTo>
                <a:lnTo>
                  <a:pt x="139910" y="2007483"/>
                </a:lnTo>
                <a:lnTo>
                  <a:pt x="112299" y="2010584"/>
                </a:lnTo>
                <a:lnTo>
                  <a:pt x="93690" y="2015186"/>
                </a:lnTo>
                <a:lnTo>
                  <a:pt x="86868" y="2020824"/>
                </a:lnTo>
                <a:lnTo>
                  <a:pt x="86868" y="3998214"/>
                </a:lnTo>
                <a:lnTo>
                  <a:pt x="80045" y="4003851"/>
                </a:lnTo>
                <a:lnTo>
                  <a:pt x="61436" y="4008453"/>
                </a:lnTo>
                <a:lnTo>
                  <a:pt x="33825" y="4011554"/>
                </a:lnTo>
                <a:lnTo>
                  <a:pt x="0" y="4012692"/>
                </a:lnTo>
              </a:path>
              <a:path w="1530985" h="4013200">
                <a:moveTo>
                  <a:pt x="1530985" y="318515"/>
                </a:moveTo>
                <a:lnTo>
                  <a:pt x="173736" y="2006219"/>
                </a:lnTo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88020" y="3064890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16620" y="3293490"/>
            <a:ext cx="2654300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"itemId":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"00157-383",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"description":</a:t>
            </a:r>
            <a:r>
              <a:rPr dirty="0" sz="15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"chair",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"price":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200.00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8020" y="3979545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33313" y="1737741"/>
            <a:ext cx="1849755" cy="4088129"/>
            <a:chOff x="5933313" y="1737741"/>
            <a:chExt cx="1849755" cy="4088129"/>
          </a:xfrm>
        </p:grpSpPr>
        <p:sp>
          <p:nvSpPr>
            <p:cNvPr id="18" name="object 18"/>
            <p:cNvSpPr/>
            <p:nvPr/>
          </p:nvSpPr>
          <p:spPr>
            <a:xfrm>
              <a:off x="7599426" y="3149346"/>
              <a:ext cx="173990" cy="1061085"/>
            </a:xfrm>
            <a:custGeom>
              <a:avLst/>
              <a:gdLst/>
              <a:ahLst/>
              <a:cxnLst/>
              <a:rect l="l" t="t" r="r" b="b"/>
              <a:pathLst>
                <a:path w="173990" h="1061085">
                  <a:moveTo>
                    <a:pt x="173735" y="1060703"/>
                  </a:moveTo>
                  <a:lnTo>
                    <a:pt x="139910" y="1059566"/>
                  </a:lnTo>
                  <a:lnTo>
                    <a:pt x="112299" y="1056465"/>
                  </a:lnTo>
                  <a:lnTo>
                    <a:pt x="93690" y="1051863"/>
                  </a:lnTo>
                  <a:lnTo>
                    <a:pt x="86868" y="1046226"/>
                  </a:lnTo>
                  <a:lnTo>
                    <a:pt x="86868" y="544829"/>
                  </a:lnTo>
                  <a:lnTo>
                    <a:pt x="80045" y="539192"/>
                  </a:lnTo>
                  <a:lnTo>
                    <a:pt x="61436" y="534590"/>
                  </a:lnTo>
                  <a:lnTo>
                    <a:pt x="33825" y="531489"/>
                  </a:lnTo>
                  <a:lnTo>
                    <a:pt x="0" y="530351"/>
                  </a:lnTo>
                  <a:lnTo>
                    <a:pt x="33825" y="529214"/>
                  </a:lnTo>
                  <a:lnTo>
                    <a:pt x="61436" y="526113"/>
                  </a:lnTo>
                  <a:lnTo>
                    <a:pt x="80045" y="521511"/>
                  </a:lnTo>
                  <a:lnTo>
                    <a:pt x="86868" y="515873"/>
                  </a:lnTo>
                  <a:lnTo>
                    <a:pt x="86868" y="14477"/>
                  </a:lnTo>
                  <a:lnTo>
                    <a:pt x="93690" y="8840"/>
                  </a:lnTo>
                  <a:lnTo>
                    <a:pt x="112299" y="4238"/>
                  </a:lnTo>
                  <a:lnTo>
                    <a:pt x="139910" y="1137"/>
                  </a:lnTo>
                  <a:lnTo>
                    <a:pt x="173735" y="0"/>
                  </a:lnTo>
                </a:path>
              </a:pathLst>
            </a:custGeom>
            <a:ln w="19049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47054" y="1747266"/>
              <a:ext cx="1454785" cy="1748155"/>
            </a:xfrm>
            <a:custGeom>
              <a:avLst/>
              <a:gdLst/>
              <a:ahLst/>
              <a:cxnLst/>
              <a:rect l="l" t="t" r="r" b="b"/>
              <a:pathLst>
                <a:path w="1454784" h="1748154">
                  <a:moveTo>
                    <a:pt x="0" y="1748155"/>
                  </a:moveTo>
                  <a:lnTo>
                    <a:pt x="1454530" y="0"/>
                  </a:lnTo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42838" y="3679698"/>
              <a:ext cx="1830705" cy="2136775"/>
            </a:xfrm>
            <a:custGeom>
              <a:avLst/>
              <a:gdLst/>
              <a:ahLst/>
              <a:cxnLst/>
              <a:rect l="l" t="t" r="r" b="b"/>
              <a:pathLst>
                <a:path w="1830704" h="2136775">
                  <a:moveTo>
                    <a:pt x="1657222" y="0"/>
                  </a:moveTo>
                  <a:lnTo>
                    <a:pt x="0" y="1013206"/>
                  </a:lnTo>
                </a:path>
                <a:path w="1830704" h="2136775">
                  <a:moveTo>
                    <a:pt x="1657222" y="1606042"/>
                  </a:moveTo>
                  <a:lnTo>
                    <a:pt x="0" y="1013459"/>
                  </a:lnTo>
                </a:path>
                <a:path w="1830704" h="2136775">
                  <a:moveTo>
                    <a:pt x="1830323" y="2136648"/>
                  </a:moveTo>
                  <a:lnTo>
                    <a:pt x="1796498" y="2135510"/>
                  </a:lnTo>
                  <a:lnTo>
                    <a:pt x="1768887" y="2132409"/>
                  </a:lnTo>
                  <a:lnTo>
                    <a:pt x="1750278" y="2127807"/>
                  </a:lnTo>
                  <a:lnTo>
                    <a:pt x="1743456" y="2122170"/>
                  </a:lnTo>
                  <a:lnTo>
                    <a:pt x="1743456" y="1620773"/>
                  </a:lnTo>
                  <a:lnTo>
                    <a:pt x="1736633" y="1615136"/>
                  </a:lnTo>
                  <a:lnTo>
                    <a:pt x="1718024" y="1610534"/>
                  </a:lnTo>
                  <a:lnTo>
                    <a:pt x="1690413" y="1607433"/>
                  </a:lnTo>
                  <a:lnTo>
                    <a:pt x="1656588" y="1606295"/>
                  </a:lnTo>
                  <a:lnTo>
                    <a:pt x="1690413" y="1605158"/>
                  </a:lnTo>
                  <a:lnTo>
                    <a:pt x="1718024" y="1602057"/>
                  </a:lnTo>
                  <a:lnTo>
                    <a:pt x="1736633" y="1597455"/>
                  </a:lnTo>
                  <a:lnTo>
                    <a:pt x="1743456" y="1591817"/>
                  </a:lnTo>
                  <a:lnTo>
                    <a:pt x="1743456" y="1090421"/>
                  </a:lnTo>
                  <a:lnTo>
                    <a:pt x="1750278" y="1084784"/>
                  </a:lnTo>
                  <a:lnTo>
                    <a:pt x="1768887" y="1080182"/>
                  </a:lnTo>
                  <a:lnTo>
                    <a:pt x="1796498" y="1077081"/>
                  </a:lnTo>
                  <a:lnTo>
                    <a:pt x="1830323" y="1075944"/>
                  </a:lnTo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788020" y="4674489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016620" y="4903089"/>
            <a:ext cx="2654300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"itemId": "ad14-3372",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"description": "table",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"price":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500.00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8020" y="5589219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431" y="1126616"/>
            <a:ext cx="407542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Reference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3126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5"/>
              <a:t>Summary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2028570"/>
            <a:ext cx="7664450" cy="1840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9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bound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rigid,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pre-defined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schemas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SzPct val="9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read/write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patterns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relationships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SzPct val="9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Mix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referring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SzPct val="90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971622"/>
            <a:ext cx="102723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90"/>
              <a:t>Whiteboarding</a:t>
            </a:r>
            <a:r>
              <a:rPr dirty="0" sz="4800" spc="-200"/>
              <a:t> </a:t>
            </a:r>
            <a:r>
              <a:rPr dirty="0" sz="4800" spc="100"/>
              <a:t>and</a:t>
            </a:r>
            <a:r>
              <a:rPr dirty="0" sz="4800" spc="-190"/>
              <a:t> </a:t>
            </a:r>
            <a:r>
              <a:rPr dirty="0" sz="4800" spc="55"/>
              <a:t>open</a:t>
            </a:r>
            <a:r>
              <a:rPr dirty="0" sz="4800" spc="-200"/>
              <a:t> </a:t>
            </a:r>
            <a:r>
              <a:rPr dirty="0" sz="4800" spc="40"/>
              <a:t>discussion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5"/>
              <a:t>T</a:t>
            </a:r>
            <a:r>
              <a:rPr dirty="0" spc="-114"/>
              <a:t>h</a:t>
            </a:r>
            <a:r>
              <a:rPr dirty="0" spc="-175"/>
              <a:t>a</a:t>
            </a:r>
            <a:r>
              <a:rPr dirty="0" spc="-95"/>
              <a:t>n</a:t>
            </a:r>
            <a:r>
              <a:rPr dirty="0" spc="325"/>
              <a:t>k</a:t>
            </a:r>
            <a:r>
              <a:rPr dirty="0" spc="-994"/>
              <a:t> </a:t>
            </a:r>
            <a:r>
              <a:rPr dirty="0" spc="-270"/>
              <a:t>y</a:t>
            </a:r>
            <a:r>
              <a:rPr dirty="0" spc="-30"/>
              <a:t>o</a:t>
            </a:r>
            <a:r>
              <a:rPr dirty="0" spc="-215"/>
              <a:t>u</a:t>
            </a:r>
            <a:r>
              <a:rPr dirty="0" spc="-685"/>
              <a:t>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1899" y="3492607"/>
            <a:ext cx="213296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Douglas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Bonser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dbonser@amazon.com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91458" y="3492607"/>
            <a:ext cx="182054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Cody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Allen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allco@amazon.com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8350884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110"/>
              <a:t>Data</a:t>
            </a:r>
            <a:r>
              <a:rPr dirty="0" sz="4800" spc="-210"/>
              <a:t> </a:t>
            </a:r>
            <a:r>
              <a:rPr dirty="0" sz="4800" spc="135"/>
              <a:t>modeling</a:t>
            </a:r>
            <a:r>
              <a:rPr dirty="0" sz="4800" spc="-210"/>
              <a:t> </a:t>
            </a:r>
            <a:r>
              <a:rPr dirty="0" sz="4800" spc="10"/>
              <a:t>best</a:t>
            </a:r>
            <a:r>
              <a:rPr dirty="0" sz="4800" spc="-204"/>
              <a:t> </a:t>
            </a:r>
            <a:r>
              <a:rPr dirty="0" sz="4800" spc="-45"/>
              <a:t>practices </a:t>
            </a:r>
            <a:r>
              <a:rPr dirty="0" sz="4800" spc="-1435"/>
              <a:t> </a:t>
            </a:r>
            <a:r>
              <a:rPr dirty="0" sz="4800" spc="30"/>
              <a:t>with</a:t>
            </a:r>
            <a:r>
              <a:rPr dirty="0" sz="4800" spc="-200"/>
              <a:t> </a:t>
            </a:r>
            <a:r>
              <a:rPr dirty="0" sz="4800" spc="90"/>
              <a:t>Amazon</a:t>
            </a:r>
            <a:r>
              <a:rPr dirty="0" sz="4800" spc="-200"/>
              <a:t> </a:t>
            </a:r>
            <a:r>
              <a:rPr dirty="0" sz="4800" spc="100"/>
              <a:t>DocumentDB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0434" y="4468617"/>
            <a:ext cx="281940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Cody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Allen</a:t>
            </a:r>
            <a:endParaRPr sz="2000">
              <a:latin typeface="Trebuchet MS"/>
              <a:cs typeface="Trebuchet MS"/>
            </a:endParaRPr>
          </a:p>
          <a:p>
            <a:pPr marL="65405">
              <a:lnSpc>
                <a:spcPct val="100000"/>
              </a:lnSpc>
              <a:spcBef>
                <a:spcPts val="875"/>
              </a:spcBef>
            </a:pP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Sr.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DocumentDB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Specialist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SA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1495805"/>
            <a:ext cx="1022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1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" y="4468617"/>
            <a:ext cx="276479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Douglas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Bonser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Sr.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DocumentDB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Specialist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SA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8370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14"/>
              <a:t>Ag</a:t>
            </a:r>
            <a:r>
              <a:rPr dirty="0" sz="4000" spc="105"/>
              <a:t>e</a:t>
            </a:r>
            <a:r>
              <a:rPr dirty="0" sz="4000" spc="85"/>
              <a:t>nda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61261"/>
            <a:ext cx="6052185" cy="1812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vs.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FFFFFF"/>
                </a:solidFill>
                <a:latin typeface="Trebuchet MS"/>
                <a:cs typeface="Trebuchet MS"/>
              </a:rPr>
              <a:t>NoSQL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terminology/concepts</a:t>
            </a:r>
            <a:endParaRPr sz="2400">
              <a:latin typeface="Trebuchet MS"/>
              <a:cs typeface="Trebuchet MS"/>
            </a:endParaRPr>
          </a:p>
          <a:p>
            <a:pPr marL="12700" marR="1112520">
              <a:lnSpc>
                <a:spcPct val="194200"/>
              </a:lnSpc>
            </a:pPr>
            <a:r>
              <a:rPr dirty="0" sz="2400" spc="155">
                <a:solidFill>
                  <a:srgbClr val="FFFFFF"/>
                </a:solidFill>
                <a:latin typeface="Trebuchet MS"/>
                <a:cs typeface="Trebuchet MS"/>
              </a:rPr>
              <a:t>NoSQL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modeling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approaches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Whiteboarding</a:t>
            </a:r>
            <a:r>
              <a:rPr dirty="0" sz="24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discussion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42061"/>
            <a:ext cx="10480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5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40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85" b="1">
                <a:solidFill>
                  <a:srgbClr val="FFFFFF"/>
                </a:solidFill>
                <a:latin typeface="Trebuchet MS"/>
                <a:cs typeface="Trebuchet MS"/>
              </a:rPr>
              <a:t>vs.</a:t>
            </a:r>
            <a:r>
              <a:rPr dirty="0" sz="40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190" b="1">
                <a:solidFill>
                  <a:srgbClr val="FFFFFF"/>
                </a:solidFill>
                <a:latin typeface="Trebuchet MS"/>
                <a:cs typeface="Trebuchet MS"/>
              </a:rPr>
              <a:t>NoSQL</a:t>
            </a:r>
            <a:r>
              <a:rPr dirty="0" sz="40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5" b="1">
                <a:solidFill>
                  <a:srgbClr val="FFFFFF"/>
                </a:solidFill>
                <a:latin typeface="Trebuchet MS"/>
                <a:cs typeface="Trebuchet MS"/>
              </a:rPr>
              <a:t>terminology/concepts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4340" y="1734692"/>
            <a:ext cx="2180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1327" y="1586483"/>
            <a:ext cx="2702560" cy="2123440"/>
            <a:chOff x="1481327" y="1586483"/>
            <a:chExt cx="2702560" cy="2123440"/>
          </a:xfrm>
        </p:grpSpPr>
        <p:sp>
          <p:nvSpPr>
            <p:cNvPr id="5" name="object 5"/>
            <p:cNvSpPr/>
            <p:nvPr/>
          </p:nvSpPr>
          <p:spPr>
            <a:xfrm>
              <a:off x="1481327" y="1851913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60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81327" y="1586483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60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29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2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29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976616" y="1591055"/>
            <a:ext cx="2702560" cy="2123440"/>
            <a:chOff x="7976616" y="1591055"/>
            <a:chExt cx="2702560" cy="2123440"/>
          </a:xfrm>
        </p:grpSpPr>
        <p:sp>
          <p:nvSpPr>
            <p:cNvPr id="8" name="object 8"/>
            <p:cNvSpPr/>
            <p:nvPr/>
          </p:nvSpPr>
          <p:spPr>
            <a:xfrm>
              <a:off x="7976616" y="1856485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59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76616" y="1591055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59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30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3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30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12316" y="6021286"/>
            <a:ext cx="2919095" cy="5695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5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618" y="6021286"/>
            <a:ext cx="2404110" cy="3302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4806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5"/>
              <a:t>Relational</a:t>
            </a:r>
            <a:r>
              <a:rPr dirty="0" sz="4000" spc="-125"/>
              <a:t> </a:t>
            </a:r>
            <a:r>
              <a:rPr dirty="0" sz="4000" spc="-85"/>
              <a:t>vs.</a:t>
            </a:r>
            <a:r>
              <a:rPr dirty="0" sz="4000" spc="-145"/>
              <a:t> </a:t>
            </a:r>
            <a:r>
              <a:rPr dirty="0" sz="4000" spc="190"/>
              <a:t>NoSQL</a:t>
            </a:r>
            <a:r>
              <a:rPr dirty="0" sz="4000" spc="-130"/>
              <a:t> </a:t>
            </a:r>
            <a:r>
              <a:rPr dirty="0" sz="4000" spc="55"/>
              <a:t>terminology/concepts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81327" y="1586483"/>
            <a:ext cx="2702560" cy="2123440"/>
            <a:chOff x="1481327" y="1586483"/>
            <a:chExt cx="2702560" cy="2123440"/>
          </a:xfrm>
        </p:grpSpPr>
        <p:sp>
          <p:nvSpPr>
            <p:cNvPr id="4" name="object 4"/>
            <p:cNvSpPr/>
            <p:nvPr/>
          </p:nvSpPr>
          <p:spPr>
            <a:xfrm>
              <a:off x="1481327" y="1851913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60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1327" y="1586483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60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29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2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29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5267" y="226440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5267" y="247776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5267" y="269112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16864" y="213360"/>
                  </a:lnTo>
                  <a:lnTo>
                    <a:pt x="816864" y="129286"/>
                  </a:lnTo>
                  <a:lnTo>
                    <a:pt x="833120" y="129286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48916" y="2258059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19" h="652780">
                  <a:moveTo>
                    <a:pt x="214630" y="0"/>
                  </a:moveTo>
                  <a:lnTo>
                    <a:pt x="214630" y="652779"/>
                  </a:lnTo>
                </a:path>
                <a:path w="845819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19" h="652780">
                  <a:moveTo>
                    <a:pt x="631189" y="0"/>
                  </a:moveTo>
                  <a:lnTo>
                    <a:pt x="631189" y="562355"/>
                  </a:lnTo>
                </a:path>
                <a:path w="845819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19" h="652780">
                  <a:moveTo>
                    <a:pt x="0" y="433069"/>
                  </a:moveTo>
                  <a:lnTo>
                    <a:pt x="845819" y="433069"/>
                  </a:lnTo>
                </a:path>
                <a:path w="845819" h="652780">
                  <a:moveTo>
                    <a:pt x="6350" y="0"/>
                  </a:moveTo>
                  <a:lnTo>
                    <a:pt x="6350" y="652779"/>
                  </a:lnTo>
                </a:path>
                <a:path w="845819" h="652780">
                  <a:moveTo>
                    <a:pt x="839469" y="0"/>
                  </a:moveTo>
                  <a:lnTo>
                    <a:pt x="839469" y="562355"/>
                  </a:lnTo>
                </a:path>
                <a:path w="845819" h="652780">
                  <a:moveTo>
                    <a:pt x="0" y="6350"/>
                  </a:moveTo>
                  <a:lnTo>
                    <a:pt x="845819" y="6350"/>
                  </a:lnTo>
                </a:path>
                <a:path w="845819" h="652780">
                  <a:moveTo>
                    <a:pt x="0" y="646429"/>
                  </a:moveTo>
                  <a:lnTo>
                    <a:pt x="613282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9133" y="250037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69133" y="271373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213360"/>
                  </a:lnTo>
                  <a:lnTo>
                    <a:pt x="19558" y="213360"/>
                  </a:lnTo>
                  <a:lnTo>
                    <a:pt x="19558" y="106680"/>
                  </a:lnTo>
                  <a:lnTo>
                    <a:pt x="208280" y="10668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69133" y="292709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19558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9558" y="106680"/>
                  </a:lnTo>
                  <a:lnTo>
                    <a:pt x="19558" y="0"/>
                  </a:lnTo>
                  <a:close/>
                </a:path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208280" y="106680"/>
                  </a:lnTo>
                  <a:lnTo>
                    <a:pt x="227838" y="106680"/>
                  </a:lnTo>
                  <a:lnTo>
                    <a:pt x="227838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62783" y="2494025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20" h="652780">
                  <a:moveTo>
                    <a:pt x="214630" y="0"/>
                  </a:moveTo>
                  <a:lnTo>
                    <a:pt x="214630" y="326389"/>
                  </a:lnTo>
                </a:path>
                <a:path w="845820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20" h="652780">
                  <a:moveTo>
                    <a:pt x="631190" y="0"/>
                  </a:moveTo>
                  <a:lnTo>
                    <a:pt x="631190" y="652779"/>
                  </a:lnTo>
                </a:path>
                <a:path w="845820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20" h="652780">
                  <a:moveTo>
                    <a:pt x="234188" y="433070"/>
                  </a:moveTo>
                  <a:lnTo>
                    <a:pt x="845819" y="433070"/>
                  </a:lnTo>
                </a:path>
                <a:path w="845820" h="652780">
                  <a:moveTo>
                    <a:pt x="6350" y="0"/>
                  </a:moveTo>
                  <a:lnTo>
                    <a:pt x="6350" y="326389"/>
                  </a:lnTo>
                </a:path>
                <a:path w="845820" h="652780">
                  <a:moveTo>
                    <a:pt x="839469" y="0"/>
                  </a:moveTo>
                  <a:lnTo>
                    <a:pt x="839469" y="652779"/>
                  </a:lnTo>
                </a:path>
                <a:path w="845820" h="652780">
                  <a:moveTo>
                    <a:pt x="0" y="6350"/>
                  </a:moveTo>
                  <a:lnTo>
                    <a:pt x="845819" y="6350"/>
                  </a:lnTo>
                </a:path>
                <a:path w="845820" h="652780">
                  <a:moveTo>
                    <a:pt x="234188" y="646429"/>
                  </a:moveTo>
                  <a:lnTo>
                    <a:pt x="845819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62200" y="282041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62200" y="303377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2200" y="324713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55850" y="2814066"/>
              <a:ext cx="847725" cy="652780"/>
            </a:xfrm>
            <a:custGeom>
              <a:avLst/>
              <a:gdLst/>
              <a:ahLst/>
              <a:cxnLst/>
              <a:rect l="l" t="t" r="r" b="b"/>
              <a:pathLst>
                <a:path w="847725" h="652779">
                  <a:moveTo>
                    <a:pt x="216281" y="0"/>
                  </a:moveTo>
                  <a:lnTo>
                    <a:pt x="216281" y="652780"/>
                  </a:lnTo>
                </a:path>
                <a:path w="847725" h="652779">
                  <a:moveTo>
                    <a:pt x="424561" y="0"/>
                  </a:moveTo>
                  <a:lnTo>
                    <a:pt x="424561" y="652780"/>
                  </a:lnTo>
                </a:path>
                <a:path w="847725" h="652779">
                  <a:moveTo>
                    <a:pt x="632841" y="0"/>
                  </a:moveTo>
                  <a:lnTo>
                    <a:pt x="632841" y="652780"/>
                  </a:lnTo>
                </a:path>
                <a:path w="847725" h="652779">
                  <a:moveTo>
                    <a:pt x="0" y="219710"/>
                  </a:moveTo>
                  <a:lnTo>
                    <a:pt x="847470" y="219710"/>
                  </a:lnTo>
                </a:path>
                <a:path w="847725" h="652779">
                  <a:moveTo>
                    <a:pt x="0" y="433070"/>
                  </a:moveTo>
                  <a:lnTo>
                    <a:pt x="847470" y="433070"/>
                  </a:lnTo>
                </a:path>
                <a:path w="847725" h="652779">
                  <a:moveTo>
                    <a:pt x="6350" y="0"/>
                  </a:moveTo>
                  <a:lnTo>
                    <a:pt x="6350" y="652780"/>
                  </a:lnTo>
                </a:path>
                <a:path w="847725" h="652779">
                  <a:moveTo>
                    <a:pt x="841120" y="0"/>
                  </a:moveTo>
                  <a:lnTo>
                    <a:pt x="841120" y="652780"/>
                  </a:lnTo>
                </a:path>
                <a:path w="847725" h="652779">
                  <a:moveTo>
                    <a:pt x="0" y="6350"/>
                  </a:moveTo>
                  <a:lnTo>
                    <a:pt x="847470" y="6350"/>
                  </a:lnTo>
                </a:path>
                <a:path w="847725" h="652779">
                  <a:moveTo>
                    <a:pt x="0" y="646430"/>
                  </a:moveTo>
                  <a:lnTo>
                    <a:pt x="847470" y="6464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022" y="4382261"/>
          <a:ext cx="4249420" cy="27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800100"/>
                <a:gridCol w="1676399"/>
                <a:gridCol w="547370"/>
              </a:tblGrid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18566" y="3461765"/>
            <a:ext cx="4230370" cy="928369"/>
          </a:xfrm>
          <a:custGeom>
            <a:avLst/>
            <a:gdLst/>
            <a:ahLst/>
            <a:cxnLst/>
            <a:rect l="l" t="t" r="r" b="b"/>
            <a:pathLst>
              <a:path w="4230370" h="928370">
                <a:moveTo>
                  <a:pt x="1644777" y="0"/>
                </a:moveTo>
                <a:lnTo>
                  <a:pt x="0" y="928116"/>
                </a:lnTo>
              </a:path>
              <a:path w="4230370" h="928370">
                <a:moveTo>
                  <a:pt x="2478024" y="0"/>
                </a:moveTo>
                <a:lnTo>
                  <a:pt x="4230370" y="92811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7046721" y="1591055"/>
            <a:ext cx="4542155" cy="4305935"/>
            <a:chOff x="7046721" y="1591055"/>
            <a:chExt cx="4542155" cy="4305935"/>
          </a:xfrm>
        </p:grpSpPr>
        <p:sp>
          <p:nvSpPr>
            <p:cNvPr id="21" name="object 21"/>
            <p:cNvSpPr/>
            <p:nvPr/>
          </p:nvSpPr>
          <p:spPr>
            <a:xfrm>
              <a:off x="7976615" y="1856485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59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976615" y="1591055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59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30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3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30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14003" y="238658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759951" y="2517647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2" y="608837"/>
                  </a:lnTo>
                  <a:lnTo>
                    <a:pt x="65151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1" y="631697"/>
                  </a:lnTo>
                  <a:lnTo>
                    <a:pt x="31242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30155" y="261823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976103" y="2749295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740663" y="0"/>
                  </a:moveTo>
                  <a:lnTo>
                    <a:pt x="106679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80"/>
                  </a:lnTo>
                  <a:lnTo>
                    <a:pt x="0" y="533400"/>
                  </a:lnTo>
                  <a:lnTo>
                    <a:pt x="8382" y="574928"/>
                  </a:lnTo>
                  <a:lnTo>
                    <a:pt x="31242" y="608838"/>
                  </a:lnTo>
                  <a:lnTo>
                    <a:pt x="65150" y="631698"/>
                  </a:lnTo>
                  <a:lnTo>
                    <a:pt x="106679" y="640080"/>
                  </a:lnTo>
                  <a:lnTo>
                    <a:pt x="740663" y="640080"/>
                  </a:lnTo>
                  <a:lnTo>
                    <a:pt x="782193" y="631698"/>
                  </a:lnTo>
                  <a:lnTo>
                    <a:pt x="816101" y="608838"/>
                  </a:lnTo>
                  <a:lnTo>
                    <a:pt x="838961" y="574928"/>
                  </a:lnTo>
                  <a:lnTo>
                    <a:pt x="847343" y="533400"/>
                  </a:lnTo>
                  <a:lnTo>
                    <a:pt x="847343" y="106680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2" y="8382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0" y="106680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79" y="0"/>
                  </a:lnTo>
                  <a:lnTo>
                    <a:pt x="740663" y="0"/>
                  </a:lnTo>
                  <a:lnTo>
                    <a:pt x="782192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3" y="106680"/>
                  </a:lnTo>
                  <a:lnTo>
                    <a:pt x="847343" y="533400"/>
                  </a:lnTo>
                  <a:lnTo>
                    <a:pt x="838961" y="574928"/>
                  </a:lnTo>
                  <a:lnTo>
                    <a:pt x="816101" y="608838"/>
                  </a:lnTo>
                  <a:lnTo>
                    <a:pt x="782193" y="631698"/>
                  </a:lnTo>
                  <a:lnTo>
                    <a:pt x="740663" y="640080"/>
                  </a:lnTo>
                  <a:lnTo>
                    <a:pt x="106679" y="640080"/>
                  </a:lnTo>
                  <a:lnTo>
                    <a:pt x="65150" y="631698"/>
                  </a:lnTo>
                  <a:lnTo>
                    <a:pt x="31242" y="608838"/>
                  </a:lnTo>
                  <a:lnTo>
                    <a:pt x="8382" y="574928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80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80" y="26212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017507" y="293522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80" y="0"/>
                  </a:lnTo>
                  <a:lnTo>
                    <a:pt x="182880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363455" y="3066288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4233418" y="0"/>
                  </a:moveTo>
                  <a:lnTo>
                    <a:pt x="295909" y="0"/>
                  </a:lnTo>
                  <a:lnTo>
                    <a:pt x="247906" y="3872"/>
                  </a:lnTo>
                  <a:lnTo>
                    <a:pt x="202370" y="15083"/>
                  </a:lnTo>
                  <a:lnTo>
                    <a:pt x="159912" y="33024"/>
                  </a:lnTo>
                  <a:lnTo>
                    <a:pt x="121139" y="57087"/>
                  </a:lnTo>
                  <a:lnTo>
                    <a:pt x="86661" y="86661"/>
                  </a:lnTo>
                  <a:lnTo>
                    <a:pt x="57087" y="121139"/>
                  </a:lnTo>
                  <a:lnTo>
                    <a:pt x="33024" y="159912"/>
                  </a:lnTo>
                  <a:lnTo>
                    <a:pt x="15083" y="202370"/>
                  </a:lnTo>
                  <a:lnTo>
                    <a:pt x="3872" y="247906"/>
                  </a:lnTo>
                  <a:lnTo>
                    <a:pt x="0" y="295910"/>
                  </a:lnTo>
                  <a:lnTo>
                    <a:pt x="0" y="1479537"/>
                  </a:lnTo>
                  <a:lnTo>
                    <a:pt x="3872" y="1527538"/>
                  </a:lnTo>
                  <a:lnTo>
                    <a:pt x="15083" y="1573072"/>
                  </a:lnTo>
                  <a:lnTo>
                    <a:pt x="33024" y="1615532"/>
                  </a:lnTo>
                  <a:lnTo>
                    <a:pt x="57087" y="1654306"/>
                  </a:lnTo>
                  <a:lnTo>
                    <a:pt x="86661" y="1688787"/>
                  </a:lnTo>
                  <a:lnTo>
                    <a:pt x="121139" y="1718364"/>
                  </a:lnTo>
                  <a:lnTo>
                    <a:pt x="159912" y="1742430"/>
                  </a:lnTo>
                  <a:lnTo>
                    <a:pt x="202370" y="1760373"/>
                  </a:lnTo>
                  <a:lnTo>
                    <a:pt x="247906" y="1771586"/>
                  </a:lnTo>
                  <a:lnTo>
                    <a:pt x="295909" y="1775460"/>
                  </a:lnTo>
                  <a:lnTo>
                    <a:pt x="4233418" y="1775460"/>
                  </a:lnTo>
                  <a:lnTo>
                    <a:pt x="4281421" y="1771586"/>
                  </a:lnTo>
                  <a:lnTo>
                    <a:pt x="4326957" y="1760373"/>
                  </a:lnTo>
                  <a:lnTo>
                    <a:pt x="4369415" y="1742430"/>
                  </a:lnTo>
                  <a:lnTo>
                    <a:pt x="4408188" y="1718364"/>
                  </a:lnTo>
                  <a:lnTo>
                    <a:pt x="4442666" y="1688787"/>
                  </a:lnTo>
                  <a:lnTo>
                    <a:pt x="4472240" y="1654306"/>
                  </a:lnTo>
                  <a:lnTo>
                    <a:pt x="4496303" y="1615532"/>
                  </a:lnTo>
                  <a:lnTo>
                    <a:pt x="4514244" y="1573072"/>
                  </a:lnTo>
                  <a:lnTo>
                    <a:pt x="4525455" y="1527538"/>
                  </a:lnTo>
                  <a:lnTo>
                    <a:pt x="4529328" y="1479537"/>
                  </a:lnTo>
                  <a:lnTo>
                    <a:pt x="4529328" y="295910"/>
                  </a:lnTo>
                  <a:lnTo>
                    <a:pt x="4525455" y="247906"/>
                  </a:lnTo>
                  <a:lnTo>
                    <a:pt x="4514244" y="202370"/>
                  </a:lnTo>
                  <a:lnTo>
                    <a:pt x="4496303" y="159912"/>
                  </a:lnTo>
                  <a:lnTo>
                    <a:pt x="4472240" y="121139"/>
                  </a:lnTo>
                  <a:lnTo>
                    <a:pt x="4442666" y="86661"/>
                  </a:lnTo>
                  <a:lnTo>
                    <a:pt x="4408188" y="57087"/>
                  </a:lnTo>
                  <a:lnTo>
                    <a:pt x="4369415" y="33024"/>
                  </a:lnTo>
                  <a:lnTo>
                    <a:pt x="4326957" y="15083"/>
                  </a:lnTo>
                  <a:lnTo>
                    <a:pt x="4281421" y="3872"/>
                  </a:lnTo>
                  <a:lnTo>
                    <a:pt x="4233418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0" y="295910"/>
                  </a:moveTo>
                  <a:lnTo>
                    <a:pt x="3872" y="247906"/>
                  </a:lnTo>
                  <a:lnTo>
                    <a:pt x="15083" y="202370"/>
                  </a:lnTo>
                  <a:lnTo>
                    <a:pt x="33024" y="159912"/>
                  </a:lnTo>
                  <a:lnTo>
                    <a:pt x="57087" y="121139"/>
                  </a:lnTo>
                  <a:lnTo>
                    <a:pt x="86661" y="86661"/>
                  </a:lnTo>
                  <a:lnTo>
                    <a:pt x="121139" y="57087"/>
                  </a:lnTo>
                  <a:lnTo>
                    <a:pt x="159912" y="33024"/>
                  </a:lnTo>
                  <a:lnTo>
                    <a:pt x="202370" y="15083"/>
                  </a:lnTo>
                  <a:lnTo>
                    <a:pt x="247906" y="3872"/>
                  </a:lnTo>
                  <a:lnTo>
                    <a:pt x="295909" y="0"/>
                  </a:lnTo>
                  <a:lnTo>
                    <a:pt x="4233418" y="0"/>
                  </a:lnTo>
                  <a:lnTo>
                    <a:pt x="4281421" y="3872"/>
                  </a:lnTo>
                  <a:lnTo>
                    <a:pt x="4326957" y="15083"/>
                  </a:lnTo>
                  <a:lnTo>
                    <a:pt x="4369415" y="33024"/>
                  </a:lnTo>
                  <a:lnTo>
                    <a:pt x="4408188" y="57087"/>
                  </a:lnTo>
                  <a:lnTo>
                    <a:pt x="4442666" y="86661"/>
                  </a:lnTo>
                  <a:lnTo>
                    <a:pt x="4472240" y="121139"/>
                  </a:lnTo>
                  <a:lnTo>
                    <a:pt x="4496303" y="159912"/>
                  </a:lnTo>
                  <a:lnTo>
                    <a:pt x="4514244" y="202370"/>
                  </a:lnTo>
                  <a:lnTo>
                    <a:pt x="4525455" y="247906"/>
                  </a:lnTo>
                  <a:lnTo>
                    <a:pt x="4529328" y="295910"/>
                  </a:lnTo>
                  <a:lnTo>
                    <a:pt x="4529328" y="1479537"/>
                  </a:lnTo>
                  <a:lnTo>
                    <a:pt x="4525455" y="1527538"/>
                  </a:lnTo>
                  <a:lnTo>
                    <a:pt x="4514244" y="1573072"/>
                  </a:lnTo>
                  <a:lnTo>
                    <a:pt x="4496303" y="1615532"/>
                  </a:lnTo>
                  <a:lnTo>
                    <a:pt x="4472240" y="1654306"/>
                  </a:lnTo>
                  <a:lnTo>
                    <a:pt x="4442666" y="1688787"/>
                  </a:lnTo>
                  <a:lnTo>
                    <a:pt x="4408188" y="1718364"/>
                  </a:lnTo>
                  <a:lnTo>
                    <a:pt x="4369415" y="1742430"/>
                  </a:lnTo>
                  <a:lnTo>
                    <a:pt x="4326957" y="1760373"/>
                  </a:lnTo>
                  <a:lnTo>
                    <a:pt x="4281421" y="1771586"/>
                  </a:lnTo>
                  <a:lnTo>
                    <a:pt x="4233418" y="1775460"/>
                  </a:lnTo>
                  <a:lnTo>
                    <a:pt x="295909" y="1775460"/>
                  </a:lnTo>
                  <a:lnTo>
                    <a:pt x="247906" y="1771586"/>
                  </a:lnTo>
                  <a:lnTo>
                    <a:pt x="202370" y="1760373"/>
                  </a:lnTo>
                  <a:lnTo>
                    <a:pt x="159912" y="1742430"/>
                  </a:lnTo>
                  <a:lnTo>
                    <a:pt x="121139" y="1718364"/>
                  </a:lnTo>
                  <a:lnTo>
                    <a:pt x="86661" y="1688787"/>
                  </a:lnTo>
                  <a:lnTo>
                    <a:pt x="57087" y="1654306"/>
                  </a:lnTo>
                  <a:lnTo>
                    <a:pt x="33024" y="1615532"/>
                  </a:lnTo>
                  <a:lnTo>
                    <a:pt x="15083" y="1573072"/>
                  </a:lnTo>
                  <a:lnTo>
                    <a:pt x="3872" y="1527538"/>
                  </a:lnTo>
                  <a:lnTo>
                    <a:pt x="0" y="1479537"/>
                  </a:lnTo>
                  <a:lnTo>
                    <a:pt x="0" y="295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12913" y="3461766"/>
              <a:ext cx="4030345" cy="650240"/>
            </a:xfrm>
            <a:custGeom>
              <a:avLst/>
              <a:gdLst/>
              <a:ahLst/>
              <a:cxnLst/>
              <a:rect l="l" t="t" r="r" b="b"/>
              <a:pathLst>
                <a:path w="4030345" h="650239">
                  <a:moveTo>
                    <a:pt x="1630552" y="0"/>
                  </a:moveTo>
                  <a:lnTo>
                    <a:pt x="0" y="650240"/>
                  </a:lnTo>
                </a:path>
                <a:path w="4030345" h="650239">
                  <a:moveTo>
                    <a:pt x="2295143" y="6096"/>
                  </a:moveTo>
                  <a:lnTo>
                    <a:pt x="4030217" y="6493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014340" y="1734692"/>
            <a:ext cx="218059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12316" y="6021286"/>
            <a:ext cx="2919095" cy="5695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5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27618" y="6021286"/>
            <a:ext cx="2404110" cy="3302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4806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5"/>
              <a:t>Relational</a:t>
            </a:r>
            <a:r>
              <a:rPr dirty="0" sz="4000" spc="-125"/>
              <a:t> </a:t>
            </a:r>
            <a:r>
              <a:rPr dirty="0" sz="4000" spc="-85"/>
              <a:t>vs.</a:t>
            </a:r>
            <a:r>
              <a:rPr dirty="0" sz="4000" spc="-145"/>
              <a:t> </a:t>
            </a:r>
            <a:r>
              <a:rPr dirty="0" sz="4000" spc="190"/>
              <a:t>NoSQL</a:t>
            </a:r>
            <a:r>
              <a:rPr dirty="0" sz="4000" spc="-130"/>
              <a:t> </a:t>
            </a:r>
            <a:r>
              <a:rPr dirty="0" sz="4000" spc="55"/>
              <a:t>terminology/concepts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81327" y="1586483"/>
            <a:ext cx="2702560" cy="2123440"/>
            <a:chOff x="1481327" y="1586483"/>
            <a:chExt cx="2702560" cy="2123440"/>
          </a:xfrm>
        </p:grpSpPr>
        <p:sp>
          <p:nvSpPr>
            <p:cNvPr id="4" name="object 4"/>
            <p:cNvSpPr/>
            <p:nvPr/>
          </p:nvSpPr>
          <p:spPr>
            <a:xfrm>
              <a:off x="1481327" y="1851913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60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1327" y="1586483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60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29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2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29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5267" y="226440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5267" y="247776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5267" y="269112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16864" y="213360"/>
                  </a:lnTo>
                  <a:lnTo>
                    <a:pt x="816864" y="129286"/>
                  </a:lnTo>
                  <a:lnTo>
                    <a:pt x="833120" y="129286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48916" y="2258059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19" h="652780">
                  <a:moveTo>
                    <a:pt x="214630" y="0"/>
                  </a:moveTo>
                  <a:lnTo>
                    <a:pt x="214630" y="652779"/>
                  </a:lnTo>
                </a:path>
                <a:path w="845819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19" h="652780">
                  <a:moveTo>
                    <a:pt x="631189" y="0"/>
                  </a:moveTo>
                  <a:lnTo>
                    <a:pt x="631189" y="562355"/>
                  </a:lnTo>
                </a:path>
                <a:path w="845819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19" h="652780">
                  <a:moveTo>
                    <a:pt x="0" y="433069"/>
                  </a:moveTo>
                  <a:lnTo>
                    <a:pt x="845819" y="433069"/>
                  </a:lnTo>
                </a:path>
                <a:path w="845819" h="652780">
                  <a:moveTo>
                    <a:pt x="6350" y="0"/>
                  </a:moveTo>
                  <a:lnTo>
                    <a:pt x="6350" y="652779"/>
                  </a:lnTo>
                </a:path>
                <a:path w="845819" h="652780">
                  <a:moveTo>
                    <a:pt x="839469" y="0"/>
                  </a:moveTo>
                  <a:lnTo>
                    <a:pt x="839469" y="562355"/>
                  </a:lnTo>
                </a:path>
                <a:path w="845819" h="652780">
                  <a:moveTo>
                    <a:pt x="0" y="6350"/>
                  </a:moveTo>
                  <a:lnTo>
                    <a:pt x="845819" y="6350"/>
                  </a:lnTo>
                </a:path>
                <a:path w="845819" h="652780">
                  <a:moveTo>
                    <a:pt x="0" y="646429"/>
                  </a:moveTo>
                  <a:lnTo>
                    <a:pt x="613282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9133" y="250037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69133" y="271373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213360"/>
                  </a:lnTo>
                  <a:lnTo>
                    <a:pt x="19558" y="213360"/>
                  </a:lnTo>
                  <a:lnTo>
                    <a:pt x="19558" y="106680"/>
                  </a:lnTo>
                  <a:lnTo>
                    <a:pt x="208280" y="10668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69133" y="292709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19558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9558" y="106680"/>
                  </a:lnTo>
                  <a:lnTo>
                    <a:pt x="19558" y="0"/>
                  </a:lnTo>
                  <a:close/>
                </a:path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208280" y="106680"/>
                  </a:lnTo>
                  <a:lnTo>
                    <a:pt x="227838" y="106680"/>
                  </a:lnTo>
                  <a:lnTo>
                    <a:pt x="227838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62783" y="2494025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20" h="652780">
                  <a:moveTo>
                    <a:pt x="214630" y="0"/>
                  </a:moveTo>
                  <a:lnTo>
                    <a:pt x="214630" y="326389"/>
                  </a:lnTo>
                </a:path>
                <a:path w="845820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20" h="652780">
                  <a:moveTo>
                    <a:pt x="631190" y="0"/>
                  </a:moveTo>
                  <a:lnTo>
                    <a:pt x="631190" y="652779"/>
                  </a:lnTo>
                </a:path>
                <a:path w="845820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20" h="652780">
                  <a:moveTo>
                    <a:pt x="234188" y="433070"/>
                  </a:moveTo>
                  <a:lnTo>
                    <a:pt x="845819" y="433070"/>
                  </a:lnTo>
                </a:path>
                <a:path w="845820" h="652780">
                  <a:moveTo>
                    <a:pt x="6350" y="0"/>
                  </a:moveTo>
                  <a:lnTo>
                    <a:pt x="6350" y="326389"/>
                  </a:lnTo>
                </a:path>
                <a:path w="845820" h="652780">
                  <a:moveTo>
                    <a:pt x="839469" y="0"/>
                  </a:moveTo>
                  <a:lnTo>
                    <a:pt x="839469" y="652779"/>
                  </a:lnTo>
                </a:path>
                <a:path w="845820" h="652780">
                  <a:moveTo>
                    <a:pt x="0" y="6350"/>
                  </a:moveTo>
                  <a:lnTo>
                    <a:pt x="845819" y="6350"/>
                  </a:lnTo>
                </a:path>
                <a:path w="845820" h="652780">
                  <a:moveTo>
                    <a:pt x="234188" y="646429"/>
                  </a:moveTo>
                  <a:lnTo>
                    <a:pt x="845819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62200" y="282041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62200" y="303377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2200" y="324713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55850" y="2814066"/>
              <a:ext cx="847725" cy="652780"/>
            </a:xfrm>
            <a:custGeom>
              <a:avLst/>
              <a:gdLst/>
              <a:ahLst/>
              <a:cxnLst/>
              <a:rect l="l" t="t" r="r" b="b"/>
              <a:pathLst>
                <a:path w="847725" h="652779">
                  <a:moveTo>
                    <a:pt x="216281" y="0"/>
                  </a:moveTo>
                  <a:lnTo>
                    <a:pt x="216281" y="652780"/>
                  </a:lnTo>
                </a:path>
                <a:path w="847725" h="652779">
                  <a:moveTo>
                    <a:pt x="424561" y="0"/>
                  </a:moveTo>
                  <a:lnTo>
                    <a:pt x="424561" y="652780"/>
                  </a:lnTo>
                </a:path>
                <a:path w="847725" h="652779">
                  <a:moveTo>
                    <a:pt x="632841" y="0"/>
                  </a:moveTo>
                  <a:lnTo>
                    <a:pt x="632841" y="652780"/>
                  </a:lnTo>
                </a:path>
                <a:path w="847725" h="652779">
                  <a:moveTo>
                    <a:pt x="0" y="219710"/>
                  </a:moveTo>
                  <a:lnTo>
                    <a:pt x="847470" y="219710"/>
                  </a:lnTo>
                </a:path>
                <a:path w="847725" h="652779">
                  <a:moveTo>
                    <a:pt x="0" y="433070"/>
                  </a:moveTo>
                  <a:lnTo>
                    <a:pt x="847470" y="433070"/>
                  </a:lnTo>
                </a:path>
                <a:path w="847725" h="652779">
                  <a:moveTo>
                    <a:pt x="6350" y="0"/>
                  </a:moveTo>
                  <a:lnTo>
                    <a:pt x="6350" y="652780"/>
                  </a:lnTo>
                </a:path>
                <a:path w="847725" h="652779">
                  <a:moveTo>
                    <a:pt x="841120" y="0"/>
                  </a:moveTo>
                  <a:lnTo>
                    <a:pt x="841120" y="652780"/>
                  </a:lnTo>
                </a:path>
                <a:path w="847725" h="652779">
                  <a:moveTo>
                    <a:pt x="0" y="6350"/>
                  </a:moveTo>
                  <a:lnTo>
                    <a:pt x="847470" y="6350"/>
                  </a:lnTo>
                </a:path>
                <a:path w="847725" h="652779">
                  <a:moveTo>
                    <a:pt x="0" y="646430"/>
                  </a:moveTo>
                  <a:lnTo>
                    <a:pt x="847470" y="6464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022" y="4382261"/>
          <a:ext cx="424942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800100"/>
                <a:gridCol w="1676399"/>
                <a:gridCol w="547370"/>
              </a:tblGrid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18566" y="3461765"/>
            <a:ext cx="4230370" cy="928369"/>
          </a:xfrm>
          <a:custGeom>
            <a:avLst/>
            <a:gdLst/>
            <a:ahLst/>
            <a:cxnLst/>
            <a:rect l="l" t="t" r="r" b="b"/>
            <a:pathLst>
              <a:path w="4230370" h="928370">
                <a:moveTo>
                  <a:pt x="1644777" y="0"/>
                </a:moveTo>
                <a:lnTo>
                  <a:pt x="0" y="928116"/>
                </a:lnTo>
              </a:path>
              <a:path w="4230370" h="928370">
                <a:moveTo>
                  <a:pt x="2478024" y="0"/>
                </a:moveTo>
                <a:lnTo>
                  <a:pt x="4230370" y="92811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7046721" y="1591055"/>
            <a:ext cx="4542155" cy="4305935"/>
            <a:chOff x="7046721" y="1591055"/>
            <a:chExt cx="4542155" cy="4305935"/>
          </a:xfrm>
        </p:grpSpPr>
        <p:sp>
          <p:nvSpPr>
            <p:cNvPr id="21" name="object 21"/>
            <p:cNvSpPr/>
            <p:nvPr/>
          </p:nvSpPr>
          <p:spPr>
            <a:xfrm>
              <a:off x="7976615" y="1856485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59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976615" y="1591055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59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30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3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30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14003" y="238658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759951" y="2517647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2" y="608837"/>
                  </a:lnTo>
                  <a:lnTo>
                    <a:pt x="65151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1" y="631697"/>
                  </a:lnTo>
                  <a:lnTo>
                    <a:pt x="31242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30155" y="261823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976103" y="2749295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740663" y="0"/>
                  </a:moveTo>
                  <a:lnTo>
                    <a:pt x="106679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80"/>
                  </a:lnTo>
                  <a:lnTo>
                    <a:pt x="0" y="533400"/>
                  </a:lnTo>
                  <a:lnTo>
                    <a:pt x="8382" y="574928"/>
                  </a:lnTo>
                  <a:lnTo>
                    <a:pt x="31242" y="608838"/>
                  </a:lnTo>
                  <a:lnTo>
                    <a:pt x="65150" y="631698"/>
                  </a:lnTo>
                  <a:lnTo>
                    <a:pt x="106679" y="640080"/>
                  </a:lnTo>
                  <a:lnTo>
                    <a:pt x="740663" y="640080"/>
                  </a:lnTo>
                  <a:lnTo>
                    <a:pt x="782193" y="631698"/>
                  </a:lnTo>
                  <a:lnTo>
                    <a:pt x="816101" y="608838"/>
                  </a:lnTo>
                  <a:lnTo>
                    <a:pt x="838961" y="574928"/>
                  </a:lnTo>
                  <a:lnTo>
                    <a:pt x="847343" y="533400"/>
                  </a:lnTo>
                  <a:lnTo>
                    <a:pt x="847343" y="106680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2" y="8382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0" y="106680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79" y="0"/>
                  </a:lnTo>
                  <a:lnTo>
                    <a:pt x="740663" y="0"/>
                  </a:lnTo>
                  <a:lnTo>
                    <a:pt x="782192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3" y="106680"/>
                  </a:lnTo>
                  <a:lnTo>
                    <a:pt x="847343" y="533400"/>
                  </a:lnTo>
                  <a:lnTo>
                    <a:pt x="838961" y="574928"/>
                  </a:lnTo>
                  <a:lnTo>
                    <a:pt x="816101" y="608838"/>
                  </a:lnTo>
                  <a:lnTo>
                    <a:pt x="782193" y="631698"/>
                  </a:lnTo>
                  <a:lnTo>
                    <a:pt x="740663" y="640080"/>
                  </a:lnTo>
                  <a:lnTo>
                    <a:pt x="106679" y="640080"/>
                  </a:lnTo>
                  <a:lnTo>
                    <a:pt x="65150" y="631698"/>
                  </a:lnTo>
                  <a:lnTo>
                    <a:pt x="31242" y="608838"/>
                  </a:lnTo>
                  <a:lnTo>
                    <a:pt x="8382" y="574928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80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80" y="26212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017507" y="293522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80" y="0"/>
                  </a:lnTo>
                  <a:lnTo>
                    <a:pt x="182880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363455" y="3066288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4233418" y="0"/>
                  </a:moveTo>
                  <a:lnTo>
                    <a:pt x="295909" y="0"/>
                  </a:lnTo>
                  <a:lnTo>
                    <a:pt x="247906" y="3872"/>
                  </a:lnTo>
                  <a:lnTo>
                    <a:pt x="202370" y="15083"/>
                  </a:lnTo>
                  <a:lnTo>
                    <a:pt x="159912" y="33024"/>
                  </a:lnTo>
                  <a:lnTo>
                    <a:pt x="121139" y="57087"/>
                  </a:lnTo>
                  <a:lnTo>
                    <a:pt x="86661" y="86661"/>
                  </a:lnTo>
                  <a:lnTo>
                    <a:pt x="57087" y="121139"/>
                  </a:lnTo>
                  <a:lnTo>
                    <a:pt x="33024" y="159912"/>
                  </a:lnTo>
                  <a:lnTo>
                    <a:pt x="15083" y="202370"/>
                  </a:lnTo>
                  <a:lnTo>
                    <a:pt x="3872" y="247906"/>
                  </a:lnTo>
                  <a:lnTo>
                    <a:pt x="0" y="295910"/>
                  </a:lnTo>
                  <a:lnTo>
                    <a:pt x="0" y="1479537"/>
                  </a:lnTo>
                  <a:lnTo>
                    <a:pt x="3872" y="1527538"/>
                  </a:lnTo>
                  <a:lnTo>
                    <a:pt x="15083" y="1573072"/>
                  </a:lnTo>
                  <a:lnTo>
                    <a:pt x="33024" y="1615532"/>
                  </a:lnTo>
                  <a:lnTo>
                    <a:pt x="57087" y="1654306"/>
                  </a:lnTo>
                  <a:lnTo>
                    <a:pt x="86661" y="1688787"/>
                  </a:lnTo>
                  <a:lnTo>
                    <a:pt x="121139" y="1718364"/>
                  </a:lnTo>
                  <a:lnTo>
                    <a:pt x="159912" y="1742430"/>
                  </a:lnTo>
                  <a:lnTo>
                    <a:pt x="202370" y="1760373"/>
                  </a:lnTo>
                  <a:lnTo>
                    <a:pt x="247906" y="1771586"/>
                  </a:lnTo>
                  <a:lnTo>
                    <a:pt x="295909" y="1775460"/>
                  </a:lnTo>
                  <a:lnTo>
                    <a:pt x="4233418" y="1775460"/>
                  </a:lnTo>
                  <a:lnTo>
                    <a:pt x="4281421" y="1771586"/>
                  </a:lnTo>
                  <a:lnTo>
                    <a:pt x="4326957" y="1760373"/>
                  </a:lnTo>
                  <a:lnTo>
                    <a:pt x="4369415" y="1742430"/>
                  </a:lnTo>
                  <a:lnTo>
                    <a:pt x="4408188" y="1718364"/>
                  </a:lnTo>
                  <a:lnTo>
                    <a:pt x="4442666" y="1688787"/>
                  </a:lnTo>
                  <a:lnTo>
                    <a:pt x="4472240" y="1654306"/>
                  </a:lnTo>
                  <a:lnTo>
                    <a:pt x="4496303" y="1615532"/>
                  </a:lnTo>
                  <a:lnTo>
                    <a:pt x="4514244" y="1573072"/>
                  </a:lnTo>
                  <a:lnTo>
                    <a:pt x="4525455" y="1527538"/>
                  </a:lnTo>
                  <a:lnTo>
                    <a:pt x="4529328" y="1479537"/>
                  </a:lnTo>
                  <a:lnTo>
                    <a:pt x="4529328" y="295910"/>
                  </a:lnTo>
                  <a:lnTo>
                    <a:pt x="4525455" y="247906"/>
                  </a:lnTo>
                  <a:lnTo>
                    <a:pt x="4514244" y="202370"/>
                  </a:lnTo>
                  <a:lnTo>
                    <a:pt x="4496303" y="159912"/>
                  </a:lnTo>
                  <a:lnTo>
                    <a:pt x="4472240" y="121139"/>
                  </a:lnTo>
                  <a:lnTo>
                    <a:pt x="4442666" y="86661"/>
                  </a:lnTo>
                  <a:lnTo>
                    <a:pt x="4408188" y="57087"/>
                  </a:lnTo>
                  <a:lnTo>
                    <a:pt x="4369415" y="33024"/>
                  </a:lnTo>
                  <a:lnTo>
                    <a:pt x="4326957" y="15083"/>
                  </a:lnTo>
                  <a:lnTo>
                    <a:pt x="4281421" y="3872"/>
                  </a:lnTo>
                  <a:lnTo>
                    <a:pt x="4233418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0" y="295910"/>
                  </a:moveTo>
                  <a:lnTo>
                    <a:pt x="3872" y="247906"/>
                  </a:lnTo>
                  <a:lnTo>
                    <a:pt x="15083" y="202370"/>
                  </a:lnTo>
                  <a:lnTo>
                    <a:pt x="33024" y="159912"/>
                  </a:lnTo>
                  <a:lnTo>
                    <a:pt x="57087" y="121139"/>
                  </a:lnTo>
                  <a:lnTo>
                    <a:pt x="86661" y="86661"/>
                  </a:lnTo>
                  <a:lnTo>
                    <a:pt x="121139" y="57087"/>
                  </a:lnTo>
                  <a:lnTo>
                    <a:pt x="159912" y="33024"/>
                  </a:lnTo>
                  <a:lnTo>
                    <a:pt x="202370" y="15083"/>
                  </a:lnTo>
                  <a:lnTo>
                    <a:pt x="247906" y="3872"/>
                  </a:lnTo>
                  <a:lnTo>
                    <a:pt x="295909" y="0"/>
                  </a:lnTo>
                  <a:lnTo>
                    <a:pt x="4233418" y="0"/>
                  </a:lnTo>
                  <a:lnTo>
                    <a:pt x="4281421" y="3872"/>
                  </a:lnTo>
                  <a:lnTo>
                    <a:pt x="4326957" y="15083"/>
                  </a:lnTo>
                  <a:lnTo>
                    <a:pt x="4369415" y="33024"/>
                  </a:lnTo>
                  <a:lnTo>
                    <a:pt x="4408188" y="57087"/>
                  </a:lnTo>
                  <a:lnTo>
                    <a:pt x="4442666" y="86661"/>
                  </a:lnTo>
                  <a:lnTo>
                    <a:pt x="4472240" y="121139"/>
                  </a:lnTo>
                  <a:lnTo>
                    <a:pt x="4496303" y="159912"/>
                  </a:lnTo>
                  <a:lnTo>
                    <a:pt x="4514244" y="202370"/>
                  </a:lnTo>
                  <a:lnTo>
                    <a:pt x="4525455" y="247906"/>
                  </a:lnTo>
                  <a:lnTo>
                    <a:pt x="4529328" y="295910"/>
                  </a:lnTo>
                  <a:lnTo>
                    <a:pt x="4529328" y="1479537"/>
                  </a:lnTo>
                  <a:lnTo>
                    <a:pt x="4525455" y="1527538"/>
                  </a:lnTo>
                  <a:lnTo>
                    <a:pt x="4514244" y="1573072"/>
                  </a:lnTo>
                  <a:lnTo>
                    <a:pt x="4496303" y="1615532"/>
                  </a:lnTo>
                  <a:lnTo>
                    <a:pt x="4472240" y="1654306"/>
                  </a:lnTo>
                  <a:lnTo>
                    <a:pt x="4442666" y="1688787"/>
                  </a:lnTo>
                  <a:lnTo>
                    <a:pt x="4408188" y="1718364"/>
                  </a:lnTo>
                  <a:lnTo>
                    <a:pt x="4369415" y="1742430"/>
                  </a:lnTo>
                  <a:lnTo>
                    <a:pt x="4326957" y="1760373"/>
                  </a:lnTo>
                  <a:lnTo>
                    <a:pt x="4281421" y="1771586"/>
                  </a:lnTo>
                  <a:lnTo>
                    <a:pt x="4233418" y="1775460"/>
                  </a:lnTo>
                  <a:lnTo>
                    <a:pt x="295909" y="1775460"/>
                  </a:lnTo>
                  <a:lnTo>
                    <a:pt x="247906" y="1771586"/>
                  </a:lnTo>
                  <a:lnTo>
                    <a:pt x="202370" y="1760373"/>
                  </a:lnTo>
                  <a:lnTo>
                    <a:pt x="159912" y="1742430"/>
                  </a:lnTo>
                  <a:lnTo>
                    <a:pt x="121139" y="1718364"/>
                  </a:lnTo>
                  <a:lnTo>
                    <a:pt x="86661" y="1688787"/>
                  </a:lnTo>
                  <a:lnTo>
                    <a:pt x="57087" y="1654306"/>
                  </a:lnTo>
                  <a:lnTo>
                    <a:pt x="33024" y="1615532"/>
                  </a:lnTo>
                  <a:lnTo>
                    <a:pt x="15083" y="1573072"/>
                  </a:lnTo>
                  <a:lnTo>
                    <a:pt x="3872" y="1527538"/>
                  </a:lnTo>
                  <a:lnTo>
                    <a:pt x="0" y="1479537"/>
                  </a:lnTo>
                  <a:lnTo>
                    <a:pt x="0" y="295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12913" y="3461766"/>
              <a:ext cx="4030345" cy="650240"/>
            </a:xfrm>
            <a:custGeom>
              <a:avLst/>
              <a:gdLst/>
              <a:ahLst/>
              <a:cxnLst/>
              <a:rect l="l" t="t" r="r" b="b"/>
              <a:pathLst>
                <a:path w="4030345" h="650239">
                  <a:moveTo>
                    <a:pt x="1630552" y="0"/>
                  </a:moveTo>
                  <a:lnTo>
                    <a:pt x="0" y="650240"/>
                  </a:lnTo>
                </a:path>
                <a:path w="4030345" h="650239">
                  <a:moveTo>
                    <a:pt x="2295143" y="6096"/>
                  </a:moveTo>
                  <a:lnTo>
                    <a:pt x="4030217" y="6493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312151" y="4261104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1895855" y="0"/>
                  </a:moveTo>
                  <a:lnTo>
                    <a:pt x="223774" y="0"/>
                  </a:lnTo>
                  <a:lnTo>
                    <a:pt x="0" y="223774"/>
                  </a:lnTo>
                  <a:lnTo>
                    <a:pt x="0" y="1370076"/>
                  </a:lnTo>
                  <a:lnTo>
                    <a:pt x="1895855" y="137007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312151" y="4261104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223774" y="0"/>
                  </a:moveTo>
                  <a:lnTo>
                    <a:pt x="0" y="223774"/>
                  </a:lnTo>
                  <a:lnTo>
                    <a:pt x="179070" y="179070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312151" y="4261104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223774" y="0"/>
                  </a:moveTo>
                  <a:lnTo>
                    <a:pt x="179070" y="179070"/>
                  </a:lnTo>
                  <a:lnTo>
                    <a:pt x="0" y="223774"/>
                  </a:lnTo>
                  <a:lnTo>
                    <a:pt x="223774" y="0"/>
                  </a:lnTo>
                  <a:lnTo>
                    <a:pt x="1895855" y="0"/>
                  </a:lnTo>
                  <a:lnTo>
                    <a:pt x="1895855" y="1370076"/>
                  </a:lnTo>
                  <a:lnTo>
                    <a:pt x="0" y="1370076"/>
                  </a:lnTo>
                  <a:lnTo>
                    <a:pt x="0" y="223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47275" y="4262627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1895855" y="0"/>
                  </a:moveTo>
                  <a:lnTo>
                    <a:pt x="223774" y="0"/>
                  </a:lnTo>
                  <a:lnTo>
                    <a:pt x="0" y="223774"/>
                  </a:lnTo>
                  <a:lnTo>
                    <a:pt x="0" y="1370076"/>
                  </a:lnTo>
                  <a:lnTo>
                    <a:pt x="1895855" y="137007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447275" y="4262627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223774" y="0"/>
                  </a:moveTo>
                  <a:lnTo>
                    <a:pt x="0" y="223774"/>
                  </a:lnTo>
                  <a:lnTo>
                    <a:pt x="179070" y="179070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47275" y="4262627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223774" y="0"/>
                  </a:moveTo>
                  <a:lnTo>
                    <a:pt x="179070" y="179070"/>
                  </a:lnTo>
                  <a:lnTo>
                    <a:pt x="0" y="223774"/>
                  </a:lnTo>
                  <a:lnTo>
                    <a:pt x="223774" y="0"/>
                  </a:lnTo>
                  <a:lnTo>
                    <a:pt x="1895855" y="0"/>
                  </a:lnTo>
                  <a:lnTo>
                    <a:pt x="1895855" y="1370076"/>
                  </a:lnTo>
                  <a:lnTo>
                    <a:pt x="0" y="1370076"/>
                  </a:lnTo>
                  <a:lnTo>
                    <a:pt x="0" y="223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014340" y="1734692"/>
            <a:ext cx="21805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Row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4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12316" y="6021286"/>
            <a:ext cx="2919095" cy="5695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5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27618" y="6021286"/>
            <a:ext cx="2404110" cy="3302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4806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45"/>
              <a:t>Relational</a:t>
            </a:r>
            <a:r>
              <a:rPr dirty="0" sz="4000" spc="-125"/>
              <a:t> </a:t>
            </a:r>
            <a:r>
              <a:rPr dirty="0" sz="4000" spc="-85"/>
              <a:t>vs.</a:t>
            </a:r>
            <a:r>
              <a:rPr dirty="0" sz="4000" spc="-145"/>
              <a:t> </a:t>
            </a:r>
            <a:r>
              <a:rPr dirty="0" sz="4000" spc="190"/>
              <a:t>NoSQL</a:t>
            </a:r>
            <a:r>
              <a:rPr dirty="0" sz="4000" spc="-130"/>
              <a:t> </a:t>
            </a:r>
            <a:r>
              <a:rPr dirty="0" sz="4000" spc="55"/>
              <a:t>terminology/concepts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81327" y="1586483"/>
            <a:ext cx="2702560" cy="2123440"/>
            <a:chOff x="1481327" y="1586483"/>
            <a:chExt cx="2702560" cy="2123440"/>
          </a:xfrm>
        </p:grpSpPr>
        <p:sp>
          <p:nvSpPr>
            <p:cNvPr id="4" name="object 4"/>
            <p:cNvSpPr/>
            <p:nvPr/>
          </p:nvSpPr>
          <p:spPr>
            <a:xfrm>
              <a:off x="1481327" y="1851913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60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1327" y="1586483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60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29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2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29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5267" y="226440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55267" y="247776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5267" y="269112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16864" y="213360"/>
                  </a:lnTo>
                  <a:lnTo>
                    <a:pt x="816864" y="129286"/>
                  </a:lnTo>
                  <a:lnTo>
                    <a:pt x="833120" y="129286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48916" y="2258059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19" h="652780">
                  <a:moveTo>
                    <a:pt x="214630" y="0"/>
                  </a:moveTo>
                  <a:lnTo>
                    <a:pt x="214630" y="652779"/>
                  </a:lnTo>
                </a:path>
                <a:path w="845819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19" h="652780">
                  <a:moveTo>
                    <a:pt x="631189" y="0"/>
                  </a:moveTo>
                  <a:lnTo>
                    <a:pt x="631189" y="562355"/>
                  </a:lnTo>
                </a:path>
                <a:path w="845819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19" h="652780">
                  <a:moveTo>
                    <a:pt x="0" y="433069"/>
                  </a:moveTo>
                  <a:lnTo>
                    <a:pt x="845819" y="433069"/>
                  </a:lnTo>
                </a:path>
                <a:path w="845819" h="652780">
                  <a:moveTo>
                    <a:pt x="6350" y="0"/>
                  </a:moveTo>
                  <a:lnTo>
                    <a:pt x="6350" y="652779"/>
                  </a:lnTo>
                </a:path>
                <a:path w="845819" h="652780">
                  <a:moveTo>
                    <a:pt x="839469" y="0"/>
                  </a:moveTo>
                  <a:lnTo>
                    <a:pt x="839469" y="562355"/>
                  </a:lnTo>
                </a:path>
                <a:path w="845819" h="652780">
                  <a:moveTo>
                    <a:pt x="0" y="6350"/>
                  </a:moveTo>
                  <a:lnTo>
                    <a:pt x="845819" y="6350"/>
                  </a:lnTo>
                </a:path>
                <a:path w="845819" h="652780">
                  <a:moveTo>
                    <a:pt x="0" y="646429"/>
                  </a:moveTo>
                  <a:lnTo>
                    <a:pt x="613282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9133" y="250037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69133" y="271373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213360"/>
                  </a:lnTo>
                  <a:lnTo>
                    <a:pt x="19558" y="213360"/>
                  </a:lnTo>
                  <a:lnTo>
                    <a:pt x="19558" y="106680"/>
                  </a:lnTo>
                  <a:lnTo>
                    <a:pt x="208280" y="10668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69133" y="292709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19558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9558" y="106680"/>
                  </a:lnTo>
                  <a:lnTo>
                    <a:pt x="19558" y="0"/>
                  </a:lnTo>
                  <a:close/>
                </a:path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208280" y="106680"/>
                  </a:lnTo>
                  <a:lnTo>
                    <a:pt x="227838" y="106680"/>
                  </a:lnTo>
                  <a:lnTo>
                    <a:pt x="227838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62783" y="2494025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20" h="652780">
                  <a:moveTo>
                    <a:pt x="214630" y="0"/>
                  </a:moveTo>
                  <a:lnTo>
                    <a:pt x="214630" y="326389"/>
                  </a:lnTo>
                </a:path>
                <a:path w="845820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20" h="652780">
                  <a:moveTo>
                    <a:pt x="631190" y="0"/>
                  </a:moveTo>
                  <a:lnTo>
                    <a:pt x="631190" y="652779"/>
                  </a:lnTo>
                </a:path>
                <a:path w="845820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20" h="652780">
                  <a:moveTo>
                    <a:pt x="234188" y="433070"/>
                  </a:moveTo>
                  <a:lnTo>
                    <a:pt x="845819" y="433070"/>
                  </a:lnTo>
                </a:path>
                <a:path w="845820" h="652780">
                  <a:moveTo>
                    <a:pt x="6350" y="0"/>
                  </a:moveTo>
                  <a:lnTo>
                    <a:pt x="6350" y="326389"/>
                  </a:lnTo>
                </a:path>
                <a:path w="845820" h="652780">
                  <a:moveTo>
                    <a:pt x="839469" y="0"/>
                  </a:moveTo>
                  <a:lnTo>
                    <a:pt x="839469" y="652779"/>
                  </a:lnTo>
                </a:path>
                <a:path w="845820" h="652780">
                  <a:moveTo>
                    <a:pt x="0" y="6350"/>
                  </a:moveTo>
                  <a:lnTo>
                    <a:pt x="845819" y="6350"/>
                  </a:lnTo>
                </a:path>
                <a:path w="845820" h="652780">
                  <a:moveTo>
                    <a:pt x="234188" y="646429"/>
                  </a:moveTo>
                  <a:lnTo>
                    <a:pt x="845819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62200" y="282041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62200" y="303377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2200" y="324713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55850" y="2814066"/>
              <a:ext cx="847725" cy="652780"/>
            </a:xfrm>
            <a:custGeom>
              <a:avLst/>
              <a:gdLst/>
              <a:ahLst/>
              <a:cxnLst/>
              <a:rect l="l" t="t" r="r" b="b"/>
              <a:pathLst>
                <a:path w="847725" h="652779">
                  <a:moveTo>
                    <a:pt x="216281" y="0"/>
                  </a:moveTo>
                  <a:lnTo>
                    <a:pt x="216281" y="652780"/>
                  </a:lnTo>
                </a:path>
                <a:path w="847725" h="652779">
                  <a:moveTo>
                    <a:pt x="424561" y="0"/>
                  </a:moveTo>
                  <a:lnTo>
                    <a:pt x="424561" y="652780"/>
                  </a:lnTo>
                </a:path>
                <a:path w="847725" h="652779">
                  <a:moveTo>
                    <a:pt x="632841" y="0"/>
                  </a:moveTo>
                  <a:lnTo>
                    <a:pt x="632841" y="652780"/>
                  </a:lnTo>
                </a:path>
                <a:path w="847725" h="652779">
                  <a:moveTo>
                    <a:pt x="0" y="219710"/>
                  </a:moveTo>
                  <a:lnTo>
                    <a:pt x="847470" y="219710"/>
                  </a:lnTo>
                </a:path>
                <a:path w="847725" h="652779">
                  <a:moveTo>
                    <a:pt x="0" y="433070"/>
                  </a:moveTo>
                  <a:lnTo>
                    <a:pt x="847470" y="433070"/>
                  </a:lnTo>
                </a:path>
                <a:path w="847725" h="652779">
                  <a:moveTo>
                    <a:pt x="6350" y="0"/>
                  </a:moveTo>
                  <a:lnTo>
                    <a:pt x="6350" y="652780"/>
                  </a:lnTo>
                </a:path>
                <a:path w="847725" h="652779">
                  <a:moveTo>
                    <a:pt x="841120" y="0"/>
                  </a:moveTo>
                  <a:lnTo>
                    <a:pt x="841120" y="652780"/>
                  </a:lnTo>
                </a:path>
                <a:path w="847725" h="652779">
                  <a:moveTo>
                    <a:pt x="0" y="6350"/>
                  </a:moveTo>
                  <a:lnTo>
                    <a:pt x="847470" y="6350"/>
                  </a:lnTo>
                </a:path>
                <a:path w="847725" h="652779">
                  <a:moveTo>
                    <a:pt x="0" y="646430"/>
                  </a:moveTo>
                  <a:lnTo>
                    <a:pt x="847470" y="6464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022" y="4382261"/>
          <a:ext cx="424942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800100"/>
                <a:gridCol w="1676399"/>
                <a:gridCol w="547370"/>
              </a:tblGrid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35">
                          <a:latin typeface="Trebuchet MS"/>
                          <a:cs typeface="Trebuchet MS"/>
                        </a:rPr>
                        <a:t>Douglas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75">
                          <a:latin typeface="Trebuchet MS"/>
                          <a:cs typeface="Trebuchet MS"/>
                        </a:rPr>
                        <a:t>AWS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latin typeface="Trebuchet MS"/>
                          <a:cs typeface="Trebuchet MS"/>
                        </a:rPr>
                        <a:t>dbonser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latin typeface="Trebuchet MS"/>
                          <a:cs typeface="Trebuchet MS"/>
                        </a:rPr>
                        <a:t>TX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5">
                          <a:latin typeface="Trebuchet MS"/>
                          <a:cs typeface="Trebuchet MS"/>
                        </a:rPr>
                        <a:t>Cody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75">
                          <a:latin typeface="Trebuchet MS"/>
                          <a:cs typeface="Trebuchet MS"/>
                        </a:rPr>
                        <a:t>AWS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allco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100" spc="20">
                          <a:latin typeface="Trebuchet MS"/>
                          <a:cs typeface="Trebuchet MS"/>
                        </a:rPr>
                        <a:t>TX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18566" y="3461765"/>
            <a:ext cx="4230370" cy="928369"/>
          </a:xfrm>
          <a:custGeom>
            <a:avLst/>
            <a:gdLst/>
            <a:ahLst/>
            <a:cxnLst/>
            <a:rect l="l" t="t" r="r" b="b"/>
            <a:pathLst>
              <a:path w="4230370" h="928370">
                <a:moveTo>
                  <a:pt x="1644777" y="0"/>
                </a:moveTo>
                <a:lnTo>
                  <a:pt x="0" y="928116"/>
                </a:lnTo>
              </a:path>
              <a:path w="4230370" h="928370">
                <a:moveTo>
                  <a:pt x="2478024" y="0"/>
                </a:moveTo>
                <a:lnTo>
                  <a:pt x="4230370" y="92811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7046721" y="1591055"/>
            <a:ext cx="4542155" cy="4305935"/>
            <a:chOff x="7046721" y="1591055"/>
            <a:chExt cx="4542155" cy="4305935"/>
          </a:xfrm>
        </p:grpSpPr>
        <p:sp>
          <p:nvSpPr>
            <p:cNvPr id="21" name="object 21"/>
            <p:cNvSpPr/>
            <p:nvPr/>
          </p:nvSpPr>
          <p:spPr>
            <a:xfrm>
              <a:off x="7976615" y="1856485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59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976615" y="1591055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59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30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3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30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414003" y="238658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759951" y="2517647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2" y="608837"/>
                  </a:lnTo>
                  <a:lnTo>
                    <a:pt x="65151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1" y="631697"/>
                  </a:lnTo>
                  <a:lnTo>
                    <a:pt x="31242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30155" y="261823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976103" y="2749295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740663" y="0"/>
                  </a:moveTo>
                  <a:lnTo>
                    <a:pt x="106679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80"/>
                  </a:lnTo>
                  <a:lnTo>
                    <a:pt x="0" y="533400"/>
                  </a:lnTo>
                  <a:lnTo>
                    <a:pt x="8382" y="574928"/>
                  </a:lnTo>
                  <a:lnTo>
                    <a:pt x="31242" y="608838"/>
                  </a:lnTo>
                  <a:lnTo>
                    <a:pt x="65150" y="631698"/>
                  </a:lnTo>
                  <a:lnTo>
                    <a:pt x="106679" y="640080"/>
                  </a:lnTo>
                  <a:lnTo>
                    <a:pt x="740663" y="640080"/>
                  </a:lnTo>
                  <a:lnTo>
                    <a:pt x="782193" y="631698"/>
                  </a:lnTo>
                  <a:lnTo>
                    <a:pt x="816101" y="608838"/>
                  </a:lnTo>
                  <a:lnTo>
                    <a:pt x="838961" y="574928"/>
                  </a:lnTo>
                  <a:lnTo>
                    <a:pt x="847343" y="533400"/>
                  </a:lnTo>
                  <a:lnTo>
                    <a:pt x="847343" y="106680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2" y="8382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0" y="106680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79" y="0"/>
                  </a:lnTo>
                  <a:lnTo>
                    <a:pt x="740663" y="0"/>
                  </a:lnTo>
                  <a:lnTo>
                    <a:pt x="782192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3" y="106680"/>
                  </a:lnTo>
                  <a:lnTo>
                    <a:pt x="847343" y="533400"/>
                  </a:lnTo>
                  <a:lnTo>
                    <a:pt x="838961" y="574928"/>
                  </a:lnTo>
                  <a:lnTo>
                    <a:pt x="816101" y="608838"/>
                  </a:lnTo>
                  <a:lnTo>
                    <a:pt x="782193" y="631698"/>
                  </a:lnTo>
                  <a:lnTo>
                    <a:pt x="740663" y="640080"/>
                  </a:lnTo>
                  <a:lnTo>
                    <a:pt x="106679" y="640080"/>
                  </a:lnTo>
                  <a:lnTo>
                    <a:pt x="65150" y="631698"/>
                  </a:lnTo>
                  <a:lnTo>
                    <a:pt x="31242" y="608838"/>
                  </a:lnTo>
                  <a:lnTo>
                    <a:pt x="8382" y="574928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80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80" y="26212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017507" y="293522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80" y="0"/>
                  </a:lnTo>
                  <a:lnTo>
                    <a:pt x="182880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363455" y="3066288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4233418" y="0"/>
                  </a:moveTo>
                  <a:lnTo>
                    <a:pt x="295909" y="0"/>
                  </a:lnTo>
                  <a:lnTo>
                    <a:pt x="247906" y="3872"/>
                  </a:lnTo>
                  <a:lnTo>
                    <a:pt x="202370" y="15083"/>
                  </a:lnTo>
                  <a:lnTo>
                    <a:pt x="159912" y="33024"/>
                  </a:lnTo>
                  <a:lnTo>
                    <a:pt x="121139" y="57087"/>
                  </a:lnTo>
                  <a:lnTo>
                    <a:pt x="86661" y="86661"/>
                  </a:lnTo>
                  <a:lnTo>
                    <a:pt x="57087" y="121139"/>
                  </a:lnTo>
                  <a:lnTo>
                    <a:pt x="33024" y="159912"/>
                  </a:lnTo>
                  <a:lnTo>
                    <a:pt x="15083" y="202370"/>
                  </a:lnTo>
                  <a:lnTo>
                    <a:pt x="3872" y="247906"/>
                  </a:lnTo>
                  <a:lnTo>
                    <a:pt x="0" y="295910"/>
                  </a:lnTo>
                  <a:lnTo>
                    <a:pt x="0" y="1479537"/>
                  </a:lnTo>
                  <a:lnTo>
                    <a:pt x="3872" y="1527538"/>
                  </a:lnTo>
                  <a:lnTo>
                    <a:pt x="15083" y="1573072"/>
                  </a:lnTo>
                  <a:lnTo>
                    <a:pt x="33024" y="1615532"/>
                  </a:lnTo>
                  <a:lnTo>
                    <a:pt x="57087" y="1654306"/>
                  </a:lnTo>
                  <a:lnTo>
                    <a:pt x="86661" y="1688787"/>
                  </a:lnTo>
                  <a:lnTo>
                    <a:pt x="121139" y="1718364"/>
                  </a:lnTo>
                  <a:lnTo>
                    <a:pt x="159912" y="1742430"/>
                  </a:lnTo>
                  <a:lnTo>
                    <a:pt x="202370" y="1760373"/>
                  </a:lnTo>
                  <a:lnTo>
                    <a:pt x="247906" y="1771586"/>
                  </a:lnTo>
                  <a:lnTo>
                    <a:pt x="295909" y="1775460"/>
                  </a:lnTo>
                  <a:lnTo>
                    <a:pt x="4233418" y="1775460"/>
                  </a:lnTo>
                  <a:lnTo>
                    <a:pt x="4281421" y="1771586"/>
                  </a:lnTo>
                  <a:lnTo>
                    <a:pt x="4326957" y="1760373"/>
                  </a:lnTo>
                  <a:lnTo>
                    <a:pt x="4369415" y="1742430"/>
                  </a:lnTo>
                  <a:lnTo>
                    <a:pt x="4408188" y="1718364"/>
                  </a:lnTo>
                  <a:lnTo>
                    <a:pt x="4442666" y="1688787"/>
                  </a:lnTo>
                  <a:lnTo>
                    <a:pt x="4472240" y="1654306"/>
                  </a:lnTo>
                  <a:lnTo>
                    <a:pt x="4496303" y="1615532"/>
                  </a:lnTo>
                  <a:lnTo>
                    <a:pt x="4514244" y="1573072"/>
                  </a:lnTo>
                  <a:lnTo>
                    <a:pt x="4525455" y="1527538"/>
                  </a:lnTo>
                  <a:lnTo>
                    <a:pt x="4529328" y="1479537"/>
                  </a:lnTo>
                  <a:lnTo>
                    <a:pt x="4529328" y="295910"/>
                  </a:lnTo>
                  <a:lnTo>
                    <a:pt x="4525455" y="247906"/>
                  </a:lnTo>
                  <a:lnTo>
                    <a:pt x="4514244" y="202370"/>
                  </a:lnTo>
                  <a:lnTo>
                    <a:pt x="4496303" y="159912"/>
                  </a:lnTo>
                  <a:lnTo>
                    <a:pt x="4472240" y="121139"/>
                  </a:lnTo>
                  <a:lnTo>
                    <a:pt x="4442666" y="86661"/>
                  </a:lnTo>
                  <a:lnTo>
                    <a:pt x="4408188" y="57087"/>
                  </a:lnTo>
                  <a:lnTo>
                    <a:pt x="4369415" y="33024"/>
                  </a:lnTo>
                  <a:lnTo>
                    <a:pt x="4326957" y="15083"/>
                  </a:lnTo>
                  <a:lnTo>
                    <a:pt x="4281421" y="3872"/>
                  </a:lnTo>
                  <a:lnTo>
                    <a:pt x="4233418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0" y="295910"/>
                  </a:moveTo>
                  <a:lnTo>
                    <a:pt x="3872" y="247906"/>
                  </a:lnTo>
                  <a:lnTo>
                    <a:pt x="15083" y="202370"/>
                  </a:lnTo>
                  <a:lnTo>
                    <a:pt x="33024" y="159912"/>
                  </a:lnTo>
                  <a:lnTo>
                    <a:pt x="57087" y="121139"/>
                  </a:lnTo>
                  <a:lnTo>
                    <a:pt x="86661" y="86661"/>
                  </a:lnTo>
                  <a:lnTo>
                    <a:pt x="121139" y="57087"/>
                  </a:lnTo>
                  <a:lnTo>
                    <a:pt x="159912" y="33024"/>
                  </a:lnTo>
                  <a:lnTo>
                    <a:pt x="202370" y="15083"/>
                  </a:lnTo>
                  <a:lnTo>
                    <a:pt x="247906" y="3872"/>
                  </a:lnTo>
                  <a:lnTo>
                    <a:pt x="295909" y="0"/>
                  </a:lnTo>
                  <a:lnTo>
                    <a:pt x="4233418" y="0"/>
                  </a:lnTo>
                  <a:lnTo>
                    <a:pt x="4281421" y="3872"/>
                  </a:lnTo>
                  <a:lnTo>
                    <a:pt x="4326957" y="15083"/>
                  </a:lnTo>
                  <a:lnTo>
                    <a:pt x="4369415" y="33024"/>
                  </a:lnTo>
                  <a:lnTo>
                    <a:pt x="4408188" y="57087"/>
                  </a:lnTo>
                  <a:lnTo>
                    <a:pt x="4442666" y="86661"/>
                  </a:lnTo>
                  <a:lnTo>
                    <a:pt x="4472240" y="121139"/>
                  </a:lnTo>
                  <a:lnTo>
                    <a:pt x="4496303" y="159912"/>
                  </a:lnTo>
                  <a:lnTo>
                    <a:pt x="4514244" y="202370"/>
                  </a:lnTo>
                  <a:lnTo>
                    <a:pt x="4525455" y="247906"/>
                  </a:lnTo>
                  <a:lnTo>
                    <a:pt x="4529328" y="295910"/>
                  </a:lnTo>
                  <a:lnTo>
                    <a:pt x="4529328" y="1479537"/>
                  </a:lnTo>
                  <a:lnTo>
                    <a:pt x="4525455" y="1527538"/>
                  </a:lnTo>
                  <a:lnTo>
                    <a:pt x="4514244" y="1573072"/>
                  </a:lnTo>
                  <a:lnTo>
                    <a:pt x="4496303" y="1615532"/>
                  </a:lnTo>
                  <a:lnTo>
                    <a:pt x="4472240" y="1654306"/>
                  </a:lnTo>
                  <a:lnTo>
                    <a:pt x="4442666" y="1688787"/>
                  </a:lnTo>
                  <a:lnTo>
                    <a:pt x="4408188" y="1718364"/>
                  </a:lnTo>
                  <a:lnTo>
                    <a:pt x="4369415" y="1742430"/>
                  </a:lnTo>
                  <a:lnTo>
                    <a:pt x="4326957" y="1760373"/>
                  </a:lnTo>
                  <a:lnTo>
                    <a:pt x="4281421" y="1771586"/>
                  </a:lnTo>
                  <a:lnTo>
                    <a:pt x="4233418" y="1775460"/>
                  </a:lnTo>
                  <a:lnTo>
                    <a:pt x="295909" y="1775460"/>
                  </a:lnTo>
                  <a:lnTo>
                    <a:pt x="247906" y="1771586"/>
                  </a:lnTo>
                  <a:lnTo>
                    <a:pt x="202370" y="1760373"/>
                  </a:lnTo>
                  <a:lnTo>
                    <a:pt x="159912" y="1742430"/>
                  </a:lnTo>
                  <a:lnTo>
                    <a:pt x="121139" y="1718364"/>
                  </a:lnTo>
                  <a:lnTo>
                    <a:pt x="86661" y="1688787"/>
                  </a:lnTo>
                  <a:lnTo>
                    <a:pt x="57087" y="1654306"/>
                  </a:lnTo>
                  <a:lnTo>
                    <a:pt x="33024" y="1615532"/>
                  </a:lnTo>
                  <a:lnTo>
                    <a:pt x="15083" y="1573072"/>
                  </a:lnTo>
                  <a:lnTo>
                    <a:pt x="3872" y="1527538"/>
                  </a:lnTo>
                  <a:lnTo>
                    <a:pt x="0" y="1479537"/>
                  </a:lnTo>
                  <a:lnTo>
                    <a:pt x="0" y="295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12913" y="3461766"/>
              <a:ext cx="4030345" cy="650240"/>
            </a:xfrm>
            <a:custGeom>
              <a:avLst/>
              <a:gdLst/>
              <a:ahLst/>
              <a:cxnLst/>
              <a:rect l="l" t="t" r="r" b="b"/>
              <a:pathLst>
                <a:path w="4030345" h="650239">
                  <a:moveTo>
                    <a:pt x="1630552" y="0"/>
                  </a:moveTo>
                  <a:lnTo>
                    <a:pt x="0" y="650240"/>
                  </a:lnTo>
                </a:path>
                <a:path w="4030345" h="650239">
                  <a:moveTo>
                    <a:pt x="2295143" y="6096"/>
                  </a:moveTo>
                  <a:lnTo>
                    <a:pt x="4030217" y="6493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312151" y="4261104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1895855" y="0"/>
                  </a:moveTo>
                  <a:lnTo>
                    <a:pt x="223774" y="0"/>
                  </a:lnTo>
                  <a:lnTo>
                    <a:pt x="0" y="223774"/>
                  </a:lnTo>
                  <a:lnTo>
                    <a:pt x="0" y="1370076"/>
                  </a:lnTo>
                  <a:lnTo>
                    <a:pt x="1895855" y="137007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312151" y="4261104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223774" y="0"/>
                  </a:moveTo>
                  <a:lnTo>
                    <a:pt x="0" y="223774"/>
                  </a:lnTo>
                  <a:lnTo>
                    <a:pt x="179070" y="179070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312151" y="4261104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223774" y="0"/>
                  </a:moveTo>
                  <a:lnTo>
                    <a:pt x="179070" y="179070"/>
                  </a:lnTo>
                  <a:lnTo>
                    <a:pt x="0" y="223774"/>
                  </a:lnTo>
                  <a:lnTo>
                    <a:pt x="223774" y="0"/>
                  </a:lnTo>
                  <a:lnTo>
                    <a:pt x="1895855" y="0"/>
                  </a:lnTo>
                  <a:lnTo>
                    <a:pt x="1895855" y="1370076"/>
                  </a:lnTo>
                  <a:lnTo>
                    <a:pt x="0" y="1370076"/>
                  </a:lnTo>
                  <a:lnTo>
                    <a:pt x="0" y="223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447275" y="4262627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1895855" y="0"/>
                  </a:moveTo>
                  <a:lnTo>
                    <a:pt x="223774" y="0"/>
                  </a:lnTo>
                  <a:lnTo>
                    <a:pt x="0" y="223774"/>
                  </a:lnTo>
                  <a:lnTo>
                    <a:pt x="0" y="1370076"/>
                  </a:lnTo>
                  <a:lnTo>
                    <a:pt x="1895855" y="137007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447275" y="4262627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223774" y="0"/>
                  </a:moveTo>
                  <a:lnTo>
                    <a:pt x="0" y="223774"/>
                  </a:lnTo>
                  <a:lnTo>
                    <a:pt x="179070" y="179070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447275" y="4262627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223774" y="0"/>
                  </a:moveTo>
                  <a:lnTo>
                    <a:pt x="179070" y="179070"/>
                  </a:lnTo>
                  <a:lnTo>
                    <a:pt x="0" y="223774"/>
                  </a:lnTo>
                  <a:lnTo>
                    <a:pt x="223774" y="0"/>
                  </a:lnTo>
                  <a:lnTo>
                    <a:pt x="1895855" y="0"/>
                  </a:lnTo>
                  <a:lnTo>
                    <a:pt x="1895855" y="1370076"/>
                  </a:lnTo>
                  <a:lnTo>
                    <a:pt x="0" y="1370076"/>
                  </a:lnTo>
                  <a:lnTo>
                    <a:pt x="0" y="223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014340" y="1734692"/>
            <a:ext cx="218059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Row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4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Column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12316" y="6021286"/>
            <a:ext cx="2919095" cy="5695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5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27618" y="6021286"/>
            <a:ext cx="2404110" cy="3302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75652" y="4484370"/>
            <a:ext cx="1791970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"name":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"Douglas",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"company":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"AWS",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ourier New"/>
                <a:cs typeface="Courier New"/>
              </a:rPr>
              <a:t>"userID":</a:t>
            </a:r>
            <a:r>
              <a:rPr dirty="0" sz="1100" spc="-7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"dbonser",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"state":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"TX"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10776" y="4485843"/>
            <a:ext cx="1626235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"name":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"Cody",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"company":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"AWS",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"userID":</a:t>
            </a:r>
            <a:r>
              <a:rPr dirty="0" sz="1100" spc="-4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"allco",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</a:pPr>
            <a:r>
              <a:rPr dirty="0" sz="1100" spc="-5">
                <a:latin typeface="Courier New"/>
                <a:cs typeface="Courier New"/>
              </a:rPr>
              <a:t>"state":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"TX"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7522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0"/>
              <a:t>Why</a:t>
            </a:r>
            <a:r>
              <a:rPr dirty="0" sz="4000" spc="-165"/>
              <a:t> </a:t>
            </a:r>
            <a:r>
              <a:rPr dirty="0" sz="4000" spc="15"/>
              <a:t>is</a:t>
            </a:r>
            <a:r>
              <a:rPr dirty="0" sz="4000" spc="-170"/>
              <a:t> </a:t>
            </a:r>
            <a:r>
              <a:rPr dirty="0" sz="4000" spc="50"/>
              <a:t>a</a:t>
            </a:r>
            <a:r>
              <a:rPr dirty="0" sz="4000" spc="-170"/>
              <a:t> </a:t>
            </a:r>
            <a:r>
              <a:rPr dirty="0" sz="4000" spc="-5"/>
              <a:t>different</a:t>
            </a:r>
            <a:r>
              <a:rPr dirty="0" sz="4000" spc="-150"/>
              <a:t> </a:t>
            </a:r>
            <a:r>
              <a:rPr dirty="0" sz="4000" spc="35"/>
              <a:t>approach</a:t>
            </a:r>
            <a:r>
              <a:rPr dirty="0" sz="4000" spc="-165"/>
              <a:t> </a:t>
            </a:r>
            <a:r>
              <a:rPr dirty="0" sz="4000" spc="-10"/>
              <a:t>needed?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92365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2.</a:t>
            </a:r>
            <a:r>
              <a:rPr dirty="0" spc="-75"/>
              <a:t> </a:t>
            </a:r>
            <a:r>
              <a:rPr dirty="0" spc="20"/>
              <a:t>Wr</a:t>
            </a:r>
            <a:r>
              <a:rPr dirty="0"/>
              <a:t>i</a:t>
            </a:r>
            <a:r>
              <a:rPr dirty="0" spc="-35"/>
              <a:t>t</a:t>
            </a:r>
            <a:r>
              <a:rPr dirty="0" spc="-30"/>
              <a:t>e</a:t>
            </a:r>
            <a:r>
              <a:rPr dirty="0" spc="-60"/>
              <a:t> </a:t>
            </a:r>
            <a:r>
              <a:rPr dirty="0" spc="50"/>
              <a:t>d</a:t>
            </a:r>
            <a:r>
              <a:rPr dirty="0" spc="-15"/>
              <a:t>a</a:t>
            </a:r>
            <a:r>
              <a:rPr dirty="0" spc="-20"/>
              <a:t>t</a:t>
            </a:r>
            <a:r>
              <a:rPr dirty="0"/>
              <a:t>a</a:t>
            </a:r>
          </a:p>
          <a:p>
            <a:pPr marL="5299075" marR="576580" indent="-228600">
              <a:lnSpc>
                <a:spcPct val="100000"/>
              </a:lnSpc>
              <a:spcBef>
                <a:spcPts val="1515"/>
              </a:spcBef>
            </a:pPr>
            <a:r>
              <a:rPr dirty="0" sz="1500" spc="-5">
                <a:latin typeface="Courier New"/>
                <a:cs typeface="Courier New"/>
              </a:rPr>
              <a:t>INSERT INTO Customers(customer_id, customer_name) </a:t>
            </a:r>
            <a:r>
              <a:rPr dirty="0" sz="1500" spc="-8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VALUES("181276",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"Mary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Major")</a:t>
            </a:r>
            <a:endParaRPr sz="1500">
              <a:latin typeface="Courier New"/>
              <a:cs typeface="Courier New"/>
            </a:endParaRPr>
          </a:p>
          <a:p>
            <a:pPr marL="5070475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INSERT</a:t>
            </a:r>
            <a:r>
              <a:rPr dirty="0" sz="1500" spc="-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INTO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Orders(order_id, customer_id)</a:t>
            </a:r>
            <a:endParaRPr sz="1500">
              <a:latin typeface="Courier New"/>
              <a:cs typeface="Courier New"/>
            </a:endParaRPr>
          </a:p>
          <a:p>
            <a:pPr marL="5299075">
              <a:lnSpc>
                <a:spcPct val="100000"/>
              </a:lnSpc>
              <a:spcBef>
                <a:spcPts val="5"/>
              </a:spcBef>
            </a:pPr>
            <a:r>
              <a:rPr dirty="0" sz="1500" spc="-5">
                <a:latin typeface="Courier New"/>
                <a:cs typeface="Courier New"/>
              </a:rPr>
              <a:t>VALUES("87652",</a:t>
            </a:r>
            <a:r>
              <a:rPr dirty="0" sz="1500" spc="-7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"181276")</a:t>
            </a:r>
            <a:endParaRPr sz="1500">
              <a:latin typeface="Courier New"/>
              <a:cs typeface="Courier New"/>
            </a:endParaRPr>
          </a:p>
          <a:p>
            <a:pPr marL="5299075" marR="5080" indent="-228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INSERT INTO Items(item_id, order_id, item_description) </a:t>
            </a:r>
            <a:r>
              <a:rPr dirty="0" sz="1500" spc="-8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VALUES("00157-383",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"87652",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"chair")</a:t>
            </a:r>
            <a:endParaRPr sz="1500">
              <a:latin typeface="Courier New"/>
              <a:cs typeface="Courier New"/>
            </a:endParaRPr>
          </a:p>
          <a:p>
            <a:pPr marL="5299075" marR="5080" indent="-228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INSERT INTO Items(item_id, order_id, item_description) </a:t>
            </a:r>
            <a:r>
              <a:rPr dirty="0" sz="1500" spc="-8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VALUES("ad14-3372",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"87652",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"table")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441" y="1937969"/>
            <a:ext cx="25971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fi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395727"/>
            <a:ext cx="4636008" cy="20467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14365" y="1614677"/>
            <a:ext cx="0" cy="4041775"/>
          </a:xfrm>
          <a:custGeom>
            <a:avLst/>
            <a:gdLst/>
            <a:ahLst/>
            <a:cxnLst/>
            <a:rect l="l" t="t" r="r" b="b"/>
            <a:pathLst>
              <a:path w="0" h="4041775">
                <a:moveTo>
                  <a:pt x="0" y="0"/>
                </a:moveTo>
                <a:lnTo>
                  <a:pt x="0" y="4041648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98897" y="6020380"/>
            <a:ext cx="2394585" cy="3308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7522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0"/>
              <a:t>Why</a:t>
            </a:r>
            <a:r>
              <a:rPr dirty="0" sz="4000" spc="-165"/>
              <a:t> </a:t>
            </a:r>
            <a:r>
              <a:rPr dirty="0" sz="4000" spc="15"/>
              <a:t>is</a:t>
            </a:r>
            <a:r>
              <a:rPr dirty="0" sz="4000" spc="-170"/>
              <a:t> </a:t>
            </a:r>
            <a:r>
              <a:rPr dirty="0" sz="4000" spc="50"/>
              <a:t>a</a:t>
            </a:r>
            <a:r>
              <a:rPr dirty="0" sz="4000" spc="-170"/>
              <a:t> </a:t>
            </a:r>
            <a:r>
              <a:rPr dirty="0" sz="4000" spc="-5"/>
              <a:t>different</a:t>
            </a:r>
            <a:r>
              <a:rPr dirty="0" sz="4000" spc="-150"/>
              <a:t> </a:t>
            </a:r>
            <a:r>
              <a:rPr dirty="0" sz="4000" spc="35"/>
              <a:t>approach</a:t>
            </a:r>
            <a:r>
              <a:rPr dirty="0" sz="4000" spc="-165"/>
              <a:t> </a:t>
            </a:r>
            <a:r>
              <a:rPr dirty="0" sz="4000" spc="-10"/>
              <a:t>needed?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91387" y="1935860"/>
            <a:ext cx="5398135" cy="232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3114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2700" marR="233045">
              <a:lnSpc>
                <a:spcPct val="100000"/>
              </a:lnSpc>
              <a:spcBef>
                <a:spcPts val="1515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SELECT Customers.customer_name, Items.item_id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Customers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JOIN</a:t>
            </a:r>
            <a:r>
              <a:rPr dirty="0" sz="15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endParaRPr sz="1500">
              <a:latin typeface="Courier New"/>
              <a:cs typeface="Courier New"/>
            </a:endParaRPr>
          </a:p>
          <a:p>
            <a:pPr marL="12700" marR="5080" indent="2286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ON Orders.customer_id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Customers.customer_id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JOIN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Items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Orders.order_id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Items.order_id</a:t>
            </a:r>
            <a:endParaRPr sz="1500">
              <a:latin typeface="Courier New"/>
              <a:cs typeface="Courier New"/>
            </a:endParaRPr>
          </a:p>
          <a:p>
            <a:pPr marL="241300" marR="1030605" indent="-228600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WHERE Customers.customer_id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= "181276"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Orders.order_id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5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"87652"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9539" y="2386202"/>
          <a:ext cx="2192020" cy="78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967740"/>
              </a:tblGrid>
              <a:tr h="259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customer_name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item_id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30">
                          <a:latin typeface="Trebuchet MS"/>
                          <a:cs typeface="Trebuchet MS"/>
                        </a:rPr>
                        <a:t>Mary</a:t>
                      </a:r>
                      <a:r>
                        <a:rPr dirty="0" sz="11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Major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65">
                          <a:latin typeface="Trebuchet MS"/>
                          <a:cs typeface="Trebuchet MS"/>
                        </a:rPr>
                        <a:t>00157-383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30">
                          <a:latin typeface="Trebuchet MS"/>
                          <a:cs typeface="Trebuchet MS"/>
                        </a:rPr>
                        <a:t>Mary</a:t>
                      </a:r>
                      <a:r>
                        <a:rPr dirty="0" sz="11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Major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100" spc="50">
                          <a:latin typeface="Trebuchet MS"/>
                          <a:cs typeface="Trebuchet MS"/>
                        </a:rPr>
                        <a:t>ad14-3372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365872" y="1935860"/>
            <a:ext cx="395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3064" y="3884803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1664" y="4113403"/>
            <a:ext cx="3455035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"customer_name": "Mary Major", </a:t>
            </a:r>
            <a:r>
              <a:rPr dirty="0" sz="1500" spc="-8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"items":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item_id: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"00157-383"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item_id: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"ad14-3372"</a:t>
            </a:r>
            <a:r>
              <a:rPr dirty="0" sz="15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3064" y="5256657"/>
            <a:ext cx="140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57716" y="3342132"/>
            <a:ext cx="368935" cy="619125"/>
          </a:xfrm>
          <a:custGeom>
            <a:avLst/>
            <a:gdLst/>
            <a:ahLst/>
            <a:cxnLst/>
            <a:rect l="l" t="t" r="r" b="b"/>
            <a:pathLst>
              <a:path w="368934" h="619125">
                <a:moveTo>
                  <a:pt x="276605" y="0"/>
                </a:moveTo>
                <a:lnTo>
                  <a:pt x="92201" y="0"/>
                </a:lnTo>
                <a:lnTo>
                  <a:pt x="92201" y="434339"/>
                </a:lnTo>
                <a:lnTo>
                  <a:pt x="0" y="434339"/>
                </a:lnTo>
                <a:lnTo>
                  <a:pt x="184403" y="618743"/>
                </a:lnTo>
                <a:lnTo>
                  <a:pt x="368807" y="434339"/>
                </a:lnTo>
                <a:lnTo>
                  <a:pt x="276605" y="434339"/>
                </a:lnTo>
                <a:lnTo>
                  <a:pt x="276605" y="0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15861" y="1614677"/>
            <a:ext cx="0" cy="4044950"/>
          </a:xfrm>
          <a:custGeom>
            <a:avLst/>
            <a:gdLst/>
            <a:ahLst/>
            <a:cxnLst/>
            <a:rect l="l" t="t" r="r" b="b"/>
            <a:pathLst>
              <a:path w="0" h="4044950">
                <a:moveTo>
                  <a:pt x="0" y="0"/>
                </a:moveTo>
                <a:lnTo>
                  <a:pt x="0" y="4044873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98897" y="6020380"/>
            <a:ext cx="2394585" cy="3308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2024-05-15T05:59:32Z</dcterms:created>
  <dcterms:modified xsi:type="dcterms:W3CDTF">2024-05-15T05:59:32Z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2024-05-15T00:00:00Z</vt:filetime>
  </property>
</Properties>
</file>