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0771" cy="685799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2336" y="6412991"/>
            <a:ext cx="403860" cy="2286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5532119" y="999744"/>
            <a:ext cx="6278880" cy="5255260"/>
          </a:xfrm>
          <a:custGeom>
            <a:avLst/>
            <a:gdLst/>
            <a:ahLst/>
            <a:cxnLst/>
            <a:rect l="l" t="t" r="r" b="b"/>
            <a:pathLst>
              <a:path w="6278880" h="5255260">
                <a:moveTo>
                  <a:pt x="6278880" y="0"/>
                </a:moveTo>
                <a:lnTo>
                  <a:pt x="0" y="0"/>
                </a:lnTo>
                <a:lnTo>
                  <a:pt x="0" y="5254752"/>
                </a:lnTo>
                <a:lnTo>
                  <a:pt x="6278880" y="5254752"/>
                </a:lnTo>
                <a:lnTo>
                  <a:pt x="6278880" y="0"/>
                </a:lnTo>
                <a:close/>
              </a:path>
            </a:pathLst>
          </a:custGeom>
          <a:solidFill>
            <a:srgbClr val="43006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1063" y="704037"/>
            <a:ext cx="6894576" cy="5945251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1000" y="999744"/>
            <a:ext cx="6204204" cy="52547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jp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80771" cy="685799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2336" y="6412991"/>
            <a:ext cx="403860" cy="228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7633" y="848690"/>
            <a:ext cx="10936732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32914" y="1573148"/>
            <a:ext cx="8726170" cy="4079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112316" y="6459066"/>
            <a:ext cx="2841625" cy="131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jpg"/><Relationship Id="rId5" Type="http://schemas.openxmlformats.org/officeDocument/2006/relationships/image" Target="../media/image38.jpg"/><Relationship Id="rId6" Type="http://schemas.openxmlformats.org/officeDocument/2006/relationships/image" Target="../media/image39.png"/><Relationship Id="rId7" Type="http://schemas.openxmlformats.org/officeDocument/2006/relationships/image" Target="../media/image40.jpg"/><Relationship Id="rId8" Type="http://schemas.openxmlformats.org/officeDocument/2006/relationships/image" Target="../media/image41.jpg"/><Relationship Id="rId9" Type="http://schemas.openxmlformats.org/officeDocument/2006/relationships/image" Target="../media/image42.jpg"/><Relationship Id="rId10" Type="http://schemas.openxmlformats.org/officeDocument/2006/relationships/image" Target="../media/image43.jpg"/><Relationship Id="rId11" Type="http://schemas.openxmlformats.org/officeDocument/2006/relationships/image" Target="../media/image44.jpg"/><Relationship Id="rId12" Type="http://schemas.openxmlformats.org/officeDocument/2006/relationships/image" Target="../media/image45.png"/><Relationship Id="rId13" Type="http://schemas.openxmlformats.org/officeDocument/2006/relationships/image" Target="../media/image46.png"/><Relationship Id="rId14" Type="http://schemas.openxmlformats.org/officeDocument/2006/relationships/image" Target="../media/image47.png"/><Relationship Id="rId15" Type="http://schemas.openxmlformats.org/officeDocument/2006/relationships/image" Target="../media/image48.png"/><Relationship Id="rId16" Type="http://schemas.openxmlformats.org/officeDocument/2006/relationships/image" Target="../media/image4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Relationship Id="rId3" Type="http://schemas.openxmlformats.org/officeDocument/2006/relationships/image" Target="../media/image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jp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jpg"/><Relationship Id="rId6" Type="http://schemas.openxmlformats.org/officeDocument/2006/relationships/image" Target="../media/image57.jpg"/><Relationship Id="rId7" Type="http://schemas.openxmlformats.org/officeDocument/2006/relationships/image" Target="../media/image58.png"/><Relationship Id="rId8" Type="http://schemas.openxmlformats.org/officeDocument/2006/relationships/image" Target="../media/image59.jpg"/><Relationship Id="rId9" Type="http://schemas.openxmlformats.org/officeDocument/2006/relationships/image" Target="../media/image60.jpg"/><Relationship Id="rId10" Type="http://schemas.openxmlformats.org/officeDocument/2006/relationships/image" Target="../media/image6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58.png"/><Relationship Id="rId4" Type="http://schemas.openxmlformats.org/officeDocument/2006/relationships/image" Target="../media/image59.jpg"/><Relationship Id="rId5" Type="http://schemas.openxmlformats.org/officeDocument/2006/relationships/image" Target="../media/image60.jpg"/><Relationship Id="rId6" Type="http://schemas.openxmlformats.org/officeDocument/2006/relationships/image" Target="../media/image55.png"/><Relationship Id="rId7" Type="http://schemas.openxmlformats.org/officeDocument/2006/relationships/image" Target="../media/image56.jpg"/><Relationship Id="rId8" Type="http://schemas.openxmlformats.org/officeDocument/2006/relationships/image" Target="../media/image57.jpg"/><Relationship Id="rId9" Type="http://schemas.openxmlformats.org/officeDocument/2006/relationships/image" Target="../media/image53.jpg"/><Relationship Id="rId10" Type="http://schemas.openxmlformats.org/officeDocument/2006/relationships/image" Target="../media/image5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2.jpg"/><Relationship Id="rId3" Type="http://schemas.openxmlformats.org/officeDocument/2006/relationships/image" Target="../media/image63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4.jpg"/><Relationship Id="rId3" Type="http://schemas.openxmlformats.org/officeDocument/2006/relationships/image" Target="../media/image65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4.jpg"/><Relationship Id="rId3" Type="http://schemas.openxmlformats.org/officeDocument/2006/relationships/image" Target="../media/image65.jpg"/><Relationship Id="rId4" Type="http://schemas.openxmlformats.org/officeDocument/2006/relationships/image" Target="../media/image66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jpg"/><Relationship Id="rId3" Type="http://schemas.openxmlformats.org/officeDocument/2006/relationships/image" Target="../media/image68.jpg"/><Relationship Id="rId4" Type="http://schemas.openxmlformats.org/officeDocument/2006/relationships/image" Target="../media/image69.jpg"/><Relationship Id="rId5" Type="http://schemas.openxmlformats.org/officeDocument/2006/relationships/image" Target="../media/image70.jpg"/><Relationship Id="rId6" Type="http://schemas.openxmlformats.org/officeDocument/2006/relationships/image" Target="../media/image71.jpg"/><Relationship Id="rId7" Type="http://schemas.openxmlformats.org/officeDocument/2006/relationships/image" Target="../media/image72.jpg"/><Relationship Id="rId8" Type="http://schemas.openxmlformats.org/officeDocument/2006/relationships/image" Target="../media/image73.png"/><Relationship Id="rId9" Type="http://schemas.openxmlformats.org/officeDocument/2006/relationships/image" Target="../media/image74.jpg"/><Relationship Id="rId10" Type="http://schemas.openxmlformats.org/officeDocument/2006/relationships/image" Target="../media/image75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3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jpg"/><Relationship Id="rId3" Type="http://schemas.openxmlformats.org/officeDocument/2006/relationships/hyperlink" Target="https://github.com/finos/legend" TargetMode="External"/><Relationship Id="rId4" Type="http://schemas.openxmlformats.org/officeDocument/2006/relationships/hyperlink" Target="https://legend.finos.org/" TargetMode="External"/><Relationship Id="rId5" Type="http://schemas.openxmlformats.org/officeDocument/2006/relationships/image" Target="../media/image77.jpg"/><Relationship Id="rId6" Type="http://schemas.openxmlformats.org/officeDocument/2006/relationships/image" Target="../media/image78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0.jpg"/><Relationship Id="rId3" Type="http://schemas.openxmlformats.org/officeDocument/2006/relationships/image" Target="../media/image81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2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Relationship Id="rId3" Type="http://schemas.openxmlformats.org/officeDocument/2006/relationships/image" Target="../media/image84.jpg"/><Relationship Id="rId4" Type="http://schemas.openxmlformats.org/officeDocument/2006/relationships/image" Target="../media/image85.png"/><Relationship Id="rId5" Type="http://schemas.openxmlformats.org/officeDocument/2006/relationships/image" Target="../media/image86.jpg"/><Relationship Id="rId6" Type="http://schemas.openxmlformats.org/officeDocument/2006/relationships/image" Target="../media/image87.jpg"/><Relationship Id="rId7" Type="http://schemas.openxmlformats.org/officeDocument/2006/relationships/image" Target="../media/image88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9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58.png"/><Relationship Id="rId4" Type="http://schemas.openxmlformats.org/officeDocument/2006/relationships/image" Target="../media/image59.jpg"/><Relationship Id="rId5" Type="http://schemas.openxmlformats.org/officeDocument/2006/relationships/image" Target="../media/image60.jpg"/><Relationship Id="rId6" Type="http://schemas.openxmlformats.org/officeDocument/2006/relationships/image" Target="../media/image55.png"/><Relationship Id="rId7" Type="http://schemas.openxmlformats.org/officeDocument/2006/relationships/image" Target="../media/image56.jpg"/><Relationship Id="rId8" Type="http://schemas.openxmlformats.org/officeDocument/2006/relationships/image" Target="../media/image57.jpg"/><Relationship Id="rId9" Type="http://schemas.openxmlformats.org/officeDocument/2006/relationships/image" Target="../media/image53.jpg"/><Relationship Id="rId10" Type="http://schemas.openxmlformats.org/officeDocument/2006/relationships/image" Target="../media/image54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90.jpg"/><Relationship Id="rId4" Type="http://schemas.openxmlformats.org/officeDocument/2006/relationships/image" Target="../media/image67.jpg"/><Relationship Id="rId5" Type="http://schemas.openxmlformats.org/officeDocument/2006/relationships/image" Target="../media/image91.jpg"/><Relationship Id="rId6" Type="http://schemas.openxmlformats.org/officeDocument/2006/relationships/image" Target="../media/image21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2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.png"/><Relationship Id="rId3" Type="http://schemas.openxmlformats.org/officeDocument/2006/relationships/hyperlink" Target="https://aws.amazon.com/data-exchange/" TargetMode="External"/><Relationship Id="rId4" Type="http://schemas.openxmlformats.org/officeDocument/2006/relationships/image" Target="../media/image96.png"/><Relationship Id="rId5" Type="http://schemas.openxmlformats.org/officeDocument/2006/relationships/hyperlink" Target="https://legend.finos.org/" TargetMode="External"/><Relationship Id="rId6" Type="http://schemas.openxmlformats.org/officeDocument/2006/relationships/image" Target="../media/image97.png"/><Relationship Id="rId7" Type="http://schemas.openxmlformats.org/officeDocument/2006/relationships/hyperlink" Target="https://aws.amazon.com/redshift/" TargetMode="External"/><Relationship Id="rId8" Type="http://schemas.openxmlformats.org/officeDocument/2006/relationships/image" Target="../media/image98.png"/><Relationship Id="rId9" Type="http://schemas.openxmlformats.org/officeDocument/2006/relationships/hyperlink" Target="https://developer.gs.com/discover/data/" TargetMode="Externa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Relationship Id="rId3" Type="http://schemas.openxmlformats.org/officeDocument/2006/relationships/image" Target="../media/image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5" Type="http://schemas.openxmlformats.org/officeDocument/2006/relationships/image" Target="../media/image19.jpg"/><Relationship Id="rId6" Type="http://schemas.openxmlformats.org/officeDocument/2006/relationships/image" Target="../media/image20.jpg"/><Relationship Id="rId7" Type="http://schemas.openxmlformats.org/officeDocument/2006/relationships/image" Target="../media/image21.jpg"/><Relationship Id="rId8" Type="http://schemas.openxmlformats.org/officeDocument/2006/relationships/image" Target="../media/image22.jpg"/><Relationship Id="rId9" Type="http://schemas.openxmlformats.org/officeDocument/2006/relationships/image" Target="../media/image23.jpg"/><Relationship Id="rId10" Type="http://schemas.openxmlformats.org/officeDocument/2006/relationships/image" Target="../media/image24.jp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Relationship Id="rId15" Type="http://schemas.openxmlformats.org/officeDocument/2006/relationships/image" Target="../media/image29.jpg"/><Relationship Id="rId16" Type="http://schemas.openxmlformats.org/officeDocument/2006/relationships/image" Target="../media/image30.jpg"/><Relationship Id="rId17" Type="http://schemas.openxmlformats.org/officeDocument/2006/relationships/image" Target="../media/image31.jpg"/><Relationship Id="rId18" Type="http://schemas.openxmlformats.org/officeDocument/2006/relationships/image" Target="../media/image32.jpg"/><Relationship Id="rId19" Type="http://schemas.openxmlformats.org/officeDocument/2006/relationships/image" Target="../media/image33.jpg"/><Relationship Id="rId20" Type="http://schemas.openxmlformats.org/officeDocument/2006/relationships/image" Target="../media/image3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963" y="1559052"/>
              <a:ext cx="3741420" cy="107746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506603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5"/>
              <a:t>Time-series</a:t>
            </a:r>
            <a:r>
              <a:rPr dirty="0" sz="4000" spc="-175"/>
              <a:t> </a:t>
            </a:r>
            <a:r>
              <a:rPr dirty="0" sz="4000" spc="35"/>
              <a:t>database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2353" y="2021840"/>
            <a:ext cx="6616700" cy="847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dirty="0" sz="1800" spc="-15" b="1">
                <a:solidFill>
                  <a:srgbClr val="FFFFFF"/>
                </a:solidFill>
                <a:latin typeface="Trebuchet MS"/>
                <a:cs typeface="Trebuchet MS"/>
              </a:rPr>
              <a:t>Tick</a:t>
            </a:r>
            <a:r>
              <a:rPr dirty="0" sz="1800" spc="-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5" b="1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r>
              <a:rPr dirty="0" sz="1800" spc="-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7E7E7E"/>
                </a:solidFill>
                <a:latin typeface="Trebuchet MS"/>
                <a:cs typeface="Trebuchet MS"/>
              </a:rPr>
              <a:t>\</a:t>
            </a:r>
            <a:r>
              <a:rPr dirty="0" sz="1800" spc="30">
                <a:solidFill>
                  <a:srgbClr val="7E7E7E"/>
                </a:solidFill>
                <a:latin typeface="Microsoft Sans Serif"/>
                <a:cs typeface="Microsoft Sans Serif"/>
              </a:rPr>
              <a:t>ˈ</a:t>
            </a:r>
            <a:r>
              <a:rPr dirty="0" sz="1800" spc="30">
                <a:solidFill>
                  <a:srgbClr val="7E7E7E"/>
                </a:solidFill>
                <a:latin typeface="Trebuchet MS"/>
                <a:cs typeface="Trebuchet MS"/>
              </a:rPr>
              <a:t>tik-</a:t>
            </a:r>
            <a:r>
              <a:rPr dirty="0" sz="1800" spc="30">
                <a:solidFill>
                  <a:srgbClr val="7E7E7E"/>
                </a:solidFill>
                <a:latin typeface="Microsoft Sans Serif"/>
                <a:cs typeface="Microsoft Sans Serif"/>
              </a:rPr>
              <a:t>ˌ</a:t>
            </a:r>
            <a:r>
              <a:rPr dirty="0" sz="1800" spc="30">
                <a:solidFill>
                  <a:srgbClr val="7E7E7E"/>
                </a:solidFill>
                <a:latin typeface="Trebuchet MS"/>
                <a:cs typeface="Trebuchet MS"/>
              </a:rPr>
              <a:t>dā-t</a:t>
            </a:r>
            <a:r>
              <a:rPr dirty="0" sz="1800" spc="30">
                <a:solidFill>
                  <a:srgbClr val="7E7E7E"/>
                </a:solidFill>
                <a:latin typeface="Microsoft Sans Serif"/>
                <a:cs typeface="Microsoft Sans Serif"/>
              </a:rPr>
              <a:t>ə</a:t>
            </a:r>
            <a:r>
              <a:rPr dirty="0" sz="1800" spc="30">
                <a:solidFill>
                  <a:srgbClr val="7E7E7E"/>
                </a:solidFill>
                <a:latin typeface="Trebuchet MS"/>
                <a:cs typeface="Trebuchet MS"/>
              </a:rPr>
              <a:t>-</a:t>
            </a:r>
            <a:r>
              <a:rPr dirty="0" sz="1800" spc="30">
                <a:solidFill>
                  <a:srgbClr val="7E7E7E"/>
                </a:solidFill>
                <a:latin typeface="Microsoft Sans Serif"/>
                <a:cs typeface="Microsoft Sans Serif"/>
              </a:rPr>
              <a:t>ˌ</a:t>
            </a:r>
            <a:r>
              <a:rPr dirty="0" sz="1800" spc="30">
                <a:solidFill>
                  <a:srgbClr val="7E7E7E"/>
                </a:solidFill>
                <a:latin typeface="Trebuchet MS"/>
                <a:cs typeface="Trebuchet MS"/>
              </a:rPr>
              <a:t>bās\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ts val="2160"/>
              </a:lnSpc>
              <a:spcBef>
                <a:spcPts val="65"/>
              </a:spcBef>
            </a:pPr>
            <a:r>
              <a:rPr dirty="0" sz="1800" spc="-20" i="1">
                <a:solidFill>
                  <a:srgbClr val="FFFFFF"/>
                </a:solidFill>
                <a:latin typeface="Trebuchet MS"/>
                <a:cs typeface="Trebuchet MS"/>
              </a:rPr>
              <a:t>noun:</a:t>
            </a:r>
            <a:r>
              <a:rPr dirty="0" sz="1800" spc="-8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i="1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dirty="0" sz="1800" spc="-70" i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40" i="1">
                <a:solidFill>
                  <a:srgbClr val="7E7E7E"/>
                </a:solidFill>
                <a:latin typeface="Trebuchet MS"/>
                <a:cs typeface="Trebuchet MS"/>
              </a:rPr>
              <a:t>time-series</a:t>
            </a:r>
            <a:r>
              <a:rPr dirty="0" sz="1800" spc="-70" i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45" i="1">
                <a:solidFill>
                  <a:srgbClr val="7E7E7E"/>
                </a:solidFill>
                <a:latin typeface="Trebuchet MS"/>
                <a:cs typeface="Trebuchet MS"/>
              </a:rPr>
              <a:t>store</a:t>
            </a:r>
            <a:r>
              <a:rPr dirty="0" sz="1800" spc="-50" i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40" i="1">
                <a:solidFill>
                  <a:srgbClr val="7E7E7E"/>
                </a:solidFill>
                <a:latin typeface="Trebuchet MS"/>
                <a:cs typeface="Trebuchet MS"/>
              </a:rPr>
              <a:t>optimized</a:t>
            </a:r>
            <a:r>
              <a:rPr dirty="0" sz="1800" spc="-65" i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45" i="1">
                <a:solidFill>
                  <a:srgbClr val="7E7E7E"/>
                </a:solidFill>
                <a:latin typeface="Trebuchet MS"/>
                <a:cs typeface="Trebuchet MS"/>
              </a:rPr>
              <a:t>for</a:t>
            </a:r>
            <a:r>
              <a:rPr dirty="0" sz="1800" spc="-75" i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20" i="1">
                <a:solidFill>
                  <a:srgbClr val="7E7E7E"/>
                </a:solidFill>
                <a:latin typeface="Trebuchet MS"/>
                <a:cs typeface="Trebuchet MS"/>
              </a:rPr>
              <a:t>low-latency</a:t>
            </a:r>
            <a:r>
              <a:rPr dirty="0" sz="1800" spc="-30" i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25" i="1">
                <a:solidFill>
                  <a:srgbClr val="7E7E7E"/>
                </a:solidFill>
                <a:latin typeface="Trebuchet MS"/>
                <a:cs typeface="Trebuchet MS"/>
              </a:rPr>
              <a:t>and</a:t>
            </a:r>
            <a:r>
              <a:rPr dirty="0" sz="1800" spc="-65" i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40" i="1">
                <a:solidFill>
                  <a:srgbClr val="7E7E7E"/>
                </a:solidFill>
                <a:latin typeface="Trebuchet MS"/>
                <a:cs typeface="Trebuchet MS"/>
              </a:rPr>
              <a:t>real-time </a:t>
            </a:r>
            <a:r>
              <a:rPr dirty="0" sz="1800" spc="-530" i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i="1">
                <a:solidFill>
                  <a:srgbClr val="7E7E7E"/>
                </a:solidFill>
                <a:latin typeface="Trebuchet MS"/>
                <a:cs typeface="Trebuchet MS"/>
              </a:rPr>
              <a:t>data</a:t>
            </a:r>
            <a:r>
              <a:rPr dirty="0" sz="1800" spc="-65" i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10" i="1">
                <a:solidFill>
                  <a:srgbClr val="7E7E7E"/>
                </a:solidFill>
                <a:latin typeface="Trebuchet MS"/>
                <a:cs typeface="Trebuchet MS"/>
              </a:rPr>
              <a:t>access</a:t>
            </a:r>
            <a:r>
              <a:rPr dirty="0" sz="1800" spc="-70" i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25" i="1">
                <a:solidFill>
                  <a:srgbClr val="7E7E7E"/>
                </a:solidFill>
                <a:latin typeface="Trebuchet MS"/>
                <a:cs typeface="Trebuchet MS"/>
              </a:rPr>
              <a:t>patterns</a:t>
            </a:r>
            <a:r>
              <a:rPr dirty="0" sz="1800" spc="-60" i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20" i="1">
                <a:solidFill>
                  <a:srgbClr val="7E7E7E"/>
                </a:solidFill>
                <a:latin typeface="Trebuchet MS"/>
                <a:cs typeface="Trebuchet MS"/>
              </a:rPr>
              <a:t>commonly</a:t>
            </a:r>
            <a:r>
              <a:rPr dirty="0" sz="1800" spc="-55" i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30" i="1">
                <a:solidFill>
                  <a:srgbClr val="7E7E7E"/>
                </a:solidFill>
                <a:latin typeface="Trebuchet MS"/>
                <a:cs typeface="Trebuchet MS"/>
              </a:rPr>
              <a:t>employed</a:t>
            </a:r>
            <a:r>
              <a:rPr dirty="0" sz="1800" spc="-55" i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20" i="1">
                <a:solidFill>
                  <a:srgbClr val="7E7E7E"/>
                </a:solidFill>
                <a:latin typeface="Trebuchet MS"/>
                <a:cs typeface="Trebuchet MS"/>
              </a:rPr>
              <a:t>in</a:t>
            </a:r>
            <a:r>
              <a:rPr dirty="0" sz="1800" spc="-85" i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15" i="1">
                <a:solidFill>
                  <a:srgbClr val="7E7E7E"/>
                </a:solidFill>
                <a:latin typeface="Trebuchet MS"/>
                <a:cs typeface="Trebuchet MS"/>
              </a:rPr>
              <a:t>financial</a:t>
            </a:r>
            <a:r>
              <a:rPr dirty="0" sz="1800" spc="-100" i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15" i="1">
                <a:solidFill>
                  <a:srgbClr val="7E7E7E"/>
                </a:solidFill>
                <a:latin typeface="Trebuchet MS"/>
                <a:cs typeface="Trebuchet MS"/>
              </a:rPr>
              <a:t>markets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52461" y="3393947"/>
            <a:ext cx="4377690" cy="2312035"/>
            <a:chOff x="7252461" y="3393947"/>
            <a:chExt cx="4377690" cy="2312035"/>
          </a:xfrm>
        </p:grpSpPr>
        <p:sp>
          <p:nvSpPr>
            <p:cNvPr id="5" name="object 5"/>
            <p:cNvSpPr/>
            <p:nvPr/>
          </p:nvSpPr>
          <p:spPr>
            <a:xfrm>
              <a:off x="7258811" y="4940807"/>
              <a:ext cx="4364990" cy="9525"/>
            </a:xfrm>
            <a:custGeom>
              <a:avLst/>
              <a:gdLst/>
              <a:ahLst/>
              <a:cxnLst/>
              <a:rect l="l" t="t" r="r" b="b"/>
              <a:pathLst>
                <a:path w="4364990" h="9525">
                  <a:moveTo>
                    <a:pt x="0" y="9017"/>
                  </a:moveTo>
                  <a:lnTo>
                    <a:pt x="4364990" y="0"/>
                  </a:lnTo>
                </a:path>
              </a:pathLst>
            </a:custGeom>
            <a:ln w="12699">
              <a:solidFill>
                <a:srgbClr val="7E7E7E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965692" y="4735067"/>
              <a:ext cx="2039620" cy="429895"/>
            </a:xfrm>
            <a:custGeom>
              <a:avLst/>
              <a:gdLst/>
              <a:ahLst/>
              <a:cxnLst/>
              <a:rect l="l" t="t" r="r" b="b"/>
              <a:pathLst>
                <a:path w="2039620" h="429895">
                  <a:moveTo>
                    <a:pt x="289560" y="284988"/>
                  </a:moveTo>
                  <a:lnTo>
                    <a:pt x="217170" y="284988"/>
                  </a:lnTo>
                  <a:lnTo>
                    <a:pt x="217170" y="0"/>
                  </a:lnTo>
                  <a:lnTo>
                    <a:pt x="72390" y="0"/>
                  </a:lnTo>
                  <a:lnTo>
                    <a:pt x="72390" y="284988"/>
                  </a:lnTo>
                  <a:lnTo>
                    <a:pt x="0" y="284988"/>
                  </a:lnTo>
                  <a:lnTo>
                    <a:pt x="144780" y="429768"/>
                  </a:lnTo>
                  <a:lnTo>
                    <a:pt x="289560" y="284988"/>
                  </a:lnTo>
                  <a:close/>
                </a:path>
                <a:path w="2039620" h="429895">
                  <a:moveTo>
                    <a:pt x="2039112" y="284988"/>
                  </a:moveTo>
                  <a:lnTo>
                    <a:pt x="1966722" y="284988"/>
                  </a:lnTo>
                  <a:lnTo>
                    <a:pt x="1966722" y="0"/>
                  </a:lnTo>
                  <a:lnTo>
                    <a:pt x="1821942" y="0"/>
                  </a:lnTo>
                  <a:lnTo>
                    <a:pt x="1821942" y="284988"/>
                  </a:lnTo>
                  <a:lnTo>
                    <a:pt x="1749552" y="284988"/>
                  </a:lnTo>
                  <a:lnTo>
                    <a:pt x="1894332" y="429768"/>
                  </a:lnTo>
                  <a:lnTo>
                    <a:pt x="2039112" y="284988"/>
                  </a:lnTo>
                  <a:close/>
                </a:path>
              </a:pathLst>
            </a:custGeom>
            <a:solidFill>
              <a:srgbClr val="3D53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295131" y="5161787"/>
              <a:ext cx="3328670" cy="544195"/>
            </a:xfrm>
            <a:custGeom>
              <a:avLst/>
              <a:gdLst/>
              <a:ahLst/>
              <a:cxnLst/>
              <a:rect l="l" t="t" r="r" b="b"/>
              <a:pathLst>
                <a:path w="3328670" h="544195">
                  <a:moveTo>
                    <a:pt x="3237738" y="0"/>
                  </a:moveTo>
                  <a:lnTo>
                    <a:pt x="90677" y="0"/>
                  </a:lnTo>
                  <a:lnTo>
                    <a:pt x="55399" y="7131"/>
                  </a:lnTo>
                  <a:lnTo>
                    <a:pt x="26574" y="26574"/>
                  </a:lnTo>
                  <a:lnTo>
                    <a:pt x="7131" y="55399"/>
                  </a:lnTo>
                  <a:lnTo>
                    <a:pt x="0" y="90678"/>
                  </a:lnTo>
                  <a:lnTo>
                    <a:pt x="0" y="453390"/>
                  </a:lnTo>
                  <a:lnTo>
                    <a:pt x="7131" y="488684"/>
                  </a:lnTo>
                  <a:lnTo>
                    <a:pt x="26574" y="517507"/>
                  </a:lnTo>
                  <a:lnTo>
                    <a:pt x="55399" y="536941"/>
                  </a:lnTo>
                  <a:lnTo>
                    <a:pt x="90677" y="544068"/>
                  </a:lnTo>
                  <a:lnTo>
                    <a:pt x="3237738" y="544068"/>
                  </a:lnTo>
                  <a:lnTo>
                    <a:pt x="3273016" y="536941"/>
                  </a:lnTo>
                  <a:lnTo>
                    <a:pt x="3301841" y="517507"/>
                  </a:lnTo>
                  <a:lnTo>
                    <a:pt x="3321284" y="488684"/>
                  </a:lnTo>
                  <a:lnTo>
                    <a:pt x="3328416" y="453390"/>
                  </a:lnTo>
                  <a:lnTo>
                    <a:pt x="3328416" y="90678"/>
                  </a:lnTo>
                  <a:lnTo>
                    <a:pt x="3321284" y="55399"/>
                  </a:lnTo>
                  <a:lnTo>
                    <a:pt x="3301841" y="26574"/>
                  </a:lnTo>
                  <a:lnTo>
                    <a:pt x="3273016" y="7131"/>
                  </a:lnTo>
                  <a:lnTo>
                    <a:pt x="3237738" y="0"/>
                  </a:lnTo>
                  <a:close/>
                </a:path>
              </a:pathLst>
            </a:custGeom>
            <a:solidFill>
              <a:srgbClr val="1C2B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258811" y="3607307"/>
              <a:ext cx="4364990" cy="9525"/>
            </a:xfrm>
            <a:custGeom>
              <a:avLst/>
              <a:gdLst/>
              <a:ahLst/>
              <a:cxnLst/>
              <a:rect l="l" t="t" r="r" b="b"/>
              <a:pathLst>
                <a:path w="4364990" h="9525">
                  <a:moveTo>
                    <a:pt x="0" y="9017"/>
                  </a:moveTo>
                  <a:lnTo>
                    <a:pt x="4364990" y="0"/>
                  </a:lnTo>
                </a:path>
              </a:pathLst>
            </a:custGeom>
            <a:ln w="12699">
              <a:solidFill>
                <a:srgbClr val="7E7E7E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965691" y="3393947"/>
              <a:ext cx="289560" cy="425450"/>
            </a:xfrm>
            <a:custGeom>
              <a:avLst/>
              <a:gdLst/>
              <a:ahLst/>
              <a:cxnLst/>
              <a:rect l="l" t="t" r="r" b="b"/>
              <a:pathLst>
                <a:path w="289559" h="425450">
                  <a:moveTo>
                    <a:pt x="217169" y="0"/>
                  </a:moveTo>
                  <a:lnTo>
                    <a:pt x="72389" y="0"/>
                  </a:lnTo>
                  <a:lnTo>
                    <a:pt x="72389" y="280415"/>
                  </a:lnTo>
                  <a:lnTo>
                    <a:pt x="0" y="280415"/>
                  </a:lnTo>
                  <a:lnTo>
                    <a:pt x="144779" y="425195"/>
                  </a:lnTo>
                  <a:lnTo>
                    <a:pt x="289559" y="280415"/>
                  </a:lnTo>
                  <a:lnTo>
                    <a:pt x="217169" y="280415"/>
                  </a:lnTo>
                  <a:lnTo>
                    <a:pt x="217169" y="0"/>
                  </a:lnTo>
                  <a:close/>
                </a:path>
              </a:pathLst>
            </a:custGeom>
            <a:solidFill>
              <a:srgbClr val="3D536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9490709" y="5327650"/>
            <a:ext cx="941069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2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100" spc="20">
                <a:solidFill>
                  <a:srgbClr val="FFFFFF"/>
                </a:solidFill>
                <a:latin typeface="Trebuchet MS"/>
                <a:cs typeface="Trebuchet MS"/>
              </a:rPr>
              <a:t>st</a:t>
            </a:r>
            <a:r>
              <a:rPr dirty="0" sz="1100" spc="2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100" spc="-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100" spc="-4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100" spc="-4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1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3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-5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95131" y="3819144"/>
            <a:ext cx="1579245" cy="923925"/>
          </a:xfrm>
          <a:custGeom>
            <a:avLst/>
            <a:gdLst/>
            <a:ahLst/>
            <a:cxnLst/>
            <a:rect l="l" t="t" r="r" b="b"/>
            <a:pathLst>
              <a:path w="1579245" h="923925">
                <a:moveTo>
                  <a:pt x="1424940" y="0"/>
                </a:moveTo>
                <a:lnTo>
                  <a:pt x="153924" y="0"/>
                </a:lnTo>
                <a:lnTo>
                  <a:pt x="105290" y="7851"/>
                </a:lnTo>
                <a:lnTo>
                  <a:pt x="63038" y="29711"/>
                </a:lnTo>
                <a:lnTo>
                  <a:pt x="29711" y="63038"/>
                </a:lnTo>
                <a:lnTo>
                  <a:pt x="7851" y="105290"/>
                </a:lnTo>
                <a:lnTo>
                  <a:pt x="0" y="153923"/>
                </a:lnTo>
                <a:lnTo>
                  <a:pt x="0" y="769619"/>
                </a:lnTo>
                <a:lnTo>
                  <a:pt x="7851" y="818253"/>
                </a:lnTo>
                <a:lnTo>
                  <a:pt x="29711" y="860505"/>
                </a:lnTo>
                <a:lnTo>
                  <a:pt x="63038" y="893832"/>
                </a:lnTo>
                <a:lnTo>
                  <a:pt x="105290" y="915692"/>
                </a:lnTo>
                <a:lnTo>
                  <a:pt x="153924" y="923543"/>
                </a:lnTo>
                <a:lnTo>
                  <a:pt x="1424940" y="923543"/>
                </a:lnTo>
                <a:lnTo>
                  <a:pt x="1473573" y="915692"/>
                </a:lnTo>
                <a:lnTo>
                  <a:pt x="1515825" y="893832"/>
                </a:lnTo>
                <a:lnTo>
                  <a:pt x="1549152" y="860505"/>
                </a:lnTo>
                <a:lnTo>
                  <a:pt x="1571012" y="818253"/>
                </a:lnTo>
                <a:lnTo>
                  <a:pt x="1578864" y="769619"/>
                </a:lnTo>
                <a:lnTo>
                  <a:pt x="1578864" y="153923"/>
                </a:lnTo>
                <a:lnTo>
                  <a:pt x="1571012" y="105290"/>
                </a:lnTo>
                <a:lnTo>
                  <a:pt x="1549152" y="63038"/>
                </a:lnTo>
                <a:lnTo>
                  <a:pt x="1515825" y="29711"/>
                </a:lnTo>
                <a:lnTo>
                  <a:pt x="1473573" y="7851"/>
                </a:lnTo>
                <a:lnTo>
                  <a:pt x="1424940" y="0"/>
                </a:lnTo>
                <a:close/>
              </a:path>
            </a:pathLst>
          </a:custGeom>
          <a:solidFill>
            <a:srgbClr val="1C2B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694801" y="4175252"/>
            <a:ext cx="7810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3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100" spc="-4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100" spc="15">
                <a:solidFill>
                  <a:srgbClr val="FFFFFF"/>
                </a:solidFill>
                <a:latin typeface="Trebuchet MS"/>
                <a:cs typeface="Trebuchet MS"/>
              </a:rPr>
              <a:t>nt</a:t>
            </a:r>
            <a:r>
              <a:rPr dirty="0" sz="11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3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-5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044683" y="3819144"/>
            <a:ext cx="1579245" cy="923925"/>
          </a:xfrm>
          <a:custGeom>
            <a:avLst/>
            <a:gdLst/>
            <a:ahLst/>
            <a:cxnLst/>
            <a:rect l="l" t="t" r="r" b="b"/>
            <a:pathLst>
              <a:path w="1579245" h="923925">
                <a:moveTo>
                  <a:pt x="1424940" y="0"/>
                </a:moveTo>
                <a:lnTo>
                  <a:pt x="153924" y="0"/>
                </a:lnTo>
                <a:lnTo>
                  <a:pt x="105290" y="7851"/>
                </a:lnTo>
                <a:lnTo>
                  <a:pt x="63038" y="29711"/>
                </a:lnTo>
                <a:lnTo>
                  <a:pt x="29711" y="63038"/>
                </a:lnTo>
                <a:lnTo>
                  <a:pt x="7851" y="105290"/>
                </a:lnTo>
                <a:lnTo>
                  <a:pt x="0" y="153923"/>
                </a:lnTo>
                <a:lnTo>
                  <a:pt x="0" y="769619"/>
                </a:lnTo>
                <a:lnTo>
                  <a:pt x="7851" y="818253"/>
                </a:lnTo>
                <a:lnTo>
                  <a:pt x="29711" y="860505"/>
                </a:lnTo>
                <a:lnTo>
                  <a:pt x="63038" y="893832"/>
                </a:lnTo>
                <a:lnTo>
                  <a:pt x="105290" y="915692"/>
                </a:lnTo>
                <a:lnTo>
                  <a:pt x="153924" y="923543"/>
                </a:lnTo>
                <a:lnTo>
                  <a:pt x="1424940" y="923543"/>
                </a:lnTo>
                <a:lnTo>
                  <a:pt x="1473573" y="915692"/>
                </a:lnTo>
                <a:lnTo>
                  <a:pt x="1515825" y="893832"/>
                </a:lnTo>
                <a:lnTo>
                  <a:pt x="1549152" y="860505"/>
                </a:lnTo>
                <a:lnTo>
                  <a:pt x="1571012" y="818253"/>
                </a:lnTo>
                <a:lnTo>
                  <a:pt x="1578864" y="769619"/>
                </a:lnTo>
                <a:lnTo>
                  <a:pt x="1578864" y="153923"/>
                </a:lnTo>
                <a:lnTo>
                  <a:pt x="1571012" y="105290"/>
                </a:lnTo>
                <a:lnTo>
                  <a:pt x="1549152" y="63038"/>
                </a:lnTo>
                <a:lnTo>
                  <a:pt x="1515825" y="29711"/>
                </a:lnTo>
                <a:lnTo>
                  <a:pt x="1473573" y="7851"/>
                </a:lnTo>
                <a:lnTo>
                  <a:pt x="1424940" y="0"/>
                </a:lnTo>
                <a:close/>
              </a:path>
            </a:pathLst>
          </a:custGeom>
          <a:solidFill>
            <a:srgbClr val="1C2B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444733" y="4175252"/>
            <a:ext cx="7810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3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100" spc="-4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100" spc="15">
                <a:solidFill>
                  <a:srgbClr val="FFFFFF"/>
                </a:solidFill>
                <a:latin typeface="Trebuchet MS"/>
                <a:cs typeface="Trebuchet MS"/>
              </a:rPr>
              <a:t>nt</a:t>
            </a:r>
            <a:r>
              <a:rPr dirty="0" sz="11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3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-5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22617" y="5092446"/>
            <a:ext cx="73152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dirty="0" sz="800" spc="3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dirty="0" sz="800">
                <a:solidFill>
                  <a:srgbClr val="7E7E7E"/>
                </a:solidFill>
                <a:latin typeface="Trebuchet MS"/>
                <a:cs typeface="Trebuchet MS"/>
              </a:rPr>
              <a:t>fi</a:t>
            </a:r>
            <a:r>
              <a:rPr dirty="0" sz="800" spc="-5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dirty="0" sz="800" spc="-20">
                <a:solidFill>
                  <a:srgbClr val="7E7E7E"/>
                </a:solidFill>
                <a:latin typeface="Trebuchet MS"/>
                <a:cs typeface="Trebuchet MS"/>
              </a:rPr>
              <a:t>it</a:t>
            </a:r>
            <a:r>
              <a:rPr dirty="0" sz="800" spc="-15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dirty="0" sz="800" spc="-35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800" spc="5">
                <a:solidFill>
                  <a:srgbClr val="7E7E7E"/>
                </a:solidFill>
                <a:latin typeface="Trebuchet MS"/>
                <a:cs typeface="Trebuchet MS"/>
              </a:rPr>
              <a:t>st</a:t>
            </a:r>
            <a:r>
              <a:rPr dirty="0" sz="800" spc="15">
                <a:solidFill>
                  <a:srgbClr val="7E7E7E"/>
                </a:solidFill>
                <a:latin typeface="Trebuchet MS"/>
                <a:cs typeface="Trebuchet MS"/>
              </a:rPr>
              <a:t>orage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47001" y="3735704"/>
            <a:ext cx="21145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65">
                <a:solidFill>
                  <a:srgbClr val="7E7E7E"/>
                </a:solidFill>
                <a:latin typeface="Trebuchet MS"/>
                <a:cs typeface="Trebuchet MS"/>
              </a:rPr>
              <a:t>SSD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95131" y="2470404"/>
            <a:ext cx="1579245" cy="923925"/>
          </a:xfrm>
          <a:custGeom>
            <a:avLst/>
            <a:gdLst/>
            <a:ahLst/>
            <a:cxnLst/>
            <a:rect l="l" t="t" r="r" b="b"/>
            <a:pathLst>
              <a:path w="1579245" h="923925">
                <a:moveTo>
                  <a:pt x="1424940" y="0"/>
                </a:moveTo>
                <a:lnTo>
                  <a:pt x="153924" y="0"/>
                </a:lnTo>
                <a:lnTo>
                  <a:pt x="105290" y="7851"/>
                </a:lnTo>
                <a:lnTo>
                  <a:pt x="63038" y="29711"/>
                </a:lnTo>
                <a:lnTo>
                  <a:pt x="29711" y="63038"/>
                </a:lnTo>
                <a:lnTo>
                  <a:pt x="7851" y="105290"/>
                </a:lnTo>
                <a:lnTo>
                  <a:pt x="0" y="153924"/>
                </a:lnTo>
                <a:lnTo>
                  <a:pt x="0" y="769620"/>
                </a:lnTo>
                <a:lnTo>
                  <a:pt x="7851" y="818253"/>
                </a:lnTo>
                <a:lnTo>
                  <a:pt x="29711" y="860505"/>
                </a:lnTo>
                <a:lnTo>
                  <a:pt x="63038" y="893832"/>
                </a:lnTo>
                <a:lnTo>
                  <a:pt x="105290" y="915692"/>
                </a:lnTo>
                <a:lnTo>
                  <a:pt x="153924" y="923544"/>
                </a:lnTo>
                <a:lnTo>
                  <a:pt x="1424940" y="923544"/>
                </a:lnTo>
                <a:lnTo>
                  <a:pt x="1473573" y="915692"/>
                </a:lnTo>
                <a:lnTo>
                  <a:pt x="1515825" y="893832"/>
                </a:lnTo>
                <a:lnTo>
                  <a:pt x="1549152" y="860505"/>
                </a:lnTo>
                <a:lnTo>
                  <a:pt x="1571012" y="818253"/>
                </a:lnTo>
                <a:lnTo>
                  <a:pt x="1578864" y="769620"/>
                </a:lnTo>
                <a:lnTo>
                  <a:pt x="1578864" y="153924"/>
                </a:lnTo>
                <a:lnTo>
                  <a:pt x="1571012" y="105290"/>
                </a:lnTo>
                <a:lnTo>
                  <a:pt x="1549152" y="63038"/>
                </a:lnTo>
                <a:lnTo>
                  <a:pt x="1515825" y="29711"/>
                </a:lnTo>
                <a:lnTo>
                  <a:pt x="1473573" y="7851"/>
                </a:lnTo>
                <a:lnTo>
                  <a:pt x="1424940" y="0"/>
                </a:lnTo>
                <a:close/>
              </a:path>
            </a:pathLst>
          </a:custGeom>
          <a:solidFill>
            <a:srgbClr val="1C2B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671941" y="2826257"/>
            <a:ext cx="826769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Current</a:t>
            </a:r>
            <a:r>
              <a:rPr dirty="0" sz="11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044683" y="2470404"/>
            <a:ext cx="1579245" cy="923925"/>
          </a:xfrm>
          <a:custGeom>
            <a:avLst/>
            <a:gdLst/>
            <a:ahLst/>
            <a:cxnLst/>
            <a:rect l="l" t="t" r="r" b="b"/>
            <a:pathLst>
              <a:path w="1579245" h="923925">
                <a:moveTo>
                  <a:pt x="1424940" y="0"/>
                </a:moveTo>
                <a:lnTo>
                  <a:pt x="153924" y="0"/>
                </a:lnTo>
                <a:lnTo>
                  <a:pt x="105290" y="7851"/>
                </a:lnTo>
                <a:lnTo>
                  <a:pt x="63038" y="29711"/>
                </a:lnTo>
                <a:lnTo>
                  <a:pt x="29711" y="63038"/>
                </a:lnTo>
                <a:lnTo>
                  <a:pt x="7851" y="105290"/>
                </a:lnTo>
                <a:lnTo>
                  <a:pt x="0" y="153924"/>
                </a:lnTo>
                <a:lnTo>
                  <a:pt x="0" y="769620"/>
                </a:lnTo>
                <a:lnTo>
                  <a:pt x="7851" y="818253"/>
                </a:lnTo>
                <a:lnTo>
                  <a:pt x="29711" y="860505"/>
                </a:lnTo>
                <a:lnTo>
                  <a:pt x="63038" y="893832"/>
                </a:lnTo>
                <a:lnTo>
                  <a:pt x="105290" y="915692"/>
                </a:lnTo>
                <a:lnTo>
                  <a:pt x="153924" y="923544"/>
                </a:lnTo>
                <a:lnTo>
                  <a:pt x="1424940" y="923544"/>
                </a:lnTo>
                <a:lnTo>
                  <a:pt x="1473573" y="915692"/>
                </a:lnTo>
                <a:lnTo>
                  <a:pt x="1515825" y="893832"/>
                </a:lnTo>
                <a:lnTo>
                  <a:pt x="1549152" y="860505"/>
                </a:lnTo>
                <a:lnTo>
                  <a:pt x="1571012" y="818253"/>
                </a:lnTo>
                <a:lnTo>
                  <a:pt x="1578864" y="769620"/>
                </a:lnTo>
                <a:lnTo>
                  <a:pt x="1578864" y="153924"/>
                </a:lnTo>
                <a:lnTo>
                  <a:pt x="1571012" y="105290"/>
                </a:lnTo>
                <a:lnTo>
                  <a:pt x="1549152" y="63038"/>
                </a:lnTo>
                <a:lnTo>
                  <a:pt x="1515825" y="29711"/>
                </a:lnTo>
                <a:lnTo>
                  <a:pt x="1473573" y="7851"/>
                </a:lnTo>
                <a:lnTo>
                  <a:pt x="1424940" y="0"/>
                </a:lnTo>
                <a:close/>
              </a:path>
            </a:pathLst>
          </a:custGeom>
          <a:solidFill>
            <a:srgbClr val="1C2B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0421873" y="2826257"/>
            <a:ext cx="826769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Current</a:t>
            </a:r>
            <a:r>
              <a:rPr dirty="0" sz="11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22617" y="3310508"/>
            <a:ext cx="53911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15">
                <a:solidFill>
                  <a:srgbClr val="7E7E7E"/>
                </a:solidFill>
                <a:latin typeface="Trebuchet MS"/>
                <a:cs typeface="Trebuchet MS"/>
              </a:rPr>
              <a:t>In-memory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919464" y="2169413"/>
            <a:ext cx="4375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6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000" spc="15">
                <a:solidFill>
                  <a:srgbClr val="FFFFFF"/>
                </a:solidFill>
                <a:latin typeface="Trebuchet MS"/>
                <a:cs typeface="Trebuchet MS"/>
              </a:rPr>
              <a:t>ode</a:t>
            </a:r>
            <a:r>
              <a:rPr dirty="0" sz="1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5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613517" y="2169413"/>
            <a:ext cx="4375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6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000" spc="15">
                <a:solidFill>
                  <a:srgbClr val="FFFFFF"/>
                </a:solidFill>
                <a:latin typeface="Trebuchet MS"/>
                <a:cs typeface="Trebuchet MS"/>
              </a:rPr>
              <a:t>ode</a:t>
            </a:r>
            <a:r>
              <a:rPr dirty="0" sz="1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5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715243" y="3393947"/>
            <a:ext cx="289560" cy="425450"/>
          </a:xfrm>
          <a:custGeom>
            <a:avLst/>
            <a:gdLst/>
            <a:ahLst/>
            <a:cxnLst/>
            <a:rect l="l" t="t" r="r" b="b"/>
            <a:pathLst>
              <a:path w="289559" h="425450">
                <a:moveTo>
                  <a:pt x="217170" y="0"/>
                </a:moveTo>
                <a:lnTo>
                  <a:pt x="72389" y="0"/>
                </a:lnTo>
                <a:lnTo>
                  <a:pt x="72389" y="280415"/>
                </a:lnTo>
                <a:lnTo>
                  <a:pt x="0" y="280415"/>
                </a:lnTo>
                <a:lnTo>
                  <a:pt x="144779" y="425195"/>
                </a:lnTo>
                <a:lnTo>
                  <a:pt x="289559" y="280415"/>
                </a:lnTo>
                <a:lnTo>
                  <a:pt x="217170" y="280415"/>
                </a:lnTo>
                <a:lnTo>
                  <a:pt x="217170" y="0"/>
                </a:lnTo>
                <a:close/>
              </a:path>
            </a:pathLst>
          </a:custGeom>
          <a:solidFill>
            <a:srgbClr val="3D53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59740" y="3099942"/>
            <a:ext cx="5370195" cy="2421890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85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Three-tier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 architecture</a:t>
            </a:r>
            <a:r>
              <a:rPr dirty="0" sz="1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millisecond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read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times</a:t>
            </a: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980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High-throughput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writes</a:t>
            </a: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(500K/sec/symbol)</a:t>
            </a: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985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Horizontally</a:t>
            </a:r>
            <a:r>
              <a:rPr dirty="0" sz="1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scalable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handle</a:t>
            </a: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petabytes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985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Schema-less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fault-tolerant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under</a:t>
            </a: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live</a:t>
            </a: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trading</a:t>
            </a: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985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User-defined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server-side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computations</a:t>
            </a: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985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dirty="0" sz="1800" spc="60">
                <a:solidFill>
                  <a:srgbClr val="FFFFFF"/>
                </a:solidFill>
                <a:latin typeface="Trebuchet MS"/>
                <a:cs typeface="Trebuchet MS"/>
              </a:rPr>
              <a:t>ACID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transactions</a:t>
            </a:r>
            <a:r>
              <a:rPr dirty="0" sz="1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regulatory</a:t>
            </a: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compliance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64579" y="2647188"/>
            <a:ext cx="1351915" cy="455930"/>
          </a:xfrm>
          <a:custGeom>
            <a:avLst/>
            <a:gdLst/>
            <a:ahLst/>
            <a:cxnLst/>
            <a:rect l="l" t="t" r="r" b="b"/>
            <a:pathLst>
              <a:path w="1351915" h="455930">
                <a:moveTo>
                  <a:pt x="1275842" y="0"/>
                </a:moveTo>
                <a:lnTo>
                  <a:pt x="75946" y="0"/>
                </a:lnTo>
                <a:lnTo>
                  <a:pt x="46398" y="5972"/>
                </a:lnTo>
                <a:lnTo>
                  <a:pt x="22256" y="22256"/>
                </a:lnTo>
                <a:lnTo>
                  <a:pt x="5972" y="46398"/>
                </a:lnTo>
                <a:lnTo>
                  <a:pt x="0" y="75946"/>
                </a:lnTo>
                <a:lnTo>
                  <a:pt x="0" y="379729"/>
                </a:lnTo>
                <a:lnTo>
                  <a:pt x="5972" y="409277"/>
                </a:lnTo>
                <a:lnTo>
                  <a:pt x="22256" y="433419"/>
                </a:lnTo>
                <a:lnTo>
                  <a:pt x="46398" y="449703"/>
                </a:lnTo>
                <a:lnTo>
                  <a:pt x="75946" y="455675"/>
                </a:lnTo>
                <a:lnTo>
                  <a:pt x="1275842" y="455675"/>
                </a:lnTo>
                <a:lnTo>
                  <a:pt x="1305389" y="449703"/>
                </a:lnTo>
                <a:lnTo>
                  <a:pt x="1329531" y="433419"/>
                </a:lnTo>
                <a:lnTo>
                  <a:pt x="1345815" y="409277"/>
                </a:lnTo>
                <a:lnTo>
                  <a:pt x="1351788" y="379729"/>
                </a:lnTo>
                <a:lnTo>
                  <a:pt x="1351788" y="75946"/>
                </a:lnTo>
                <a:lnTo>
                  <a:pt x="1345815" y="46398"/>
                </a:lnTo>
                <a:lnTo>
                  <a:pt x="1329531" y="22256"/>
                </a:lnTo>
                <a:lnTo>
                  <a:pt x="1305389" y="5972"/>
                </a:lnTo>
                <a:lnTo>
                  <a:pt x="1275842" y="0"/>
                </a:lnTo>
                <a:close/>
              </a:path>
            </a:pathLst>
          </a:custGeom>
          <a:solidFill>
            <a:srgbClr val="0D16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18706" y="2794254"/>
            <a:ext cx="36068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00" spc="35" b="1">
                <a:solidFill>
                  <a:srgbClr val="D2D2D2"/>
                </a:solidFill>
                <a:latin typeface="Trebuchet MS"/>
                <a:cs typeface="Trebuchet MS"/>
              </a:rPr>
              <a:t>No</a:t>
            </a:r>
            <a:r>
              <a:rPr dirty="0" sz="800" spc="45" b="1">
                <a:solidFill>
                  <a:srgbClr val="D2D2D2"/>
                </a:solidFill>
                <a:latin typeface="Trebuchet MS"/>
                <a:cs typeface="Trebuchet MS"/>
              </a:rPr>
              <a:t>m</a:t>
            </a:r>
            <a:r>
              <a:rPr dirty="0" sz="800" spc="10" b="1">
                <a:solidFill>
                  <a:srgbClr val="D2D2D2"/>
                </a:solidFill>
                <a:latin typeface="Trebuchet MS"/>
                <a:cs typeface="Trebuchet MS"/>
              </a:rPr>
              <a:t>a</a:t>
            </a:r>
            <a:r>
              <a:rPr dirty="0" sz="800" spc="25" b="1">
                <a:solidFill>
                  <a:srgbClr val="D2D2D2"/>
                </a:solidFill>
                <a:latin typeface="Trebuchet MS"/>
                <a:cs typeface="Trebuchet MS"/>
              </a:rPr>
              <a:t>d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612521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40"/>
              <a:t>Cloud-native</a:t>
            </a:r>
            <a:r>
              <a:rPr dirty="0" sz="4000" spc="-175"/>
              <a:t> </a:t>
            </a:r>
            <a:r>
              <a:rPr dirty="0" sz="4000" spc="-55"/>
              <a:t>architecture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455419" y="1696211"/>
            <a:ext cx="3994785" cy="3392804"/>
          </a:xfrm>
          <a:custGeom>
            <a:avLst/>
            <a:gdLst/>
            <a:ahLst/>
            <a:cxnLst/>
            <a:rect l="l" t="t" r="r" b="b"/>
            <a:pathLst>
              <a:path w="3994785" h="3392804">
                <a:moveTo>
                  <a:pt x="0" y="3392424"/>
                </a:moveTo>
                <a:lnTo>
                  <a:pt x="3994404" y="3392424"/>
                </a:lnTo>
                <a:lnTo>
                  <a:pt x="3994404" y="0"/>
                </a:lnTo>
                <a:lnTo>
                  <a:pt x="0" y="0"/>
                </a:lnTo>
                <a:lnTo>
                  <a:pt x="0" y="3392424"/>
                </a:lnTo>
                <a:close/>
              </a:path>
            </a:pathLst>
          </a:custGeom>
          <a:ln w="12700">
            <a:solidFill>
              <a:srgbClr val="009FC7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907919" y="1768601"/>
            <a:ext cx="10896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009FC7"/>
                </a:solidFill>
                <a:latin typeface="Trebuchet MS"/>
                <a:cs typeface="Trebuchet MS"/>
              </a:rPr>
              <a:t>Availability</a:t>
            </a:r>
            <a:r>
              <a:rPr dirty="0" sz="1000" spc="-60">
                <a:solidFill>
                  <a:srgbClr val="009FC7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009FC7"/>
                </a:solidFill>
                <a:latin typeface="Trebuchet MS"/>
                <a:cs typeface="Trebuchet MS"/>
              </a:rPr>
              <a:t>Zone</a:t>
            </a:r>
            <a:r>
              <a:rPr dirty="0" sz="1000" spc="-75">
                <a:solidFill>
                  <a:srgbClr val="009FC7"/>
                </a:solidFill>
                <a:latin typeface="Trebuchet MS"/>
                <a:cs typeface="Trebuchet MS"/>
              </a:rPr>
              <a:t> </a:t>
            </a:r>
            <a:r>
              <a:rPr dirty="0" sz="1000" spc="55">
                <a:solidFill>
                  <a:srgbClr val="009FC7"/>
                </a:solidFill>
                <a:latin typeface="Trebuchet MS"/>
                <a:cs typeface="Trebuchet MS"/>
              </a:rPr>
              <a:t>1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58113" y="1333246"/>
            <a:ext cx="9484360" cy="4752340"/>
            <a:chOff x="658113" y="1333246"/>
            <a:chExt cx="9484360" cy="4752340"/>
          </a:xfrm>
        </p:grpSpPr>
        <p:sp>
          <p:nvSpPr>
            <p:cNvPr id="8" name="object 8"/>
            <p:cNvSpPr/>
            <p:nvPr/>
          </p:nvSpPr>
          <p:spPr>
            <a:xfrm>
              <a:off x="664463" y="1339596"/>
              <a:ext cx="9471660" cy="4739640"/>
            </a:xfrm>
            <a:custGeom>
              <a:avLst/>
              <a:gdLst/>
              <a:ahLst/>
              <a:cxnLst/>
              <a:rect l="l" t="t" r="r" b="b"/>
              <a:pathLst>
                <a:path w="9471660" h="4739640">
                  <a:moveTo>
                    <a:pt x="0" y="4739640"/>
                  </a:moveTo>
                  <a:lnTo>
                    <a:pt x="9471660" y="4739640"/>
                  </a:lnTo>
                  <a:lnTo>
                    <a:pt x="9471660" y="0"/>
                  </a:lnTo>
                  <a:lnTo>
                    <a:pt x="0" y="0"/>
                  </a:lnTo>
                  <a:lnTo>
                    <a:pt x="0" y="4739640"/>
                  </a:lnTo>
                  <a:close/>
                </a:path>
              </a:pathLst>
            </a:custGeom>
            <a:ln w="12700">
              <a:solidFill>
                <a:srgbClr val="FF529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877567" y="2663952"/>
              <a:ext cx="1350645" cy="451484"/>
            </a:xfrm>
            <a:custGeom>
              <a:avLst/>
              <a:gdLst/>
              <a:ahLst/>
              <a:cxnLst/>
              <a:rect l="l" t="t" r="r" b="b"/>
              <a:pathLst>
                <a:path w="1350645" h="451485">
                  <a:moveTo>
                    <a:pt x="1275080" y="0"/>
                  </a:moveTo>
                  <a:lnTo>
                    <a:pt x="75183" y="0"/>
                  </a:lnTo>
                  <a:lnTo>
                    <a:pt x="45916" y="5907"/>
                  </a:lnTo>
                  <a:lnTo>
                    <a:pt x="22018" y="22018"/>
                  </a:lnTo>
                  <a:lnTo>
                    <a:pt x="5907" y="45916"/>
                  </a:lnTo>
                  <a:lnTo>
                    <a:pt x="0" y="75184"/>
                  </a:lnTo>
                  <a:lnTo>
                    <a:pt x="0" y="375920"/>
                  </a:lnTo>
                  <a:lnTo>
                    <a:pt x="5907" y="405187"/>
                  </a:lnTo>
                  <a:lnTo>
                    <a:pt x="22018" y="429085"/>
                  </a:lnTo>
                  <a:lnTo>
                    <a:pt x="45916" y="445196"/>
                  </a:lnTo>
                  <a:lnTo>
                    <a:pt x="75183" y="451103"/>
                  </a:lnTo>
                  <a:lnTo>
                    <a:pt x="1275080" y="451103"/>
                  </a:lnTo>
                  <a:lnTo>
                    <a:pt x="1304347" y="445196"/>
                  </a:lnTo>
                  <a:lnTo>
                    <a:pt x="1328245" y="429085"/>
                  </a:lnTo>
                  <a:lnTo>
                    <a:pt x="1344356" y="405187"/>
                  </a:lnTo>
                  <a:lnTo>
                    <a:pt x="1350264" y="375920"/>
                  </a:lnTo>
                  <a:lnTo>
                    <a:pt x="1350264" y="75184"/>
                  </a:lnTo>
                  <a:lnTo>
                    <a:pt x="1344356" y="45916"/>
                  </a:lnTo>
                  <a:lnTo>
                    <a:pt x="1328245" y="22018"/>
                  </a:lnTo>
                  <a:lnTo>
                    <a:pt x="1304347" y="5907"/>
                  </a:lnTo>
                  <a:lnTo>
                    <a:pt x="1275080" y="0"/>
                  </a:lnTo>
                  <a:close/>
                </a:path>
              </a:pathLst>
            </a:custGeom>
            <a:solidFill>
              <a:srgbClr val="0D16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631058" y="2808858"/>
            <a:ext cx="36068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00" spc="35" b="1">
                <a:solidFill>
                  <a:srgbClr val="D2D2D2"/>
                </a:solidFill>
                <a:latin typeface="Trebuchet MS"/>
                <a:cs typeface="Trebuchet MS"/>
              </a:rPr>
              <a:t>No</a:t>
            </a:r>
            <a:r>
              <a:rPr dirty="0" sz="800" spc="45" b="1">
                <a:solidFill>
                  <a:srgbClr val="D2D2D2"/>
                </a:solidFill>
                <a:latin typeface="Trebuchet MS"/>
                <a:cs typeface="Trebuchet MS"/>
              </a:rPr>
              <a:t>m</a:t>
            </a:r>
            <a:r>
              <a:rPr dirty="0" sz="800" spc="10" b="1">
                <a:solidFill>
                  <a:srgbClr val="D2D2D2"/>
                </a:solidFill>
                <a:latin typeface="Trebuchet MS"/>
                <a:cs typeface="Trebuchet MS"/>
              </a:rPr>
              <a:t>a</a:t>
            </a:r>
            <a:r>
              <a:rPr dirty="0" sz="800" spc="25" b="1">
                <a:solidFill>
                  <a:srgbClr val="D2D2D2"/>
                </a:solidFill>
                <a:latin typeface="Trebuchet MS"/>
                <a:cs typeface="Trebuchet MS"/>
              </a:rPr>
              <a:t>d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33727" y="2010155"/>
            <a:ext cx="1697989" cy="1937385"/>
          </a:xfrm>
          <a:custGeom>
            <a:avLst/>
            <a:gdLst/>
            <a:ahLst/>
            <a:cxnLst/>
            <a:rect l="l" t="t" r="r" b="b"/>
            <a:pathLst>
              <a:path w="1697989" h="1937385">
                <a:moveTo>
                  <a:pt x="0" y="1937004"/>
                </a:moveTo>
                <a:lnTo>
                  <a:pt x="1697736" y="1937004"/>
                </a:lnTo>
                <a:lnTo>
                  <a:pt x="1697736" y="0"/>
                </a:lnTo>
                <a:lnTo>
                  <a:pt x="0" y="0"/>
                </a:lnTo>
                <a:lnTo>
                  <a:pt x="0" y="1937004"/>
                </a:lnTo>
                <a:close/>
              </a:path>
            </a:pathLst>
          </a:custGeom>
          <a:ln w="12700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091817" y="2077669"/>
            <a:ext cx="51244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80">
                <a:solidFill>
                  <a:srgbClr val="FF9900"/>
                </a:solidFill>
                <a:latin typeface="Trebuchet MS"/>
                <a:cs typeface="Trebuchet MS"/>
              </a:rPr>
              <a:t>N</a:t>
            </a:r>
            <a:r>
              <a:rPr dirty="0" sz="1200" spc="25">
                <a:solidFill>
                  <a:srgbClr val="FF9900"/>
                </a:solidFill>
                <a:latin typeface="Trebuchet MS"/>
                <a:cs typeface="Trebuchet MS"/>
              </a:rPr>
              <a:t>ode</a:t>
            </a:r>
            <a:r>
              <a:rPr dirty="0" sz="1200" spc="-30">
                <a:solidFill>
                  <a:srgbClr val="FF9900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FF9900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64336" y="1505711"/>
            <a:ext cx="8869680" cy="3708400"/>
          </a:xfrm>
          <a:custGeom>
            <a:avLst/>
            <a:gdLst/>
            <a:ahLst/>
            <a:cxnLst/>
            <a:rect l="l" t="t" r="r" b="b"/>
            <a:pathLst>
              <a:path w="8869680" h="3708400">
                <a:moveTo>
                  <a:pt x="0" y="3707891"/>
                </a:moveTo>
                <a:lnTo>
                  <a:pt x="8869679" y="3707891"/>
                </a:lnTo>
                <a:lnTo>
                  <a:pt x="8869679" y="0"/>
                </a:lnTo>
                <a:lnTo>
                  <a:pt x="0" y="0"/>
                </a:lnTo>
                <a:lnTo>
                  <a:pt x="0" y="3707891"/>
                </a:lnTo>
                <a:close/>
              </a:path>
            </a:pathLst>
          </a:custGeom>
          <a:ln w="12700">
            <a:solidFill>
              <a:srgbClr val="6CAD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87067" y="1604772"/>
            <a:ext cx="411480" cy="22097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3335">
              <a:lnSpc>
                <a:spcPts val="1295"/>
              </a:lnSpc>
            </a:pPr>
            <a:r>
              <a:rPr dirty="0" sz="1200" spc="40">
                <a:solidFill>
                  <a:srgbClr val="6CAD3D"/>
                </a:solidFill>
                <a:latin typeface="Trebuchet MS"/>
                <a:cs typeface="Trebuchet MS"/>
              </a:rPr>
              <a:t>VPC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53413" y="1514416"/>
            <a:ext cx="8887460" cy="4467860"/>
            <a:chOff x="1153413" y="1514416"/>
            <a:chExt cx="8887460" cy="4467860"/>
          </a:xfrm>
        </p:grpSpPr>
        <p:sp>
          <p:nvSpPr>
            <p:cNvPr id="16" name="object 16"/>
            <p:cNvSpPr/>
            <p:nvPr/>
          </p:nvSpPr>
          <p:spPr>
            <a:xfrm>
              <a:off x="1168416" y="1514416"/>
              <a:ext cx="427990" cy="429895"/>
            </a:xfrm>
            <a:custGeom>
              <a:avLst/>
              <a:gdLst/>
              <a:ahLst/>
              <a:cxnLst/>
              <a:rect l="l" t="t" r="r" b="b"/>
              <a:pathLst>
                <a:path w="427990" h="429894">
                  <a:moveTo>
                    <a:pt x="427523" y="0"/>
                  </a:moveTo>
                  <a:lnTo>
                    <a:pt x="0" y="0"/>
                  </a:lnTo>
                  <a:lnTo>
                    <a:pt x="0" y="429560"/>
                  </a:lnTo>
                  <a:lnTo>
                    <a:pt x="427523" y="429560"/>
                  </a:lnTo>
                  <a:lnTo>
                    <a:pt x="427523" y="0"/>
                  </a:lnTo>
                  <a:close/>
                </a:path>
              </a:pathLst>
            </a:custGeom>
            <a:solidFill>
              <a:srgbClr val="6CAD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295" y="1698537"/>
              <a:ext cx="82695" cy="9202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223383" y="1624397"/>
              <a:ext cx="318135" cy="210185"/>
            </a:xfrm>
            <a:custGeom>
              <a:avLst/>
              <a:gdLst/>
              <a:ahLst/>
              <a:cxnLst/>
              <a:rect l="l" t="t" r="r" b="b"/>
              <a:pathLst>
                <a:path w="318134" h="210185">
                  <a:moveTo>
                    <a:pt x="116207" y="0"/>
                  </a:moveTo>
                  <a:lnTo>
                    <a:pt x="71405" y="20022"/>
                  </a:lnTo>
                  <a:lnTo>
                    <a:pt x="45856" y="59789"/>
                  </a:lnTo>
                  <a:lnTo>
                    <a:pt x="42019" y="83815"/>
                  </a:lnTo>
                  <a:lnTo>
                    <a:pt x="42019" y="89092"/>
                  </a:lnTo>
                  <a:lnTo>
                    <a:pt x="24348" y="97556"/>
                  </a:lnTo>
                  <a:lnTo>
                    <a:pt x="10814" y="111050"/>
                  </a:lnTo>
                  <a:lnTo>
                    <a:pt x="2377" y="128232"/>
                  </a:lnTo>
                  <a:lnTo>
                    <a:pt x="0" y="147758"/>
                  </a:lnTo>
                  <a:lnTo>
                    <a:pt x="0" y="152667"/>
                  </a:lnTo>
                  <a:lnTo>
                    <a:pt x="19997" y="193614"/>
                  </a:lnTo>
                  <a:lnTo>
                    <a:pt x="62418" y="209860"/>
                  </a:lnTo>
                  <a:lnTo>
                    <a:pt x="260911" y="209860"/>
                  </a:lnTo>
                  <a:lnTo>
                    <a:pt x="269767" y="208200"/>
                  </a:lnTo>
                  <a:lnTo>
                    <a:pt x="289250" y="200257"/>
                  </a:lnTo>
                  <a:lnTo>
                    <a:pt x="291395" y="198201"/>
                  </a:lnTo>
                  <a:lnTo>
                    <a:pt x="261400" y="198201"/>
                  </a:lnTo>
                  <a:lnTo>
                    <a:pt x="260544" y="197955"/>
                  </a:lnTo>
                  <a:lnTo>
                    <a:pt x="62540" y="197955"/>
                  </a:lnTo>
                  <a:lnTo>
                    <a:pt x="17402" y="170424"/>
                  </a:lnTo>
                  <a:lnTo>
                    <a:pt x="12337" y="152176"/>
                  </a:lnTo>
                  <a:lnTo>
                    <a:pt x="12383" y="147758"/>
                  </a:lnTo>
                  <a:lnTo>
                    <a:pt x="34108" y="105952"/>
                  </a:lnTo>
                  <a:lnTo>
                    <a:pt x="52666" y="98942"/>
                  </a:lnTo>
                  <a:lnTo>
                    <a:pt x="54590" y="96078"/>
                  </a:lnTo>
                  <a:lnTo>
                    <a:pt x="54234" y="93020"/>
                  </a:lnTo>
                  <a:lnTo>
                    <a:pt x="54166" y="91915"/>
                  </a:lnTo>
                  <a:lnTo>
                    <a:pt x="54051" y="87037"/>
                  </a:lnTo>
                  <a:lnTo>
                    <a:pt x="54234" y="84060"/>
                  </a:lnTo>
                  <a:lnTo>
                    <a:pt x="66163" y="45204"/>
                  </a:lnTo>
                  <a:lnTo>
                    <a:pt x="96375" y="18154"/>
                  </a:lnTo>
                  <a:lnTo>
                    <a:pt x="125691" y="11772"/>
                  </a:lnTo>
                  <a:lnTo>
                    <a:pt x="167453" y="11772"/>
                  </a:lnTo>
                  <a:lnTo>
                    <a:pt x="164539" y="9547"/>
                  </a:lnTo>
                  <a:lnTo>
                    <a:pt x="141094" y="1090"/>
                  </a:lnTo>
                  <a:lnTo>
                    <a:pt x="116207" y="0"/>
                  </a:lnTo>
                  <a:close/>
                </a:path>
                <a:path w="318134" h="210185">
                  <a:moveTo>
                    <a:pt x="254589" y="57887"/>
                  </a:moveTo>
                  <a:lnTo>
                    <a:pt x="227182" y="57887"/>
                  </a:lnTo>
                  <a:lnTo>
                    <a:pt x="235015" y="58778"/>
                  </a:lnTo>
                  <a:lnTo>
                    <a:pt x="244089" y="64200"/>
                  </a:lnTo>
                  <a:lnTo>
                    <a:pt x="250963" y="71941"/>
                  </a:lnTo>
                  <a:lnTo>
                    <a:pt x="255239" y="81384"/>
                  </a:lnTo>
                  <a:lnTo>
                    <a:pt x="256514" y="91915"/>
                  </a:lnTo>
                  <a:lnTo>
                    <a:pt x="255994" y="95158"/>
                  </a:lnTo>
                  <a:lnTo>
                    <a:pt x="258173" y="98226"/>
                  </a:lnTo>
                  <a:lnTo>
                    <a:pt x="294936" y="116841"/>
                  </a:lnTo>
                  <a:lnTo>
                    <a:pt x="305943" y="153435"/>
                  </a:lnTo>
                  <a:lnTo>
                    <a:pt x="301309" y="170086"/>
                  </a:lnTo>
                  <a:lnTo>
                    <a:pt x="291630" y="183811"/>
                  </a:lnTo>
                  <a:lnTo>
                    <a:pt x="277972" y="193539"/>
                  </a:lnTo>
                  <a:lnTo>
                    <a:pt x="261400" y="198201"/>
                  </a:lnTo>
                  <a:lnTo>
                    <a:pt x="291395" y="198201"/>
                  </a:lnTo>
                  <a:lnTo>
                    <a:pt x="308732" y="181590"/>
                  </a:lnTo>
                  <a:lnTo>
                    <a:pt x="317588" y="147758"/>
                  </a:lnTo>
                  <a:lnTo>
                    <a:pt x="314101" y="126510"/>
                  </a:lnTo>
                  <a:lnTo>
                    <a:pt x="303778" y="108350"/>
                  </a:lnTo>
                  <a:lnTo>
                    <a:pt x="287900" y="94829"/>
                  </a:lnTo>
                  <a:lnTo>
                    <a:pt x="267751" y="87497"/>
                  </a:lnTo>
                  <a:lnTo>
                    <a:pt x="265277" y="74260"/>
                  </a:lnTo>
                  <a:lnTo>
                    <a:pt x="259178" y="62579"/>
                  </a:lnTo>
                  <a:lnTo>
                    <a:pt x="254589" y="57887"/>
                  </a:lnTo>
                  <a:close/>
                </a:path>
                <a:path w="318134" h="210185">
                  <a:moveTo>
                    <a:pt x="167453" y="11772"/>
                  </a:moveTo>
                  <a:lnTo>
                    <a:pt x="125691" y="11772"/>
                  </a:lnTo>
                  <a:lnTo>
                    <a:pt x="139925" y="13505"/>
                  </a:lnTo>
                  <a:lnTo>
                    <a:pt x="153427" y="17935"/>
                  </a:lnTo>
                  <a:lnTo>
                    <a:pt x="188625" y="49600"/>
                  </a:lnTo>
                  <a:lnTo>
                    <a:pt x="197933" y="70427"/>
                  </a:lnTo>
                  <a:lnTo>
                    <a:pt x="201434" y="72074"/>
                  </a:lnTo>
                  <a:lnTo>
                    <a:pt x="205720" y="70519"/>
                  </a:lnTo>
                  <a:lnTo>
                    <a:pt x="206697" y="69793"/>
                  </a:lnTo>
                  <a:lnTo>
                    <a:pt x="207409" y="68842"/>
                  </a:lnTo>
                  <a:lnTo>
                    <a:pt x="212855" y="63111"/>
                  </a:lnTo>
                  <a:lnTo>
                    <a:pt x="219621" y="59395"/>
                  </a:lnTo>
                  <a:lnTo>
                    <a:pt x="227182" y="57887"/>
                  </a:lnTo>
                  <a:lnTo>
                    <a:pt x="254589" y="57887"/>
                  </a:lnTo>
                  <a:lnTo>
                    <a:pt x="250659" y="53869"/>
                  </a:lnTo>
                  <a:lnTo>
                    <a:pt x="204478" y="53869"/>
                  </a:lnTo>
                  <a:lnTo>
                    <a:pt x="200559" y="46002"/>
                  </a:lnTo>
                  <a:lnTo>
                    <a:pt x="195954" y="38543"/>
                  </a:lnTo>
                  <a:lnTo>
                    <a:pt x="190694" y="31535"/>
                  </a:lnTo>
                  <a:lnTo>
                    <a:pt x="184812" y="25027"/>
                  </a:lnTo>
                  <a:lnTo>
                    <a:pt x="167453" y="11772"/>
                  </a:lnTo>
                  <a:close/>
                </a:path>
                <a:path w="318134" h="210185">
                  <a:moveTo>
                    <a:pt x="229296" y="45315"/>
                  </a:moveTo>
                  <a:lnTo>
                    <a:pt x="220449" y="46079"/>
                  </a:lnTo>
                  <a:lnTo>
                    <a:pt x="212044" y="48958"/>
                  </a:lnTo>
                  <a:lnTo>
                    <a:pt x="204478" y="53869"/>
                  </a:lnTo>
                  <a:lnTo>
                    <a:pt x="250659" y="53869"/>
                  </a:lnTo>
                  <a:lnTo>
                    <a:pt x="249976" y="53170"/>
                  </a:lnTo>
                  <a:lnTo>
                    <a:pt x="238191" y="46750"/>
                  </a:lnTo>
                  <a:lnTo>
                    <a:pt x="229296" y="45315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344" y="2699003"/>
              <a:ext cx="350519" cy="37185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38728" y="5405627"/>
              <a:ext cx="544068" cy="54406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159763" y="5286755"/>
              <a:ext cx="8874760" cy="688975"/>
            </a:xfrm>
            <a:custGeom>
              <a:avLst/>
              <a:gdLst/>
              <a:ahLst/>
              <a:cxnLst/>
              <a:rect l="l" t="t" r="r" b="b"/>
              <a:pathLst>
                <a:path w="8874760" h="688975">
                  <a:moveTo>
                    <a:pt x="0" y="688848"/>
                  </a:moveTo>
                  <a:lnTo>
                    <a:pt x="8874252" y="688848"/>
                  </a:lnTo>
                  <a:lnTo>
                    <a:pt x="8874252" y="0"/>
                  </a:lnTo>
                  <a:lnTo>
                    <a:pt x="0" y="0"/>
                  </a:lnTo>
                  <a:lnTo>
                    <a:pt x="0" y="688848"/>
                  </a:lnTo>
                  <a:close/>
                </a:path>
              </a:pathLst>
            </a:custGeom>
            <a:ln w="127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241672" y="5565444"/>
            <a:ext cx="54737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25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60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641348" y="2017776"/>
            <a:ext cx="2069464" cy="1725295"/>
            <a:chOff x="1641348" y="2017776"/>
            <a:chExt cx="2069464" cy="1725295"/>
          </a:xfrm>
        </p:grpSpPr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1348" y="2017776"/>
              <a:ext cx="387095" cy="38709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199638" y="3492246"/>
              <a:ext cx="511175" cy="76200"/>
            </a:xfrm>
            <a:custGeom>
              <a:avLst/>
              <a:gdLst/>
              <a:ahLst/>
              <a:cxnLst/>
              <a:rect l="l" t="t" r="r" b="b"/>
              <a:pathLst>
                <a:path w="51117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7625"/>
                  </a:lnTo>
                  <a:lnTo>
                    <a:pt x="58292" y="47625"/>
                  </a:lnTo>
                  <a:lnTo>
                    <a:pt x="53975" y="43306"/>
                  </a:lnTo>
                  <a:lnTo>
                    <a:pt x="53975" y="32892"/>
                  </a:lnTo>
                  <a:lnTo>
                    <a:pt x="58292" y="28575"/>
                  </a:lnTo>
                  <a:lnTo>
                    <a:pt x="76200" y="28575"/>
                  </a:lnTo>
                  <a:lnTo>
                    <a:pt x="76200" y="0"/>
                  </a:lnTo>
                  <a:close/>
                </a:path>
                <a:path w="511175" h="76200">
                  <a:moveTo>
                    <a:pt x="434975" y="0"/>
                  </a:moveTo>
                  <a:lnTo>
                    <a:pt x="434975" y="76200"/>
                  </a:lnTo>
                  <a:lnTo>
                    <a:pt x="492125" y="47625"/>
                  </a:lnTo>
                  <a:lnTo>
                    <a:pt x="452882" y="47625"/>
                  </a:lnTo>
                  <a:lnTo>
                    <a:pt x="457200" y="43306"/>
                  </a:lnTo>
                  <a:lnTo>
                    <a:pt x="457200" y="32892"/>
                  </a:lnTo>
                  <a:lnTo>
                    <a:pt x="452882" y="28575"/>
                  </a:lnTo>
                  <a:lnTo>
                    <a:pt x="492125" y="28575"/>
                  </a:lnTo>
                  <a:lnTo>
                    <a:pt x="434975" y="0"/>
                  </a:lnTo>
                  <a:close/>
                </a:path>
                <a:path w="511175" h="76200">
                  <a:moveTo>
                    <a:pt x="76200" y="28575"/>
                  </a:moveTo>
                  <a:lnTo>
                    <a:pt x="58292" y="28575"/>
                  </a:lnTo>
                  <a:lnTo>
                    <a:pt x="53975" y="32892"/>
                  </a:lnTo>
                  <a:lnTo>
                    <a:pt x="53975" y="43306"/>
                  </a:lnTo>
                  <a:lnTo>
                    <a:pt x="58292" y="47625"/>
                  </a:lnTo>
                  <a:lnTo>
                    <a:pt x="76200" y="47625"/>
                  </a:lnTo>
                  <a:lnTo>
                    <a:pt x="76200" y="28575"/>
                  </a:lnTo>
                  <a:close/>
                </a:path>
                <a:path w="511175" h="76200">
                  <a:moveTo>
                    <a:pt x="434975" y="28575"/>
                  </a:moveTo>
                  <a:lnTo>
                    <a:pt x="76200" y="28575"/>
                  </a:lnTo>
                  <a:lnTo>
                    <a:pt x="76200" y="47625"/>
                  </a:lnTo>
                  <a:lnTo>
                    <a:pt x="434975" y="47625"/>
                  </a:lnTo>
                  <a:lnTo>
                    <a:pt x="434975" y="28575"/>
                  </a:lnTo>
                  <a:close/>
                </a:path>
                <a:path w="511175" h="76200">
                  <a:moveTo>
                    <a:pt x="492125" y="28575"/>
                  </a:moveTo>
                  <a:lnTo>
                    <a:pt x="452882" y="28575"/>
                  </a:lnTo>
                  <a:lnTo>
                    <a:pt x="457200" y="32892"/>
                  </a:lnTo>
                  <a:lnTo>
                    <a:pt x="457200" y="43306"/>
                  </a:lnTo>
                  <a:lnTo>
                    <a:pt x="452882" y="47625"/>
                  </a:lnTo>
                  <a:lnTo>
                    <a:pt x="492125" y="47625"/>
                  </a:lnTo>
                  <a:lnTo>
                    <a:pt x="511175" y="38100"/>
                  </a:lnTo>
                  <a:lnTo>
                    <a:pt x="492125" y="28575"/>
                  </a:lnTo>
                  <a:close/>
                </a:path>
              </a:pathLst>
            </a:custGeom>
            <a:solidFill>
              <a:srgbClr val="525D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804416" y="3317748"/>
              <a:ext cx="1394460" cy="425450"/>
            </a:xfrm>
            <a:custGeom>
              <a:avLst/>
              <a:gdLst/>
              <a:ahLst/>
              <a:cxnLst/>
              <a:rect l="l" t="t" r="r" b="b"/>
              <a:pathLst>
                <a:path w="1394460" h="425450">
                  <a:moveTo>
                    <a:pt x="1323594" y="0"/>
                  </a:moveTo>
                  <a:lnTo>
                    <a:pt x="70865" y="0"/>
                  </a:lnTo>
                  <a:lnTo>
                    <a:pt x="43291" y="5572"/>
                  </a:lnTo>
                  <a:lnTo>
                    <a:pt x="20764" y="20764"/>
                  </a:lnTo>
                  <a:lnTo>
                    <a:pt x="5572" y="43291"/>
                  </a:lnTo>
                  <a:lnTo>
                    <a:pt x="0" y="70865"/>
                  </a:lnTo>
                  <a:lnTo>
                    <a:pt x="0" y="354329"/>
                  </a:lnTo>
                  <a:lnTo>
                    <a:pt x="5572" y="381904"/>
                  </a:lnTo>
                  <a:lnTo>
                    <a:pt x="20764" y="404431"/>
                  </a:lnTo>
                  <a:lnTo>
                    <a:pt x="43291" y="419623"/>
                  </a:lnTo>
                  <a:lnTo>
                    <a:pt x="70865" y="425195"/>
                  </a:lnTo>
                  <a:lnTo>
                    <a:pt x="1323594" y="425195"/>
                  </a:lnTo>
                  <a:lnTo>
                    <a:pt x="1351168" y="419623"/>
                  </a:lnTo>
                  <a:lnTo>
                    <a:pt x="1373695" y="404431"/>
                  </a:lnTo>
                  <a:lnTo>
                    <a:pt x="1388887" y="381904"/>
                  </a:lnTo>
                  <a:lnTo>
                    <a:pt x="1394459" y="354329"/>
                  </a:lnTo>
                  <a:lnTo>
                    <a:pt x="1394459" y="70865"/>
                  </a:lnTo>
                  <a:lnTo>
                    <a:pt x="1388887" y="43291"/>
                  </a:lnTo>
                  <a:lnTo>
                    <a:pt x="1373695" y="20764"/>
                  </a:lnTo>
                  <a:lnTo>
                    <a:pt x="1351168" y="5572"/>
                  </a:lnTo>
                  <a:lnTo>
                    <a:pt x="1323594" y="0"/>
                  </a:lnTo>
                  <a:close/>
                </a:path>
              </a:pathLst>
            </a:custGeom>
            <a:solidFill>
              <a:srgbClr val="0D16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556636" y="3449573"/>
            <a:ext cx="5187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00" spc="-15">
                <a:solidFill>
                  <a:srgbClr val="D2D2D2"/>
                </a:solidFill>
                <a:latin typeface="Trebuchet MS"/>
                <a:cs typeface="Trebuchet MS"/>
              </a:rPr>
              <a:t>T</a:t>
            </a:r>
            <a:r>
              <a:rPr dirty="0" sz="800" spc="-10">
                <a:solidFill>
                  <a:srgbClr val="D2D2D2"/>
                </a:solidFill>
                <a:latin typeface="Trebuchet MS"/>
                <a:cs typeface="Trebuchet MS"/>
              </a:rPr>
              <a:t>ick</a:t>
            </a:r>
            <a:r>
              <a:rPr dirty="0" sz="800" spc="-20">
                <a:solidFill>
                  <a:srgbClr val="D2D2D2"/>
                </a:solidFill>
                <a:latin typeface="Trebuchet MS"/>
                <a:cs typeface="Trebuchet MS"/>
              </a:rPr>
              <a:t> </a:t>
            </a:r>
            <a:r>
              <a:rPr dirty="0" sz="800" spc="25">
                <a:solidFill>
                  <a:srgbClr val="D2D2D2"/>
                </a:solidFill>
                <a:latin typeface="Trebuchet MS"/>
                <a:cs typeface="Trebuchet MS"/>
              </a:rPr>
              <a:t>S</a:t>
            </a:r>
            <a:r>
              <a:rPr dirty="0" sz="800" spc="20">
                <a:solidFill>
                  <a:srgbClr val="D2D2D2"/>
                </a:solidFill>
                <a:latin typeface="Trebuchet MS"/>
                <a:cs typeface="Trebuchet MS"/>
              </a:rPr>
              <a:t>e</a:t>
            </a:r>
            <a:r>
              <a:rPr dirty="0" sz="800">
                <a:solidFill>
                  <a:srgbClr val="D2D2D2"/>
                </a:solidFill>
                <a:latin typeface="Trebuchet MS"/>
                <a:cs typeface="Trebuchet MS"/>
              </a:rPr>
              <a:t>r</a:t>
            </a:r>
            <a:r>
              <a:rPr dirty="0" sz="800" spc="-5">
                <a:solidFill>
                  <a:srgbClr val="D2D2D2"/>
                </a:solidFill>
                <a:latin typeface="Trebuchet MS"/>
                <a:cs typeface="Trebuchet MS"/>
              </a:rPr>
              <a:t>v</a:t>
            </a:r>
            <a:r>
              <a:rPr dirty="0" sz="800" spc="-25">
                <a:solidFill>
                  <a:srgbClr val="D2D2D2"/>
                </a:solidFill>
                <a:latin typeface="Trebuchet MS"/>
                <a:cs typeface="Trebuchet MS"/>
              </a:rPr>
              <a:t>e</a:t>
            </a:r>
            <a:r>
              <a:rPr dirty="0" sz="800" spc="-15">
                <a:solidFill>
                  <a:srgbClr val="D2D2D2"/>
                </a:solidFill>
                <a:latin typeface="Trebuchet MS"/>
                <a:cs typeface="Trebuchet MS"/>
              </a:rPr>
              <a:t>r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736335" y="1696211"/>
            <a:ext cx="3994785" cy="3392804"/>
          </a:xfrm>
          <a:custGeom>
            <a:avLst/>
            <a:gdLst/>
            <a:ahLst/>
            <a:cxnLst/>
            <a:rect l="l" t="t" r="r" b="b"/>
            <a:pathLst>
              <a:path w="3994784" h="3392804">
                <a:moveTo>
                  <a:pt x="0" y="3392424"/>
                </a:moveTo>
                <a:lnTo>
                  <a:pt x="3994404" y="3392424"/>
                </a:lnTo>
                <a:lnTo>
                  <a:pt x="3994404" y="0"/>
                </a:lnTo>
                <a:lnTo>
                  <a:pt x="0" y="0"/>
                </a:lnTo>
                <a:lnTo>
                  <a:pt x="0" y="3392424"/>
                </a:lnTo>
                <a:close/>
              </a:path>
            </a:pathLst>
          </a:custGeom>
          <a:ln w="12699">
            <a:solidFill>
              <a:srgbClr val="009FC7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188834" y="1768601"/>
            <a:ext cx="10896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009FC7"/>
                </a:solidFill>
                <a:latin typeface="Trebuchet MS"/>
                <a:cs typeface="Trebuchet MS"/>
              </a:rPr>
              <a:t>Availability</a:t>
            </a:r>
            <a:r>
              <a:rPr dirty="0" sz="1000" spc="-60">
                <a:solidFill>
                  <a:srgbClr val="009FC7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009FC7"/>
                </a:solidFill>
                <a:latin typeface="Trebuchet MS"/>
                <a:cs typeface="Trebuchet MS"/>
              </a:rPr>
              <a:t>Zone</a:t>
            </a:r>
            <a:r>
              <a:rPr dirty="0" sz="1000" spc="-75">
                <a:solidFill>
                  <a:srgbClr val="009FC7"/>
                </a:solidFill>
                <a:latin typeface="Trebuchet MS"/>
                <a:cs typeface="Trebuchet MS"/>
              </a:rPr>
              <a:t> </a:t>
            </a:r>
            <a:r>
              <a:rPr dirty="0" sz="1000" spc="55">
                <a:solidFill>
                  <a:srgbClr val="009FC7"/>
                </a:solidFill>
                <a:latin typeface="Trebuchet MS"/>
                <a:cs typeface="Trebuchet MS"/>
              </a:rPr>
              <a:t>2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627377" y="3492627"/>
            <a:ext cx="4455160" cy="2673985"/>
            <a:chOff x="1627377" y="3492627"/>
            <a:chExt cx="4455160" cy="2673985"/>
          </a:xfrm>
        </p:grpSpPr>
        <p:sp>
          <p:nvSpPr>
            <p:cNvPr id="31" name="object 31"/>
            <p:cNvSpPr/>
            <p:nvPr/>
          </p:nvSpPr>
          <p:spPr>
            <a:xfrm>
              <a:off x="5106162" y="3492627"/>
              <a:ext cx="976630" cy="80010"/>
            </a:xfrm>
            <a:custGeom>
              <a:avLst/>
              <a:gdLst/>
              <a:ahLst/>
              <a:cxnLst/>
              <a:rect l="l" t="t" r="r" b="b"/>
              <a:pathLst>
                <a:path w="976629" h="80010">
                  <a:moveTo>
                    <a:pt x="899938" y="51125"/>
                  </a:moveTo>
                  <a:lnTo>
                    <a:pt x="899795" y="79756"/>
                  </a:lnTo>
                  <a:lnTo>
                    <a:pt x="957424" y="51181"/>
                  </a:lnTo>
                  <a:lnTo>
                    <a:pt x="912622" y="51181"/>
                  </a:lnTo>
                  <a:lnTo>
                    <a:pt x="899938" y="51125"/>
                  </a:lnTo>
                  <a:close/>
                </a:path>
                <a:path w="976629" h="80010">
                  <a:moveTo>
                    <a:pt x="76326" y="0"/>
                  </a:moveTo>
                  <a:lnTo>
                    <a:pt x="0" y="37719"/>
                  </a:lnTo>
                  <a:lnTo>
                    <a:pt x="76073" y="76200"/>
                  </a:lnTo>
                  <a:lnTo>
                    <a:pt x="76168" y="47552"/>
                  </a:lnTo>
                  <a:lnTo>
                    <a:pt x="58165" y="47498"/>
                  </a:lnTo>
                  <a:lnTo>
                    <a:pt x="53975" y="43180"/>
                  </a:lnTo>
                  <a:lnTo>
                    <a:pt x="53975" y="32638"/>
                  </a:lnTo>
                  <a:lnTo>
                    <a:pt x="58292" y="28448"/>
                  </a:lnTo>
                  <a:lnTo>
                    <a:pt x="76232" y="28448"/>
                  </a:lnTo>
                  <a:lnTo>
                    <a:pt x="76326" y="0"/>
                  </a:lnTo>
                  <a:close/>
                </a:path>
                <a:path w="976629" h="80010">
                  <a:moveTo>
                    <a:pt x="900033" y="32075"/>
                  </a:moveTo>
                  <a:lnTo>
                    <a:pt x="899938" y="51125"/>
                  </a:lnTo>
                  <a:lnTo>
                    <a:pt x="912622" y="51181"/>
                  </a:lnTo>
                  <a:lnTo>
                    <a:pt x="917828" y="51181"/>
                  </a:lnTo>
                  <a:lnTo>
                    <a:pt x="922147" y="46989"/>
                  </a:lnTo>
                  <a:lnTo>
                    <a:pt x="922147" y="36449"/>
                  </a:lnTo>
                  <a:lnTo>
                    <a:pt x="917955" y="32131"/>
                  </a:lnTo>
                  <a:lnTo>
                    <a:pt x="912749" y="32131"/>
                  </a:lnTo>
                  <a:lnTo>
                    <a:pt x="900033" y="32075"/>
                  </a:lnTo>
                  <a:close/>
                </a:path>
                <a:path w="976629" h="80010">
                  <a:moveTo>
                    <a:pt x="900176" y="3556"/>
                  </a:moveTo>
                  <a:lnTo>
                    <a:pt x="900033" y="32075"/>
                  </a:lnTo>
                  <a:lnTo>
                    <a:pt x="912749" y="32131"/>
                  </a:lnTo>
                  <a:lnTo>
                    <a:pt x="917955" y="32131"/>
                  </a:lnTo>
                  <a:lnTo>
                    <a:pt x="922147" y="36449"/>
                  </a:lnTo>
                  <a:lnTo>
                    <a:pt x="922147" y="46989"/>
                  </a:lnTo>
                  <a:lnTo>
                    <a:pt x="917828" y="51181"/>
                  </a:lnTo>
                  <a:lnTo>
                    <a:pt x="957424" y="51181"/>
                  </a:lnTo>
                  <a:lnTo>
                    <a:pt x="976122" y="41910"/>
                  </a:lnTo>
                  <a:lnTo>
                    <a:pt x="900176" y="3556"/>
                  </a:lnTo>
                  <a:close/>
                </a:path>
                <a:path w="976629" h="80010">
                  <a:moveTo>
                    <a:pt x="76231" y="28503"/>
                  </a:moveTo>
                  <a:lnTo>
                    <a:pt x="76168" y="47552"/>
                  </a:lnTo>
                  <a:lnTo>
                    <a:pt x="899938" y="51125"/>
                  </a:lnTo>
                  <a:lnTo>
                    <a:pt x="900033" y="32075"/>
                  </a:lnTo>
                  <a:lnTo>
                    <a:pt x="76231" y="28503"/>
                  </a:lnTo>
                  <a:close/>
                </a:path>
                <a:path w="976629" h="80010">
                  <a:moveTo>
                    <a:pt x="63500" y="28448"/>
                  </a:moveTo>
                  <a:lnTo>
                    <a:pt x="58292" y="28448"/>
                  </a:lnTo>
                  <a:lnTo>
                    <a:pt x="53975" y="32638"/>
                  </a:lnTo>
                  <a:lnTo>
                    <a:pt x="53975" y="43180"/>
                  </a:lnTo>
                  <a:lnTo>
                    <a:pt x="58165" y="47498"/>
                  </a:lnTo>
                  <a:lnTo>
                    <a:pt x="76168" y="47552"/>
                  </a:lnTo>
                  <a:lnTo>
                    <a:pt x="76231" y="28503"/>
                  </a:lnTo>
                  <a:lnTo>
                    <a:pt x="63500" y="28448"/>
                  </a:lnTo>
                  <a:close/>
                </a:path>
                <a:path w="976629" h="80010">
                  <a:moveTo>
                    <a:pt x="76232" y="28448"/>
                  </a:moveTo>
                  <a:lnTo>
                    <a:pt x="63500" y="28448"/>
                  </a:lnTo>
                  <a:lnTo>
                    <a:pt x="76231" y="28503"/>
                  </a:lnTo>
                  <a:close/>
                </a:path>
              </a:pathLst>
            </a:custGeom>
            <a:solidFill>
              <a:srgbClr val="525D6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56788" y="5113020"/>
              <a:ext cx="1094105" cy="105312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506723" y="5362956"/>
              <a:ext cx="608330" cy="567055"/>
            </a:xfrm>
            <a:custGeom>
              <a:avLst/>
              <a:gdLst/>
              <a:ahLst/>
              <a:cxnLst/>
              <a:rect l="l" t="t" r="r" b="b"/>
              <a:pathLst>
                <a:path w="608329" h="567054">
                  <a:moveTo>
                    <a:pt x="0" y="94488"/>
                  </a:moveTo>
                  <a:lnTo>
                    <a:pt x="7423" y="57703"/>
                  </a:lnTo>
                  <a:lnTo>
                    <a:pt x="27670" y="27670"/>
                  </a:lnTo>
                  <a:lnTo>
                    <a:pt x="57703" y="7423"/>
                  </a:lnTo>
                  <a:lnTo>
                    <a:pt x="94487" y="0"/>
                  </a:lnTo>
                  <a:lnTo>
                    <a:pt x="513588" y="0"/>
                  </a:lnTo>
                  <a:lnTo>
                    <a:pt x="550372" y="7423"/>
                  </a:lnTo>
                  <a:lnTo>
                    <a:pt x="580405" y="27670"/>
                  </a:lnTo>
                  <a:lnTo>
                    <a:pt x="600652" y="57703"/>
                  </a:lnTo>
                  <a:lnTo>
                    <a:pt x="608076" y="94488"/>
                  </a:lnTo>
                  <a:lnTo>
                    <a:pt x="608076" y="472440"/>
                  </a:lnTo>
                  <a:lnTo>
                    <a:pt x="600652" y="509219"/>
                  </a:lnTo>
                  <a:lnTo>
                    <a:pt x="580405" y="539253"/>
                  </a:lnTo>
                  <a:lnTo>
                    <a:pt x="550372" y="559502"/>
                  </a:lnTo>
                  <a:lnTo>
                    <a:pt x="513588" y="566928"/>
                  </a:lnTo>
                  <a:lnTo>
                    <a:pt x="94487" y="566928"/>
                  </a:lnTo>
                  <a:lnTo>
                    <a:pt x="57703" y="559502"/>
                  </a:lnTo>
                  <a:lnTo>
                    <a:pt x="27670" y="539253"/>
                  </a:lnTo>
                  <a:lnTo>
                    <a:pt x="7423" y="509219"/>
                  </a:lnTo>
                  <a:lnTo>
                    <a:pt x="0" y="472440"/>
                  </a:lnTo>
                  <a:lnTo>
                    <a:pt x="0" y="94488"/>
                  </a:lnTo>
                  <a:close/>
                </a:path>
              </a:pathLst>
            </a:custGeom>
            <a:ln w="76199">
              <a:solidFill>
                <a:srgbClr val="0D16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633727" y="3944112"/>
              <a:ext cx="1697989" cy="821690"/>
            </a:xfrm>
            <a:custGeom>
              <a:avLst/>
              <a:gdLst/>
              <a:ahLst/>
              <a:cxnLst/>
              <a:rect l="l" t="t" r="r" b="b"/>
              <a:pathLst>
                <a:path w="1697989" h="821689">
                  <a:moveTo>
                    <a:pt x="0" y="821436"/>
                  </a:moveTo>
                  <a:lnTo>
                    <a:pt x="1697736" y="821436"/>
                  </a:lnTo>
                  <a:lnTo>
                    <a:pt x="1697736" y="0"/>
                  </a:lnTo>
                  <a:lnTo>
                    <a:pt x="0" y="0"/>
                  </a:lnTo>
                  <a:lnTo>
                    <a:pt x="0" y="821436"/>
                  </a:lnTo>
                  <a:close/>
                </a:path>
              </a:pathLst>
            </a:custGeom>
            <a:ln w="127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59279" y="4078224"/>
              <a:ext cx="534924" cy="534924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10335259" y="2856356"/>
            <a:ext cx="12839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6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0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Secrets</a:t>
            </a:r>
            <a:r>
              <a:rPr dirty="0" sz="1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25">
                <a:solidFill>
                  <a:srgbClr val="FFFFFF"/>
                </a:solidFill>
                <a:latin typeface="Trebuchet MS"/>
                <a:cs typeface="Trebuchet MS"/>
              </a:rPr>
              <a:t>Manager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362438" y="3756786"/>
            <a:ext cx="12261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ma</a:t>
            </a: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1000" spc="4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0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000" spc="30">
                <a:solidFill>
                  <a:srgbClr val="FFFFFF"/>
                </a:solidFill>
                <a:latin typeface="Trebuchet MS"/>
                <a:cs typeface="Trebuchet MS"/>
              </a:rPr>
              <a:t>oudWa</a:t>
            </a:r>
            <a:r>
              <a:rPr dirty="0" sz="1000" spc="-5">
                <a:solidFill>
                  <a:srgbClr val="FFFFFF"/>
                </a:solidFill>
                <a:latin typeface="Trebuchet MS"/>
                <a:cs typeface="Trebuchet MS"/>
              </a:rPr>
              <a:t>tch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686033" y="4657471"/>
            <a:ext cx="5867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00" spc="80">
                <a:solidFill>
                  <a:srgbClr val="FFFFFF"/>
                </a:solidFill>
                <a:latin typeface="Trebuchet MS"/>
                <a:cs typeface="Trebuchet MS"/>
              </a:rPr>
              <a:t>WS</a:t>
            </a:r>
            <a:r>
              <a:rPr dirty="0" sz="1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80">
                <a:solidFill>
                  <a:srgbClr val="FFFFFF"/>
                </a:solidFill>
                <a:latin typeface="Trebuchet MS"/>
                <a:cs typeface="Trebuchet MS"/>
              </a:rPr>
              <a:t>KMS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335894" y="5571235"/>
            <a:ext cx="12928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6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0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FFFFFF"/>
                </a:solidFill>
                <a:latin typeface="Trebuchet MS"/>
                <a:cs typeface="Trebuchet MS"/>
              </a:rPr>
              <a:t>Cloud</a:t>
            </a:r>
            <a:r>
              <a:rPr dirty="0" sz="10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FFFFFF"/>
                </a:solidFill>
                <a:latin typeface="Trebuchet MS"/>
                <a:cs typeface="Trebuchet MS"/>
              </a:rPr>
              <a:t>Formation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0428731" y="1053045"/>
            <a:ext cx="1094105" cy="4726305"/>
            <a:chOff x="10428731" y="1053045"/>
            <a:chExt cx="1094105" cy="4726305"/>
          </a:xfrm>
        </p:grpSpPr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07623" y="2310383"/>
              <a:ext cx="548640" cy="54863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28731" y="2019261"/>
              <a:ext cx="1094092" cy="105312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0678667" y="2269236"/>
              <a:ext cx="608330" cy="567055"/>
            </a:xfrm>
            <a:custGeom>
              <a:avLst/>
              <a:gdLst/>
              <a:ahLst/>
              <a:cxnLst/>
              <a:rect l="l" t="t" r="r" b="b"/>
              <a:pathLst>
                <a:path w="608329" h="567055">
                  <a:moveTo>
                    <a:pt x="0" y="94487"/>
                  </a:moveTo>
                  <a:lnTo>
                    <a:pt x="7423" y="57703"/>
                  </a:lnTo>
                  <a:lnTo>
                    <a:pt x="27670" y="27670"/>
                  </a:lnTo>
                  <a:lnTo>
                    <a:pt x="57703" y="7423"/>
                  </a:lnTo>
                  <a:lnTo>
                    <a:pt x="94487" y="0"/>
                  </a:lnTo>
                  <a:lnTo>
                    <a:pt x="513587" y="0"/>
                  </a:lnTo>
                  <a:lnTo>
                    <a:pt x="550372" y="7423"/>
                  </a:lnTo>
                  <a:lnTo>
                    <a:pt x="580405" y="27670"/>
                  </a:lnTo>
                  <a:lnTo>
                    <a:pt x="600652" y="57703"/>
                  </a:lnTo>
                  <a:lnTo>
                    <a:pt x="608076" y="94487"/>
                  </a:lnTo>
                  <a:lnTo>
                    <a:pt x="608076" y="472439"/>
                  </a:lnTo>
                  <a:lnTo>
                    <a:pt x="600652" y="509224"/>
                  </a:lnTo>
                  <a:lnTo>
                    <a:pt x="580405" y="539257"/>
                  </a:lnTo>
                  <a:lnTo>
                    <a:pt x="550372" y="559504"/>
                  </a:lnTo>
                  <a:lnTo>
                    <a:pt x="513587" y="566927"/>
                  </a:lnTo>
                  <a:lnTo>
                    <a:pt x="94487" y="566927"/>
                  </a:lnTo>
                  <a:lnTo>
                    <a:pt x="57703" y="559504"/>
                  </a:lnTo>
                  <a:lnTo>
                    <a:pt x="27670" y="539257"/>
                  </a:lnTo>
                  <a:lnTo>
                    <a:pt x="7423" y="509224"/>
                  </a:lnTo>
                  <a:lnTo>
                    <a:pt x="0" y="472439"/>
                  </a:lnTo>
                  <a:lnTo>
                    <a:pt x="0" y="94487"/>
                  </a:lnTo>
                  <a:close/>
                </a:path>
              </a:pathLst>
            </a:custGeom>
            <a:ln w="76200">
              <a:solidFill>
                <a:srgbClr val="0D16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713719" y="3169919"/>
              <a:ext cx="548640" cy="54863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28731" y="2909277"/>
              <a:ext cx="1094092" cy="1053122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0678667" y="3159252"/>
              <a:ext cx="608330" cy="567055"/>
            </a:xfrm>
            <a:custGeom>
              <a:avLst/>
              <a:gdLst/>
              <a:ahLst/>
              <a:cxnLst/>
              <a:rect l="l" t="t" r="r" b="b"/>
              <a:pathLst>
                <a:path w="608329" h="567054">
                  <a:moveTo>
                    <a:pt x="0" y="94487"/>
                  </a:moveTo>
                  <a:lnTo>
                    <a:pt x="7423" y="57703"/>
                  </a:lnTo>
                  <a:lnTo>
                    <a:pt x="27670" y="27670"/>
                  </a:lnTo>
                  <a:lnTo>
                    <a:pt x="57703" y="7423"/>
                  </a:lnTo>
                  <a:lnTo>
                    <a:pt x="94487" y="0"/>
                  </a:lnTo>
                  <a:lnTo>
                    <a:pt x="513587" y="0"/>
                  </a:lnTo>
                  <a:lnTo>
                    <a:pt x="550372" y="7423"/>
                  </a:lnTo>
                  <a:lnTo>
                    <a:pt x="580405" y="27670"/>
                  </a:lnTo>
                  <a:lnTo>
                    <a:pt x="600652" y="57703"/>
                  </a:lnTo>
                  <a:lnTo>
                    <a:pt x="608076" y="94487"/>
                  </a:lnTo>
                  <a:lnTo>
                    <a:pt x="608076" y="472440"/>
                  </a:lnTo>
                  <a:lnTo>
                    <a:pt x="600652" y="509224"/>
                  </a:lnTo>
                  <a:lnTo>
                    <a:pt x="580405" y="539257"/>
                  </a:lnTo>
                  <a:lnTo>
                    <a:pt x="550372" y="559504"/>
                  </a:lnTo>
                  <a:lnTo>
                    <a:pt x="513587" y="566928"/>
                  </a:lnTo>
                  <a:lnTo>
                    <a:pt x="94487" y="566928"/>
                  </a:lnTo>
                  <a:lnTo>
                    <a:pt x="57703" y="559504"/>
                  </a:lnTo>
                  <a:lnTo>
                    <a:pt x="27670" y="539257"/>
                  </a:lnTo>
                  <a:lnTo>
                    <a:pt x="7423" y="509224"/>
                  </a:lnTo>
                  <a:lnTo>
                    <a:pt x="0" y="472440"/>
                  </a:lnTo>
                  <a:lnTo>
                    <a:pt x="0" y="94487"/>
                  </a:lnTo>
                  <a:close/>
                </a:path>
              </a:pathLst>
            </a:custGeom>
            <a:ln w="76200">
              <a:solidFill>
                <a:srgbClr val="0D16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16767" y="4094987"/>
              <a:ext cx="548640" cy="54863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28731" y="3837393"/>
              <a:ext cx="1094092" cy="1053122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678667" y="4087368"/>
              <a:ext cx="608330" cy="567055"/>
            </a:xfrm>
            <a:custGeom>
              <a:avLst/>
              <a:gdLst/>
              <a:ahLst/>
              <a:cxnLst/>
              <a:rect l="l" t="t" r="r" b="b"/>
              <a:pathLst>
                <a:path w="608329" h="567054">
                  <a:moveTo>
                    <a:pt x="0" y="94487"/>
                  </a:moveTo>
                  <a:lnTo>
                    <a:pt x="7423" y="57703"/>
                  </a:lnTo>
                  <a:lnTo>
                    <a:pt x="27670" y="27670"/>
                  </a:lnTo>
                  <a:lnTo>
                    <a:pt x="57703" y="7423"/>
                  </a:lnTo>
                  <a:lnTo>
                    <a:pt x="94487" y="0"/>
                  </a:lnTo>
                  <a:lnTo>
                    <a:pt x="513587" y="0"/>
                  </a:lnTo>
                  <a:lnTo>
                    <a:pt x="550372" y="7423"/>
                  </a:lnTo>
                  <a:lnTo>
                    <a:pt x="580405" y="27670"/>
                  </a:lnTo>
                  <a:lnTo>
                    <a:pt x="600652" y="57703"/>
                  </a:lnTo>
                  <a:lnTo>
                    <a:pt x="608076" y="94487"/>
                  </a:lnTo>
                  <a:lnTo>
                    <a:pt x="608076" y="472439"/>
                  </a:lnTo>
                  <a:lnTo>
                    <a:pt x="600652" y="509224"/>
                  </a:lnTo>
                  <a:lnTo>
                    <a:pt x="580405" y="539257"/>
                  </a:lnTo>
                  <a:lnTo>
                    <a:pt x="550372" y="559504"/>
                  </a:lnTo>
                  <a:lnTo>
                    <a:pt x="513587" y="566927"/>
                  </a:lnTo>
                  <a:lnTo>
                    <a:pt x="94487" y="566927"/>
                  </a:lnTo>
                  <a:lnTo>
                    <a:pt x="57703" y="559504"/>
                  </a:lnTo>
                  <a:lnTo>
                    <a:pt x="27670" y="539257"/>
                  </a:lnTo>
                  <a:lnTo>
                    <a:pt x="7423" y="509224"/>
                  </a:lnTo>
                  <a:lnTo>
                    <a:pt x="0" y="472439"/>
                  </a:lnTo>
                  <a:lnTo>
                    <a:pt x="0" y="94487"/>
                  </a:lnTo>
                  <a:close/>
                </a:path>
              </a:pathLst>
            </a:custGeom>
            <a:ln w="76200">
              <a:solidFill>
                <a:srgbClr val="0D16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13719" y="4991100"/>
              <a:ext cx="548640" cy="54864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28731" y="4725924"/>
              <a:ext cx="1094092" cy="1053122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0678667" y="4975859"/>
              <a:ext cx="608330" cy="567055"/>
            </a:xfrm>
            <a:custGeom>
              <a:avLst/>
              <a:gdLst/>
              <a:ahLst/>
              <a:cxnLst/>
              <a:rect l="l" t="t" r="r" b="b"/>
              <a:pathLst>
                <a:path w="608329" h="567054">
                  <a:moveTo>
                    <a:pt x="0" y="94487"/>
                  </a:moveTo>
                  <a:lnTo>
                    <a:pt x="7423" y="57703"/>
                  </a:lnTo>
                  <a:lnTo>
                    <a:pt x="27670" y="27670"/>
                  </a:lnTo>
                  <a:lnTo>
                    <a:pt x="57703" y="7423"/>
                  </a:lnTo>
                  <a:lnTo>
                    <a:pt x="94487" y="0"/>
                  </a:lnTo>
                  <a:lnTo>
                    <a:pt x="513587" y="0"/>
                  </a:lnTo>
                  <a:lnTo>
                    <a:pt x="550372" y="7423"/>
                  </a:lnTo>
                  <a:lnTo>
                    <a:pt x="580405" y="27670"/>
                  </a:lnTo>
                  <a:lnTo>
                    <a:pt x="600652" y="57703"/>
                  </a:lnTo>
                  <a:lnTo>
                    <a:pt x="608076" y="94487"/>
                  </a:lnTo>
                  <a:lnTo>
                    <a:pt x="608076" y="472439"/>
                  </a:lnTo>
                  <a:lnTo>
                    <a:pt x="600652" y="509224"/>
                  </a:lnTo>
                  <a:lnTo>
                    <a:pt x="580405" y="539257"/>
                  </a:lnTo>
                  <a:lnTo>
                    <a:pt x="550372" y="559504"/>
                  </a:lnTo>
                  <a:lnTo>
                    <a:pt x="513587" y="566927"/>
                  </a:lnTo>
                  <a:lnTo>
                    <a:pt x="94487" y="566927"/>
                  </a:lnTo>
                  <a:lnTo>
                    <a:pt x="57703" y="559504"/>
                  </a:lnTo>
                  <a:lnTo>
                    <a:pt x="27670" y="539257"/>
                  </a:lnTo>
                  <a:lnTo>
                    <a:pt x="7423" y="509224"/>
                  </a:lnTo>
                  <a:lnTo>
                    <a:pt x="0" y="472439"/>
                  </a:lnTo>
                  <a:lnTo>
                    <a:pt x="0" y="94487"/>
                  </a:lnTo>
                  <a:close/>
                </a:path>
              </a:pathLst>
            </a:custGeom>
            <a:ln w="76200">
              <a:solidFill>
                <a:srgbClr val="0D16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06099" y="1310640"/>
              <a:ext cx="551688" cy="55168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28731" y="1053045"/>
              <a:ext cx="1094092" cy="1053122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0678667" y="1303020"/>
              <a:ext cx="608330" cy="567055"/>
            </a:xfrm>
            <a:custGeom>
              <a:avLst/>
              <a:gdLst/>
              <a:ahLst/>
              <a:cxnLst/>
              <a:rect l="l" t="t" r="r" b="b"/>
              <a:pathLst>
                <a:path w="608329" h="567055">
                  <a:moveTo>
                    <a:pt x="0" y="94487"/>
                  </a:moveTo>
                  <a:lnTo>
                    <a:pt x="7423" y="57703"/>
                  </a:lnTo>
                  <a:lnTo>
                    <a:pt x="27670" y="27670"/>
                  </a:lnTo>
                  <a:lnTo>
                    <a:pt x="57703" y="7423"/>
                  </a:lnTo>
                  <a:lnTo>
                    <a:pt x="94487" y="0"/>
                  </a:lnTo>
                  <a:lnTo>
                    <a:pt x="513587" y="0"/>
                  </a:lnTo>
                  <a:lnTo>
                    <a:pt x="550372" y="7423"/>
                  </a:lnTo>
                  <a:lnTo>
                    <a:pt x="580405" y="27670"/>
                  </a:lnTo>
                  <a:lnTo>
                    <a:pt x="600652" y="57703"/>
                  </a:lnTo>
                  <a:lnTo>
                    <a:pt x="608076" y="94487"/>
                  </a:lnTo>
                  <a:lnTo>
                    <a:pt x="608076" y="472439"/>
                  </a:lnTo>
                  <a:lnTo>
                    <a:pt x="600652" y="509224"/>
                  </a:lnTo>
                  <a:lnTo>
                    <a:pt x="580405" y="539257"/>
                  </a:lnTo>
                  <a:lnTo>
                    <a:pt x="550372" y="559504"/>
                  </a:lnTo>
                  <a:lnTo>
                    <a:pt x="513587" y="566927"/>
                  </a:lnTo>
                  <a:lnTo>
                    <a:pt x="94487" y="566927"/>
                  </a:lnTo>
                  <a:lnTo>
                    <a:pt x="57703" y="559504"/>
                  </a:lnTo>
                  <a:lnTo>
                    <a:pt x="27670" y="539257"/>
                  </a:lnTo>
                  <a:lnTo>
                    <a:pt x="7423" y="509224"/>
                  </a:lnTo>
                  <a:lnTo>
                    <a:pt x="0" y="472439"/>
                  </a:lnTo>
                  <a:lnTo>
                    <a:pt x="0" y="94487"/>
                  </a:lnTo>
                  <a:close/>
                </a:path>
              </a:pathLst>
            </a:custGeom>
            <a:ln w="76200">
              <a:solidFill>
                <a:srgbClr val="0D16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1640077" y="4247463"/>
            <a:ext cx="1685289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20115">
              <a:lnSpc>
                <a:spcPct val="100000"/>
              </a:lnSpc>
              <a:spcBef>
                <a:spcPts val="105"/>
              </a:spcBef>
            </a:pPr>
            <a:r>
              <a:rPr dirty="0" sz="800" spc="35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r>
              <a:rPr dirty="0" sz="800" spc="1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spc="25">
                <a:solidFill>
                  <a:srgbClr val="FFFFFF"/>
                </a:solidFill>
                <a:latin typeface="Trebuchet MS"/>
                <a:cs typeface="Trebuchet MS"/>
              </a:rPr>
              <a:t>zon</a:t>
            </a:r>
            <a:r>
              <a:rPr dirty="0" sz="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800" spc="55">
                <a:solidFill>
                  <a:srgbClr val="FFFFFF"/>
                </a:solidFill>
                <a:latin typeface="Trebuchet MS"/>
                <a:cs typeface="Trebuchet MS"/>
              </a:rPr>
              <a:t>BS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668311" y="1343516"/>
            <a:ext cx="1994535" cy="3518535"/>
            <a:chOff x="668311" y="1343516"/>
            <a:chExt cx="1994535" cy="3518535"/>
          </a:xfrm>
        </p:grpSpPr>
        <p:pic>
          <p:nvPicPr>
            <p:cNvPr id="58" name="object 5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68196" y="3809936"/>
              <a:ext cx="1094092" cy="1051623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1818132" y="4059935"/>
              <a:ext cx="608330" cy="565785"/>
            </a:xfrm>
            <a:custGeom>
              <a:avLst/>
              <a:gdLst/>
              <a:ahLst/>
              <a:cxnLst/>
              <a:rect l="l" t="t" r="r" b="b"/>
              <a:pathLst>
                <a:path w="608330" h="565785">
                  <a:moveTo>
                    <a:pt x="0" y="94233"/>
                  </a:moveTo>
                  <a:lnTo>
                    <a:pt x="7401" y="57542"/>
                  </a:lnTo>
                  <a:lnTo>
                    <a:pt x="27590" y="27590"/>
                  </a:lnTo>
                  <a:lnTo>
                    <a:pt x="57542" y="7401"/>
                  </a:lnTo>
                  <a:lnTo>
                    <a:pt x="94234" y="0"/>
                  </a:lnTo>
                  <a:lnTo>
                    <a:pt x="513842" y="0"/>
                  </a:lnTo>
                  <a:lnTo>
                    <a:pt x="550533" y="7401"/>
                  </a:lnTo>
                  <a:lnTo>
                    <a:pt x="580485" y="27590"/>
                  </a:lnTo>
                  <a:lnTo>
                    <a:pt x="600674" y="57542"/>
                  </a:lnTo>
                  <a:lnTo>
                    <a:pt x="608076" y="94233"/>
                  </a:lnTo>
                  <a:lnTo>
                    <a:pt x="608076" y="471169"/>
                  </a:lnTo>
                  <a:lnTo>
                    <a:pt x="600674" y="507861"/>
                  </a:lnTo>
                  <a:lnTo>
                    <a:pt x="580485" y="537813"/>
                  </a:lnTo>
                  <a:lnTo>
                    <a:pt x="550533" y="558002"/>
                  </a:lnTo>
                  <a:lnTo>
                    <a:pt x="513842" y="565403"/>
                  </a:lnTo>
                  <a:lnTo>
                    <a:pt x="94234" y="565403"/>
                  </a:lnTo>
                  <a:lnTo>
                    <a:pt x="57542" y="558002"/>
                  </a:lnTo>
                  <a:lnTo>
                    <a:pt x="27590" y="537813"/>
                  </a:lnTo>
                  <a:lnTo>
                    <a:pt x="7401" y="507861"/>
                  </a:lnTo>
                  <a:lnTo>
                    <a:pt x="0" y="471169"/>
                  </a:lnTo>
                  <a:lnTo>
                    <a:pt x="0" y="94233"/>
                  </a:lnTo>
                  <a:close/>
                </a:path>
              </a:pathLst>
            </a:custGeom>
            <a:ln w="76200">
              <a:solidFill>
                <a:srgbClr val="0D16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668299" y="1343520"/>
              <a:ext cx="409575" cy="410845"/>
            </a:xfrm>
            <a:custGeom>
              <a:avLst/>
              <a:gdLst/>
              <a:ahLst/>
              <a:cxnLst/>
              <a:rect l="l" t="t" r="r" b="b"/>
              <a:pathLst>
                <a:path w="409575" h="410844">
                  <a:moveTo>
                    <a:pt x="185978" y="134747"/>
                  </a:moveTo>
                  <a:lnTo>
                    <a:pt x="181825" y="130581"/>
                  </a:lnTo>
                  <a:lnTo>
                    <a:pt x="167386" y="130581"/>
                  </a:lnTo>
                  <a:lnTo>
                    <a:pt x="167386" y="149237"/>
                  </a:lnTo>
                  <a:lnTo>
                    <a:pt x="167386" y="251828"/>
                  </a:lnTo>
                  <a:lnTo>
                    <a:pt x="65100" y="251828"/>
                  </a:lnTo>
                  <a:lnTo>
                    <a:pt x="65100" y="149237"/>
                  </a:lnTo>
                  <a:lnTo>
                    <a:pt x="167386" y="149237"/>
                  </a:lnTo>
                  <a:lnTo>
                    <a:pt x="167386" y="130581"/>
                  </a:lnTo>
                  <a:lnTo>
                    <a:pt x="50660" y="130581"/>
                  </a:lnTo>
                  <a:lnTo>
                    <a:pt x="46494" y="134747"/>
                  </a:lnTo>
                  <a:lnTo>
                    <a:pt x="46494" y="266306"/>
                  </a:lnTo>
                  <a:lnTo>
                    <a:pt x="50660" y="270484"/>
                  </a:lnTo>
                  <a:lnTo>
                    <a:pt x="181825" y="270484"/>
                  </a:lnTo>
                  <a:lnTo>
                    <a:pt x="185978" y="266306"/>
                  </a:lnTo>
                  <a:lnTo>
                    <a:pt x="185978" y="251828"/>
                  </a:lnTo>
                  <a:lnTo>
                    <a:pt x="185978" y="149237"/>
                  </a:lnTo>
                  <a:lnTo>
                    <a:pt x="185978" y="134747"/>
                  </a:lnTo>
                  <a:close/>
                </a:path>
                <a:path w="409575" h="410844">
                  <a:moveTo>
                    <a:pt x="353352" y="298462"/>
                  </a:moveTo>
                  <a:lnTo>
                    <a:pt x="347497" y="269443"/>
                  </a:lnTo>
                  <a:lnTo>
                    <a:pt x="334759" y="250520"/>
                  </a:lnTo>
                  <a:lnTo>
                    <a:pt x="334759" y="298462"/>
                  </a:lnTo>
                  <a:lnTo>
                    <a:pt x="330365" y="320230"/>
                  </a:lnTo>
                  <a:lnTo>
                    <a:pt x="318401" y="338023"/>
                  </a:lnTo>
                  <a:lnTo>
                    <a:pt x="300659" y="350024"/>
                  </a:lnTo>
                  <a:lnTo>
                    <a:pt x="278968" y="354418"/>
                  </a:lnTo>
                  <a:lnTo>
                    <a:pt x="257263" y="350024"/>
                  </a:lnTo>
                  <a:lnTo>
                    <a:pt x="239534" y="338023"/>
                  </a:lnTo>
                  <a:lnTo>
                    <a:pt x="227571" y="320230"/>
                  </a:lnTo>
                  <a:lnTo>
                    <a:pt x="223177" y="298462"/>
                  </a:lnTo>
                  <a:lnTo>
                    <a:pt x="227571" y="276694"/>
                  </a:lnTo>
                  <a:lnTo>
                    <a:pt x="239534" y="258902"/>
                  </a:lnTo>
                  <a:lnTo>
                    <a:pt x="257263" y="246900"/>
                  </a:lnTo>
                  <a:lnTo>
                    <a:pt x="278968" y="242506"/>
                  </a:lnTo>
                  <a:lnTo>
                    <a:pt x="300659" y="246900"/>
                  </a:lnTo>
                  <a:lnTo>
                    <a:pt x="318401" y="258902"/>
                  </a:lnTo>
                  <a:lnTo>
                    <a:pt x="330365" y="276694"/>
                  </a:lnTo>
                  <a:lnTo>
                    <a:pt x="334759" y="298462"/>
                  </a:lnTo>
                  <a:lnTo>
                    <a:pt x="334759" y="250520"/>
                  </a:lnTo>
                  <a:lnTo>
                    <a:pt x="331546" y="245732"/>
                  </a:lnTo>
                  <a:lnTo>
                    <a:pt x="326771" y="242506"/>
                  </a:lnTo>
                  <a:lnTo>
                    <a:pt x="307898" y="229717"/>
                  </a:lnTo>
                  <a:lnTo>
                    <a:pt x="278968" y="223850"/>
                  </a:lnTo>
                  <a:lnTo>
                    <a:pt x="250037" y="229717"/>
                  </a:lnTo>
                  <a:lnTo>
                    <a:pt x="226390" y="245732"/>
                  </a:lnTo>
                  <a:lnTo>
                    <a:pt x="210439" y="269443"/>
                  </a:lnTo>
                  <a:lnTo>
                    <a:pt x="204571" y="298462"/>
                  </a:lnTo>
                  <a:lnTo>
                    <a:pt x="210439" y="327482"/>
                  </a:lnTo>
                  <a:lnTo>
                    <a:pt x="226390" y="351193"/>
                  </a:lnTo>
                  <a:lnTo>
                    <a:pt x="250037" y="367207"/>
                  </a:lnTo>
                  <a:lnTo>
                    <a:pt x="278968" y="373075"/>
                  </a:lnTo>
                  <a:lnTo>
                    <a:pt x="307898" y="367207"/>
                  </a:lnTo>
                  <a:lnTo>
                    <a:pt x="326771" y="354418"/>
                  </a:lnTo>
                  <a:lnTo>
                    <a:pt x="331546" y="351193"/>
                  </a:lnTo>
                  <a:lnTo>
                    <a:pt x="347497" y="327482"/>
                  </a:lnTo>
                  <a:lnTo>
                    <a:pt x="353352" y="298462"/>
                  </a:lnTo>
                  <a:close/>
                </a:path>
                <a:path w="409575" h="410844">
                  <a:moveTo>
                    <a:pt x="367766" y="166598"/>
                  </a:moveTo>
                  <a:lnTo>
                    <a:pt x="363753" y="158559"/>
                  </a:lnTo>
                  <a:lnTo>
                    <a:pt x="342963" y="116865"/>
                  </a:lnTo>
                  <a:lnTo>
                    <a:pt x="342963" y="158559"/>
                  </a:lnTo>
                  <a:lnTo>
                    <a:pt x="252171" y="158559"/>
                  </a:lnTo>
                  <a:lnTo>
                    <a:pt x="297561" y="67487"/>
                  </a:lnTo>
                  <a:lnTo>
                    <a:pt x="342963" y="158559"/>
                  </a:lnTo>
                  <a:lnTo>
                    <a:pt x="342963" y="116865"/>
                  </a:lnTo>
                  <a:lnTo>
                    <a:pt x="318350" y="67487"/>
                  </a:lnTo>
                  <a:lnTo>
                    <a:pt x="302729" y="36144"/>
                  </a:lnTo>
                  <a:lnTo>
                    <a:pt x="292404" y="36144"/>
                  </a:lnTo>
                  <a:lnTo>
                    <a:pt x="227355" y="166598"/>
                  </a:lnTo>
                  <a:lnTo>
                    <a:pt x="227507" y="170040"/>
                  </a:lnTo>
                  <a:lnTo>
                    <a:pt x="230911" y="175539"/>
                  </a:lnTo>
                  <a:lnTo>
                    <a:pt x="233895" y="177215"/>
                  </a:lnTo>
                  <a:lnTo>
                    <a:pt x="361226" y="177215"/>
                  </a:lnTo>
                  <a:lnTo>
                    <a:pt x="364223" y="175539"/>
                  </a:lnTo>
                  <a:lnTo>
                    <a:pt x="367614" y="170040"/>
                  </a:lnTo>
                  <a:lnTo>
                    <a:pt x="367766" y="166598"/>
                  </a:lnTo>
                  <a:close/>
                </a:path>
                <a:path w="409575" h="410844">
                  <a:moveTo>
                    <a:pt x="409143" y="4178"/>
                  </a:moveTo>
                  <a:lnTo>
                    <a:pt x="404990" y="0"/>
                  </a:lnTo>
                  <a:lnTo>
                    <a:pt x="390550" y="0"/>
                  </a:lnTo>
                  <a:lnTo>
                    <a:pt x="390550" y="18656"/>
                  </a:lnTo>
                  <a:lnTo>
                    <a:pt x="390550" y="391731"/>
                  </a:lnTo>
                  <a:lnTo>
                    <a:pt x="18605" y="391731"/>
                  </a:lnTo>
                  <a:lnTo>
                    <a:pt x="18605" y="18656"/>
                  </a:lnTo>
                  <a:lnTo>
                    <a:pt x="390550" y="18656"/>
                  </a:lnTo>
                  <a:lnTo>
                    <a:pt x="390550" y="0"/>
                  </a:lnTo>
                  <a:lnTo>
                    <a:pt x="4165" y="0"/>
                  </a:lnTo>
                  <a:lnTo>
                    <a:pt x="0" y="4178"/>
                  </a:lnTo>
                  <a:lnTo>
                    <a:pt x="0" y="406209"/>
                  </a:lnTo>
                  <a:lnTo>
                    <a:pt x="4165" y="410387"/>
                  </a:lnTo>
                  <a:lnTo>
                    <a:pt x="404990" y="410387"/>
                  </a:lnTo>
                  <a:lnTo>
                    <a:pt x="409143" y="406209"/>
                  </a:lnTo>
                  <a:lnTo>
                    <a:pt x="409143" y="391731"/>
                  </a:lnTo>
                  <a:lnTo>
                    <a:pt x="409143" y="18656"/>
                  </a:lnTo>
                  <a:lnTo>
                    <a:pt x="409143" y="4178"/>
                  </a:lnTo>
                  <a:close/>
                </a:path>
              </a:pathLst>
            </a:custGeom>
            <a:solidFill>
              <a:srgbClr val="FF4F8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82496" y="2453614"/>
              <a:ext cx="966317" cy="870102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932432" y="2702051"/>
              <a:ext cx="480059" cy="387350"/>
            </a:xfrm>
            <a:custGeom>
              <a:avLst/>
              <a:gdLst/>
              <a:ahLst/>
              <a:cxnLst/>
              <a:rect l="l" t="t" r="r" b="b"/>
              <a:pathLst>
                <a:path w="480060" h="387350">
                  <a:moveTo>
                    <a:pt x="0" y="64515"/>
                  </a:moveTo>
                  <a:lnTo>
                    <a:pt x="5062" y="39379"/>
                  </a:lnTo>
                  <a:lnTo>
                    <a:pt x="18875" y="18875"/>
                  </a:lnTo>
                  <a:lnTo>
                    <a:pt x="39379" y="5062"/>
                  </a:lnTo>
                  <a:lnTo>
                    <a:pt x="64516" y="0"/>
                  </a:lnTo>
                  <a:lnTo>
                    <a:pt x="415544" y="0"/>
                  </a:lnTo>
                  <a:lnTo>
                    <a:pt x="440680" y="5062"/>
                  </a:lnTo>
                  <a:lnTo>
                    <a:pt x="461184" y="18875"/>
                  </a:lnTo>
                  <a:lnTo>
                    <a:pt x="474997" y="39379"/>
                  </a:lnTo>
                  <a:lnTo>
                    <a:pt x="480060" y="64515"/>
                  </a:lnTo>
                  <a:lnTo>
                    <a:pt x="480060" y="322580"/>
                  </a:lnTo>
                  <a:lnTo>
                    <a:pt x="474997" y="347716"/>
                  </a:lnTo>
                  <a:lnTo>
                    <a:pt x="461184" y="368220"/>
                  </a:lnTo>
                  <a:lnTo>
                    <a:pt x="440680" y="382033"/>
                  </a:lnTo>
                  <a:lnTo>
                    <a:pt x="415544" y="387096"/>
                  </a:lnTo>
                  <a:lnTo>
                    <a:pt x="64516" y="387096"/>
                  </a:lnTo>
                  <a:lnTo>
                    <a:pt x="39379" y="382033"/>
                  </a:lnTo>
                  <a:lnTo>
                    <a:pt x="18875" y="368220"/>
                  </a:lnTo>
                  <a:lnTo>
                    <a:pt x="5062" y="347716"/>
                  </a:lnTo>
                  <a:lnTo>
                    <a:pt x="0" y="322580"/>
                  </a:lnTo>
                  <a:lnTo>
                    <a:pt x="0" y="64515"/>
                  </a:lnTo>
                  <a:close/>
                </a:path>
              </a:pathLst>
            </a:custGeom>
            <a:ln w="76200">
              <a:solidFill>
                <a:srgbClr val="0D16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1941576" y="3374135"/>
              <a:ext cx="399415" cy="368935"/>
            </a:xfrm>
            <a:custGeom>
              <a:avLst/>
              <a:gdLst/>
              <a:ahLst/>
              <a:cxnLst/>
              <a:rect l="l" t="t" r="r" b="b"/>
              <a:pathLst>
                <a:path w="399414" h="368935">
                  <a:moveTo>
                    <a:pt x="399288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399288" y="368807"/>
                  </a:lnTo>
                  <a:lnTo>
                    <a:pt x="399288" y="0"/>
                  </a:lnTo>
                  <a:close/>
                </a:path>
              </a:pathLst>
            </a:custGeom>
            <a:solidFill>
              <a:srgbClr val="F9524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10234930" y="1886204"/>
            <a:ext cx="149606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00355" marR="5080" indent="-288290">
              <a:lnSpc>
                <a:spcPct val="100000"/>
              </a:lnSpc>
              <a:spcBef>
                <a:spcPts val="95"/>
              </a:spcBef>
            </a:pPr>
            <a:r>
              <a:rPr dirty="0" sz="1000" spc="4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ma</a:t>
            </a: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1000" spc="4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12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0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00" spc="15">
                <a:solidFill>
                  <a:srgbClr val="FFFFFF"/>
                </a:solidFill>
                <a:latin typeface="Trebuchet MS"/>
                <a:cs typeface="Trebuchet MS"/>
              </a:rPr>
              <a:t>na</a:t>
            </a:r>
            <a:r>
              <a:rPr dirty="0" sz="1000" spc="25">
                <a:solidFill>
                  <a:srgbClr val="FFFFFF"/>
                </a:solidFill>
                <a:latin typeface="Trebuchet MS"/>
                <a:cs typeface="Trebuchet MS"/>
              </a:rPr>
              <a:t>ged</a:t>
            </a:r>
            <a:r>
              <a:rPr dirty="0" sz="1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8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000" spc="-10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dirty="0" sz="1000" spc="-1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000" spc="-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000" spc="-5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000" spc="-15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dirty="0" sz="1000" spc="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0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FFFFFF"/>
                </a:solidFill>
                <a:latin typeface="Trebuchet MS"/>
                <a:cs typeface="Trebuchet MS"/>
              </a:rPr>
              <a:t>Prometheus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076323" y="3393694"/>
            <a:ext cx="1441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1673351" y="2663951"/>
            <a:ext cx="3462654" cy="1309370"/>
            <a:chOff x="1673351" y="2663951"/>
            <a:chExt cx="3462654" cy="1309370"/>
          </a:xfrm>
        </p:grpSpPr>
        <p:pic>
          <p:nvPicPr>
            <p:cNvPr id="67" name="object 6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73351" y="3096704"/>
              <a:ext cx="923480" cy="876109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1921763" y="3345179"/>
              <a:ext cx="440690" cy="393700"/>
            </a:xfrm>
            <a:custGeom>
              <a:avLst/>
              <a:gdLst/>
              <a:ahLst/>
              <a:cxnLst/>
              <a:rect l="l" t="t" r="r" b="b"/>
              <a:pathLst>
                <a:path w="440689" h="393700">
                  <a:moveTo>
                    <a:pt x="0" y="65532"/>
                  </a:moveTo>
                  <a:lnTo>
                    <a:pt x="5149" y="40022"/>
                  </a:lnTo>
                  <a:lnTo>
                    <a:pt x="19192" y="19192"/>
                  </a:lnTo>
                  <a:lnTo>
                    <a:pt x="40022" y="5149"/>
                  </a:lnTo>
                  <a:lnTo>
                    <a:pt x="65531" y="0"/>
                  </a:lnTo>
                  <a:lnTo>
                    <a:pt x="374904" y="0"/>
                  </a:lnTo>
                  <a:lnTo>
                    <a:pt x="400413" y="5149"/>
                  </a:lnTo>
                  <a:lnTo>
                    <a:pt x="421243" y="19192"/>
                  </a:lnTo>
                  <a:lnTo>
                    <a:pt x="435286" y="40022"/>
                  </a:lnTo>
                  <a:lnTo>
                    <a:pt x="440436" y="65532"/>
                  </a:lnTo>
                  <a:lnTo>
                    <a:pt x="440436" y="327660"/>
                  </a:lnTo>
                  <a:lnTo>
                    <a:pt x="435286" y="353169"/>
                  </a:lnTo>
                  <a:lnTo>
                    <a:pt x="421243" y="373999"/>
                  </a:lnTo>
                  <a:lnTo>
                    <a:pt x="400413" y="388042"/>
                  </a:lnTo>
                  <a:lnTo>
                    <a:pt x="374904" y="393192"/>
                  </a:lnTo>
                  <a:lnTo>
                    <a:pt x="65531" y="393192"/>
                  </a:lnTo>
                  <a:lnTo>
                    <a:pt x="40022" y="388042"/>
                  </a:lnTo>
                  <a:lnTo>
                    <a:pt x="19192" y="373999"/>
                  </a:lnTo>
                  <a:lnTo>
                    <a:pt x="5149" y="353169"/>
                  </a:lnTo>
                  <a:lnTo>
                    <a:pt x="0" y="327660"/>
                  </a:lnTo>
                  <a:lnTo>
                    <a:pt x="0" y="65532"/>
                  </a:lnTo>
                  <a:close/>
                </a:path>
              </a:pathLst>
            </a:custGeom>
            <a:ln w="76200">
              <a:solidFill>
                <a:srgbClr val="0D16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3784091" y="2663951"/>
              <a:ext cx="1351915" cy="451484"/>
            </a:xfrm>
            <a:custGeom>
              <a:avLst/>
              <a:gdLst/>
              <a:ahLst/>
              <a:cxnLst/>
              <a:rect l="l" t="t" r="r" b="b"/>
              <a:pathLst>
                <a:path w="1351914" h="451485">
                  <a:moveTo>
                    <a:pt x="1276604" y="0"/>
                  </a:moveTo>
                  <a:lnTo>
                    <a:pt x="75184" y="0"/>
                  </a:lnTo>
                  <a:lnTo>
                    <a:pt x="45916" y="5907"/>
                  </a:lnTo>
                  <a:lnTo>
                    <a:pt x="22018" y="22018"/>
                  </a:lnTo>
                  <a:lnTo>
                    <a:pt x="5907" y="45916"/>
                  </a:lnTo>
                  <a:lnTo>
                    <a:pt x="0" y="75184"/>
                  </a:lnTo>
                  <a:lnTo>
                    <a:pt x="0" y="375920"/>
                  </a:lnTo>
                  <a:lnTo>
                    <a:pt x="5907" y="405187"/>
                  </a:lnTo>
                  <a:lnTo>
                    <a:pt x="22018" y="429085"/>
                  </a:lnTo>
                  <a:lnTo>
                    <a:pt x="45916" y="445196"/>
                  </a:lnTo>
                  <a:lnTo>
                    <a:pt x="75184" y="451103"/>
                  </a:lnTo>
                  <a:lnTo>
                    <a:pt x="1276604" y="451103"/>
                  </a:lnTo>
                  <a:lnTo>
                    <a:pt x="1305871" y="445196"/>
                  </a:lnTo>
                  <a:lnTo>
                    <a:pt x="1329769" y="429085"/>
                  </a:lnTo>
                  <a:lnTo>
                    <a:pt x="1345880" y="405187"/>
                  </a:lnTo>
                  <a:lnTo>
                    <a:pt x="1351788" y="375920"/>
                  </a:lnTo>
                  <a:lnTo>
                    <a:pt x="1351788" y="75184"/>
                  </a:lnTo>
                  <a:lnTo>
                    <a:pt x="1345880" y="45916"/>
                  </a:lnTo>
                  <a:lnTo>
                    <a:pt x="1329769" y="22018"/>
                  </a:lnTo>
                  <a:lnTo>
                    <a:pt x="1305871" y="5907"/>
                  </a:lnTo>
                  <a:lnTo>
                    <a:pt x="1276604" y="0"/>
                  </a:lnTo>
                  <a:close/>
                </a:path>
              </a:pathLst>
            </a:custGeom>
            <a:solidFill>
              <a:srgbClr val="0D16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/>
          <p:cNvSpPr txBox="1"/>
          <p:nvPr/>
        </p:nvSpPr>
        <p:spPr>
          <a:xfrm>
            <a:off x="4537836" y="2808858"/>
            <a:ext cx="36068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00" spc="35" b="1">
                <a:solidFill>
                  <a:srgbClr val="D2D2D2"/>
                </a:solidFill>
                <a:latin typeface="Trebuchet MS"/>
                <a:cs typeface="Trebuchet MS"/>
              </a:rPr>
              <a:t>No</a:t>
            </a:r>
            <a:r>
              <a:rPr dirty="0" sz="800" spc="45" b="1">
                <a:solidFill>
                  <a:srgbClr val="D2D2D2"/>
                </a:solidFill>
                <a:latin typeface="Trebuchet MS"/>
                <a:cs typeface="Trebuchet MS"/>
              </a:rPr>
              <a:t>m</a:t>
            </a:r>
            <a:r>
              <a:rPr dirty="0" sz="800" spc="10" b="1">
                <a:solidFill>
                  <a:srgbClr val="D2D2D2"/>
                </a:solidFill>
                <a:latin typeface="Trebuchet MS"/>
                <a:cs typeface="Trebuchet MS"/>
              </a:rPr>
              <a:t>a</a:t>
            </a:r>
            <a:r>
              <a:rPr dirty="0" sz="800" spc="25" b="1">
                <a:solidFill>
                  <a:srgbClr val="D2D2D2"/>
                </a:solidFill>
                <a:latin typeface="Trebuchet MS"/>
                <a:cs typeface="Trebuchet MS"/>
              </a:rPr>
              <a:t>d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540252" y="2010155"/>
            <a:ext cx="1697989" cy="1937385"/>
          </a:xfrm>
          <a:custGeom>
            <a:avLst/>
            <a:gdLst/>
            <a:ahLst/>
            <a:cxnLst/>
            <a:rect l="l" t="t" r="r" b="b"/>
            <a:pathLst>
              <a:path w="1697989" h="1937385">
                <a:moveTo>
                  <a:pt x="0" y="1937004"/>
                </a:moveTo>
                <a:lnTo>
                  <a:pt x="1697736" y="1937004"/>
                </a:lnTo>
                <a:lnTo>
                  <a:pt x="1697736" y="0"/>
                </a:lnTo>
                <a:lnTo>
                  <a:pt x="0" y="0"/>
                </a:lnTo>
                <a:lnTo>
                  <a:pt x="0" y="1937004"/>
                </a:lnTo>
                <a:close/>
              </a:path>
            </a:pathLst>
          </a:custGeom>
          <a:ln w="12700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3998721" y="2077669"/>
            <a:ext cx="51244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80">
                <a:solidFill>
                  <a:srgbClr val="FF9900"/>
                </a:solidFill>
                <a:latin typeface="Trebuchet MS"/>
                <a:cs typeface="Trebuchet MS"/>
              </a:rPr>
              <a:t>N</a:t>
            </a:r>
            <a:r>
              <a:rPr dirty="0" sz="1200" spc="25">
                <a:solidFill>
                  <a:srgbClr val="FF9900"/>
                </a:solidFill>
                <a:latin typeface="Trebuchet MS"/>
                <a:cs typeface="Trebuchet MS"/>
              </a:rPr>
              <a:t>ode</a:t>
            </a:r>
            <a:r>
              <a:rPr dirty="0" sz="1200" spc="-30">
                <a:solidFill>
                  <a:srgbClr val="FF9900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FF9900"/>
                </a:solidFill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3547871" y="2017776"/>
            <a:ext cx="1557655" cy="1725295"/>
            <a:chOff x="3547871" y="2017776"/>
            <a:chExt cx="1557655" cy="1725295"/>
          </a:xfrm>
        </p:grpSpPr>
        <p:pic>
          <p:nvPicPr>
            <p:cNvPr id="74" name="object 7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96867" y="2699004"/>
              <a:ext cx="350520" cy="371856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47871" y="2017776"/>
              <a:ext cx="387096" cy="387096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3710939" y="3317748"/>
              <a:ext cx="1394460" cy="425450"/>
            </a:xfrm>
            <a:custGeom>
              <a:avLst/>
              <a:gdLst/>
              <a:ahLst/>
              <a:cxnLst/>
              <a:rect l="l" t="t" r="r" b="b"/>
              <a:pathLst>
                <a:path w="1394460" h="425450">
                  <a:moveTo>
                    <a:pt x="1323594" y="0"/>
                  </a:moveTo>
                  <a:lnTo>
                    <a:pt x="70865" y="0"/>
                  </a:lnTo>
                  <a:lnTo>
                    <a:pt x="43291" y="5572"/>
                  </a:lnTo>
                  <a:lnTo>
                    <a:pt x="20764" y="20764"/>
                  </a:lnTo>
                  <a:lnTo>
                    <a:pt x="5572" y="43291"/>
                  </a:lnTo>
                  <a:lnTo>
                    <a:pt x="0" y="70865"/>
                  </a:lnTo>
                  <a:lnTo>
                    <a:pt x="0" y="354329"/>
                  </a:lnTo>
                  <a:lnTo>
                    <a:pt x="5572" y="381904"/>
                  </a:lnTo>
                  <a:lnTo>
                    <a:pt x="20764" y="404431"/>
                  </a:lnTo>
                  <a:lnTo>
                    <a:pt x="43291" y="419623"/>
                  </a:lnTo>
                  <a:lnTo>
                    <a:pt x="70865" y="425195"/>
                  </a:lnTo>
                  <a:lnTo>
                    <a:pt x="1323594" y="425195"/>
                  </a:lnTo>
                  <a:lnTo>
                    <a:pt x="1351168" y="419623"/>
                  </a:lnTo>
                  <a:lnTo>
                    <a:pt x="1373695" y="404431"/>
                  </a:lnTo>
                  <a:lnTo>
                    <a:pt x="1388887" y="381904"/>
                  </a:lnTo>
                  <a:lnTo>
                    <a:pt x="1394460" y="354329"/>
                  </a:lnTo>
                  <a:lnTo>
                    <a:pt x="1394460" y="70865"/>
                  </a:lnTo>
                  <a:lnTo>
                    <a:pt x="1388887" y="43291"/>
                  </a:lnTo>
                  <a:lnTo>
                    <a:pt x="1373695" y="20764"/>
                  </a:lnTo>
                  <a:lnTo>
                    <a:pt x="1351168" y="5572"/>
                  </a:lnTo>
                  <a:lnTo>
                    <a:pt x="1323594" y="0"/>
                  </a:lnTo>
                  <a:close/>
                </a:path>
              </a:pathLst>
            </a:custGeom>
            <a:solidFill>
              <a:srgbClr val="0D16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/>
          <p:cNvSpPr txBox="1"/>
          <p:nvPr/>
        </p:nvSpPr>
        <p:spPr>
          <a:xfrm>
            <a:off x="4463541" y="3449573"/>
            <a:ext cx="5187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00" spc="-15">
                <a:solidFill>
                  <a:srgbClr val="D2D2D2"/>
                </a:solidFill>
                <a:latin typeface="Trebuchet MS"/>
                <a:cs typeface="Trebuchet MS"/>
              </a:rPr>
              <a:t>T</a:t>
            </a:r>
            <a:r>
              <a:rPr dirty="0" sz="800" spc="-10">
                <a:solidFill>
                  <a:srgbClr val="D2D2D2"/>
                </a:solidFill>
                <a:latin typeface="Trebuchet MS"/>
                <a:cs typeface="Trebuchet MS"/>
              </a:rPr>
              <a:t>ick</a:t>
            </a:r>
            <a:r>
              <a:rPr dirty="0" sz="800" spc="-20">
                <a:solidFill>
                  <a:srgbClr val="D2D2D2"/>
                </a:solidFill>
                <a:latin typeface="Trebuchet MS"/>
                <a:cs typeface="Trebuchet MS"/>
              </a:rPr>
              <a:t> </a:t>
            </a:r>
            <a:r>
              <a:rPr dirty="0" sz="800" spc="25">
                <a:solidFill>
                  <a:srgbClr val="D2D2D2"/>
                </a:solidFill>
                <a:latin typeface="Trebuchet MS"/>
                <a:cs typeface="Trebuchet MS"/>
              </a:rPr>
              <a:t>S</a:t>
            </a:r>
            <a:r>
              <a:rPr dirty="0" sz="800" spc="20">
                <a:solidFill>
                  <a:srgbClr val="D2D2D2"/>
                </a:solidFill>
                <a:latin typeface="Trebuchet MS"/>
                <a:cs typeface="Trebuchet MS"/>
              </a:rPr>
              <a:t>e</a:t>
            </a:r>
            <a:r>
              <a:rPr dirty="0" sz="800">
                <a:solidFill>
                  <a:srgbClr val="D2D2D2"/>
                </a:solidFill>
                <a:latin typeface="Trebuchet MS"/>
                <a:cs typeface="Trebuchet MS"/>
              </a:rPr>
              <a:t>r</a:t>
            </a:r>
            <a:r>
              <a:rPr dirty="0" sz="800" spc="-5">
                <a:solidFill>
                  <a:srgbClr val="D2D2D2"/>
                </a:solidFill>
                <a:latin typeface="Trebuchet MS"/>
                <a:cs typeface="Trebuchet MS"/>
              </a:rPr>
              <a:t>v</a:t>
            </a:r>
            <a:r>
              <a:rPr dirty="0" sz="800" spc="-25">
                <a:solidFill>
                  <a:srgbClr val="D2D2D2"/>
                </a:solidFill>
                <a:latin typeface="Trebuchet MS"/>
                <a:cs typeface="Trebuchet MS"/>
              </a:rPr>
              <a:t>e</a:t>
            </a:r>
            <a:r>
              <a:rPr dirty="0" sz="800" spc="-15">
                <a:solidFill>
                  <a:srgbClr val="D2D2D2"/>
                </a:solidFill>
                <a:latin typeface="Trebuchet MS"/>
                <a:cs typeface="Trebuchet MS"/>
              </a:rPr>
              <a:t>r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3533902" y="3937761"/>
            <a:ext cx="1710689" cy="834390"/>
            <a:chOff x="3533902" y="3937761"/>
            <a:chExt cx="1710689" cy="834390"/>
          </a:xfrm>
        </p:grpSpPr>
        <p:sp>
          <p:nvSpPr>
            <p:cNvPr id="79" name="object 79"/>
            <p:cNvSpPr/>
            <p:nvPr/>
          </p:nvSpPr>
          <p:spPr>
            <a:xfrm>
              <a:off x="3540252" y="3944111"/>
              <a:ext cx="1697989" cy="821690"/>
            </a:xfrm>
            <a:custGeom>
              <a:avLst/>
              <a:gdLst/>
              <a:ahLst/>
              <a:cxnLst/>
              <a:rect l="l" t="t" r="r" b="b"/>
              <a:pathLst>
                <a:path w="1697989" h="821689">
                  <a:moveTo>
                    <a:pt x="0" y="821436"/>
                  </a:moveTo>
                  <a:lnTo>
                    <a:pt x="1697736" y="821436"/>
                  </a:lnTo>
                  <a:lnTo>
                    <a:pt x="1697736" y="0"/>
                  </a:lnTo>
                  <a:lnTo>
                    <a:pt x="0" y="0"/>
                  </a:lnTo>
                  <a:lnTo>
                    <a:pt x="0" y="821436"/>
                  </a:lnTo>
                  <a:close/>
                </a:path>
              </a:pathLst>
            </a:custGeom>
            <a:ln w="127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0" name="object 8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67328" y="4078223"/>
              <a:ext cx="533400" cy="534924"/>
            </a:xfrm>
            <a:prstGeom prst="rect">
              <a:avLst/>
            </a:prstGeom>
          </p:spPr>
        </p:pic>
      </p:grpSp>
      <p:sp>
        <p:nvSpPr>
          <p:cNvPr id="81" name="object 81"/>
          <p:cNvSpPr txBox="1"/>
          <p:nvPr/>
        </p:nvSpPr>
        <p:spPr>
          <a:xfrm>
            <a:off x="3546602" y="4247463"/>
            <a:ext cx="1685289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20115">
              <a:lnSpc>
                <a:spcPct val="100000"/>
              </a:lnSpc>
              <a:spcBef>
                <a:spcPts val="105"/>
              </a:spcBef>
            </a:pPr>
            <a:r>
              <a:rPr dirty="0" sz="800" spc="35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r>
              <a:rPr dirty="0" sz="800" spc="1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spc="25">
                <a:solidFill>
                  <a:srgbClr val="FFFFFF"/>
                </a:solidFill>
                <a:latin typeface="Trebuchet MS"/>
                <a:cs typeface="Trebuchet MS"/>
              </a:rPr>
              <a:t>zon</a:t>
            </a:r>
            <a:r>
              <a:rPr dirty="0" sz="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800" spc="55">
                <a:solidFill>
                  <a:srgbClr val="FFFFFF"/>
                </a:solidFill>
                <a:latin typeface="Trebuchet MS"/>
                <a:cs typeface="Trebuchet MS"/>
              </a:rPr>
              <a:t>BS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3474720" y="2453614"/>
            <a:ext cx="1094105" cy="2408555"/>
            <a:chOff x="3474720" y="2453614"/>
            <a:chExt cx="1094105" cy="2408555"/>
          </a:xfrm>
        </p:grpSpPr>
        <p:pic>
          <p:nvPicPr>
            <p:cNvPr id="83" name="object 8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74720" y="3809936"/>
              <a:ext cx="1094092" cy="1051623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3724656" y="4059936"/>
              <a:ext cx="608330" cy="565785"/>
            </a:xfrm>
            <a:custGeom>
              <a:avLst/>
              <a:gdLst/>
              <a:ahLst/>
              <a:cxnLst/>
              <a:rect l="l" t="t" r="r" b="b"/>
              <a:pathLst>
                <a:path w="608329" h="565785">
                  <a:moveTo>
                    <a:pt x="0" y="94233"/>
                  </a:moveTo>
                  <a:lnTo>
                    <a:pt x="7401" y="57542"/>
                  </a:lnTo>
                  <a:lnTo>
                    <a:pt x="27590" y="27590"/>
                  </a:lnTo>
                  <a:lnTo>
                    <a:pt x="57542" y="7401"/>
                  </a:lnTo>
                  <a:lnTo>
                    <a:pt x="94234" y="0"/>
                  </a:lnTo>
                  <a:lnTo>
                    <a:pt x="513842" y="0"/>
                  </a:lnTo>
                  <a:lnTo>
                    <a:pt x="550533" y="7401"/>
                  </a:lnTo>
                  <a:lnTo>
                    <a:pt x="580485" y="27590"/>
                  </a:lnTo>
                  <a:lnTo>
                    <a:pt x="600674" y="57542"/>
                  </a:lnTo>
                  <a:lnTo>
                    <a:pt x="608076" y="94233"/>
                  </a:lnTo>
                  <a:lnTo>
                    <a:pt x="608076" y="471169"/>
                  </a:lnTo>
                  <a:lnTo>
                    <a:pt x="600674" y="507861"/>
                  </a:lnTo>
                  <a:lnTo>
                    <a:pt x="580485" y="537813"/>
                  </a:lnTo>
                  <a:lnTo>
                    <a:pt x="550533" y="558002"/>
                  </a:lnTo>
                  <a:lnTo>
                    <a:pt x="513842" y="565403"/>
                  </a:lnTo>
                  <a:lnTo>
                    <a:pt x="94234" y="565403"/>
                  </a:lnTo>
                  <a:lnTo>
                    <a:pt x="57542" y="558002"/>
                  </a:lnTo>
                  <a:lnTo>
                    <a:pt x="27590" y="537813"/>
                  </a:lnTo>
                  <a:lnTo>
                    <a:pt x="7401" y="507861"/>
                  </a:lnTo>
                  <a:lnTo>
                    <a:pt x="0" y="471169"/>
                  </a:lnTo>
                  <a:lnTo>
                    <a:pt x="0" y="94233"/>
                  </a:lnTo>
                  <a:close/>
                </a:path>
              </a:pathLst>
            </a:custGeom>
            <a:ln w="76200">
              <a:solidFill>
                <a:srgbClr val="0D16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5" name="object 8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89020" y="2453614"/>
              <a:ext cx="966317" cy="870102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3838956" y="2702051"/>
              <a:ext cx="480059" cy="387350"/>
            </a:xfrm>
            <a:custGeom>
              <a:avLst/>
              <a:gdLst/>
              <a:ahLst/>
              <a:cxnLst/>
              <a:rect l="l" t="t" r="r" b="b"/>
              <a:pathLst>
                <a:path w="480060" h="387350">
                  <a:moveTo>
                    <a:pt x="0" y="64515"/>
                  </a:moveTo>
                  <a:lnTo>
                    <a:pt x="5062" y="39379"/>
                  </a:lnTo>
                  <a:lnTo>
                    <a:pt x="18875" y="18875"/>
                  </a:lnTo>
                  <a:lnTo>
                    <a:pt x="39379" y="5062"/>
                  </a:lnTo>
                  <a:lnTo>
                    <a:pt x="64516" y="0"/>
                  </a:lnTo>
                  <a:lnTo>
                    <a:pt x="415544" y="0"/>
                  </a:lnTo>
                  <a:lnTo>
                    <a:pt x="440680" y="5062"/>
                  </a:lnTo>
                  <a:lnTo>
                    <a:pt x="461184" y="18875"/>
                  </a:lnTo>
                  <a:lnTo>
                    <a:pt x="474997" y="39379"/>
                  </a:lnTo>
                  <a:lnTo>
                    <a:pt x="480060" y="64515"/>
                  </a:lnTo>
                  <a:lnTo>
                    <a:pt x="480060" y="322580"/>
                  </a:lnTo>
                  <a:lnTo>
                    <a:pt x="474997" y="347716"/>
                  </a:lnTo>
                  <a:lnTo>
                    <a:pt x="461184" y="368220"/>
                  </a:lnTo>
                  <a:lnTo>
                    <a:pt x="440680" y="382033"/>
                  </a:lnTo>
                  <a:lnTo>
                    <a:pt x="415544" y="387096"/>
                  </a:lnTo>
                  <a:lnTo>
                    <a:pt x="64516" y="387096"/>
                  </a:lnTo>
                  <a:lnTo>
                    <a:pt x="39379" y="382033"/>
                  </a:lnTo>
                  <a:lnTo>
                    <a:pt x="18875" y="368220"/>
                  </a:lnTo>
                  <a:lnTo>
                    <a:pt x="5062" y="347716"/>
                  </a:lnTo>
                  <a:lnTo>
                    <a:pt x="0" y="322580"/>
                  </a:lnTo>
                  <a:lnTo>
                    <a:pt x="0" y="64515"/>
                  </a:lnTo>
                  <a:close/>
                </a:path>
              </a:pathLst>
            </a:custGeom>
            <a:ln w="76200">
              <a:solidFill>
                <a:srgbClr val="0D16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3848100" y="3374136"/>
              <a:ext cx="399415" cy="368935"/>
            </a:xfrm>
            <a:custGeom>
              <a:avLst/>
              <a:gdLst/>
              <a:ahLst/>
              <a:cxnLst/>
              <a:rect l="l" t="t" r="r" b="b"/>
              <a:pathLst>
                <a:path w="399414" h="368935">
                  <a:moveTo>
                    <a:pt x="399288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399288" y="368807"/>
                  </a:lnTo>
                  <a:lnTo>
                    <a:pt x="399288" y="0"/>
                  </a:lnTo>
                  <a:close/>
                </a:path>
              </a:pathLst>
            </a:custGeom>
            <a:solidFill>
              <a:srgbClr val="F9524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/>
          <p:cNvSpPr txBox="1"/>
          <p:nvPr/>
        </p:nvSpPr>
        <p:spPr>
          <a:xfrm>
            <a:off x="3983101" y="3393694"/>
            <a:ext cx="1441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3579876" y="2006854"/>
            <a:ext cx="4036060" cy="1965960"/>
            <a:chOff x="3579876" y="2006854"/>
            <a:chExt cx="4036060" cy="1965960"/>
          </a:xfrm>
        </p:grpSpPr>
        <p:pic>
          <p:nvPicPr>
            <p:cNvPr id="90" name="object 9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79876" y="3096704"/>
              <a:ext cx="923480" cy="876109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3828288" y="3345180"/>
              <a:ext cx="440690" cy="393700"/>
            </a:xfrm>
            <a:custGeom>
              <a:avLst/>
              <a:gdLst/>
              <a:ahLst/>
              <a:cxnLst/>
              <a:rect l="l" t="t" r="r" b="b"/>
              <a:pathLst>
                <a:path w="440689" h="393700">
                  <a:moveTo>
                    <a:pt x="0" y="65532"/>
                  </a:moveTo>
                  <a:lnTo>
                    <a:pt x="5149" y="40022"/>
                  </a:lnTo>
                  <a:lnTo>
                    <a:pt x="19192" y="19192"/>
                  </a:lnTo>
                  <a:lnTo>
                    <a:pt x="40022" y="5149"/>
                  </a:lnTo>
                  <a:lnTo>
                    <a:pt x="65532" y="0"/>
                  </a:lnTo>
                  <a:lnTo>
                    <a:pt x="374903" y="0"/>
                  </a:lnTo>
                  <a:lnTo>
                    <a:pt x="400413" y="5149"/>
                  </a:lnTo>
                  <a:lnTo>
                    <a:pt x="421243" y="19192"/>
                  </a:lnTo>
                  <a:lnTo>
                    <a:pt x="435286" y="40022"/>
                  </a:lnTo>
                  <a:lnTo>
                    <a:pt x="440436" y="65532"/>
                  </a:lnTo>
                  <a:lnTo>
                    <a:pt x="440436" y="327660"/>
                  </a:lnTo>
                  <a:lnTo>
                    <a:pt x="435286" y="353169"/>
                  </a:lnTo>
                  <a:lnTo>
                    <a:pt x="421243" y="373999"/>
                  </a:lnTo>
                  <a:lnTo>
                    <a:pt x="400413" y="388042"/>
                  </a:lnTo>
                  <a:lnTo>
                    <a:pt x="374903" y="393192"/>
                  </a:lnTo>
                  <a:lnTo>
                    <a:pt x="65532" y="393192"/>
                  </a:lnTo>
                  <a:lnTo>
                    <a:pt x="40022" y="388042"/>
                  </a:lnTo>
                  <a:lnTo>
                    <a:pt x="19192" y="373999"/>
                  </a:lnTo>
                  <a:lnTo>
                    <a:pt x="5149" y="353169"/>
                  </a:lnTo>
                  <a:lnTo>
                    <a:pt x="0" y="327660"/>
                  </a:lnTo>
                  <a:lnTo>
                    <a:pt x="0" y="65532"/>
                  </a:lnTo>
                  <a:close/>
                </a:path>
              </a:pathLst>
            </a:custGeom>
            <a:ln w="76200">
              <a:solidFill>
                <a:srgbClr val="0D16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5913120" y="2013204"/>
              <a:ext cx="1696720" cy="1938655"/>
            </a:xfrm>
            <a:custGeom>
              <a:avLst/>
              <a:gdLst/>
              <a:ahLst/>
              <a:cxnLst/>
              <a:rect l="l" t="t" r="r" b="b"/>
              <a:pathLst>
                <a:path w="1696720" h="1938654">
                  <a:moveTo>
                    <a:pt x="0" y="1938528"/>
                  </a:moveTo>
                  <a:lnTo>
                    <a:pt x="1696212" y="1938528"/>
                  </a:lnTo>
                  <a:lnTo>
                    <a:pt x="1696212" y="0"/>
                  </a:lnTo>
                  <a:lnTo>
                    <a:pt x="0" y="0"/>
                  </a:lnTo>
                  <a:lnTo>
                    <a:pt x="0" y="1938528"/>
                  </a:lnTo>
                  <a:close/>
                </a:path>
              </a:pathLst>
            </a:custGeom>
            <a:ln w="127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3" name="object 93"/>
          <p:cNvSpPr txBox="1"/>
          <p:nvPr/>
        </p:nvSpPr>
        <p:spPr>
          <a:xfrm>
            <a:off x="6370573" y="2082165"/>
            <a:ext cx="51180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35">
                <a:solidFill>
                  <a:srgbClr val="FF9900"/>
                </a:solidFill>
                <a:latin typeface="Trebuchet MS"/>
                <a:cs typeface="Trebuchet MS"/>
              </a:rPr>
              <a:t>Node</a:t>
            </a:r>
            <a:r>
              <a:rPr dirty="0" sz="1200" spc="-90">
                <a:solidFill>
                  <a:srgbClr val="FF9900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FF9900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5916167" y="2020823"/>
            <a:ext cx="2065020" cy="1727200"/>
            <a:chOff x="5916167" y="2020823"/>
            <a:chExt cx="2065020" cy="1727200"/>
          </a:xfrm>
        </p:grpSpPr>
        <p:pic>
          <p:nvPicPr>
            <p:cNvPr id="95" name="object 9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16167" y="2020823"/>
              <a:ext cx="388620" cy="388620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7479029" y="3496817"/>
              <a:ext cx="501650" cy="76200"/>
            </a:xfrm>
            <a:custGeom>
              <a:avLst/>
              <a:gdLst/>
              <a:ahLst/>
              <a:cxnLst/>
              <a:rect l="l" t="t" r="r" b="b"/>
              <a:pathLst>
                <a:path w="50165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7625"/>
                  </a:lnTo>
                  <a:lnTo>
                    <a:pt x="58293" y="47625"/>
                  </a:lnTo>
                  <a:lnTo>
                    <a:pt x="53975" y="43307"/>
                  </a:lnTo>
                  <a:lnTo>
                    <a:pt x="53975" y="32893"/>
                  </a:lnTo>
                  <a:lnTo>
                    <a:pt x="58293" y="28575"/>
                  </a:lnTo>
                  <a:lnTo>
                    <a:pt x="76200" y="28575"/>
                  </a:lnTo>
                  <a:lnTo>
                    <a:pt x="76200" y="0"/>
                  </a:lnTo>
                  <a:close/>
                </a:path>
                <a:path w="501650" h="76200">
                  <a:moveTo>
                    <a:pt x="425450" y="0"/>
                  </a:moveTo>
                  <a:lnTo>
                    <a:pt x="425450" y="76200"/>
                  </a:lnTo>
                  <a:lnTo>
                    <a:pt x="482600" y="47625"/>
                  </a:lnTo>
                  <a:lnTo>
                    <a:pt x="443356" y="47625"/>
                  </a:lnTo>
                  <a:lnTo>
                    <a:pt x="447675" y="43307"/>
                  </a:lnTo>
                  <a:lnTo>
                    <a:pt x="447675" y="32893"/>
                  </a:lnTo>
                  <a:lnTo>
                    <a:pt x="443356" y="28575"/>
                  </a:lnTo>
                  <a:lnTo>
                    <a:pt x="482600" y="28575"/>
                  </a:lnTo>
                  <a:lnTo>
                    <a:pt x="425450" y="0"/>
                  </a:lnTo>
                  <a:close/>
                </a:path>
                <a:path w="501650" h="76200">
                  <a:moveTo>
                    <a:pt x="76200" y="28575"/>
                  </a:moveTo>
                  <a:lnTo>
                    <a:pt x="58293" y="28575"/>
                  </a:lnTo>
                  <a:lnTo>
                    <a:pt x="53975" y="32893"/>
                  </a:lnTo>
                  <a:lnTo>
                    <a:pt x="53975" y="43307"/>
                  </a:lnTo>
                  <a:lnTo>
                    <a:pt x="58293" y="47625"/>
                  </a:lnTo>
                  <a:lnTo>
                    <a:pt x="76200" y="47625"/>
                  </a:lnTo>
                  <a:lnTo>
                    <a:pt x="76200" y="28575"/>
                  </a:lnTo>
                  <a:close/>
                </a:path>
                <a:path w="501650" h="76200">
                  <a:moveTo>
                    <a:pt x="425450" y="28575"/>
                  </a:moveTo>
                  <a:lnTo>
                    <a:pt x="76200" y="28575"/>
                  </a:lnTo>
                  <a:lnTo>
                    <a:pt x="76200" y="47625"/>
                  </a:lnTo>
                  <a:lnTo>
                    <a:pt x="425450" y="47625"/>
                  </a:lnTo>
                  <a:lnTo>
                    <a:pt x="425450" y="28575"/>
                  </a:lnTo>
                  <a:close/>
                </a:path>
                <a:path w="501650" h="76200">
                  <a:moveTo>
                    <a:pt x="482600" y="28575"/>
                  </a:moveTo>
                  <a:lnTo>
                    <a:pt x="443356" y="28575"/>
                  </a:lnTo>
                  <a:lnTo>
                    <a:pt x="447675" y="32893"/>
                  </a:lnTo>
                  <a:lnTo>
                    <a:pt x="447675" y="43307"/>
                  </a:lnTo>
                  <a:lnTo>
                    <a:pt x="443356" y="47625"/>
                  </a:lnTo>
                  <a:lnTo>
                    <a:pt x="482600" y="47625"/>
                  </a:lnTo>
                  <a:lnTo>
                    <a:pt x="501650" y="38100"/>
                  </a:lnTo>
                  <a:lnTo>
                    <a:pt x="482600" y="28575"/>
                  </a:lnTo>
                  <a:close/>
                </a:path>
              </a:pathLst>
            </a:custGeom>
            <a:solidFill>
              <a:srgbClr val="525D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6082283" y="3322319"/>
              <a:ext cx="1396365" cy="425450"/>
            </a:xfrm>
            <a:custGeom>
              <a:avLst/>
              <a:gdLst/>
              <a:ahLst/>
              <a:cxnLst/>
              <a:rect l="l" t="t" r="r" b="b"/>
              <a:pathLst>
                <a:path w="1396365" h="425450">
                  <a:moveTo>
                    <a:pt x="1325117" y="0"/>
                  </a:moveTo>
                  <a:lnTo>
                    <a:pt x="70865" y="0"/>
                  </a:lnTo>
                  <a:lnTo>
                    <a:pt x="43291" y="5572"/>
                  </a:lnTo>
                  <a:lnTo>
                    <a:pt x="20764" y="20764"/>
                  </a:lnTo>
                  <a:lnTo>
                    <a:pt x="5572" y="43291"/>
                  </a:lnTo>
                  <a:lnTo>
                    <a:pt x="0" y="70865"/>
                  </a:lnTo>
                  <a:lnTo>
                    <a:pt x="0" y="354329"/>
                  </a:lnTo>
                  <a:lnTo>
                    <a:pt x="5572" y="381904"/>
                  </a:lnTo>
                  <a:lnTo>
                    <a:pt x="20764" y="404431"/>
                  </a:lnTo>
                  <a:lnTo>
                    <a:pt x="43291" y="419623"/>
                  </a:lnTo>
                  <a:lnTo>
                    <a:pt x="70865" y="425195"/>
                  </a:lnTo>
                  <a:lnTo>
                    <a:pt x="1325117" y="425195"/>
                  </a:lnTo>
                  <a:lnTo>
                    <a:pt x="1352692" y="419623"/>
                  </a:lnTo>
                  <a:lnTo>
                    <a:pt x="1375219" y="404431"/>
                  </a:lnTo>
                  <a:lnTo>
                    <a:pt x="1390411" y="381904"/>
                  </a:lnTo>
                  <a:lnTo>
                    <a:pt x="1395984" y="354329"/>
                  </a:lnTo>
                  <a:lnTo>
                    <a:pt x="1395984" y="70865"/>
                  </a:lnTo>
                  <a:lnTo>
                    <a:pt x="1390411" y="43291"/>
                  </a:lnTo>
                  <a:lnTo>
                    <a:pt x="1375219" y="20764"/>
                  </a:lnTo>
                  <a:lnTo>
                    <a:pt x="1352692" y="5572"/>
                  </a:lnTo>
                  <a:lnTo>
                    <a:pt x="1325117" y="0"/>
                  </a:lnTo>
                  <a:close/>
                </a:path>
              </a:pathLst>
            </a:custGeom>
            <a:solidFill>
              <a:srgbClr val="0D16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8" name="object 98"/>
          <p:cNvSpPr txBox="1"/>
          <p:nvPr/>
        </p:nvSpPr>
        <p:spPr>
          <a:xfrm>
            <a:off x="6835393" y="3453764"/>
            <a:ext cx="5187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00" spc="-15">
                <a:solidFill>
                  <a:srgbClr val="D2D2D2"/>
                </a:solidFill>
                <a:latin typeface="Trebuchet MS"/>
                <a:cs typeface="Trebuchet MS"/>
              </a:rPr>
              <a:t>T</a:t>
            </a:r>
            <a:r>
              <a:rPr dirty="0" sz="800" spc="-10">
                <a:solidFill>
                  <a:srgbClr val="D2D2D2"/>
                </a:solidFill>
                <a:latin typeface="Trebuchet MS"/>
                <a:cs typeface="Trebuchet MS"/>
              </a:rPr>
              <a:t>ick</a:t>
            </a:r>
            <a:r>
              <a:rPr dirty="0" sz="800" spc="-20">
                <a:solidFill>
                  <a:srgbClr val="D2D2D2"/>
                </a:solidFill>
                <a:latin typeface="Trebuchet MS"/>
                <a:cs typeface="Trebuchet MS"/>
              </a:rPr>
              <a:t> </a:t>
            </a:r>
            <a:r>
              <a:rPr dirty="0" sz="800" spc="25">
                <a:solidFill>
                  <a:srgbClr val="D2D2D2"/>
                </a:solidFill>
                <a:latin typeface="Trebuchet MS"/>
                <a:cs typeface="Trebuchet MS"/>
              </a:rPr>
              <a:t>S</a:t>
            </a:r>
            <a:r>
              <a:rPr dirty="0" sz="800" spc="20">
                <a:solidFill>
                  <a:srgbClr val="D2D2D2"/>
                </a:solidFill>
                <a:latin typeface="Trebuchet MS"/>
                <a:cs typeface="Trebuchet MS"/>
              </a:rPr>
              <a:t>e</a:t>
            </a:r>
            <a:r>
              <a:rPr dirty="0" sz="800">
                <a:solidFill>
                  <a:srgbClr val="D2D2D2"/>
                </a:solidFill>
                <a:latin typeface="Trebuchet MS"/>
                <a:cs typeface="Trebuchet MS"/>
              </a:rPr>
              <a:t>r</a:t>
            </a:r>
            <a:r>
              <a:rPr dirty="0" sz="800" spc="-5">
                <a:solidFill>
                  <a:srgbClr val="D2D2D2"/>
                </a:solidFill>
                <a:latin typeface="Trebuchet MS"/>
                <a:cs typeface="Trebuchet MS"/>
              </a:rPr>
              <a:t>v</a:t>
            </a:r>
            <a:r>
              <a:rPr dirty="0" sz="800" spc="-25">
                <a:solidFill>
                  <a:srgbClr val="D2D2D2"/>
                </a:solidFill>
                <a:latin typeface="Trebuchet MS"/>
                <a:cs typeface="Trebuchet MS"/>
              </a:rPr>
              <a:t>e</a:t>
            </a:r>
            <a:r>
              <a:rPr dirty="0" sz="800" spc="-15">
                <a:solidFill>
                  <a:srgbClr val="D2D2D2"/>
                </a:solidFill>
                <a:latin typeface="Trebuchet MS"/>
                <a:cs typeface="Trebuchet MS"/>
              </a:rPr>
              <a:t>r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5906770" y="3942334"/>
            <a:ext cx="1709420" cy="834390"/>
            <a:chOff x="5906770" y="3942334"/>
            <a:chExt cx="1709420" cy="834390"/>
          </a:xfrm>
        </p:grpSpPr>
        <p:sp>
          <p:nvSpPr>
            <p:cNvPr id="100" name="object 100"/>
            <p:cNvSpPr/>
            <p:nvPr/>
          </p:nvSpPr>
          <p:spPr>
            <a:xfrm>
              <a:off x="5913120" y="3948684"/>
              <a:ext cx="1696720" cy="821690"/>
            </a:xfrm>
            <a:custGeom>
              <a:avLst/>
              <a:gdLst/>
              <a:ahLst/>
              <a:cxnLst/>
              <a:rect l="l" t="t" r="r" b="b"/>
              <a:pathLst>
                <a:path w="1696720" h="821689">
                  <a:moveTo>
                    <a:pt x="0" y="821436"/>
                  </a:moveTo>
                  <a:lnTo>
                    <a:pt x="1696212" y="821436"/>
                  </a:lnTo>
                  <a:lnTo>
                    <a:pt x="1696212" y="0"/>
                  </a:lnTo>
                  <a:lnTo>
                    <a:pt x="0" y="0"/>
                  </a:lnTo>
                  <a:lnTo>
                    <a:pt x="0" y="821436"/>
                  </a:lnTo>
                  <a:close/>
                </a:path>
              </a:pathLst>
            </a:custGeom>
            <a:ln w="127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1" name="object 10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38672" y="4082796"/>
              <a:ext cx="533400" cy="534924"/>
            </a:xfrm>
            <a:prstGeom prst="rect">
              <a:avLst/>
            </a:prstGeom>
          </p:spPr>
        </p:pic>
      </p:grpSp>
      <p:sp>
        <p:nvSpPr>
          <p:cNvPr id="102" name="object 102"/>
          <p:cNvSpPr txBox="1"/>
          <p:nvPr/>
        </p:nvSpPr>
        <p:spPr>
          <a:xfrm>
            <a:off x="5919470" y="4252086"/>
            <a:ext cx="168402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8844">
              <a:lnSpc>
                <a:spcPct val="100000"/>
              </a:lnSpc>
              <a:spcBef>
                <a:spcPts val="100"/>
              </a:spcBef>
            </a:pPr>
            <a:r>
              <a:rPr dirty="0" sz="800" spc="25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800" spc="55">
                <a:solidFill>
                  <a:srgbClr val="FFFFFF"/>
                </a:solidFill>
                <a:latin typeface="Trebuchet MS"/>
                <a:cs typeface="Trebuchet MS"/>
              </a:rPr>
              <a:t>BS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5846064" y="3377184"/>
            <a:ext cx="1094105" cy="1489075"/>
            <a:chOff x="5846064" y="3377184"/>
            <a:chExt cx="1094105" cy="1489075"/>
          </a:xfrm>
        </p:grpSpPr>
        <p:pic>
          <p:nvPicPr>
            <p:cNvPr id="104" name="object 10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46064" y="3814508"/>
              <a:ext cx="1094092" cy="1051623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6096000" y="4064508"/>
              <a:ext cx="608330" cy="565785"/>
            </a:xfrm>
            <a:custGeom>
              <a:avLst/>
              <a:gdLst/>
              <a:ahLst/>
              <a:cxnLst/>
              <a:rect l="l" t="t" r="r" b="b"/>
              <a:pathLst>
                <a:path w="608329" h="565785">
                  <a:moveTo>
                    <a:pt x="0" y="94234"/>
                  </a:moveTo>
                  <a:lnTo>
                    <a:pt x="7401" y="57542"/>
                  </a:lnTo>
                  <a:lnTo>
                    <a:pt x="27590" y="27590"/>
                  </a:lnTo>
                  <a:lnTo>
                    <a:pt x="57542" y="7401"/>
                  </a:lnTo>
                  <a:lnTo>
                    <a:pt x="94234" y="0"/>
                  </a:lnTo>
                  <a:lnTo>
                    <a:pt x="513842" y="0"/>
                  </a:lnTo>
                  <a:lnTo>
                    <a:pt x="550533" y="7401"/>
                  </a:lnTo>
                  <a:lnTo>
                    <a:pt x="580485" y="27590"/>
                  </a:lnTo>
                  <a:lnTo>
                    <a:pt x="600674" y="57542"/>
                  </a:lnTo>
                  <a:lnTo>
                    <a:pt x="608076" y="94234"/>
                  </a:lnTo>
                  <a:lnTo>
                    <a:pt x="608076" y="471170"/>
                  </a:lnTo>
                  <a:lnTo>
                    <a:pt x="600674" y="507861"/>
                  </a:lnTo>
                  <a:lnTo>
                    <a:pt x="580485" y="537813"/>
                  </a:lnTo>
                  <a:lnTo>
                    <a:pt x="550533" y="558002"/>
                  </a:lnTo>
                  <a:lnTo>
                    <a:pt x="513842" y="565404"/>
                  </a:lnTo>
                  <a:lnTo>
                    <a:pt x="94234" y="565404"/>
                  </a:lnTo>
                  <a:lnTo>
                    <a:pt x="57542" y="558002"/>
                  </a:lnTo>
                  <a:lnTo>
                    <a:pt x="27590" y="537813"/>
                  </a:lnTo>
                  <a:lnTo>
                    <a:pt x="7401" y="507861"/>
                  </a:lnTo>
                  <a:lnTo>
                    <a:pt x="0" y="471170"/>
                  </a:lnTo>
                  <a:lnTo>
                    <a:pt x="0" y="94234"/>
                  </a:lnTo>
                  <a:close/>
                </a:path>
              </a:pathLst>
            </a:custGeom>
            <a:ln w="76200">
              <a:solidFill>
                <a:srgbClr val="0D16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6219444" y="3377184"/>
              <a:ext cx="399415" cy="370840"/>
            </a:xfrm>
            <a:custGeom>
              <a:avLst/>
              <a:gdLst/>
              <a:ahLst/>
              <a:cxnLst/>
              <a:rect l="l" t="t" r="r" b="b"/>
              <a:pathLst>
                <a:path w="399415" h="370839">
                  <a:moveTo>
                    <a:pt x="399288" y="0"/>
                  </a:moveTo>
                  <a:lnTo>
                    <a:pt x="0" y="0"/>
                  </a:lnTo>
                  <a:lnTo>
                    <a:pt x="0" y="370331"/>
                  </a:lnTo>
                  <a:lnTo>
                    <a:pt x="399288" y="370331"/>
                  </a:lnTo>
                  <a:lnTo>
                    <a:pt x="399288" y="0"/>
                  </a:lnTo>
                  <a:close/>
                </a:path>
              </a:pathLst>
            </a:custGeom>
            <a:solidFill>
              <a:srgbClr val="F9524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7" name="object 107"/>
          <p:cNvSpPr txBox="1"/>
          <p:nvPr/>
        </p:nvSpPr>
        <p:spPr>
          <a:xfrm>
            <a:off x="6355079" y="3398011"/>
            <a:ext cx="1441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5951220" y="2667000"/>
            <a:ext cx="3462654" cy="1310640"/>
            <a:chOff x="5951220" y="2667000"/>
            <a:chExt cx="3462654" cy="1310640"/>
          </a:xfrm>
        </p:grpSpPr>
        <p:pic>
          <p:nvPicPr>
            <p:cNvPr id="109" name="object 10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51220" y="3101276"/>
              <a:ext cx="923480" cy="876109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6199632" y="3349751"/>
              <a:ext cx="440690" cy="393700"/>
            </a:xfrm>
            <a:custGeom>
              <a:avLst/>
              <a:gdLst/>
              <a:ahLst/>
              <a:cxnLst/>
              <a:rect l="l" t="t" r="r" b="b"/>
              <a:pathLst>
                <a:path w="440690" h="393700">
                  <a:moveTo>
                    <a:pt x="0" y="65532"/>
                  </a:moveTo>
                  <a:lnTo>
                    <a:pt x="5149" y="40022"/>
                  </a:lnTo>
                  <a:lnTo>
                    <a:pt x="19192" y="19192"/>
                  </a:lnTo>
                  <a:lnTo>
                    <a:pt x="40022" y="5149"/>
                  </a:lnTo>
                  <a:lnTo>
                    <a:pt x="65531" y="0"/>
                  </a:lnTo>
                  <a:lnTo>
                    <a:pt x="374903" y="0"/>
                  </a:lnTo>
                  <a:lnTo>
                    <a:pt x="400413" y="5149"/>
                  </a:lnTo>
                  <a:lnTo>
                    <a:pt x="421243" y="19192"/>
                  </a:lnTo>
                  <a:lnTo>
                    <a:pt x="435286" y="40022"/>
                  </a:lnTo>
                  <a:lnTo>
                    <a:pt x="440436" y="65532"/>
                  </a:lnTo>
                  <a:lnTo>
                    <a:pt x="440436" y="327660"/>
                  </a:lnTo>
                  <a:lnTo>
                    <a:pt x="435286" y="353169"/>
                  </a:lnTo>
                  <a:lnTo>
                    <a:pt x="421243" y="373999"/>
                  </a:lnTo>
                  <a:lnTo>
                    <a:pt x="400413" y="388042"/>
                  </a:lnTo>
                  <a:lnTo>
                    <a:pt x="374903" y="393192"/>
                  </a:lnTo>
                  <a:lnTo>
                    <a:pt x="65531" y="393192"/>
                  </a:lnTo>
                  <a:lnTo>
                    <a:pt x="40022" y="388042"/>
                  </a:lnTo>
                  <a:lnTo>
                    <a:pt x="19192" y="373999"/>
                  </a:lnTo>
                  <a:lnTo>
                    <a:pt x="5149" y="353169"/>
                  </a:lnTo>
                  <a:lnTo>
                    <a:pt x="0" y="327660"/>
                  </a:lnTo>
                  <a:lnTo>
                    <a:pt x="0" y="65532"/>
                  </a:lnTo>
                  <a:close/>
                </a:path>
              </a:pathLst>
            </a:custGeom>
            <a:ln w="76200">
              <a:solidFill>
                <a:srgbClr val="0D16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8061960" y="2667000"/>
              <a:ext cx="1351915" cy="452755"/>
            </a:xfrm>
            <a:custGeom>
              <a:avLst/>
              <a:gdLst/>
              <a:ahLst/>
              <a:cxnLst/>
              <a:rect l="l" t="t" r="r" b="b"/>
              <a:pathLst>
                <a:path w="1351915" h="452755">
                  <a:moveTo>
                    <a:pt x="1276350" y="0"/>
                  </a:moveTo>
                  <a:lnTo>
                    <a:pt x="75438" y="0"/>
                  </a:lnTo>
                  <a:lnTo>
                    <a:pt x="46077" y="5929"/>
                  </a:lnTo>
                  <a:lnTo>
                    <a:pt x="22098" y="22098"/>
                  </a:lnTo>
                  <a:lnTo>
                    <a:pt x="5929" y="46077"/>
                  </a:lnTo>
                  <a:lnTo>
                    <a:pt x="0" y="75437"/>
                  </a:lnTo>
                  <a:lnTo>
                    <a:pt x="0" y="377189"/>
                  </a:lnTo>
                  <a:lnTo>
                    <a:pt x="5929" y="406550"/>
                  </a:lnTo>
                  <a:lnTo>
                    <a:pt x="22098" y="430529"/>
                  </a:lnTo>
                  <a:lnTo>
                    <a:pt x="46077" y="446698"/>
                  </a:lnTo>
                  <a:lnTo>
                    <a:pt x="75438" y="452627"/>
                  </a:lnTo>
                  <a:lnTo>
                    <a:pt x="1276350" y="452627"/>
                  </a:lnTo>
                  <a:lnTo>
                    <a:pt x="1305710" y="446698"/>
                  </a:lnTo>
                  <a:lnTo>
                    <a:pt x="1329690" y="430529"/>
                  </a:lnTo>
                  <a:lnTo>
                    <a:pt x="1345858" y="406550"/>
                  </a:lnTo>
                  <a:lnTo>
                    <a:pt x="1351788" y="377189"/>
                  </a:lnTo>
                  <a:lnTo>
                    <a:pt x="1351788" y="75437"/>
                  </a:lnTo>
                  <a:lnTo>
                    <a:pt x="1345858" y="46077"/>
                  </a:lnTo>
                  <a:lnTo>
                    <a:pt x="1329690" y="22098"/>
                  </a:lnTo>
                  <a:lnTo>
                    <a:pt x="1305710" y="5929"/>
                  </a:lnTo>
                  <a:lnTo>
                    <a:pt x="1276350" y="0"/>
                  </a:lnTo>
                  <a:close/>
                </a:path>
              </a:pathLst>
            </a:custGeom>
            <a:solidFill>
              <a:srgbClr val="0D16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2" name="object 112"/>
          <p:cNvSpPr txBox="1"/>
          <p:nvPr/>
        </p:nvSpPr>
        <p:spPr>
          <a:xfrm>
            <a:off x="8816340" y="2813050"/>
            <a:ext cx="36068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00" spc="35" b="1">
                <a:solidFill>
                  <a:srgbClr val="D2D2D2"/>
                </a:solidFill>
                <a:latin typeface="Trebuchet MS"/>
                <a:cs typeface="Trebuchet MS"/>
              </a:rPr>
              <a:t>No</a:t>
            </a:r>
            <a:r>
              <a:rPr dirty="0" sz="800" spc="45" b="1">
                <a:solidFill>
                  <a:srgbClr val="D2D2D2"/>
                </a:solidFill>
                <a:latin typeface="Trebuchet MS"/>
                <a:cs typeface="Trebuchet MS"/>
              </a:rPr>
              <a:t>m</a:t>
            </a:r>
            <a:r>
              <a:rPr dirty="0" sz="800" spc="10" b="1">
                <a:solidFill>
                  <a:srgbClr val="D2D2D2"/>
                </a:solidFill>
                <a:latin typeface="Trebuchet MS"/>
                <a:cs typeface="Trebuchet MS"/>
              </a:rPr>
              <a:t>a</a:t>
            </a:r>
            <a:r>
              <a:rPr dirty="0" sz="800" spc="25" b="1">
                <a:solidFill>
                  <a:srgbClr val="D2D2D2"/>
                </a:solidFill>
                <a:latin typeface="Trebuchet MS"/>
                <a:cs typeface="Trebuchet MS"/>
              </a:rPr>
              <a:t>d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7819643" y="2013204"/>
            <a:ext cx="1696720" cy="1938655"/>
          </a:xfrm>
          <a:custGeom>
            <a:avLst/>
            <a:gdLst/>
            <a:ahLst/>
            <a:cxnLst/>
            <a:rect l="l" t="t" r="r" b="b"/>
            <a:pathLst>
              <a:path w="1696720" h="1938654">
                <a:moveTo>
                  <a:pt x="0" y="1938528"/>
                </a:moveTo>
                <a:lnTo>
                  <a:pt x="1696211" y="1938528"/>
                </a:lnTo>
                <a:lnTo>
                  <a:pt x="1696211" y="0"/>
                </a:lnTo>
                <a:lnTo>
                  <a:pt x="0" y="0"/>
                </a:lnTo>
                <a:lnTo>
                  <a:pt x="0" y="1938528"/>
                </a:lnTo>
                <a:close/>
              </a:path>
            </a:pathLst>
          </a:custGeom>
          <a:ln w="12700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 txBox="1"/>
          <p:nvPr/>
        </p:nvSpPr>
        <p:spPr>
          <a:xfrm>
            <a:off x="8277479" y="2082165"/>
            <a:ext cx="51180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35">
                <a:solidFill>
                  <a:srgbClr val="FF9900"/>
                </a:solidFill>
                <a:latin typeface="Trebuchet MS"/>
                <a:cs typeface="Trebuchet MS"/>
              </a:rPr>
              <a:t>Node</a:t>
            </a:r>
            <a:r>
              <a:rPr dirty="0" sz="1200" spc="-90">
                <a:solidFill>
                  <a:srgbClr val="FF9900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FF9900"/>
                </a:solidFill>
                <a:latin typeface="Trebuchet MS"/>
                <a:cs typeface="Trebuchet MS"/>
              </a:rPr>
              <a:t>4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15" name="object 115"/>
          <p:cNvGrpSpPr/>
          <p:nvPr/>
        </p:nvGrpSpPr>
        <p:grpSpPr>
          <a:xfrm>
            <a:off x="7827264" y="2020823"/>
            <a:ext cx="1546860" cy="1727200"/>
            <a:chOff x="7827264" y="2020823"/>
            <a:chExt cx="1546860" cy="1727200"/>
          </a:xfrm>
        </p:grpSpPr>
        <p:pic>
          <p:nvPicPr>
            <p:cNvPr id="116" name="object 1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53400" y="2694431"/>
              <a:ext cx="350520" cy="371856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27264" y="2020823"/>
              <a:ext cx="387096" cy="388620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7979664" y="3322319"/>
              <a:ext cx="1394460" cy="425450"/>
            </a:xfrm>
            <a:custGeom>
              <a:avLst/>
              <a:gdLst/>
              <a:ahLst/>
              <a:cxnLst/>
              <a:rect l="l" t="t" r="r" b="b"/>
              <a:pathLst>
                <a:path w="1394459" h="425450">
                  <a:moveTo>
                    <a:pt x="1323593" y="0"/>
                  </a:moveTo>
                  <a:lnTo>
                    <a:pt x="70865" y="0"/>
                  </a:lnTo>
                  <a:lnTo>
                    <a:pt x="43291" y="5572"/>
                  </a:lnTo>
                  <a:lnTo>
                    <a:pt x="20764" y="20764"/>
                  </a:lnTo>
                  <a:lnTo>
                    <a:pt x="5572" y="43291"/>
                  </a:lnTo>
                  <a:lnTo>
                    <a:pt x="0" y="70865"/>
                  </a:lnTo>
                  <a:lnTo>
                    <a:pt x="0" y="354329"/>
                  </a:lnTo>
                  <a:lnTo>
                    <a:pt x="5572" y="381904"/>
                  </a:lnTo>
                  <a:lnTo>
                    <a:pt x="20764" y="404431"/>
                  </a:lnTo>
                  <a:lnTo>
                    <a:pt x="43291" y="419623"/>
                  </a:lnTo>
                  <a:lnTo>
                    <a:pt x="70865" y="425195"/>
                  </a:lnTo>
                  <a:lnTo>
                    <a:pt x="1323593" y="425195"/>
                  </a:lnTo>
                  <a:lnTo>
                    <a:pt x="1351168" y="419623"/>
                  </a:lnTo>
                  <a:lnTo>
                    <a:pt x="1373695" y="404431"/>
                  </a:lnTo>
                  <a:lnTo>
                    <a:pt x="1388887" y="381904"/>
                  </a:lnTo>
                  <a:lnTo>
                    <a:pt x="1394459" y="354329"/>
                  </a:lnTo>
                  <a:lnTo>
                    <a:pt x="1394459" y="70865"/>
                  </a:lnTo>
                  <a:lnTo>
                    <a:pt x="1388887" y="43291"/>
                  </a:lnTo>
                  <a:lnTo>
                    <a:pt x="1373695" y="20764"/>
                  </a:lnTo>
                  <a:lnTo>
                    <a:pt x="1351168" y="5572"/>
                  </a:lnTo>
                  <a:lnTo>
                    <a:pt x="1323593" y="0"/>
                  </a:lnTo>
                  <a:close/>
                </a:path>
              </a:pathLst>
            </a:custGeom>
            <a:solidFill>
              <a:srgbClr val="0D16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9" name="object 119"/>
          <p:cNvSpPr txBox="1"/>
          <p:nvPr/>
        </p:nvSpPr>
        <p:spPr>
          <a:xfrm>
            <a:off x="8732773" y="3453764"/>
            <a:ext cx="5187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00" spc="-15">
                <a:solidFill>
                  <a:srgbClr val="D2D2D2"/>
                </a:solidFill>
                <a:latin typeface="Trebuchet MS"/>
                <a:cs typeface="Trebuchet MS"/>
              </a:rPr>
              <a:t>T</a:t>
            </a:r>
            <a:r>
              <a:rPr dirty="0" sz="800" spc="-10">
                <a:solidFill>
                  <a:srgbClr val="D2D2D2"/>
                </a:solidFill>
                <a:latin typeface="Trebuchet MS"/>
                <a:cs typeface="Trebuchet MS"/>
              </a:rPr>
              <a:t>ick</a:t>
            </a:r>
            <a:r>
              <a:rPr dirty="0" sz="800" spc="-20">
                <a:solidFill>
                  <a:srgbClr val="D2D2D2"/>
                </a:solidFill>
                <a:latin typeface="Trebuchet MS"/>
                <a:cs typeface="Trebuchet MS"/>
              </a:rPr>
              <a:t> </a:t>
            </a:r>
            <a:r>
              <a:rPr dirty="0" sz="800" spc="25">
                <a:solidFill>
                  <a:srgbClr val="D2D2D2"/>
                </a:solidFill>
                <a:latin typeface="Trebuchet MS"/>
                <a:cs typeface="Trebuchet MS"/>
              </a:rPr>
              <a:t>S</a:t>
            </a:r>
            <a:r>
              <a:rPr dirty="0" sz="800" spc="20">
                <a:solidFill>
                  <a:srgbClr val="D2D2D2"/>
                </a:solidFill>
                <a:latin typeface="Trebuchet MS"/>
                <a:cs typeface="Trebuchet MS"/>
              </a:rPr>
              <a:t>e</a:t>
            </a:r>
            <a:r>
              <a:rPr dirty="0" sz="800">
                <a:solidFill>
                  <a:srgbClr val="D2D2D2"/>
                </a:solidFill>
                <a:latin typeface="Trebuchet MS"/>
                <a:cs typeface="Trebuchet MS"/>
              </a:rPr>
              <a:t>r</a:t>
            </a:r>
            <a:r>
              <a:rPr dirty="0" sz="800" spc="-5">
                <a:solidFill>
                  <a:srgbClr val="D2D2D2"/>
                </a:solidFill>
                <a:latin typeface="Trebuchet MS"/>
                <a:cs typeface="Trebuchet MS"/>
              </a:rPr>
              <a:t>v</a:t>
            </a:r>
            <a:r>
              <a:rPr dirty="0" sz="800" spc="-25">
                <a:solidFill>
                  <a:srgbClr val="D2D2D2"/>
                </a:solidFill>
                <a:latin typeface="Trebuchet MS"/>
                <a:cs typeface="Trebuchet MS"/>
              </a:rPr>
              <a:t>e</a:t>
            </a:r>
            <a:r>
              <a:rPr dirty="0" sz="800" spc="-15">
                <a:solidFill>
                  <a:srgbClr val="D2D2D2"/>
                </a:solidFill>
                <a:latin typeface="Trebuchet MS"/>
                <a:cs typeface="Trebuchet MS"/>
              </a:rPr>
              <a:t>r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7813293" y="3942334"/>
            <a:ext cx="1709420" cy="834390"/>
            <a:chOff x="7813293" y="3942334"/>
            <a:chExt cx="1709420" cy="834390"/>
          </a:xfrm>
        </p:grpSpPr>
        <p:sp>
          <p:nvSpPr>
            <p:cNvPr id="121" name="object 121"/>
            <p:cNvSpPr/>
            <p:nvPr/>
          </p:nvSpPr>
          <p:spPr>
            <a:xfrm>
              <a:off x="7819643" y="3948684"/>
              <a:ext cx="1696720" cy="821690"/>
            </a:xfrm>
            <a:custGeom>
              <a:avLst/>
              <a:gdLst/>
              <a:ahLst/>
              <a:cxnLst/>
              <a:rect l="l" t="t" r="r" b="b"/>
              <a:pathLst>
                <a:path w="1696720" h="821689">
                  <a:moveTo>
                    <a:pt x="0" y="821436"/>
                  </a:moveTo>
                  <a:lnTo>
                    <a:pt x="1696211" y="821436"/>
                  </a:lnTo>
                  <a:lnTo>
                    <a:pt x="1696211" y="0"/>
                  </a:lnTo>
                  <a:lnTo>
                    <a:pt x="0" y="0"/>
                  </a:lnTo>
                  <a:lnTo>
                    <a:pt x="0" y="821436"/>
                  </a:lnTo>
                  <a:close/>
                </a:path>
              </a:pathLst>
            </a:custGeom>
            <a:ln w="127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2" name="object 1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45195" y="4082796"/>
              <a:ext cx="533400" cy="534924"/>
            </a:xfrm>
            <a:prstGeom prst="rect">
              <a:avLst/>
            </a:prstGeom>
          </p:spPr>
        </p:pic>
      </p:grpSp>
      <p:sp>
        <p:nvSpPr>
          <p:cNvPr id="123" name="object 123"/>
          <p:cNvSpPr txBox="1"/>
          <p:nvPr/>
        </p:nvSpPr>
        <p:spPr>
          <a:xfrm>
            <a:off x="7825993" y="4252086"/>
            <a:ext cx="168402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9480">
              <a:lnSpc>
                <a:spcPct val="100000"/>
              </a:lnSpc>
              <a:spcBef>
                <a:spcPts val="100"/>
              </a:spcBef>
            </a:pPr>
            <a:r>
              <a:rPr dirty="0" sz="800" spc="25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800" spc="55">
                <a:solidFill>
                  <a:srgbClr val="FFFFFF"/>
                </a:solidFill>
                <a:latin typeface="Trebuchet MS"/>
                <a:cs typeface="Trebuchet MS"/>
              </a:rPr>
              <a:t>BS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7752588" y="3377184"/>
            <a:ext cx="1094105" cy="1489075"/>
            <a:chOff x="7752588" y="3377184"/>
            <a:chExt cx="1094105" cy="1489075"/>
          </a:xfrm>
        </p:grpSpPr>
        <p:pic>
          <p:nvPicPr>
            <p:cNvPr id="125" name="object 1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52588" y="3814508"/>
              <a:ext cx="1094092" cy="1051623"/>
            </a:xfrm>
            <a:prstGeom prst="rect">
              <a:avLst/>
            </a:prstGeom>
          </p:spPr>
        </p:pic>
        <p:sp>
          <p:nvSpPr>
            <p:cNvPr id="126" name="object 126"/>
            <p:cNvSpPr/>
            <p:nvPr/>
          </p:nvSpPr>
          <p:spPr>
            <a:xfrm>
              <a:off x="8002524" y="4064508"/>
              <a:ext cx="608330" cy="565785"/>
            </a:xfrm>
            <a:custGeom>
              <a:avLst/>
              <a:gdLst/>
              <a:ahLst/>
              <a:cxnLst/>
              <a:rect l="l" t="t" r="r" b="b"/>
              <a:pathLst>
                <a:path w="608329" h="565785">
                  <a:moveTo>
                    <a:pt x="0" y="94234"/>
                  </a:moveTo>
                  <a:lnTo>
                    <a:pt x="7401" y="57542"/>
                  </a:lnTo>
                  <a:lnTo>
                    <a:pt x="27590" y="27590"/>
                  </a:lnTo>
                  <a:lnTo>
                    <a:pt x="57542" y="7401"/>
                  </a:lnTo>
                  <a:lnTo>
                    <a:pt x="94233" y="0"/>
                  </a:lnTo>
                  <a:lnTo>
                    <a:pt x="513842" y="0"/>
                  </a:lnTo>
                  <a:lnTo>
                    <a:pt x="550533" y="7401"/>
                  </a:lnTo>
                  <a:lnTo>
                    <a:pt x="580485" y="27590"/>
                  </a:lnTo>
                  <a:lnTo>
                    <a:pt x="600674" y="57542"/>
                  </a:lnTo>
                  <a:lnTo>
                    <a:pt x="608076" y="94234"/>
                  </a:lnTo>
                  <a:lnTo>
                    <a:pt x="608076" y="471170"/>
                  </a:lnTo>
                  <a:lnTo>
                    <a:pt x="600674" y="507861"/>
                  </a:lnTo>
                  <a:lnTo>
                    <a:pt x="580485" y="537813"/>
                  </a:lnTo>
                  <a:lnTo>
                    <a:pt x="550533" y="558002"/>
                  </a:lnTo>
                  <a:lnTo>
                    <a:pt x="513842" y="565404"/>
                  </a:lnTo>
                  <a:lnTo>
                    <a:pt x="94233" y="565404"/>
                  </a:lnTo>
                  <a:lnTo>
                    <a:pt x="57542" y="558002"/>
                  </a:lnTo>
                  <a:lnTo>
                    <a:pt x="27590" y="537813"/>
                  </a:lnTo>
                  <a:lnTo>
                    <a:pt x="7401" y="507861"/>
                  </a:lnTo>
                  <a:lnTo>
                    <a:pt x="0" y="471170"/>
                  </a:lnTo>
                  <a:lnTo>
                    <a:pt x="0" y="94234"/>
                  </a:lnTo>
                  <a:close/>
                </a:path>
              </a:pathLst>
            </a:custGeom>
            <a:ln w="76200">
              <a:solidFill>
                <a:srgbClr val="0D16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8116824" y="3377184"/>
              <a:ext cx="399415" cy="370840"/>
            </a:xfrm>
            <a:custGeom>
              <a:avLst/>
              <a:gdLst/>
              <a:ahLst/>
              <a:cxnLst/>
              <a:rect l="l" t="t" r="r" b="b"/>
              <a:pathLst>
                <a:path w="399415" h="370839">
                  <a:moveTo>
                    <a:pt x="399288" y="0"/>
                  </a:moveTo>
                  <a:lnTo>
                    <a:pt x="0" y="0"/>
                  </a:lnTo>
                  <a:lnTo>
                    <a:pt x="0" y="370331"/>
                  </a:lnTo>
                  <a:lnTo>
                    <a:pt x="399288" y="370331"/>
                  </a:lnTo>
                  <a:lnTo>
                    <a:pt x="399288" y="0"/>
                  </a:lnTo>
                  <a:close/>
                </a:path>
              </a:pathLst>
            </a:custGeom>
            <a:solidFill>
              <a:srgbClr val="F9524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8" name="object 128"/>
          <p:cNvSpPr txBox="1"/>
          <p:nvPr/>
        </p:nvSpPr>
        <p:spPr>
          <a:xfrm>
            <a:off x="8252459" y="3398011"/>
            <a:ext cx="1441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29" name="object 129"/>
          <p:cNvGrpSpPr/>
          <p:nvPr/>
        </p:nvGrpSpPr>
        <p:grpSpPr>
          <a:xfrm>
            <a:off x="7848600" y="2442997"/>
            <a:ext cx="948055" cy="1534795"/>
            <a:chOff x="7848600" y="2442997"/>
            <a:chExt cx="948055" cy="1534795"/>
          </a:xfrm>
        </p:grpSpPr>
        <p:pic>
          <p:nvPicPr>
            <p:cNvPr id="130" name="object 1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848600" y="3101276"/>
              <a:ext cx="923480" cy="876109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8097011" y="3349752"/>
              <a:ext cx="440690" cy="393700"/>
            </a:xfrm>
            <a:custGeom>
              <a:avLst/>
              <a:gdLst/>
              <a:ahLst/>
              <a:cxnLst/>
              <a:rect l="l" t="t" r="r" b="b"/>
              <a:pathLst>
                <a:path w="440690" h="393700">
                  <a:moveTo>
                    <a:pt x="0" y="65532"/>
                  </a:moveTo>
                  <a:lnTo>
                    <a:pt x="5149" y="40022"/>
                  </a:lnTo>
                  <a:lnTo>
                    <a:pt x="19192" y="19192"/>
                  </a:lnTo>
                  <a:lnTo>
                    <a:pt x="40022" y="5149"/>
                  </a:lnTo>
                  <a:lnTo>
                    <a:pt x="65532" y="0"/>
                  </a:lnTo>
                  <a:lnTo>
                    <a:pt x="374904" y="0"/>
                  </a:lnTo>
                  <a:lnTo>
                    <a:pt x="400413" y="5149"/>
                  </a:lnTo>
                  <a:lnTo>
                    <a:pt x="421243" y="19192"/>
                  </a:lnTo>
                  <a:lnTo>
                    <a:pt x="435286" y="40022"/>
                  </a:lnTo>
                  <a:lnTo>
                    <a:pt x="440436" y="65532"/>
                  </a:lnTo>
                  <a:lnTo>
                    <a:pt x="440436" y="327660"/>
                  </a:lnTo>
                  <a:lnTo>
                    <a:pt x="435286" y="353169"/>
                  </a:lnTo>
                  <a:lnTo>
                    <a:pt x="421243" y="373999"/>
                  </a:lnTo>
                  <a:lnTo>
                    <a:pt x="400413" y="388042"/>
                  </a:lnTo>
                  <a:lnTo>
                    <a:pt x="374904" y="393192"/>
                  </a:lnTo>
                  <a:lnTo>
                    <a:pt x="65532" y="393192"/>
                  </a:lnTo>
                  <a:lnTo>
                    <a:pt x="40022" y="388042"/>
                  </a:lnTo>
                  <a:lnTo>
                    <a:pt x="19192" y="373999"/>
                  </a:lnTo>
                  <a:lnTo>
                    <a:pt x="5149" y="353169"/>
                  </a:lnTo>
                  <a:lnTo>
                    <a:pt x="0" y="327660"/>
                  </a:lnTo>
                  <a:lnTo>
                    <a:pt x="0" y="65532"/>
                  </a:lnTo>
                  <a:close/>
                </a:path>
              </a:pathLst>
            </a:custGeom>
            <a:ln w="76200">
              <a:solidFill>
                <a:srgbClr val="0D16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2" name="object 1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872983" y="2442997"/>
              <a:ext cx="923480" cy="865606"/>
            </a:xfrm>
            <a:prstGeom prst="rect">
              <a:avLst/>
            </a:prstGeom>
          </p:spPr>
        </p:pic>
        <p:sp>
          <p:nvSpPr>
            <p:cNvPr id="133" name="object 133"/>
            <p:cNvSpPr/>
            <p:nvPr/>
          </p:nvSpPr>
          <p:spPr>
            <a:xfrm>
              <a:off x="8121395" y="2691384"/>
              <a:ext cx="440690" cy="382905"/>
            </a:xfrm>
            <a:custGeom>
              <a:avLst/>
              <a:gdLst/>
              <a:ahLst/>
              <a:cxnLst/>
              <a:rect l="l" t="t" r="r" b="b"/>
              <a:pathLst>
                <a:path w="440690" h="382905">
                  <a:moveTo>
                    <a:pt x="0" y="63753"/>
                  </a:moveTo>
                  <a:lnTo>
                    <a:pt x="5014" y="38951"/>
                  </a:lnTo>
                  <a:lnTo>
                    <a:pt x="18684" y="18684"/>
                  </a:lnTo>
                  <a:lnTo>
                    <a:pt x="38951" y="5014"/>
                  </a:lnTo>
                  <a:lnTo>
                    <a:pt x="63753" y="0"/>
                  </a:lnTo>
                  <a:lnTo>
                    <a:pt x="376681" y="0"/>
                  </a:lnTo>
                  <a:lnTo>
                    <a:pt x="401484" y="5014"/>
                  </a:lnTo>
                  <a:lnTo>
                    <a:pt x="421751" y="18684"/>
                  </a:lnTo>
                  <a:lnTo>
                    <a:pt x="435421" y="38951"/>
                  </a:lnTo>
                  <a:lnTo>
                    <a:pt x="440435" y="63753"/>
                  </a:lnTo>
                  <a:lnTo>
                    <a:pt x="440435" y="318769"/>
                  </a:lnTo>
                  <a:lnTo>
                    <a:pt x="435421" y="343572"/>
                  </a:lnTo>
                  <a:lnTo>
                    <a:pt x="421751" y="363839"/>
                  </a:lnTo>
                  <a:lnTo>
                    <a:pt x="401484" y="377509"/>
                  </a:lnTo>
                  <a:lnTo>
                    <a:pt x="376681" y="382524"/>
                  </a:lnTo>
                  <a:lnTo>
                    <a:pt x="63753" y="382524"/>
                  </a:lnTo>
                  <a:lnTo>
                    <a:pt x="38951" y="377509"/>
                  </a:lnTo>
                  <a:lnTo>
                    <a:pt x="18684" y="363839"/>
                  </a:lnTo>
                  <a:lnTo>
                    <a:pt x="5014" y="343572"/>
                  </a:lnTo>
                  <a:lnTo>
                    <a:pt x="0" y="318769"/>
                  </a:lnTo>
                  <a:lnTo>
                    <a:pt x="0" y="63753"/>
                  </a:lnTo>
                  <a:close/>
                </a:path>
              </a:pathLst>
            </a:custGeom>
            <a:ln w="76200">
              <a:solidFill>
                <a:srgbClr val="0D16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4" name="object 134"/>
          <p:cNvGrpSpPr/>
          <p:nvPr/>
        </p:nvGrpSpPr>
        <p:grpSpPr>
          <a:xfrm>
            <a:off x="5939028" y="2435377"/>
            <a:ext cx="923925" cy="866140"/>
            <a:chOff x="5939028" y="2435377"/>
            <a:chExt cx="923925" cy="866140"/>
          </a:xfrm>
        </p:grpSpPr>
        <p:pic>
          <p:nvPicPr>
            <p:cNvPr id="135" name="object 1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9444" y="2685287"/>
              <a:ext cx="350520" cy="371855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39028" y="2435377"/>
              <a:ext cx="923480" cy="865606"/>
            </a:xfrm>
            <a:prstGeom prst="rect">
              <a:avLst/>
            </a:prstGeom>
          </p:spPr>
        </p:pic>
        <p:sp>
          <p:nvSpPr>
            <p:cNvPr id="137" name="object 137"/>
            <p:cNvSpPr/>
            <p:nvPr/>
          </p:nvSpPr>
          <p:spPr>
            <a:xfrm>
              <a:off x="6187440" y="2683763"/>
              <a:ext cx="440690" cy="382905"/>
            </a:xfrm>
            <a:custGeom>
              <a:avLst/>
              <a:gdLst/>
              <a:ahLst/>
              <a:cxnLst/>
              <a:rect l="l" t="t" r="r" b="b"/>
              <a:pathLst>
                <a:path w="440690" h="382905">
                  <a:moveTo>
                    <a:pt x="0" y="63753"/>
                  </a:moveTo>
                  <a:lnTo>
                    <a:pt x="5014" y="38951"/>
                  </a:lnTo>
                  <a:lnTo>
                    <a:pt x="18684" y="18684"/>
                  </a:lnTo>
                  <a:lnTo>
                    <a:pt x="38951" y="5014"/>
                  </a:lnTo>
                  <a:lnTo>
                    <a:pt x="63754" y="0"/>
                  </a:lnTo>
                  <a:lnTo>
                    <a:pt x="376682" y="0"/>
                  </a:lnTo>
                  <a:lnTo>
                    <a:pt x="401484" y="5014"/>
                  </a:lnTo>
                  <a:lnTo>
                    <a:pt x="421751" y="18684"/>
                  </a:lnTo>
                  <a:lnTo>
                    <a:pt x="435421" y="38951"/>
                  </a:lnTo>
                  <a:lnTo>
                    <a:pt x="440436" y="63753"/>
                  </a:lnTo>
                  <a:lnTo>
                    <a:pt x="440436" y="318770"/>
                  </a:lnTo>
                  <a:lnTo>
                    <a:pt x="435421" y="343572"/>
                  </a:lnTo>
                  <a:lnTo>
                    <a:pt x="421751" y="363839"/>
                  </a:lnTo>
                  <a:lnTo>
                    <a:pt x="401484" y="377509"/>
                  </a:lnTo>
                  <a:lnTo>
                    <a:pt x="376682" y="382524"/>
                  </a:lnTo>
                  <a:lnTo>
                    <a:pt x="63754" y="382524"/>
                  </a:lnTo>
                  <a:lnTo>
                    <a:pt x="38951" y="377509"/>
                  </a:lnTo>
                  <a:lnTo>
                    <a:pt x="18684" y="363839"/>
                  </a:lnTo>
                  <a:lnTo>
                    <a:pt x="5014" y="343572"/>
                  </a:lnTo>
                  <a:lnTo>
                    <a:pt x="0" y="318770"/>
                  </a:lnTo>
                  <a:lnTo>
                    <a:pt x="0" y="63753"/>
                  </a:lnTo>
                  <a:close/>
                </a:path>
              </a:pathLst>
            </a:custGeom>
            <a:ln w="76200">
              <a:solidFill>
                <a:srgbClr val="0D16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8" name="object 13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335" y="6412991"/>
              <a:ext cx="403860" cy="2286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2316" y="2642438"/>
            <a:ext cx="5488305" cy="1416050"/>
          </a:xfrm>
          <a:prstGeom prst="rect"/>
        </p:spPr>
        <p:txBody>
          <a:bodyPr wrap="square" lIns="0" tIns="95250" rIns="0" bIns="0" rtlCol="0" vert="horz">
            <a:spAutoFit/>
          </a:bodyPr>
          <a:lstStyle/>
          <a:p>
            <a:pPr marL="12700" marR="5080">
              <a:lnSpc>
                <a:spcPts val="5190"/>
              </a:lnSpc>
              <a:spcBef>
                <a:spcPts val="750"/>
              </a:spcBef>
            </a:pPr>
            <a:r>
              <a:rPr dirty="0" spc="25"/>
              <a:t>Part</a:t>
            </a:r>
            <a:r>
              <a:rPr dirty="0" spc="-190"/>
              <a:t> </a:t>
            </a:r>
            <a:r>
              <a:rPr dirty="0" spc="-200"/>
              <a:t>3:</a:t>
            </a:r>
            <a:r>
              <a:rPr dirty="0" spc="-190"/>
              <a:t> </a:t>
            </a:r>
            <a:r>
              <a:rPr dirty="0" spc="110"/>
              <a:t>Data</a:t>
            </a:r>
            <a:r>
              <a:rPr dirty="0" spc="165"/>
              <a:t>-</a:t>
            </a:r>
            <a:r>
              <a:rPr dirty="0"/>
              <a:t>driven  </a:t>
            </a:r>
            <a:r>
              <a:rPr dirty="0" spc="25"/>
              <a:t>analytics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25016" y="6471766"/>
            <a:ext cx="2816225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2022,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Services,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39395" marR="885190">
              <a:lnSpc>
                <a:spcPct val="100000"/>
              </a:lnSpc>
              <a:spcBef>
                <a:spcPts val="100"/>
              </a:spcBef>
            </a:pPr>
            <a:r>
              <a:rPr dirty="0" spc="105"/>
              <a:t>How</a:t>
            </a:r>
            <a:r>
              <a:rPr dirty="0" spc="-85"/>
              <a:t> </a:t>
            </a:r>
            <a:r>
              <a:rPr dirty="0" spc="-30"/>
              <a:t>are</a:t>
            </a:r>
            <a:r>
              <a:rPr dirty="0" spc="-85"/>
              <a:t> </a:t>
            </a:r>
            <a:r>
              <a:rPr dirty="0" spc="50"/>
              <a:t>global</a:t>
            </a:r>
            <a:r>
              <a:rPr dirty="0" spc="-90"/>
              <a:t> </a:t>
            </a:r>
            <a:r>
              <a:rPr dirty="0" spc="-15"/>
              <a:t>climate</a:t>
            </a:r>
            <a:r>
              <a:rPr dirty="0" spc="-85"/>
              <a:t> </a:t>
            </a:r>
            <a:r>
              <a:rPr dirty="0" spc="5"/>
              <a:t>policy</a:t>
            </a:r>
            <a:r>
              <a:rPr dirty="0" spc="-80"/>
              <a:t> </a:t>
            </a:r>
            <a:r>
              <a:rPr dirty="0" spc="35"/>
              <a:t>developments</a:t>
            </a:r>
            <a:r>
              <a:rPr dirty="0" spc="-90"/>
              <a:t> </a:t>
            </a:r>
            <a:r>
              <a:rPr dirty="0" spc="25"/>
              <a:t>impacting </a:t>
            </a:r>
            <a:r>
              <a:rPr dirty="0" spc="-710"/>
              <a:t> </a:t>
            </a:r>
            <a:r>
              <a:rPr dirty="0" spc="25"/>
              <a:t>corporations</a:t>
            </a:r>
            <a:r>
              <a:rPr dirty="0" spc="-100"/>
              <a:t> </a:t>
            </a:r>
            <a:r>
              <a:rPr dirty="0" spc="60"/>
              <a:t>and</a:t>
            </a:r>
            <a:r>
              <a:rPr dirty="0" spc="-95"/>
              <a:t> </a:t>
            </a:r>
            <a:r>
              <a:rPr dirty="0" spc="35"/>
              <a:t>investors?</a:t>
            </a:r>
          </a:p>
          <a:p>
            <a:pPr marL="239395" marR="561975">
              <a:lnSpc>
                <a:spcPct val="269600"/>
              </a:lnSpc>
            </a:pPr>
            <a:r>
              <a:rPr dirty="0" spc="15"/>
              <a:t>Are</a:t>
            </a:r>
            <a:r>
              <a:rPr dirty="0" spc="-100"/>
              <a:t> </a:t>
            </a:r>
            <a:r>
              <a:rPr dirty="0" spc="15"/>
              <a:t>decarbonization</a:t>
            </a:r>
            <a:r>
              <a:rPr dirty="0" spc="-90"/>
              <a:t> </a:t>
            </a:r>
            <a:r>
              <a:rPr dirty="0" spc="40"/>
              <a:t>commitments</a:t>
            </a:r>
            <a:r>
              <a:rPr dirty="0" spc="-130"/>
              <a:t> </a:t>
            </a:r>
            <a:r>
              <a:rPr dirty="0" spc="25"/>
              <a:t>impacting</a:t>
            </a:r>
            <a:r>
              <a:rPr dirty="0" spc="-90"/>
              <a:t> </a:t>
            </a:r>
            <a:r>
              <a:rPr dirty="0" spc="65"/>
              <a:t>fund</a:t>
            </a:r>
            <a:r>
              <a:rPr dirty="0" spc="-114"/>
              <a:t> </a:t>
            </a:r>
            <a:r>
              <a:rPr dirty="0" spc="60"/>
              <a:t>flows? </a:t>
            </a:r>
            <a:r>
              <a:rPr dirty="0" spc="-710"/>
              <a:t> </a:t>
            </a:r>
            <a:r>
              <a:rPr dirty="0" spc="65"/>
              <a:t>What</a:t>
            </a:r>
            <a:r>
              <a:rPr dirty="0" spc="-120"/>
              <a:t> </a:t>
            </a:r>
            <a:r>
              <a:rPr dirty="0" spc="-25"/>
              <a:t>are</a:t>
            </a:r>
            <a:r>
              <a:rPr dirty="0" spc="-95"/>
              <a:t> </a:t>
            </a:r>
            <a:r>
              <a:rPr dirty="0" spc="10"/>
              <a:t>the</a:t>
            </a:r>
            <a:r>
              <a:rPr dirty="0" spc="-95"/>
              <a:t> </a:t>
            </a:r>
            <a:r>
              <a:rPr dirty="0" spc="20"/>
              <a:t>trends</a:t>
            </a:r>
            <a:r>
              <a:rPr dirty="0" spc="-105"/>
              <a:t> </a:t>
            </a:r>
            <a:r>
              <a:rPr dirty="0" spc="15"/>
              <a:t>across</a:t>
            </a:r>
            <a:r>
              <a:rPr dirty="0" spc="-90"/>
              <a:t> </a:t>
            </a:r>
            <a:r>
              <a:rPr dirty="0" spc="10"/>
              <a:t>the</a:t>
            </a:r>
            <a:r>
              <a:rPr dirty="0" spc="-95"/>
              <a:t> </a:t>
            </a:r>
            <a:r>
              <a:rPr dirty="0" spc="20"/>
              <a:t>general</a:t>
            </a:r>
            <a:r>
              <a:rPr dirty="0" spc="-95"/>
              <a:t> </a:t>
            </a:r>
            <a:r>
              <a:rPr dirty="0" spc="35"/>
              <a:t>market?</a:t>
            </a:r>
          </a:p>
          <a:p>
            <a:pPr marL="226695">
              <a:lnSpc>
                <a:spcPct val="100000"/>
              </a:lnSpc>
              <a:spcBef>
                <a:spcPts val="55"/>
              </a:spcBef>
            </a:pPr>
            <a:endParaRPr sz="4150"/>
          </a:p>
          <a:p>
            <a:pPr marL="239395" marR="5080">
              <a:lnSpc>
                <a:spcPct val="100000"/>
              </a:lnSpc>
            </a:pPr>
            <a:r>
              <a:rPr dirty="0" spc="60"/>
              <a:t>What</a:t>
            </a:r>
            <a:r>
              <a:rPr dirty="0" spc="-114"/>
              <a:t> </a:t>
            </a:r>
            <a:r>
              <a:rPr dirty="0" spc="25"/>
              <a:t>theme</a:t>
            </a:r>
            <a:r>
              <a:rPr dirty="0" spc="-95"/>
              <a:t> </a:t>
            </a:r>
            <a:r>
              <a:rPr dirty="0" spc="90"/>
              <a:t>do</a:t>
            </a:r>
            <a:r>
              <a:rPr dirty="0" spc="-110"/>
              <a:t> </a:t>
            </a:r>
            <a:r>
              <a:rPr dirty="0" spc="20"/>
              <a:t>investors</a:t>
            </a:r>
            <a:r>
              <a:rPr dirty="0" spc="-95"/>
              <a:t> </a:t>
            </a:r>
            <a:r>
              <a:rPr dirty="0" spc="30"/>
              <a:t>focus</a:t>
            </a:r>
            <a:r>
              <a:rPr dirty="0" spc="-90"/>
              <a:t> </a:t>
            </a:r>
            <a:r>
              <a:rPr dirty="0" spc="100"/>
              <a:t>on</a:t>
            </a:r>
            <a:r>
              <a:rPr dirty="0" spc="-105"/>
              <a:t> </a:t>
            </a:r>
            <a:r>
              <a:rPr dirty="0" spc="70"/>
              <a:t>most</a:t>
            </a:r>
            <a:r>
              <a:rPr dirty="0" spc="-110"/>
              <a:t> </a:t>
            </a:r>
            <a:r>
              <a:rPr dirty="0" spc="60"/>
              <a:t>and</a:t>
            </a:r>
            <a:r>
              <a:rPr dirty="0" spc="-90"/>
              <a:t> </a:t>
            </a:r>
            <a:r>
              <a:rPr dirty="0" spc="5"/>
              <a:t>where</a:t>
            </a:r>
            <a:r>
              <a:rPr dirty="0" spc="-90"/>
              <a:t> </a:t>
            </a:r>
            <a:r>
              <a:rPr dirty="0" spc="90"/>
              <a:t>do</a:t>
            </a:r>
            <a:r>
              <a:rPr dirty="0" spc="-114"/>
              <a:t> </a:t>
            </a:r>
            <a:r>
              <a:rPr dirty="0" spc="10"/>
              <a:t>we</a:t>
            </a:r>
            <a:r>
              <a:rPr dirty="0" spc="-80"/>
              <a:t> </a:t>
            </a:r>
            <a:r>
              <a:rPr dirty="0" spc="-5"/>
              <a:t>see </a:t>
            </a:r>
            <a:r>
              <a:rPr dirty="0" spc="-710"/>
              <a:t> </a:t>
            </a:r>
            <a:r>
              <a:rPr dirty="0" spc="10"/>
              <a:t>potential</a:t>
            </a:r>
            <a:r>
              <a:rPr dirty="0" spc="-95"/>
              <a:t> </a:t>
            </a:r>
            <a:r>
              <a:rPr dirty="0" spc="25"/>
              <a:t>investment</a:t>
            </a:r>
            <a:r>
              <a:rPr dirty="0" spc="-95"/>
              <a:t> </a:t>
            </a:r>
            <a:r>
              <a:rPr dirty="0" spc="30"/>
              <a:t>opportunities?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94530" y="3844648"/>
            <a:ext cx="760730" cy="628650"/>
            <a:chOff x="794530" y="3844648"/>
            <a:chExt cx="760730" cy="628650"/>
          </a:xfrm>
        </p:grpSpPr>
        <p:sp>
          <p:nvSpPr>
            <p:cNvPr id="4" name="object 4"/>
            <p:cNvSpPr/>
            <p:nvPr/>
          </p:nvSpPr>
          <p:spPr>
            <a:xfrm>
              <a:off x="794530" y="3961439"/>
              <a:ext cx="760730" cy="506730"/>
            </a:xfrm>
            <a:custGeom>
              <a:avLst/>
              <a:gdLst/>
              <a:ahLst/>
              <a:cxnLst/>
              <a:rect l="l" t="t" r="r" b="b"/>
              <a:pathLst>
                <a:path w="760730" h="506729">
                  <a:moveTo>
                    <a:pt x="146069" y="253310"/>
                  </a:moveTo>
                  <a:lnTo>
                    <a:pt x="106916" y="253310"/>
                  </a:lnTo>
                </a:path>
                <a:path w="760730" h="506729">
                  <a:moveTo>
                    <a:pt x="146069" y="0"/>
                  </a:moveTo>
                  <a:lnTo>
                    <a:pt x="106916" y="0"/>
                  </a:lnTo>
                </a:path>
                <a:path w="760730" h="506729">
                  <a:moveTo>
                    <a:pt x="126493" y="379701"/>
                  </a:moveTo>
                  <a:lnTo>
                    <a:pt x="106916" y="379701"/>
                  </a:lnTo>
                </a:path>
                <a:path w="760730" h="506729">
                  <a:moveTo>
                    <a:pt x="126493" y="126404"/>
                  </a:moveTo>
                  <a:lnTo>
                    <a:pt x="106916" y="126404"/>
                  </a:lnTo>
                </a:path>
                <a:path w="760730" h="506729">
                  <a:moveTo>
                    <a:pt x="760464" y="506607"/>
                  </a:moveTo>
                  <a:lnTo>
                    <a:pt x="0" y="506607"/>
                  </a:lnTo>
                </a:path>
              </a:pathLst>
            </a:custGeom>
            <a:ln w="100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40600" y="3858109"/>
              <a:ext cx="556260" cy="570865"/>
            </a:xfrm>
            <a:custGeom>
              <a:avLst/>
              <a:gdLst/>
              <a:ahLst/>
              <a:cxnLst/>
              <a:rect l="l" t="t" r="r" b="b"/>
              <a:pathLst>
                <a:path w="556260" h="570864">
                  <a:moveTo>
                    <a:pt x="0" y="570812"/>
                  </a:moveTo>
                  <a:lnTo>
                    <a:pt x="233911" y="278390"/>
                  </a:lnTo>
                  <a:lnTo>
                    <a:pt x="350867" y="278390"/>
                  </a:lnTo>
                  <a:lnTo>
                    <a:pt x="555666" y="0"/>
                  </a:lnTo>
                </a:path>
              </a:pathLst>
            </a:custGeom>
            <a:ln w="100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8509" y="3844648"/>
              <a:ext cx="108755" cy="986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52757" y="3893221"/>
              <a:ext cx="0" cy="535940"/>
            </a:xfrm>
            <a:custGeom>
              <a:avLst/>
              <a:gdLst/>
              <a:ahLst/>
              <a:cxnLst/>
              <a:rect l="l" t="t" r="r" b="b"/>
              <a:pathLst>
                <a:path w="0" h="535939">
                  <a:moveTo>
                    <a:pt x="0" y="535700"/>
                  </a:moveTo>
                  <a:lnTo>
                    <a:pt x="0" y="0"/>
                  </a:lnTo>
                </a:path>
              </a:pathLst>
            </a:custGeom>
            <a:ln w="100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725683" y="2780123"/>
            <a:ext cx="890905" cy="713740"/>
            <a:chOff x="725683" y="2780123"/>
            <a:chExt cx="890905" cy="713740"/>
          </a:xfrm>
        </p:grpSpPr>
        <p:sp>
          <p:nvSpPr>
            <p:cNvPr id="9" name="object 9"/>
            <p:cNvSpPr/>
            <p:nvPr/>
          </p:nvSpPr>
          <p:spPr>
            <a:xfrm>
              <a:off x="731347" y="2785784"/>
              <a:ext cx="879475" cy="702945"/>
            </a:xfrm>
            <a:custGeom>
              <a:avLst/>
              <a:gdLst/>
              <a:ahLst/>
              <a:cxnLst/>
              <a:rect l="l" t="t" r="r" b="b"/>
              <a:pathLst>
                <a:path w="879475" h="702945">
                  <a:moveTo>
                    <a:pt x="754477" y="105846"/>
                  </a:moveTo>
                  <a:lnTo>
                    <a:pt x="704066" y="0"/>
                  </a:lnTo>
                  <a:lnTo>
                    <a:pt x="472964" y="109809"/>
                  </a:lnTo>
                </a:path>
                <a:path w="879475" h="702945">
                  <a:moveTo>
                    <a:pt x="854168" y="379803"/>
                  </a:moveTo>
                  <a:lnTo>
                    <a:pt x="879091" y="367917"/>
                  </a:lnTo>
                  <a:lnTo>
                    <a:pt x="854168" y="315276"/>
                  </a:lnTo>
                </a:path>
                <a:path w="879475" h="702945">
                  <a:moveTo>
                    <a:pt x="121214" y="589219"/>
                  </a:moveTo>
                  <a:lnTo>
                    <a:pt x="175025" y="702424"/>
                  </a:lnTo>
                  <a:lnTo>
                    <a:pt x="408958" y="591483"/>
                  </a:lnTo>
                </a:path>
                <a:path w="879475" h="702945">
                  <a:moveTo>
                    <a:pt x="26055" y="322068"/>
                  </a:moveTo>
                  <a:lnTo>
                    <a:pt x="0" y="334521"/>
                  </a:lnTo>
                  <a:lnTo>
                    <a:pt x="21524" y="379803"/>
                  </a:lnTo>
                </a:path>
                <a:path w="879475" h="702945">
                  <a:moveTo>
                    <a:pt x="49845" y="147166"/>
                  </a:moveTo>
                  <a:lnTo>
                    <a:pt x="829246" y="147166"/>
                  </a:lnTo>
                  <a:lnTo>
                    <a:pt x="829246" y="554691"/>
                  </a:lnTo>
                  <a:lnTo>
                    <a:pt x="49845" y="554691"/>
                  </a:lnTo>
                  <a:lnTo>
                    <a:pt x="49845" y="147166"/>
                  </a:lnTo>
                  <a:close/>
                </a:path>
                <a:path w="879475" h="702945">
                  <a:moveTo>
                    <a:pt x="542635" y="513371"/>
                  </a:moveTo>
                  <a:lnTo>
                    <a:pt x="599843" y="513371"/>
                  </a:lnTo>
                </a:path>
                <a:path w="879475" h="702945">
                  <a:moveTo>
                    <a:pt x="241296" y="189052"/>
                  </a:moveTo>
                  <a:lnTo>
                    <a:pt x="167095" y="189052"/>
                  </a:lnTo>
                  <a:lnTo>
                    <a:pt x="172476" y="196773"/>
                  </a:lnTo>
                  <a:lnTo>
                    <a:pt x="176582" y="205396"/>
                  </a:lnTo>
                  <a:lnTo>
                    <a:pt x="179202" y="214762"/>
                  </a:lnTo>
                  <a:lnTo>
                    <a:pt x="180123" y="224712"/>
                  </a:lnTo>
                  <a:lnTo>
                    <a:pt x="175759" y="246185"/>
                  </a:lnTo>
                  <a:lnTo>
                    <a:pt x="163909" y="263626"/>
                  </a:lnTo>
                  <a:lnTo>
                    <a:pt x="146429" y="275336"/>
                  </a:lnTo>
                  <a:lnTo>
                    <a:pt x="125179" y="279616"/>
                  </a:lnTo>
                  <a:lnTo>
                    <a:pt x="115223" y="278697"/>
                  </a:lnTo>
                  <a:lnTo>
                    <a:pt x="105850" y="276079"/>
                  </a:lnTo>
                  <a:lnTo>
                    <a:pt x="97221" y="271975"/>
                  </a:lnTo>
                  <a:lnTo>
                    <a:pt x="89495" y="266598"/>
                  </a:lnTo>
                  <a:lnTo>
                    <a:pt x="89495" y="442066"/>
                  </a:lnTo>
                  <a:lnTo>
                    <a:pt x="97221" y="436689"/>
                  </a:lnTo>
                  <a:lnTo>
                    <a:pt x="105850" y="432585"/>
                  </a:lnTo>
                  <a:lnTo>
                    <a:pt x="115223" y="429967"/>
                  </a:lnTo>
                  <a:lnTo>
                    <a:pt x="125179" y="429047"/>
                  </a:lnTo>
                  <a:lnTo>
                    <a:pt x="146668" y="433407"/>
                  </a:lnTo>
                  <a:lnTo>
                    <a:pt x="164121" y="445248"/>
                  </a:lnTo>
                  <a:lnTo>
                    <a:pt x="175839" y="462711"/>
                  </a:lnTo>
                  <a:lnTo>
                    <a:pt x="180123" y="483938"/>
                  </a:lnTo>
                  <a:lnTo>
                    <a:pt x="179512" y="491880"/>
                  </a:lnTo>
                  <a:lnTo>
                    <a:pt x="177786" y="499504"/>
                  </a:lnTo>
                  <a:lnTo>
                    <a:pt x="175104" y="506703"/>
                  </a:lnTo>
                  <a:lnTo>
                    <a:pt x="171626" y="513371"/>
                  </a:lnTo>
                  <a:lnTo>
                    <a:pt x="517145" y="513371"/>
                  </a:lnTo>
                </a:path>
                <a:path w="879475" h="702945">
                  <a:moveTo>
                    <a:pt x="338722" y="189052"/>
                  </a:moveTo>
                  <a:lnTo>
                    <a:pt x="270184" y="189052"/>
                  </a:lnTo>
                </a:path>
                <a:path w="879475" h="702945">
                  <a:moveTo>
                    <a:pt x="628165" y="513371"/>
                  </a:moveTo>
                  <a:lnTo>
                    <a:pt x="707464" y="513371"/>
                  </a:lnTo>
                  <a:lnTo>
                    <a:pt x="703986" y="506703"/>
                  </a:lnTo>
                  <a:lnTo>
                    <a:pt x="701304" y="499504"/>
                  </a:lnTo>
                  <a:lnTo>
                    <a:pt x="699578" y="491880"/>
                  </a:lnTo>
                  <a:lnTo>
                    <a:pt x="698968" y="483938"/>
                  </a:lnTo>
                  <a:lnTo>
                    <a:pt x="703331" y="462472"/>
                  </a:lnTo>
                  <a:lnTo>
                    <a:pt x="715182" y="445036"/>
                  </a:lnTo>
                  <a:lnTo>
                    <a:pt x="732661" y="433328"/>
                  </a:lnTo>
                  <a:lnTo>
                    <a:pt x="753911" y="429048"/>
                  </a:lnTo>
                  <a:lnTo>
                    <a:pt x="763868" y="429967"/>
                  </a:lnTo>
                  <a:lnTo>
                    <a:pt x="773240" y="432585"/>
                  </a:lnTo>
                  <a:lnTo>
                    <a:pt x="781869" y="436689"/>
                  </a:lnTo>
                  <a:lnTo>
                    <a:pt x="789596" y="442066"/>
                  </a:lnTo>
                  <a:lnTo>
                    <a:pt x="789596" y="266598"/>
                  </a:lnTo>
                  <a:lnTo>
                    <a:pt x="781869" y="271975"/>
                  </a:lnTo>
                  <a:lnTo>
                    <a:pt x="773240" y="276079"/>
                  </a:lnTo>
                  <a:lnTo>
                    <a:pt x="763868" y="278697"/>
                  </a:lnTo>
                  <a:lnTo>
                    <a:pt x="753911" y="279617"/>
                  </a:lnTo>
                  <a:lnTo>
                    <a:pt x="732422" y="275256"/>
                  </a:lnTo>
                  <a:lnTo>
                    <a:pt x="714969" y="263414"/>
                  </a:lnTo>
                  <a:lnTo>
                    <a:pt x="703251" y="245947"/>
                  </a:lnTo>
                  <a:lnTo>
                    <a:pt x="698968" y="224712"/>
                  </a:lnTo>
                  <a:lnTo>
                    <a:pt x="699888" y="214762"/>
                  </a:lnTo>
                  <a:lnTo>
                    <a:pt x="702508" y="205396"/>
                  </a:lnTo>
                  <a:lnTo>
                    <a:pt x="706615" y="196773"/>
                  </a:lnTo>
                  <a:lnTo>
                    <a:pt x="711996" y="189052"/>
                  </a:lnTo>
                  <a:lnTo>
                    <a:pt x="365910" y="189052"/>
                  </a:lnTo>
                </a:path>
              </a:pathLst>
            </a:custGeom>
            <a:ln w="113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7805" y="3014457"/>
              <a:ext cx="225433" cy="245079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86427" y="4944407"/>
            <a:ext cx="570865" cy="771525"/>
            <a:chOff x="886427" y="4944407"/>
            <a:chExt cx="570865" cy="771525"/>
          </a:xfrm>
        </p:grpSpPr>
        <p:sp>
          <p:nvSpPr>
            <p:cNvPr id="12" name="object 12"/>
            <p:cNvSpPr/>
            <p:nvPr/>
          </p:nvSpPr>
          <p:spPr>
            <a:xfrm>
              <a:off x="892187" y="4950167"/>
              <a:ext cx="559435" cy="760095"/>
            </a:xfrm>
            <a:custGeom>
              <a:avLst/>
              <a:gdLst/>
              <a:ahLst/>
              <a:cxnLst/>
              <a:rect l="l" t="t" r="r" b="b"/>
              <a:pathLst>
                <a:path w="559435" h="760095">
                  <a:moveTo>
                    <a:pt x="393034" y="159522"/>
                  </a:moveTo>
                  <a:lnTo>
                    <a:pt x="422263" y="100484"/>
                  </a:lnTo>
                  <a:lnTo>
                    <a:pt x="448359" y="50894"/>
                  </a:lnTo>
                  <a:lnTo>
                    <a:pt x="467107" y="16745"/>
                  </a:lnTo>
                  <a:lnTo>
                    <a:pt x="474292" y="4031"/>
                  </a:lnTo>
                  <a:lnTo>
                    <a:pt x="339439" y="27066"/>
                  </a:lnTo>
                  <a:lnTo>
                    <a:pt x="286996" y="0"/>
                  </a:lnTo>
                  <a:lnTo>
                    <a:pt x="278855" y="3986"/>
                  </a:lnTo>
                  <a:lnTo>
                    <a:pt x="260774" y="12885"/>
                  </a:lnTo>
                  <a:lnTo>
                    <a:pt x="242261" y="22108"/>
                  </a:lnTo>
                  <a:lnTo>
                    <a:pt x="232824" y="27066"/>
                  </a:lnTo>
                  <a:lnTo>
                    <a:pt x="232824" y="26491"/>
                  </a:lnTo>
                  <a:lnTo>
                    <a:pt x="95665" y="2303"/>
                  </a:lnTo>
                  <a:lnTo>
                    <a:pt x="103760" y="18770"/>
                  </a:lnTo>
                  <a:lnTo>
                    <a:pt x="123687" y="59316"/>
                  </a:lnTo>
                  <a:lnTo>
                    <a:pt x="148909" y="110661"/>
                  </a:lnTo>
                  <a:lnTo>
                    <a:pt x="172889" y="159522"/>
                  </a:lnTo>
                  <a:lnTo>
                    <a:pt x="393034" y="159522"/>
                  </a:lnTo>
                  <a:close/>
                </a:path>
                <a:path w="559435" h="760095">
                  <a:moveTo>
                    <a:pt x="554974" y="476838"/>
                  </a:moveTo>
                  <a:lnTo>
                    <a:pt x="541716" y="429522"/>
                  </a:lnTo>
                  <a:lnTo>
                    <a:pt x="520759" y="382797"/>
                  </a:lnTo>
                  <a:lnTo>
                    <a:pt x="493526" y="337832"/>
                  </a:lnTo>
                  <a:lnTo>
                    <a:pt x="461443" y="295795"/>
                  </a:lnTo>
                  <a:lnTo>
                    <a:pt x="425934" y="257853"/>
                  </a:lnTo>
                  <a:lnTo>
                    <a:pt x="388424" y="225173"/>
                  </a:lnTo>
                  <a:lnTo>
                    <a:pt x="168278" y="225749"/>
                  </a:lnTo>
                  <a:lnTo>
                    <a:pt x="152313" y="238896"/>
                  </a:lnTo>
                  <a:lnTo>
                    <a:pt x="136510" y="253176"/>
                  </a:lnTo>
                  <a:lnTo>
                    <a:pt x="121031" y="268428"/>
                  </a:lnTo>
                  <a:lnTo>
                    <a:pt x="106038" y="284490"/>
                  </a:lnTo>
                </a:path>
                <a:path w="559435" h="760095">
                  <a:moveTo>
                    <a:pt x="556127" y="555721"/>
                  </a:moveTo>
                  <a:lnTo>
                    <a:pt x="557306" y="546210"/>
                  </a:lnTo>
                  <a:lnTo>
                    <a:pt x="558216" y="536645"/>
                  </a:lnTo>
                  <a:lnTo>
                    <a:pt x="558801" y="526971"/>
                  </a:lnTo>
                  <a:lnTo>
                    <a:pt x="559008" y="517136"/>
                  </a:lnTo>
                  <a:lnTo>
                    <a:pt x="559008" y="510226"/>
                  </a:lnTo>
                  <a:lnTo>
                    <a:pt x="558432" y="503315"/>
                  </a:lnTo>
                  <a:lnTo>
                    <a:pt x="557855" y="496404"/>
                  </a:lnTo>
                </a:path>
                <a:path w="559435" h="760095">
                  <a:moveTo>
                    <a:pt x="37459" y="382392"/>
                  </a:moveTo>
                  <a:lnTo>
                    <a:pt x="21881" y="415595"/>
                  </a:lnTo>
                  <a:lnTo>
                    <a:pt x="10085" y="449338"/>
                  </a:lnTo>
                  <a:lnTo>
                    <a:pt x="2611" y="483293"/>
                  </a:lnTo>
                  <a:lnTo>
                    <a:pt x="0" y="517136"/>
                  </a:lnTo>
                  <a:lnTo>
                    <a:pt x="3988" y="564280"/>
                  </a:lnTo>
                  <a:lnTo>
                    <a:pt x="15684" y="607190"/>
                  </a:lnTo>
                  <a:lnTo>
                    <a:pt x="34684" y="645517"/>
                  </a:lnTo>
                  <a:lnTo>
                    <a:pt x="60586" y="678911"/>
                  </a:lnTo>
                  <a:lnTo>
                    <a:pt x="92986" y="707019"/>
                  </a:lnTo>
                  <a:lnTo>
                    <a:pt x="131481" y="729491"/>
                  </a:lnTo>
                  <a:lnTo>
                    <a:pt x="175667" y="745977"/>
                  </a:lnTo>
                  <a:lnTo>
                    <a:pt x="225143" y="756126"/>
                  </a:lnTo>
                  <a:lnTo>
                    <a:pt x="279504" y="759587"/>
                  </a:lnTo>
                  <a:lnTo>
                    <a:pt x="337846" y="755571"/>
                  </a:lnTo>
                  <a:lnTo>
                    <a:pt x="390512" y="743818"/>
                  </a:lnTo>
                  <a:lnTo>
                    <a:pt x="436979" y="724771"/>
                  </a:lnTo>
                  <a:lnTo>
                    <a:pt x="476722" y="698875"/>
                  </a:lnTo>
                  <a:lnTo>
                    <a:pt x="509216" y="666571"/>
                  </a:lnTo>
                  <a:lnTo>
                    <a:pt x="533938" y="628304"/>
                  </a:lnTo>
                  <a:lnTo>
                    <a:pt x="550364" y="584516"/>
                  </a:lnTo>
                </a:path>
                <a:path w="559435" h="760095">
                  <a:moveTo>
                    <a:pt x="80681" y="315012"/>
                  </a:moveTo>
                  <a:lnTo>
                    <a:pt x="72154" y="326692"/>
                  </a:lnTo>
                  <a:lnTo>
                    <a:pt x="63896" y="338480"/>
                  </a:lnTo>
                  <a:lnTo>
                    <a:pt x="55963" y="350484"/>
                  </a:lnTo>
                  <a:lnTo>
                    <a:pt x="48408" y="362812"/>
                  </a:lnTo>
                </a:path>
                <a:path w="559435" h="760095">
                  <a:moveTo>
                    <a:pt x="208043" y="567239"/>
                  </a:moveTo>
                  <a:lnTo>
                    <a:pt x="214121" y="597608"/>
                  </a:lnTo>
                  <a:lnTo>
                    <a:pt x="230735" y="622309"/>
                  </a:lnTo>
                  <a:lnTo>
                    <a:pt x="255452" y="638910"/>
                  </a:lnTo>
                  <a:lnTo>
                    <a:pt x="285843" y="644984"/>
                  </a:lnTo>
                  <a:lnTo>
                    <a:pt x="316234" y="638910"/>
                  </a:lnTo>
                  <a:lnTo>
                    <a:pt x="340952" y="622309"/>
                  </a:lnTo>
                  <a:lnTo>
                    <a:pt x="357565" y="597608"/>
                  </a:lnTo>
                  <a:lnTo>
                    <a:pt x="363643" y="567239"/>
                  </a:lnTo>
                  <a:lnTo>
                    <a:pt x="357484" y="537841"/>
                  </a:lnTo>
                  <a:lnTo>
                    <a:pt x="340735" y="514761"/>
                  </a:lnTo>
                  <a:lnTo>
                    <a:pt x="315991" y="498483"/>
                  </a:lnTo>
                  <a:lnTo>
                    <a:pt x="285843" y="489493"/>
                  </a:lnTo>
                  <a:lnTo>
                    <a:pt x="255695" y="480506"/>
                  </a:lnTo>
                  <a:lnTo>
                    <a:pt x="230951" y="464233"/>
                  </a:lnTo>
                  <a:lnTo>
                    <a:pt x="214202" y="441158"/>
                  </a:lnTo>
                  <a:lnTo>
                    <a:pt x="208043" y="411762"/>
                  </a:lnTo>
                  <a:lnTo>
                    <a:pt x="214121" y="381393"/>
                  </a:lnTo>
                  <a:lnTo>
                    <a:pt x="230735" y="356693"/>
                  </a:lnTo>
                  <a:lnTo>
                    <a:pt x="255452" y="340091"/>
                  </a:lnTo>
                  <a:lnTo>
                    <a:pt x="285843" y="334017"/>
                  </a:lnTo>
                  <a:lnTo>
                    <a:pt x="316234" y="340091"/>
                  </a:lnTo>
                  <a:lnTo>
                    <a:pt x="340951" y="356693"/>
                  </a:lnTo>
                  <a:lnTo>
                    <a:pt x="357565" y="381393"/>
                  </a:lnTo>
                  <a:lnTo>
                    <a:pt x="363643" y="411762"/>
                  </a:lnTo>
                </a:path>
                <a:path w="559435" h="760095">
                  <a:moveTo>
                    <a:pt x="293335" y="298312"/>
                  </a:moveTo>
                  <a:lnTo>
                    <a:pt x="293335" y="694511"/>
                  </a:lnTo>
                </a:path>
                <a:path w="559435" h="760095">
                  <a:moveTo>
                    <a:pt x="156752" y="191196"/>
                  </a:moveTo>
                  <a:lnTo>
                    <a:pt x="407442" y="191196"/>
                  </a:lnTo>
                  <a:lnTo>
                    <a:pt x="415060" y="179606"/>
                  </a:lnTo>
                  <a:lnTo>
                    <a:pt x="434240" y="158082"/>
                  </a:lnTo>
                  <a:lnTo>
                    <a:pt x="459471" y="146492"/>
                  </a:lnTo>
                  <a:lnTo>
                    <a:pt x="485242" y="164705"/>
                  </a:lnTo>
                  <a:lnTo>
                    <a:pt x="508231" y="187794"/>
                  </a:lnTo>
                  <a:lnTo>
                    <a:pt x="531274" y="189612"/>
                  </a:lnTo>
                  <a:lnTo>
                    <a:pt x="549022" y="173937"/>
                  </a:lnTo>
                  <a:lnTo>
                    <a:pt x="556127" y="144548"/>
                  </a:lnTo>
                </a:path>
              </a:pathLst>
            </a:custGeom>
            <a:ln w="115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2255" y="5139058"/>
              <a:ext cx="119955" cy="115182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830671" y="1629370"/>
            <a:ext cx="681990" cy="679450"/>
          </a:xfrm>
          <a:custGeom>
            <a:avLst/>
            <a:gdLst/>
            <a:ahLst/>
            <a:cxnLst/>
            <a:rect l="l" t="t" r="r" b="b"/>
            <a:pathLst>
              <a:path w="681990" h="679450">
                <a:moveTo>
                  <a:pt x="94869" y="106185"/>
                </a:moveTo>
                <a:lnTo>
                  <a:pt x="122101" y="138680"/>
                </a:lnTo>
                <a:lnTo>
                  <a:pt x="196767" y="163285"/>
                </a:lnTo>
                <a:lnTo>
                  <a:pt x="265096" y="172802"/>
                </a:lnTo>
                <a:lnTo>
                  <a:pt x="304131" y="175400"/>
                </a:lnTo>
                <a:lnTo>
                  <a:pt x="345848" y="176308"/>
                </a:lnTo>
                <a:lnTo>
                  <a:pt x="380742" y="175666"/>
                </a:lnTo>
                <a:lnTo>
                  <a:pt x="444882" y="170814"/>
                </a:lnTo>
                <a:lnTo>
                  <a:pt x="520858" y="157009"/>
                </a:lnTo>
                <a:lnTo>
                  <a:pt x="557799" y="144502"/>
                </a:lnTo>
                <a:lnTo>
                  <a:pt x="583258" y="129742"/>
                </a:lnTo>
                <a:lnTo>
                  <a:pt x="595823" y="113198"/>
                </a:lnTo>
              </a:path>
              <a:path w="681990" h="679450">
                <a:moveTo>
                  <a:pt x="527556" y="339594"/>
                </a:moveTo>
                <a:lnTo>
                  <a:pt x="524516" y="400633"/>
                </a:lnTo>
                <a:lnTo>
                  <a:pt x="515749" y="458083"/>
                </a:lnTo>
                <a:lnTo>
                  <a:pt x="501789" y="510985"/>
                </a:lnTo>
                <a:lnTo>
                  <a:pt x="483169" y="558380"/>
                </a:lnTo>
                <a:lnTo>
                  <a:pt x="460422" y="599309"/>
                </a:lnTo>
                <a:lnTo>
                  <a:pt x="434081" y="632812"/>
                </a:lnTo>
                <a:lnTo>
                  <a:pt x="404678" y="657930"/>
                </a:lnTo>
                <a:lnTo>
                  <a:pt x="338821" y="679176"/>
                </a:lnTo>
                <a:lnTo>
                  <a:pt x="304895" y="673704"/>
                </a:lnTo>
                <a:lnTo>
                  <a:pt x="243562" y="632812"/>
                </a:lnTo>
                <a:lnTo>
                  <a:pt x="217221" y="599308"/>
                </a:lnTo>
                <a:lnTo>
                  <a:pt x="194473" y="558380"/>
                </a:lnTo>
                <a:lnTo>
                  <a:pt x="175853" y="510985"/>
                </a:lnTo>
                <a:lnTo>
                  <a:pt x="161893" y="458083"/>
                </a:lnTo>
                <a:lnTo>
                  <a:pt x="153125" y="400633"/>
                </a:lnTo>
                <a:lnTo>
                  <a:pt x="150085" y="339594"/>
                </a:lnTo>
                <a:lnTo>
                  <a:pt x="153125" y="278545"/>
                </a:lnTo>
                <a:lnTo>
                  <a:pt x="161892" y="221088"/>
                </a:lnTo>
                <a:lnTo>
                  <a:pt x="175853" y="168183"/>
                </a:lnTo>
                <a:lnTo>
                  <a:pt x="194473" y="120787"/>
                </a:lnTo>
                <a:lnTo>
                  <a:pt x="217221" y="79859"/>
                </a:lnTo>
                <a:lnTo>
                  <a:pt x="243562" y="46358"/>
                </a:lnTo>
                <a:lnTo>
                  <a:pt x="272965" y="21242"/>
                </a:lnTo>
                <a:lnTo>
                  <a:pt x="338821" y="0"/>
                </a:lnTo>
                <a:lnTo>
                  <a:pt x="372747" y="5470"/>
                </a:lnTo>
                <a:lnTo>
                  <a:pt x="434081" y="46358"/>
                </a:lnTo>
                <a:lnTo>
                  <a:pt x="460422" y="79859"/>
                </a:lnTo>
                <a:lnTo>
                  <a:pt x="483169" y="120787"/>
                </a:lnTo>
                <a:lnTo>
                  <a:pt x="501789" y="168183"/>
                </a:lnTo>
                <a:lnTo>
                  <a:pt x="515749" y="221088"/>
                </a:lnTo>
                <a:lnTo>
                  <a:pt x="524516" y="278545"/>
                </a:lnTo>
                <a:lnTo>
                  <a:pt x="527556" y="339594"/>
                </a:lnTo>
                <a:close/>
              </a:path>
              <a:path w="681990" h="679450">
                <a:moveTo>
                  <a:pt x="0" y="339594"/>
                </a:moveTo>
                <a:lnTo>
                  <a:pt x="681155" y="339594"/>
                </a:lnTo>
              </a:path>
              <a:path w="681990" h="679450">
                <a:moveTo>
                  <a:pt x="89348" y="567981"/>
                </a:moveTo>
                <a:lnTo>
                  <a:pt x="124485" y="539619"/>
                </a:lnTo>
                <a:lnTo>
                  <a:pt x="197269" y="518394"/>
                </a:lnTo>
                <a:lnTo>
                  <a:pt x="262335" y="509817"/>
                </a:lnTo>
                <a:lnTo>
                  <a:pt x="338319" y="506874"/>
                </a:lnTo>
                <a:lnTo>
                  <a:pt x="374993" y="507524"/>
                </a:lnTo>
                <a:lnTo>
                  <a:pt x="409596" y="509441"/>
                </a:lnTo>
                <a:lnTo>
                  <a:pt x="441941" y="512579"/>
                </a:lnTo>
                <a:lnTo>
                  <a:pt x="471839" y="516892"/>
                </a:lnTo>
                <a:lnTo>
                  <a:pt x="517996" y="527128"/>
                </a:lnTo>
                <a:lnTo>
                  <a:pt x="553846" y="540182"/>
                </a:lnTo>
                <a:lnTo>
                  <a:pt x="577932" y="555490"/>
                </a:lnTo>
                <a:lnTo>
                  <a:pt x="588795" y="572489"/>
                </a:lnTo>
              </a:path>
              <a:path w="681990" h="679450">
                <a:moveTo>
                  <a:pt x="681657" y="339594"/>
                </a:moveTo>
                <a:lnTo>
                  <a:pt x="678550" y="385672"/>
                </a:lnTo>
                <a:lnTo>
                  <a:pt x="669499" y="429866"/>
                </a:lnTo>
                <a:lnTo>
                  <a:pt x="654910" y="471772"/>
                </a:lnTo>
                <a:lnTo>
                  <a:pt x="635189" y="510985"/>
                </a:lnTo>
                <a:lnTo>
                  <a:pt x="610741" y="547100"/>
                </a:lnTo>
                <a:lnTo>
                  <a:pt x="581972" y="579713"/>
                </a:lnTo>
                <a:lnTo>
                  <a:pt x="549287" y="608418"/>
                </a:lnTo>
                <a:lnTo>
                  <a:pt x="513093" y="632812"/>
                </a:lnTo>
                <a:lnTo>
                  <a:pt x="473794" y="652489"/>
                </a:lnTo>
                <a:lnTo>
                  <a:pt x="431797" y="667045"/>
                </a:lnTo>
                <a:lnTo>
                  <a:pt x="387507" y="676076"/>
                </a:lnTo>
                <a:lnTo>
                  <a:pt x="341330" y="679176"/>
                </a:lnTo>
                <a:lnTo>
                  <a:pt x="295150" y="676075"/>
                </a:lnTo>
                <a:lnTo>
                  <a:pt x="250858" y="667045"/>
                </a:lnTo>
                <a:lnTo>
                  <a:pt x="208860" y="652489"/>
                </a:lnTo>
                <a:lnTo>
                  <a:pt x="169561" y="632812"/>
                </a:lnTo>
                <a:lnTo>
                  <a:pt x="133367" y="608418"/>
                </a:lnTo>
                <a:lnTo>
                  <a:pt x="100683" y="579712"/>
                </a:lnTo>
                <a:lnTo>
                  <a:pt x="71915" y="547100"/>
                </a:lnTo>
                <a:lnTo>
                  <a:pt x="47468" y="510985"/>
                </a:lnTo>
                <a:lnTo>
                  <a:pt x="27748" y="471772"/>
                </a:lnTo>
                <a:lnTo>
                  <a:pt x="13160" y="429866"/>
                </a:lnTo>
                <a:lnTo>
                  <a:pt x="4110" y="385672"/>
                </a:lnTo>
                <a:lnTo>
                  <a:pt x="1003" y="339594"/>
                </a:lnTo>
                <a:lnTo>
                  <a:pt x="4110" y="293507"/>
                </a:lnTo>
                <a:lnTo>
                  <a:pt x="13160" y="249307"/>
                </a:lnTo>
                <a:lnTo>
                  <a:pt x="27748" y="207398"/>
                </a:lnTo>
                <a:lnTo>
                  <a:pt x="47468" y="168183"/>
                </a:lnTo>
                <a:lnTo>
                  <a:pt x="71915" y="132067"/>
                </a:lnTo>
                <a:lnTo>
                  <a:pt x="100683" y="99455"/>
                </a:lnTo>
                <a:lnTo>
                  <a:pt x="133366" y="70750"/>
                </a:lnTo>
                <a:lnTo>
                  <a:pt x="169561" y="46358"/>
                </a:lnTo>
                <a:lnTo>
                  <a:pt x="208860" y="26683"/>
                </a:lnTo>
                <a:lnTo>
                  <a:pt x="250858" y="12128"/>
                </a:lnTo>
                <a:lnTo>
                  <a:pt x="295150" y="3099"/>
                </a:lnTo>
                <a:lnTo>
                  <a:pt x="341330" y="0"/>
                </a:lnTo>
                <a:lnTo>
                  <a:pt x="387507" y="3099"/>
                </a:lnTo>
                <a:lnTo>
                  <a:pt x="431797" y="12128"/>
                </a:lnTo>
                <a:lnTo>
                  <a:pt x="473794" y="26683"/>
                </a:lnTo>
                <a:lnTo>
                  <a:pt x="513093" y="46358"/>
                </a:lnTo>
                <a:lnTo>
                  <a:pt x="549287" y="70751"/>
                </a:lnTo>
                <a:lnTo>
                  <a:pt x="581972" y="99455"/>
                </a:lnTo>
                <a:lnTo>
                  <a:pt x="610741" y="132067"/>
                </a:lnTo>
                <a:lnTo>
                  <a:pt x="635189" y="168183"/>
                </a:lnTo>
                <a:lnTo>
                  <a:pt x="654910" y="207398"/>
                </a:lnTo>
                <a:lnTo>
                  <a:pt x="669499" y="249307"/>
                </a:lnTo>
                <a:lnTo>
                  <a:pt x="678550" y="293508"/>
                </a:lnTo>
                <a:lnTo>
                  <a:pt x="681657" y="339594"/>
                </a:lnTo>
                <a:close/>
              </a:path>
              <a:path w="681990" h="679450">
                <a:moveTo>
                  <a:pt x="340828" y="8014"/>
                </a:moveTo>
                <a:lnTo>
                  <a:pt x="340828" y="671162"/>
                </a:lnTo>
              </a:path>
            </a:pathLst>
          </a:custGeom>
          <a:ln w="1002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24218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55"/>
              <a:t>Questions</a:t>
            </a:r>
            <a:endParaRPr sz="4000"/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0891" y="2784348"/>
            <a:ext cx="1350263" cy="54406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53262" y="2326004"/>
            <a:ext cx="10179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65">
                <a:solidFill>
                  <a:srgbClr val="FFFFFF"/>
                </a:solidFill>
                <a:latin typeface="Trebuchet MS"/>
                <a:cs typeface="Trebuchet MS"/>
              </a:rPr>
              <a:t>ESG</a:t>
            </a:r>
            <a:r>
              <a:rPr dirty="0" sz="16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scores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790" y="3341370"/>
            <a:ext cx="135572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Carbon </a:t>
            </a: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8803" y="4568952"/>
            <a:ext cx="1203960" cy="67513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51128" y="5318505"/>
            <a:ext cx="190246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95"/>
              </a:spcBef>
              <a:buFont typeface="Microsoft Sans Serif"/>
              <a:buChar char="•"/>
              <a:tabLst>
                <a:tab pos="127000" algn="l"/>
              </a:tabLst>
            </a:pP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Elektron</a:t>
            </a:r>
            <a:r>
              <a:rPr dirty="0" sz="16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Real-Time</a:t>
            </a:r>
            <a:endParaRPr sz="1600">
              <a:latin typeface="Trebuchet MS"/>
              <a:cs typeface="Trebuchet MS"/>
            </a:endParaRPr>
          </a:p>
          <a:p>
            <a:pPr marL="127000" indent="-114300">
              <a:lnSpc>
                <a:spcPct val="100000"/>
              </a:lnSpc>
              <a:buFont typeface="Microsoft Sans Serif"/>
              <a:buChar char="•"/>
              <a:tabLst>
                <a:tab pos="127000" algn="l"/>
              </a:tabLst>
            </a:pPr>
            <a:r>
              <a:rPr dirty="0" sz="1600" spc="30">
                <a:solidFill>
                  <a:srgbClr val="FFFFFF"/>
                </a:solidFill>
                <a:latin typeface="Trebuchet MS"/>
                <a:cs typeface="Trebuchet MS"/>
              </a:rPr>
              <a:t>DataScope</a:t>
            </a:r>
            <a:r>
              <a:rPr dirty="0" sz="16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Trebuchet MS"/>
                <a:cs typeface="Trebuchet MS"/>
              </a:rPr>
              <a:t>Plus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6076" y="1165986"/>
            <a:ext cx="8845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60" b="1">
                <a:solidFill>
                  <a:srgbClr val="FFFFFF"/>
                </a:solidFill>
                <a:latin typeface="Trebuchet MS"/>
                <a:cs typeface="Trebuchet MS"/>
              </a:rPr>
              <a:t>ESG</a:t>
            </a:r>
            <a:r>
              <a:rPr dirty="0" sz="1600" spc="-1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5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61606" y="1324355"/>
            <a:ext cx="10502265" cy="5198745"/>
            <a:chOff x="661606" y="1324355"/>
            <a:chExt cx="10502265" cy="519874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3084" y="1627631"/>
              <a:ext cx="1203960" cy="67513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75894" y="1465325"/>
              <a:ext cx="2040889" cy="2504440"/>
            </a:xfrm>
            <a:custGeom>
              <a:avLst/>
              <a:gdLst/>
              <a:ahLst/>
              <a:cxnLst/>
              <a:rect l="l" t="t" r="r" b="b"/>
              <a:pathLst>
                <a:path w="2040889" h="2504440">
                  <a:moveTo>
                    <a:pt x="0" y="147827"/>
                  </a:moveTo>
                  <a:lnTo>
                    <a:pt x="7538" y="101096"/>
                  </a:lnTo>
                  <a:lnTo>
                    <a:pt x="28531" y="60514"/>
                  </a:lnTo>
                  <a:lnTo>
                    <a:pt x="60542" y="28517"/>
                  </a:lnTo>
                  <a:lnTo>
                    <a:pt x="101136" y="7534"/>
                  </a:lnTo>
                  <a:lnTo>
                    <a:pt x="147878" y="0"/>
                  </a:lnTo>
                  <a:lnTo>
                    <a:pt x="1892808" y="0"/>
                  </a:lnTo>
                  <a:lnTo>
                    <a:pt x="1939539" y="7534"/>
                  </a:lnTo>
                  <a:lnTo>
                    <a:pt x="1980121" y="28517"/>
                  </a:lnTo>
                  <a:lnTo>
                    <a:pt x="2012118" y="60514"/>
                  </a:lnTo>
                  <a:lnTo>
                    <a:pt x="2033101" y="101096"/>
                  </a:lnTo>
                  <a:lnTo>
                    <a:pt x="2040636" y="147827"/>
                  </a:lnTo>
                  <a:lnTo>
                    <a:pt x="2040636" y="2356104"/>
                  </a:lnTo>
                  <a:lnTo>
                    <a:pt x="2033101" y="2402835"/>
                  </a:lnTo>
                  <a:lnTo>
                    <a:pt x="2012118" y="2443417"/>
                  </a:lnTo>
                  <a:lnTo>
                    <a:pt x="1980121" y="2475414"/>
                  </a:lnTo>
                  <a:lnTo>
                    <a:pt x="1939539" y="2496397"/>
                  </a:lnTo>
                  <a:lnTo>
                    <a:pt x="1892808" y="2503932"/>
                  </a:lnTo>
                  <a:lnTo>
                    <a:pt x="147878" y="2503932"/>
                  </a:lnTo>
                  <a:lnTo>
                    <a:pt x="101136" y="2496397"/>
                  </a:lnTo>
                  <a:lnTo>
                    <a:pt x="60542" y="2475414"/>
                  </a:lnTo>
                  <a:lnTo>
                    <a:pt x="28531" y="2443417"/>
                  </a:lnTo>
                  <a:lnTo>
                    <a:pt x="7538" y="2402835"/>
                  </a:lnTo>
                  <a:lnTo>
                    <a:pt x="0" y="2356104"/>
                  </a:lnTo>
                  <a:lnTo>
                    <a:pt x="0" y="147827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715767" y="2717291"/>
              <a:ext cx="1135380" cy="1216660"/>
            </a:xfrm>
            <a:custGeom>
              <a:avLst/>
              <a:gdLst/>
              <a:ahLst/>
              <a:cxnLst/>
              <a:rect l="l" t="t" r="r" b="b"/>
              <a:pathLst>
                <a:path w="1135379" h="1216660">
                  <a:moveTo>
                    <a:pt x="0" y="0"/>
                  </a:moveTo>
                  <a:lnTo>
                    <a:pt x="567690" y="0"/>
                  </a:lnTo>
                  <a:lnTo>
                    <a:pt x="567690" y="1216406"/>
                  </a:lnTo>
                  <a:lnTo>
                    <a:pt x="1135253" y="1216406"/>
                  </a:lnTo>
                </a:path>
              </a:pathLst>
            </a:custGeom>
            <a:ln w="57150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85038" y="4443222"/>
              <a:ext cx="2033270" cy="1442085"/>
            </a:xfrm>
            <a:custGeom>
              <a:avLst/>
              <a:gdLst/>
              <a:ahLst/>
              <a:cxnLst/>
              <a:rect l="l" t="t" r="r" b="b"/>
              <a:pathLst>
                <a:path w="2033270" h="1442085">
                  <a:moveTo>
                    <a:pt x="0" y="104520"/>
                  </a:moveTo>
                  <a:lnTo>
                    <a:pt x="8210" y="63811"/>
                  </a:lnTo>
                  <a:lnTo>
                    <a:pt x="30600" y="30591"/>
                  </a:lnTo>
                  <a:lnTo>
                    <a:pt x="63811" y="8205"/>
                  </a:lnTo>
                  <a:lnTo>
                    <a:pt x="104482" y="0"/>
                  </a:lnTo>
                  <a:lnTo>
                    <a:pt x="1928495" y="0"/>
                  </a:lnTo>
                  <a:lnTo>
                    <a:pt x="1969204" y="8205"/>
                  </a:lnTo>
                  <a:lnTo>
                    <a:pt x="2002424" y="30591"/>
                  </a:lnTo>
                  <a:lnTo>
                    <a:pt x="2024810" y="63811"/>
                  </a:lnTo>
                  <a:lnTo>
                    <a:pt x="2033016" y="104520"/>
                  </a:lnTo>
                  <a:lnTo>
                    <a:pt x="2033016" y="1337221"/>
                  </a:lnTo>
                  <a:lnTo>
                    <a:pt x="2024810" y="1377892"/>
                  </a:lnTo>
                  <a:lnTo>
                    <a:pt x="2002424" y="1411103"/>
                  </a:lnTo>
                  <a:lnTo>
                    <a:pt x="1969204" y="1433493"/>
                  </a:lnTo>
                  <a:lnTo>
                    <a:pt x="1928495" y="1441703"/>
                  </a:lnTo>
                  <a:lnTo>
                    <a:pt x="104482" y="1441703"/>
                  </a:lnTo>
                  <a:lnTo>
                    <a:pt x="63811" y="1433493"/>
                  </a:lnTo>
                  <a:lnTo>
                    <a:pt x="30600" y="1411103"/>
                  </a:lnTo>
                  <a:lnTo>
                    <a:pt x="8210" y="1377892"/>
                  </a:lnTo>
                  <a:lnTo>
                    <a:pt x="0" y="1337221"/>
                  </a:lnTo>
                  <a:lnTo>
                    <a:pt x="0" y="104520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717292" y="3933444"/>
              <a:ext cx="1132840" cy="1230630"/>
            </a:xfrm>
            <a:custGeom>
              <a:avLst/>
              <a:gdLst/>
              <a:ahLst/>
              <a:cxnLst/>
              <a:rect l="l" t="t" r="r" b="b"/>
              <a:pathLst>
                <a:path w="1132839" h="1230629">
                  <a:moveTo>
                    <a:pt x="0" y="1230121"/>
                  </a:moveTo>
                  <a:lnTo>
                    <a:pt x="566419" y="1230121"/>
                  </a:lnTo>
                  <a:lnTo>
                    <a:pt x="566419" y="0"/>
                  </a:lnTo>
                  <a:lnTo>
                    <a:pt x="1132712" y="0"/>
                  </a:lnTo>
                </a:path>
              </a:pathLst>
            </a:custGeom>
            <a:ln w="57150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93936" y="4858511"/>
              <a:ext cx="1107960" cy="117651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74708" y="4884420"/>
              <a:ext cx="1005840" cy="10744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30612" y="5401055"/>
              <a:ext cx="932688" cy="112166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511284" y="3322320"/>
              <a:ext cx="1254760" cy="1028700"/>
            </a:xfrm>
            <a:custGeom>
              <a:avLst/>
              <a:gdLst/>
              <a:ahLst/>
              <a:cxnLst/>
              <a:rect l="l" t="t" r="r" b="b"/>
              <a:pathLst>
                <a:path w="1254759" h="1028700">
                  <a:moveTo>
                    <a:pt x="1254252" y="0"/>
                  </a:moveTo>
                  <a:lnTo>
                    <a:pt x="0" y="0"/>
                  </a:lnTo>
                  <a:lnTo>
                    <a:pt x="0" y="1028699"/>
                  </a:lnTo>
                  <a:lnTo>
                    <a:pt x="1254252" y="1028699"/>
                  </a:lnTo>
                  <a:lnTo>
                    <a:pt x="12542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11284" y="3342132"/>
              <a:ext cx="653796" cy="59435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11739" y="3695700"/>
              <a:ext cx="653796" cy="6553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02139" y="1324355"/>
              <a:ext cx="954024" cy="124968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414003" y="1949195"/>
              <a:ext cx="1087755" cy="1984375"/>
            </a:xfrm>
            <a:custGeom>
              <a:avLst/>
              <a:gdLst/>
              <a:ahLst/>
              <a:cxnLst/>
              <a:rect l="l" t="t" r="r" b="b"/>
              <a:pathLst>
                <a:path w="1087754" h="1984375">
                  <a:moveTo>
                    <a:pt x="0" y="1983993"/>
                  </a:moveTo>
                  <a:lnTo>
                    <a:pt x="543560" y="1983993"/>
                  </a:lnTo>
                  <a:lnTo>
                    <a:pt x="543560" y="0"/>
                  </a:lnTo>
                  <a:lnTo>
                    <a:pt x="1087247" y="0"/>
                  </a:lnTo>
                </a:path>
              </a:pathLst>
            </a:custGeom>
            <a:ln w="57150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404860" y="3931920"/>
              <a:ext cx="1068705" cy="1905"/>
            </a:xfrm>
            <a:custGeom>
              <a:avLst/>
              <a:gdLst/>
              <a:ahLst/>
              <a:cxnLst/>
              <a:rect l="l" t="t" r="r" b="b"/>
              <a:pathLst>
                <a:path w="1068704" h="1904">
                  <a:moveTo>
                    <a:pt x="-28575" y="825"/>
                  </a:moveTo>
                  <a:lnTo>
                    <a:pt x="1097280" y="825"/>
                  </a:lnTo>
                </a:path>
              </a:pathLst>
            </a:custGeom>
            <a:ln w="58800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414003" y="3933444"/>
              <a:ext cx="1059815" cy="1489075"/>
            </a:xfrm>
            <a:custGeom>
              <a:avLst/>
              <a:gdLst/>
              <a:ahLst/>
              <a:cxnLst/>
              <a:rect l="l" t="t" r="r" b="b"/>
              <a:pathLst>
                <a:path w="1059815" h="1489075">
                  <a:moveTo>
                    <a:pt x="0" y="0"/>
                  </a:moveTo>
                  <a:lnTo>
                    <a:pt x="529844" y="0"/>
                  </a:lnTo>
                  <a:lnTo>
                    <a:pt x="529844" y="1488820"/>
                  </a:lnTo>
                  <a:lnTo>
                    <a:pt x="1059688" y="1488820"/>
                  </a:lnTo>
                </a:path>
              </a:pathLst>
            </a:custGeom>
            <a:ln w="57150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9497948" y="962024"/>
            <a:ext cx="9798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30" b="1">
                <a:solidFill>
                  <a:srgbClr val="FFFFFF"/>
                </a:solidFill>
                <a:latin typeface="Trebuchet MS"/>
                <a:cs typeface="Trebuchet MS"/>
              </a:rPr>
              <a:t>REST</a:t>
            </a:r>
            <a:r>
              <a:rPr dirty="0" sz="1600" spc="-11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40" b="1">
                <a:solidFill>
                  <a:srgbClr val="FFFFFF"/>
                </a:solidFill>
                <a:latin typeface="Trebuchet MS"/>
                <a:cs typeface="Trebuchet MS"/>
              </a:rPr>
              <a:t>APIs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487281" y="2934716"/>
            <a:ext cx="94106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85" b="1">
                <a:solidFill>
                  <a:srgbClr val="FFFFFF"/>
                </a:solidFill>
                <a:latin typeface="Trebuchet MS"/>
                <a:cs typeface="Trebuchet MS"/>
              </a:rPr>
              <a:t>GS</a:t>
            </a:r>
            <a:r>
              <a:rPr dirty="0" sz="1600" spc="-11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5" b="1">
                <a:solidFill>
                  <a:srgbClr val="FFFFFF"/>
                </a:solidFill>
                <a:latin typeface="Trebuchet MS"/>
                <a:cs typeface="Trebuchet MS"/>
              </a:rPr>
              <a:t>Quant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497948" y="4592192"/>
            <a:ext cx="12280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25" b="1">
                <a:solidFill>
                  <a:srgbClr val="FFFFFF"/>
                </a:solidFill>
                <a:latin typeface="Trebuchet MS"/>
                <a:cs typeface="Trebuchet MS"/>
              </a:rPr>
              <a:t>PlotTool</a:t>
            </a:r>
            <a:r>
              <a:rPr dirty="0" sz="1600" spc="-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5" b="1">
                <a:solidFill>
                  <a:srgbClr val="FFFFFF"/>
                </a:solidFill>
                <a:latin typeface="Trebuchet MS"/>
                <a:cs typeface="Trebuchet MS"/>
              </a:rPr>
              <a:t>Pro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9371" y="4124071"/>
            <a:ext cx="11741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10" b="1">
                <a:solidFill>
                  <a:srgbClr val="FFFFFF"/>
                </a:solidFill>
                <a:latin typeface="Trebuchet MS"/>
                <a:cs typeface="Trebuchet MS"/>
              </a:rPr>
              <a:t>Pricing</a:t>
            </a:r>
            <a:r>
              <a:rPr dirty="0" sz="1600" spc="-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5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83845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40"/>
              <a:t>Cloud-native</a:t>
            </a:r>
            <a:r>
              <a:rPr dirty="0" sz="4000" spc="-150"/>
              <a:t> </a:t>
            </a:r>
            <a:r>
              <a:rPr dirty="0" sz="4000" spc="-5"/>
              <a:t>event-driven</a:t>
            </a:r>
            <a:r>
              <a:rPr dirty="0" sz="4000" spc="-130"/>
              <a:t> </a:t>
            </a:r>
            <a:r>
              <a:rPr dirty="0" sz="4000" spc="15"/>
              <a:t>pipeline</a:t>
            </a:r>
            <a:endParaRPr sz="4000"/>
          </a:p>
        </p:txBody>
      </p:sp>
      <p:sp>
        <p:nvSpPr>
          <p:cNvPr id="29" name="object 29"/>
          <p:cNvSpPr/>
          <p:nvPr/>
        </p:nvSpPr>
        <p:spPr>
          <a:xfrm>
            <a:off x="3851909" y="2350770"/>
            <a:ext cx="4563110" cy="3167380"/>
          </a:xfrm>
          <a:custGeom>
            <a:avLst/>
            <a:gdLst/>
            <a:ahLst/>
            <a:cxnLst/>
            <a:rect l="l" t="t" r="r" b="b"/>
            <a:pathLst>
              <a:path w="4563109" h="3167379">
                <a:moveTo>
                  <a:pt x="0" y="229488"/>
                </a:moveTo>
                <a:lnTo>
                  <a:pt x="4662" y="183238"/>
                </a:lnTo>
                <a:lnTo>
                  <a:pt x="18033" y="140160"/>
                </a:lnTo>
                <a:lnTo>
                  <a:pt x="39192" y="101178"/>
                </a:lnTo>
                <a:lnTo>
                  <a:pt x="67214" y="67214"/>
                </a:lnTo>
                <a:lnTo>
                  <a:pt x="101178" y="39192"/>
                </a:lnTo>
                <a:lnTo>
                  <a:pt x="140160" y="18034"/>
                </a:lnTo>
                <a:lnTo>
                  <a:pt x="183238" y="4662"/>
                </a:lnTo>
                <a:lnTo>
                  <a:pt x="229488" y="0"/>
                </a:lnTo>
                <a:lnTo>
                  <a:pt x="4333367" y="0"/>
                </a:lnTo>
                <a:lnTo>
                  <a:pt x="4379617" y="4662"/>
                </a:lnTo>
                <a:lnTo>
                  <a:pt x="4422695" y="18033"/>
                </a:lnTo>
                <a:lnTo>
                  <a:pt x="4461677" y="39192"/>
                </a:lnTo>
                <a:lnTo>
                  <a:pt x="4495641" y="67214"/>
                </a:lnTo>
                <a:lnTo>
                  <a:pt x="4523663" y="101178"/>
                </a:lnTo>
                <a:lnTo>
                  <a:pt x="4544821" y="140160"/>
                </a:lnTo>
                <a:lnTo>
                  <a:pt x="4558193" y="183238"/>
                </a:lnTo>
                <a:lnTo>
                  <a:pt x="4562856" y="229488"/>
                </a:lnTo>
                <a:lnTo>
                  <a:pt x="4562856" y="2937382"/>
                </a:lnTo>
                <a:lnTo>
                  <a:pt x="4558193" y="2983633"/>
                </a:lnTo>
                <a:lnTo>
                  <a:pt x="4544821" y="3026711"/>
                </a:lnTo>
                <a:lnTo>
                  <a:pt x="4523663" y="3065693"/>
                </a:lnTo>
                <a:lnTo>
                  <a:pt x="4495641" y="3099657"/>
                </a:lnTo>
                <a:lnTo>
                  <a:pt x="4461677" y="3127679"/>
                </a:lnTo>
                <a:lnTo>
                  <a:pt x="4422695" y="3148837"/>
                </a:lnTo>
                <a:lnTo>
                  <a:pt x="4379617" y="3162209"/>
                </a:lnTo>
                <a:lnTo>
                  <a:pt x="4333367" y="3166871"/>
                </a:lnTo>
                <a:lnTo>
                  <a:pt x="229488" y="3166871"/>
                </a:lnTo>
                <a:lnTo>
                  <a:pt x="183238" y="3162209"/>
                </a:lnTo>
                <a:lnTo>
                  <a:pt x="140160" y="3148837"/>
                </a:lnTo>
                <a:lnTo>
                  <a:pt x="101178" y="3127679"/>
                </a:lnTo>
                <a:lnTo>
                  <a:pt x="67214" y="3099657"/>
                </a:lnTo>
                <a:lnTo>
                  <a:pt x="39192" y="3065693"/>
                </a:lnTo>
                <a:lnTo>
                  <a:pt x="18034" y="3026711"/>
                </a:lnTo>
                <a:lnTo>
                  <a:pt x="4662" y="2983633"/>
                </a:lnTo>
                <a:lnTo>
                  <a:pt x="0" y="2937382"/>
                </a:lnTo>
                <a:lnTo>
                  <a:pt x="0" y="229488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986529" y="2384247"/>
            <a:ext cx="20389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5" b="1">
                <a:solidFill>
                  <a:srgbClr val="FFFFFF"/>
                </a:solidFill>
                <a:latin typeface="Trebuchet MS"/>
                <a:cs typeface="Trebuchet MS"/>
              </a:rPr>
              <a:t>GS</a:t>
            </a:r>
            <a:r>
              <a:rPr dirty="0" sz="1800" spc="-1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Financial</a:t>
            </a:r>
            <a:r>
              <a:rPr dirty="0" sz="1800" spc="-1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5" b="1">
                <a:solidFill>
                  <a:srgbClr val="FFFFFF"/>
                </a:solidFill>
                <a:latin typeface="Trebuchet MS"/>
                <a:cs typeface="Trebuchet MS"/>
              </a:rPr>
              <a:t>Cloud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09998" y="3838778"/>
            <a:ext cx="92138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ated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ata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26684" y="3847338"/>
            <a:ext cx="946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age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032752" y="3822954"/>
            <a:ext cx="63246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ana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cs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717035" y="4543425"/>
            <a:ext cx="4739640" cy="895985"/>
            <a:chOff x="3717035" y="4543425"/>
            <a:chExt cx="4739640" cy="895985"/>
          </a:xfrm>
        </p:grpSpPr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17035" y="4770120"/>
              <a:ext cx="4739640" cy="669036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293869" y="4552950"/>
              <a:ext cx="3632835" cy="0"/>
            </a:xfrm>
            <a:custGeom>
              <a:avLst/>
              <a:gdLst/>
              <a:ahLst/>
              <a:cxnLst/>
              <a:rect l="l" t="t" r="r" b="b"/>
              <a:pathLst>
                <a:path w="3632834" h="0">
                  <a:moveTo>
                    <a:pt x="0" y="0"/>
                  </a:moveTo>
                  <a:lnTo>
                    <a:pt x="3632454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3983735" y="5102352"/>
            <a:ext cx="662940" cy="277495"/>
          </a:xfrm>
          <a:prstGeom prst="rect">
            <a:avLst/>
          </a:prstGeom>
          <a:solidFill>
            <a:srgbClr val="080101"/>
          </a:solidFill>
        </p:spPr>
        <p:txBody>
          <a:bodyPr wrap="square" lIns="0" tIns="36195" rIns="0" bIns="0" rtlCol="0" vert="horz">
            <a:spAutoFit/>
          </a:bodyPr>
          <a:lstStyle/>
          <a:p>
            <a:pPr marL="109220">
              <a:lnSpc>
                <a:spcPct val="100000"/>
              </a:lnSpc>
              <a:spcBef>
                <a:spcPts val="285"/>
              </a:spcBef>
            </a:pP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r>
              <a:rPr dirty="0" sz="12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up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320857" y="2912732"/>
            <a:ext cx="3489960" cy="830580"/>
          </a:xfrm>
          <a:custGeom>
            <a:avLst/>
            <a:gdLst/>
            <a:ahLst/>
            <a:cxnLst/>
            <a:rect l="l" t="t" r="r" b="b"/>
            <a:pathLst>
              <a:path w="3489959" h="830579">
                <a:moveTo>
                  <a:pt x="828522" y="0"/>
                </a:moveTo>
                <a:lnTo>
                  <a:pt x="621385" y="0"/>
                </a:lnTo>
                <a:lnTo>
                  <a:pt x="621385" y="415023"/>
                </a:lnTo>
                <a:lnTo>
                  <a:pt x="573913" y="420497"/>
                </a:lnTo>
                <a:lnTo>
                  <a:pt x="530364" y="436079"/>
                </a:lnTo>
                <a:lnTo>
                  <a:pt x="491934" y="460540"/>
                </a:lnTo>
                <a:lnTo>
                  <a:pt x="459867" y="492633"/>
                </a:lnTo>
                <a:lnTo>
                  <a:pt x="435394" y="531101"/>
                </a:lnTo>
                <a:lnTo>
                  <a:pt x="419785" y="574725"/>
                </a:lnTo>
                <a:lnTo>
                  <a:pt x="414261" y="622249"/>
                </a:lnTo>
                <a:lnTo>
                  <a:pt x="414261" y="415023"/>
                </a:lnTo>
                <a:lnTo>
                  <a:pt x="621385" y="415023"/>
                </a:lnTo>
                <a:lnTo>
                  <a:pt x="621385" y="0"/>
                </a:lnTo>
                <a:lnTo>
                  <a:pt x="207124" y="0"/>
                </a:lnTo>
                <a:lnTo>
                  <a:pt x="159639" y="5486"/>
                </a:lnTo>
                <a:lnTo>
                  <a:pt x="116039" y="21094"/>
                </a:lnTo>
                <a:lnTo>
                  <a:pt x="77571" y="45580"/>
                </a:lnTo>
                <a:lnTo>
                  <a:pt x="45504" y="77711"/>
                </a:lnTo>
                <a:lnTo>
                  <a:pt x="21043" y="116243"/>
                </a:lnTo>
                <a:lnTo>
                  <a:pt x="5461" y="159931"/>
                </a:lnTo>
                <a:lnTo>
                  <a:pt x="0" y="207530"/>
                </a:lnTo>
                <a:lnTo>
                  <a:pt x="5461" y="255104"/>
                </a:lnTo>
                <a:lnTo>
                  <a:pt x="21043" y="298767"/>
                </a:lnTo>
                <a:lnTo>
                  <a:pt x="45504" y="337299"/>
                </a:lnTo>
                <a:lnTo>
                  <a:pt x="77571" y="369430"/>
                </a:lnTo>
                <a:lnTo>
                  <a:pt x="116039" y="393928"/>
                </a:lnTo>
                <a:lnTo>
                  <a:pt x="159639" y="409536"/>
                </a:lnTo>
                <a:lnTo>
                  <a:pt x="207124" y="415023"/>
                </a:lnTo>
                <a:lnTo>
                  <a:pt x="159639" y="420497"/>
                </a:lnTo>
                <a:lnTo>
                  <a:pt x="116039" y="436118"/>
                </a:lnTo>
                <a:lnTo>
                  <a:pt x="77571" y="460616"/>
                </a:lnTo>
                <a:lnTo>
                  <a:pt x="45504" y="492747"/>
                </a:lnTo>
                <a:lnTo>
                  <a:pt x="21043" y="531279"/>
                </a:lnTo>
                <a:lnTo>
                  <a:pt x="5461" y="574967"/>
                </a:lnTo>
                <a:lnTo>
                  <a:pt x="38" y="622122"/>
                </a:lnTo>
                <a:lnTo>
                  <a:pt x="25" y="622833"/>
                </a:lnTo>
                <a:lnTo>
                  <a:pt x="5461" y="670128"/>
                </a:lnTo>
                <a:lnTo>
                  <a:pt x="21043" y="713803"/>
                </a:lnTo>
                <a:lnTo>
                  <a:pt x="45504" y="752335"/>
                </a:lnTo>
                <a:lnTo>
                  <a:pt x="77571" y="784479"/>
                </a:lnTo>
                <a:lnTo>
                  <a:pt x="116039" y="808977"/>
                </a:lnTo>
                <a:lnTo>
                  <a:pt x="159639" y="824585"/>
                </a:lnTo>
                <a:lnTo>
                  <a:pt x="207124" y="830072"/>
                </a:lnTo>
                <a:lnTo>
                  <a:pt x="414261" y="830072"/>
                </a:lnTo>
                <a:lnTo>
                  <a:pt x="414261" y="622833"/>
                </a:lnTo>
                <a:lnTo>
                  <a:pt x="419785" y="670369"/>
                </a:lnTo>
                <a:lnTo>
                  <a:pt x="435394" y="713981"/>
                </a:lnTo>
                <a:lnTo>
                  <a:pt x="459867" y="752462"/>
                </a:lnTo>
                <a:lnTo>
                  <a:pt x="491934" y="784555"/>
                </a:lnTo>
                <a:lnTo>
                  <a:pt x="530364" y="809015"/>
                </a:lnTo>
                <a:lnTo>
                  <a:pt x="573938" y="824598"/>
                </a:lnTo>
                <a:lnTo>
                  <a:pt x="621385" y="830072"/>
                </a:lnTo>
                <a:lnTo>
                  <a:pt x="828522" y="830072"/>
                </a:lnTo>
                <a:lnTo>
                  <a:pt x="828522" y="622833"/>
                </a:lnTo>
                <a:lnTo>
                  <a:pt x="828522" y="622249"/>
                </a:lnTo>
                <a:lnTo>
                  <a:pt x="828522" y="415023"/>
                </a:lnTo>
                <a:lnTo>
                  <a:pt x="828522" y="0"/>
                </a:lnTo>
                <a:close/>
              </a:path>
              <a:path w="3489959" h="830579">
                <a:moveTo>
                  <a:pt x="2158974" y="0"/>
                </a:moveTo>
                <a:lnTo>
                  <a:pt x="1330452" y="0"/>
                </a:lnTo>
                <a:lnTo>
                  <a:pt x="1330452" y="830072"/>
                </a:lnTo>
                <a:lnTo>
                  <a:pt x="1744713" y="830072"/>
                </a:lnTo>
                <a:lnTo>
                  <a:pt x="1744713" y="622820"/>
                </a:lnTo>
                <a:lnTo>
                  <a:pt x="1750237" y="670356"/>
                </a:lnTo>
                <a:lnTo>
                  <a:pt x="1765846" y="713981"/>
                </a:lnTo>
                <a:lnTo>
                  <a:pt x="1790306" y="752449"/>
                </a:lnTo>
                <a:lnTo>
                  <a:pt x="1822373" y="784542"/>
                </a:lnTo>
                <a:lnTo>
                  <a:pt x="1860816" y="809002"/>
                </a:lnTo>
                <a:lnTo>
                  <a:pt x="1904390" y="824598"/>
                </a:lnTo>
                <a:lnTo>
                  <a:pt x="1951837" y="830072"/>
                </a:lnTo>
                <a:lnTo>
                  <a:pt x="1999335" y="824585"/>
                </a:lnTo>
                <a:lnTo>
                  <a:pt x="2042922" y="808977"/>
                </a:lnTo>
                <a:lnTo>
                  <a:pt x="2081390" y="784479"/>
                </a:lnTo>
                <a:lnTo>
                  <a:pt x="2113470" y="752335"/>
                </a:lnTo>
                <a:lnTo>
                  <a:pt x="2137918" y="713803"/>
                </a:lnTo>
                <a:lnTo>
                  <a:pt x="2153501" y="670128"/>
                </a:lnTo>
                <a:lnTo>
                  <a:pt x="2158936" y="622820"/>
                </a:lnTo>
                <a:lnTo>
                  <a:pt x="2158936" y="622261"/>
                </a:lnTo>
                <a:lnTo>
                  <a:pt x="2153501" y="574967"/>
                </a:lnTo>
                <a:lnTo>
                  <a:pt x="2137918" y="531279"/>
                </a:lnTo>
                <a:lnTo>
                  <a:pt x="2113470" y="492747"/>
                </a:lnTo>
                <a:lnTo>
                  <a:pt x="2081390" y="460616"/>
                </a:lnTo>
                <a:lnTo>
                  <a:pt x="2042922" y="436118"/>
                </a:lnTo>
                <a:lnTo>
                  <a:pt x="1999335" y="420497"/>
                </a:lnTo>
                <a:lnTo>
                  <a:pt x="1951837" y="415023"/>
                </a:lnTo>
                <a:lnTo>
                  <a:pt x="1904365" y="420497"/>
                </a:lnTo>
                <a:lnTo>
                  <a:pt x="1860816" y="436079"/>
                </a:lnTo>
                <a:lnTo>
                  <a:pt x="1822373" y="460540"/>
                </a:lnTo>
                <a:lnTo>
                  <a:pt x="1790306" y="492633"/>
                </a:lnTo>
                <a:lnTo>
                  <a:pt x="1765846" y="531114"/>
                </a:lnTo>
                <a:lnTo>
                  <a:pt x="1750237" y="574738"/>
                </a:lnTo>
                <a:lnTo>
                  <a:pt x="1744713" y="622261"/>
                </a:lnTo>
                <a:lnTo>
                  <a:pt x="1744713" y="415023"/>
                </a:lnTo>
                <a:lnTo>
                  <a:pt x="1951837" y="415023"/>
                </a:lnTo>
                <a:lnTo>
                  <a:pt x="2158974" y="415023"/>
                </a:lnTo>
                <a:lnTo>
                  <a:pt x="2158974" y="0"/>
                </a:lnTo>
                <a:close/>
              </a:path>
              <a:path w="3489959" h="830579">
                <a:moveTo>
                  <a:pt x="3075165" y="830072"/>
                </a:moveTo>
                <a:lnTo>
                  <a:pt x="2660904" y="415023"/>
                </a:lnTo>
                <a:lnTo>
                  <a:pt x="2660904" y="830072"/>
                </a:lnTo>
                <a:lnTo>
                  <a:pt x="3075165" y="830072"/>
                </a:lnTo>
                <a:close/>
              </a:path>
              <a:path w="3489959" h="830579">
                <a:moveTo>
                  <a:pt x="3489426" y="207530"/>
                </a:moveTo>
                <a:lnTo>
                  <a:pt x="3483953" y="159931"/>
                </a:lnTo>
                <a:lnTo>
                  <a:pt x="3468370" y="116243"/>
                </a:lnTo>
                <a:lnTo>
                  <a:pt x="3443922" y="77711"/>
                </a:lnTo>
                <a:lnTo>
                  <a:pt x="3411842" y="45580"/>
                </a:lnTo>
                <a:lnTo>
                  <a:pt x="3373374" y="21094"/>
                </a:lnTo>
                <a:lnTo>
                  <a:pt x="3329787" y="5486"/>
                </a:lnTo>
                <a:lnTo>
                  <a:pt x="3282289" y="0"/>
                </a:lnTo>
                <a:lnTo>
                  <a:pt x="2660904" y="0"/>
                </a:lnTo>
                <a:lnTo>
                  <a:pt x="2660904" y="415023"/>
                </a:lnTo>
                <a:lnTo>
                  <a:pt x="3075165" y="415023"/>
                </a:lnTo>
                <a:lnTo>
                  <a:pt x="3075165" y="830072"/>
                </a:lnTo>
                <a:lnTo>
                  <a:pt x="3489426" y="830072"/>
                </a:lnTo>
                <a:lnTo>
                  <a:pt x="3489426" y="415023"/>
                </a:lnTo>
                <a:lnTo>
                  <a:pt x="3282289" y="415023"/>
                </a:lnTo>
                <a:lnTo>
                  <a:pt x="3329787" y="409536"/>
                </a:lnTo>
                <a:lnTo>
                  <a:pt x="3373374" y="393928"/>
                </a:lnTo>
                <a:lnTo>
                  <a:pt x="3411842" y="369430"/>
                </a:lnTo>
                <a:lnTo>
                  <a:pt x="3443922" y="337299"/>
                </a:lnTo>
                <a:lnTo>
                  <a:pt x="3468370" y="298780"/>
                </a:lnTo>
                <a:lnTo>
                  <a:pt x="3483953" y="255104"/>
                </a:lnTo>
                <a:lnTo>
                  <a:pt x="3489426" y="2075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77667" y="2311907"/>
            <a:ext cx="5774690" cy="3243580"/>
            <a:chOff x="2677667" y="2311907"/>
            <a:chExt cx="5774690" cy="3243580"/>
          </a:xfrm>
        </p:grpSpPr>
        <p:sp>
          <p:nvSpPr>
            <p:cNvPr id="3" name="object 3"/>
            <p:cNvSpPr/>
            <p:nvPr/>
          </p:nvSpPr>
          <p:spPr>
            <a:xfrm>
              <a:off x="2717291" y="3933443"/>
              <a:ext cx="1132840" cy="1230630"/>
            </a:xfrm>
            <a:custGeom>
              <a:avLst/>
              <a:gdLst/>
              <a:ahLst/>
              <a:cxnLst/>
              <a:rect l="l" t="t" r="r" b="b"/>
              <a:pathLst>
                <a:path w="1132839" h="1230629">
                  <a:moveTo>
                    <a:pt x="0" y="1230121"/>
                  </a:moveTo>
                  <a:lnTo>
                    <a:pt x="566419" y="1230121"/>
                  </a:lnTo>
                  <a:lnTo>
                    <a:pt x="566419" y="0"/>
                  </a:lnTo>
                  <a:lnTo>
                    <a:pt x="1132712" y="0"/>
                  </a:lnTo>
                </a:path>
              </a:pathLst>
            </a:custGeom>
            <a:ln w="57150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851147" y="2350007"/>
              <a:ext cx="4563110" cy="3167380"/>
            </a:xfrm>
            <a:custGeom>
              <a:avLst/>
              <a:gdLst/>
              <a:ahLst/>
              <a:cxnLst/>
              <a:rect l="l" t="t" r="r" b="b"/>
              <a:pathLst>
                <a:path w="4563109" h="3167379">
                  <a:moveTo>
                    <a:pt x="0" y="127888"/>
                  </a:moveTo>
                  <a:lnTo>
                    <a:pt x="10052" y="78116"/>
                  </a:lnTo>
                  <a:lnTo>
                    <a:pt x="37464" y="37464"/>
                  </a:lnTo>
                  <a:lnTo>
                    <a:pt x="78116" y="10052"/>
                  </a:lnTo>
                  <a:lnTo>
                    <a:pt x="127888" y="0"/>
                  </a:lnTo>
                  <a:lnTo>
                    <a:pt x="4434967" y="0"/>
                  </a:lnTo>
                  <a:lnTo>
                    <a:pt x="4484739" y="10052"/>
                  </a:lnTo>
                  <a:lnTo>
                    <a:pt x="4525391" y="37464"/>
                  </a:lnTo>
                  <a:lnTo>
                    <a:pt x="4552803" y="78116"/>
                  </a:lnTo>
                  <a:lnTo>
                    <a:pt x="4562856" y="127888"/>
                  </a:lnTo>
                  <a:lnTo>
                    <a:pt x="4562856" y="3038982"/>
                  </a:lnTo>
                  <a:lnTo>
                    <a:pt x="4552803" y="3088755"/>
                  </a:lnTo>
                  <a:lnTo>
                    <a:pt x="4525390" y="3129406"/>
                  </a:lnTo>
                  <a:lnTo>
                    <a:pt x="4484739" y="3156819"/>
                  </a:lnTo>
                  <a:lnTo>
                    <a:pt x="4434967" y="3166872"/>
                  </a:lnTo>
                  <a:lnTo>
                    <a:pt x="127888" y="3166872"/>
                  </a:lnTo>
                  <a:lnTo>
                    <a:pt x="78116" y="3156819"/>
                  </a:lnTo>
                  <a:lnTo>
                    <a:pt x="37464" y="3129406"/>
                  </a:lnTo>
                  <a:lnTo>
                    <a:pt x="10052" y="3088755"/>
                  </a:lnTo>
                  <a:lnTo>
                    <a:pt x="0" y="3038982"/>
                  </a:lnTo>
                  <a:lnTo>
                    <a:pt x="0" y="127888"/>
                  </a:lnTo>
                  <a:close/>
                </a:path>
              </a:pathLst>
            </a:custGeom>
            <a:ln w="76200">
              <a:solidFill>
                <a:srgbClr val="ED76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715767" y="2717291"/>
              <a:ext cx="1135380" cy="1216660"/>
            </a:xfrm>
            <a:custGeom>
              <a:avLst/>
              <a:gdLst/>
              <a:ahLst/>
              <a:cxnLst/>
              <a:rect l="l" t="t" r="r" b="b"/>
              <a:pathLst>
                <a:path w="1135379" h="1216660">
                  <a:moveTo>
                    <a:pt x="0" y="0"/>
                  </a:moveTo>
                  <a:lnTo>
                    <a:pt x="567690" y="0"/>
                  </a:lnTo>
                  <a:lnTo>
                    <a:pt x="567690" y="1216406"/>
                  </a:lnTo>
                  <a:lnTo>
                    <a:pt x="1135253" y="1216406"/>
                  </a:lnTo>
                </a:path>
              </a:pathLst>
            </a:custGeom>
            <a:ln w="76200">
              <a:solidFill>
                <a:srgbClr val="ED767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986529" y="2384247"/>
            <a:ext cx="20389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5" b="1">
                <a:solidFill>
                  <a:srgbClr val="FFFFFF"/>
                </a:solidFill>
                <a:latin typeface="Trebuchet MS"/>
                <a:cs typeface="Trebuchet MS"/>
              </a:rPr>
              <a:t>GS</a:t>
            </a:r>
            <a:r>
              <a:rPr dirty="0" sz="1800" spc="-1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Financial</a:t>
            </a:r>
            <a:r>
              <a:rPr dirty="0" sz="1800" spc="-1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5" b="1">
                <a:solidFill>
                  <a:srgbClr val="FFFFFF"/>
                </a:solidFill>
                <a:latin typeface="Trebuchet MS"/>
                <a:cs typeface="Trebuchet MS"/>
              </a:rPr>
              <a:t>Cloud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9998" y="3838778"/>
            <a:ext cx="92138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ated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ata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26684" y="3847338"/>
            <a:ext cx="946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age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32752" y="3822954"/>
            <a:ext cx="63246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ana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cs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17035" y="1324355"/>
            <a:ext cx="7446645" cy="5198745"/>
            <a:chOff x="3717035" y="1324355"/>
            <a:chExt cx="7446645" cy="519874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7035" y="4770120"/>
              <a:ext cx="4739640" cy="66903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293869" y="4552950"/>
              <a:ext cx="3632835" cy="0"/>
            </a:xfrm>
            <a:custGeom>
              <a:avLst/>
              <a:gdLst/>
              <a:ahLst/>
              <a:cxnLst/>
              <a:rect l="l" t="t" r="r" b="b"/>
              <a:pathLst>
                <a:path w="3632834" h="0">
                  <a:moveTo>
                    <a:pt x="0" y="0"/>
                  </a:moveTo>
                  <a:lnTo>
                    <a:pt x="3632454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511283" y="3322320"/>
              <a:ext cx="1254760" cy="1028700"/>
            </a:xfrm>
            <a:custGeom>
              <a:avLst/>
              <a:gdLst/>
              <a:ahLst/>
              <a:cxnLst/>
              <a:rect l="l" t="t" r="r" b="b"/>
              <a:pathLst>
                <a:path w="1254759" h="1028700">
                  <a:moveTo>
                    <a:pt x="1254252" y="0"/>
                  </a:moveTo>
                  <a:lnTo>
                    <a:pt x="0" y="0"/>
                  </a:lnTo>
                  <a:lnTo>
                    <a:pt x="0" y="1028699"/>
                  </a:lnTo>
                  <a:lnTo>
                    <a:pt x="1254252" y="1028699"/>
                  </a:lnTo>
                  <a:lnTo>
                    <a:pt x="12542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11283" y="3342132"/>
              <a:ext cx="653796" cy="59435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11739" y="3695700"/>
              <a:ext cx="653796" cy="6553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02139" y="1324355"/>
              <a:ext cx="954024" cy="124968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414003" y="1949195"/>
              <a:ext cx="1087755" cy="1984375"/>
            </a:xfrm>
            <a:custGeom>
              <a:avLst/>
              <a:gdLst/>
              <a:ahLst/>
              <a:cxnLst/>
              <a:rect l="l" t="t" r="r" b="b"/>
              <a:pathLst>
                <a:path w="1087754" h="1984375">
                  <a:moveTo>
                    <a:pt x="0" y="1983993"/>
                  </a:moveTo>
                  <a:lnTo>
                    <a:pt x="543560" y="1983993"/>
                  </a:lnTo>
                  <a:lnTo>
                    <a:pt x="543560" y="0"/>
                  </a:lnTo>
                  <a:lnTo>
                    <a:pt x="1087247" y="0"/>
                  </a:lnTo>
                </a:path>
              </a:pathLst>
            </a:custGeom>
            <a:ln w="57150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404859" y="3931920"/>
              <a:ext cx="1068705" cy="1905"/>
            </a:xfrm>
            <a:custGeom>
              <a:avLst/>
              <a:gdLst/>
              <a:ahLst/>
              <a:cxnLst/>
              <a:rect l="l" t="t" r="r" b="b"/>
              <a:pathLst>
                <a:path w="1068704" h="1904">
                  <a:moveTo>
                    <a:pt x="-28575" y="825"/>
                  </a:moveTo>
                  <a:lnTo>
                    <a:pt x="1097280" y="825"/>
                  </a:lnTo>
                </a:path>
              </a:pathLst>
            </a:custGeom>
            <a:ln w="58800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93935" y="4858511"/>
              <a:ext cx="1107960" cy="117651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74707" y="4884420"/>
              <a:ext cx="1005840" cy="107441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30611" y="5401055"/>
              <a:ext cx="932688" cy="112166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414003" y="3933444"/>
              <a:ext cx="1059815" cy="1489075"/>
            </a:xfrm>
            <a:custGeom>
              <a:avLst/>
              <a:gdLst/>
              <a:ahLst/>
              <a:cxnLst/>
              <a:rect l="l" t="t" r="r" b="b"/>
              <a:pathLst>
                <a:path w="1059815" h="1489075">
                  <a:moveTo>
                    <a:pt x="0" y="0"/>
                  </a:moveTo>
                  <a:lnTo>
                    <a:pt x="529844" y="0"/>
                  </a:lnTo>
                  <a:lnTo>
                    <a:pt x="529844" y="1488820"/>
                  </a:lnTo>
                  <a:lnTo>
                    <a:pt x="1059688" y="1488820"/>
                  </a:lnTo>
                </a:path>
              </a:pathLst>
            </a:custGeom>
            <a:ln w="57150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9497948" y="962024"/>
            <a:ext cx="9798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30" b="1">
                <a:solidFill>
                  <a:srgbClr val="FFFFFF"/>
                </a:solidFill>
                <a:latin typeface="Trebuchet MS"/>
                <a:cs typeface="Trebuchet MS"/>
              </a:rPr>
              <a:t>REST</a:t>
            </a:r>
            <a:r>
              <a:rPr dirty="0" sz="1600" spc="-11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40" b="1">
                <a:solidFill>
                  <a:srgbClr val="FFFFFF"/>
                </a:solidFill>
                <a:latin typeface="Trebuchet MS"/>
                <a:cs typeface="Trebuchet MS"/>
              </a:rPr>
              <a:t>APIs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487281" y="2934716"/>
            <a:ext cx="94106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85" b="1">
                <a:solidFill>
                  <a:srgbClr val="FFFFFF"/>
                </a:solidFill>
                <a:latin typeface="Trebuchet MS"/>
                <a:cs typeface="Trebuchet MS"/>
              </a:rPr>
              <a:t>GS</a:t>
            </a:r>
            <a:r>
              <a:rPr dirty="0" sz="1600" spc="-11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5" b="1">
                <a:solidFill>
                  <a:srgbClr val="FFFFFF"/>
                </a:solidFill>
                <a:latin typeface="Trebuchet MS"/>
                <a:cs typeface="Trebuchet MS"/>
              </a:rPr>
              <a:t>Quant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497948" y="4592192"/>
            <a:ext cx="12280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25" b="1">
                <a:solidFill>
                  <a:srgbClr val="FFFFFF"/>
                </a:solidFill>
                <a:latin typeface="Trebuchet MS"/>
                <a:cs typeface="Trebuchet MS"/>
              </a:rPr>
              <a:t>PlotTool</a:t>
            </a:r>
            <a:r>
              <a:rPr dirty="0" sz="1600" spc="-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5" b="1">
                <a:solidFill>
                  <a:srgbClr val="FFFFFF"/>
                </a:solidFill>
                <a:latin typeface="Trebuchet MS"/>
                <a:cs typeface="Trebuchet MS"/>
              </a:rPr>
              <a:t>Pro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40891" y="2784348"/>
            <a:ext cx="1350263" cy="544067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753262" y="2326004"/>
            <a:ext cx="10179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65">
                <a:solidFill>
                  <a:srgbClr val="FFFFFF"/>
                </a:solidFill>
                <a:latin typeface="Trebuchet MS"/>
                <a:cs typeface="Trebuchet MS"/>
              </a:rPr>
              <a:t>ESG</a:t>
            </a:r>
            <a:r>
              <a:rPr dirty="0" sz="16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scores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6790" y="3341370"/>
            <a:ext cx="135572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Carbon </a:t>
            </a: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29" name="object 2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98803" y="4568952"/>
            <a:ext cx="1203960" cy="675132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716076" y="1165986"/>
            <a:ext cx="8845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60" b="1">
                <a:solidFill>
                  <a:srgbClr val="ED7674"/>
                </a:solidFill>
                <a:latin typeface="Trebuchet MS"/>
                <a:cs typeface="Trebuchet MS"/>
              </a:rPr>
              <a:t>ESG</a:t>
            </a:r>
            <a:r>
              <a:rPr dirty="0" sz="1600" spc="-120" b="1">
                <a:solidFill>
                  <a:srgbClr val="ED7674"/>
                </a:solidFill>
                <a:latin typeface="Trebuchet MS"/>
                <a:cs typeface="Trebuchet MS"/>
              </a:rPr>
              <a:t> </a:t>
            </a:r>
            <a:r>
              <a:rPr dirty="0" sz="1600" spc="15" b="1">
                <a:solidFill>
                  <a:srgbClr val="ED7674"/>
                </a:solidFill>
                <a:latin typeface="Trebuchet MS"/>
                <a:cs typeface="Trebuchet MS"/>
              </a:rPr>
              <a:t>data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37031" y="1426463"/>
            <a:ext cx="2117090" cy="4472940"/>
            <a:chOff x="637031" y="1426463"/>
            <a:chExt cx="2117090" cy="4472940"/>
          </a:xfrm>
        </p:grpSpPr>
        <p:sp>
          <p:nvSpPr>
            <p:cNvPr id="32" name="object 32"/>
            <p:cNvSpPr/>
            <p:nvPr/>
          </p:nvSpPr>
          <p:spPr>
            <a:xfrm>
              <a:off x="685037" y="4443221"/>
              <a:ext cx="2033270" cy="1442085"/>
            </a:xfrm>
            <a:custGeom>
              <a:avLst/>
              <a:gdLst/>
              <a:ahLst/>
              <a:cxnLst/>
              <a:rect l="l" t="t" r="r" b="b"/>
              <a:pathLst>
                <a:path w="2033270" h="1442085">
                  <a:moveTo>
                    <a:pt x="0" y="104520"/>
                  </a:moveTo>
                  <a:lnTo>
                    <a:pt x="8210" y="63811"/>
                  </a:lnTo>
                  <a:lnTo>
                    <a:pt x="30600" y="30591"/>
                  </a:lnTo>
                  <a:lnTo>
                    <a:pt x="63811" y="8205"/>
                  </a:lnTo>
                  <a:lnTo>
                    <a:pt x="104482" y="0"/>
                  </a:lnTo>
                  <a:lnTo>
                    <a:pt x="1928495" y="0"/>
                  </a:lnTo>
                  <a:lnTo>
                    <a:pt x="1969204" y="8205"/>
                  </a:lnTo>
                  <a:lnTo>
                    <a:pt x="2002424" y="30591"/>
                  </a:lnTo>
                  <a:lnTo>
                    <a:pt x="2024810" y="63811"/>
                  </a:lnTo>
                  <a:lnTo>
                    <a:pt x="2033016" y="104520"/>
                  </a:lnTo>
                  <a:lnTo>
                    <a:pt x="2033016" y="1337221"/>
                  </a:lnTo>
                  <a:lnTo>
                    <a:pt x="2024810" y="1377892"/>
                  </a:lnTo>
                  <a:lnTo>
                    <a:pt x="2002424" y="1411103"/>
                  </a:lnTo>
                  <a:lnTo>
                    <a:pt x="1969204" y="1433493"/>
                  </a:lnTo>
                  <a:lnTo>
                    <a:pt x="1928495" y="1441703"/>
                  </a:lnTo>
                  <a:lnTo>
                    <a:pt x="104482" y="1441703"/>
                  </a:lnTo>
                  <a:lnTo>
                    <a:pt x="63811" y="1433493"/>
                  </a:lnTo>
                  <a:lnTo>
                    <a:pt x="30600" y="1411103"/>
                  </a:lnTo>
                  <a:lnTo>
                    <a:pt x="8210" y="1377892"/>
                  </a:lnTo>
                  <a:lnTo>
                    <a:pt x="0" y="1337221"/>
                  </a:lnTo>
                  <a:lnTo>
                    <a:pt x="0" y="104520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3083" y="1627631"/>
              <a:ext cx="1203960" cy="67513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75131" y="1464563"/>
              <a:ext cx="2040889" cy="2504440"/>
            </a:xfrm>
            <a:custGeom>
              <a:avLst/>
              <a:gdLst/>
              <a:ahLst/>
              <a:cxnLst/>
              <a:rect l="l" t="t" r="r" b="b"/>
              <a:pathLst>
                <a:path w="2040889" h="2504440">
                  <a:moveTo>
                    <a:pt x="0" y="147827"/>
                  </a:moveTo>
                  <a:lnTo>
                    <a:pt x="7538" y="101096"/>
                  </a:lnTo>
                  <a:lnTo>
                    <a:pt x="28531" y="60514"/>
                  </a:lnTo>
                  <a:lnTo>
                    <a:pt x="60542" y="28517"/>
                  </a:lnTo>
                  <a:lnTo>
                    <a:pt x="101136" y="7534"/>
                  </a:lnTo>
                  <a:lnTo>
                    <a:pt x="147878" y="0"/>
                  </a:lnTo>
                  <a:lnTo>
                    <a:pt x="1892808" y="0"/>
                  </a:lnTo>
                  <a:lnTo>
                    <a:pt x="1939539" y="7534"/>
                  </a:lnTo>
                  <a:lnTo>
                    <a:pt x="1980121" y="28517"/>
                  </a:lnTo>
                  <a:lnTo>
                    <a:pt x="2012118" y="60514"/>
                  </a:lnTo>
                  <a:lnTo>
                    <a:pt x="2033101" y="101096"/>
                  </a:lnTo>
                  <a:lnTo>
                    <a:pt x="2040636" y="147827"/>
                  </a:lnTo>
                  <a:lnTo>
                    <a:pt x="2040636" y="2356104"/>
                  </a:lnTo>
                  <a:lnTo>
                    <a:pt x="2033101" y="2402835"/>
                  </a:lnTo>
                  <a:lnTo>
                    <a:pt x="2012118" y="2443417"/>
                  </a:lnTo>
                  <a:lnTo>
                    <a:pt x="1980121" y="2475414"/>
                  </a:lnTo>
                  <a:lnTo>
                    <a:pt x="1939539" y="2496397"/>
                  </a:lnTo>
                  <a:lnTo>
                    <a:pt x="1892808" y="2503932"/>
                  </a:lnTo>
                  <a:lnTo>
                    <a:pt x="147878" y="2503932"/>
                  </a:lnTo>
                  <a:lnTo>
                    <a:pt x="101136" y="2496397"/>
                  </a:lnTo>
                  <a:lnTo>
                    <a:pt x="60542" y="2475414"/>
                  </a:lnTo>
                  <a:lnTo>
                    <a:pt x="28531" y="2443417"/>
                  </a:lnTo>
                  <a:lnTo>
                    <a:pt x="7538" y="2402835"/>
                  </a:lnTo>
                  <a:lnTo>
                    <a:pt x="0" y="2356104"/>
                  </a:lnTo>
                  <a:lnTo>
                    <a:pt x="0" y="147827"/>
                  </a:lnTo>
                  <a:close/>
                </a:path>
              </a:pathLst>
            </a:custGeom>
            <a:ln w="76200">
              <a:solidFill>
                <a:srgbClr val="ED767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709371" y="4124071"/>
            <a:ext cx="11741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10" b="1">
                <a:solidFill>
                  <a:srgbClr val="FFFFFF"/>
                </a:solidFill>
                <a:latin typeface="Trebuchet MS"/>
                <a:cs typeface="Trebuchet MS"/>
              </a:rPr>
              <a:t>Pricing</a:t>
            </a:r>
            <a:r>
              <a:rPr dirty="0" sz="1600" spc="-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5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51128" y="5318505"/>
            <a:ext cx="190246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95"/>
              </a:spcBef>
              <a:buFont typeface="Microsoft Sans Serif"/>
              <a:buChar char="•"/>
              <a:tabLst>
                <a:tab pos="127000" algn="l"/>
              </a:tabLst>
            </a:pP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Elektron</a:t>
            </a:r>
            <a:r>
              <a:rPr dirty="0" sz="16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Real-Time</a:t>
            </a:r>
            <a:endParaRPr sz="1600">
              <a:latin typeface="Trebuchet MS"/>
              <a:cs typeface="Trebuchet MS"/>
            </a:endParaRPr>
          </a:p>
          <a:p>
            <a:pPr marL="127000" indent="-114300">
              <a:lnSpc>
                <a:spcPct val="100000"/>
              </a:lnSpc>
              <a:buFont typeface="Microsoft Sans Serif"/>
              <a:buChar char="•"/>
              <a:tabLst>
                <a:tab pos="127000" algn="l"/>
              </a:tabLst>
            </a:pPr>
            <a:r>
              <a:rPr dirty="0" sz="1600" spc="30">
                <a:solidFill>
                  <a:srgbClr val="FFFFFF"/>
                </a:solidFill>
                <a:latin typeface="Trebuchet MS"/>
                <a:cs typeface="Trebuchet MS"/>
              </a:rPr>
              <a:t>DataScope</a:t>
            </a:r>
            <a:r>
              <a:rPr dirty="0" sz="16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Trebuchet MS"/>
                <a:cs typeface="Trebuchet MS"/>
              </a:rPr>
              <a:t>Plus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83845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40"/>
              <a:t>Cloud-native</a:t>
            </a:r>
            <a:r>
              <a:rPr dirty="0" sz="4000" spc="-150"/>
              <a:t> </a:t>
            </a:r>
            <a:r>
              <a:rPr dirty="0" sz="4000" spc="-5"/>
              <a:t>event-driven</a:t>
            </a:r>
            <a:r>
              <a:rPr dirty="0" sz="4000" spc="-130"/>
              <a:t> </a:t>
            </a:r>
            <a:r>
              <a:rPr dirty="0" sz="4000" spc="15"/>
              <a:t>pipeline</a:t>
            </a:r>
            <a:endParaRPr sz="4000"/>
          </a:p>
        </p:txBody>
      </p:sp>
      <p:sp>
        <p:nvSpPr>
          <p:cNvPr id="38" name="object 38"/>
          <p:cNvSpPr txBox="1"/>
          <p:nvPr/>
        </p:nvSpPr>
        <p:spPr>
          <a:xfrm>
            <a:off x="3983735" y="5102352"/>
            <a:ext cx="662940" cy="277495"/>
          </a:xfrm>
          <a:prstGeom prst="rect">
            <a:avLst/>
          </a:prstGeom>
          <a:solidFill>
            <a:srgbClr val="080101"/>
          </a:solidFill>
        </p:spPr>
        <p:txBody>
          <a:bodyPr wrap="square" lIns="0" tIns="36195" rIns="0" bIns="0" rtlCol="0" vert="horz">
            <a:spAutoFit/>
          </a:bodyPr>
          <a:lstStyle/>
          <a:p>
            <a:pPr marL="109220">
              <a:lnSpc>
                <a:spcPct val="100000"/>
              </a:lnSpc>
              <a:spcBef>
                <a:spcPts val="285"/>
              </a:spcBef>
            </a:pP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r>
              <a:rPr dirty="0" sz="12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up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320857" y="2912732"/>
            <a:ext cx="3489960" cy="830580"/>
          </a:xfrm>
          <a:custGeom>
            <a:avLst/>
            <a:gdLst/>
            <a:ahLst/>
            <a:cxnLst/>
            <a:rect l="l" t="t" r="r" b="b"/>
            <a:pathLst>
              <a:path w="3489959" h="830579">
                <a:moveTo>
                  <a:pt x="828522" y="0"/>
                </a:moveTo>
                <a:lnTo>
                  <a:pt x="621385" y="0"/>
                </a:lnTo>
                <a:lnTo>
                  <a:pt x="621385" y="415023"/>
                </a:lnTo>
                <a:lnTo>
                  <a:pt x="573913" y="420497"/>
                </a:lnTo>
                <a:lnTo>
                  <a:pt x="530364" y="436079"/>
                </a:lnTo>
                <a:lnTo>
                  <a:pt x="491934" y="460540"/>
                </a:lnTo>
                <a:lnTo>
                  <a:pt x="459867" y="492633"/>
                </a:lnTo>
                <a:lnTo>
                  <a:pt x="435394" y="531101"/>
                </a:lnTo>
                <a:lnTo>
                  <a:pt x="419785" y="574725"/>
                </a:lnTo>
                <a:lnTo>
                  <a:pt x="414261" y="622249"/>
                </a:lnTo>
                <a:lnTo>
                  <a:pt x="414261" y="415023"/>
                </a:lnTo>
                <a:lnTo>
                  <a:pt x="621385" y="415023"/>
                </a:lnTo>
                <a:lnTo>
                  <a:pt x="621385" y="0"/>
                </a:lnTo>
                <a:lnTo>
                  <a:pt x="207124" y="0"/>
                </a:lnTo>
                <a:lnTo>
                  <a:pt x="159639" y="5486"/>
                </a:lnTo>
                <a:lnTo>
                  <a:pt x="116039" y="21094"/>
                </a:lnTo>
                <a:lnTo>
                  <a:pt x="77571" y="45580"/>
                </a:lnTo>
                <a:lnTo>
                  <a:pt x="45504" y="77711"/>
                </a:lnTo>
                <a:lnTo>
                  <a:pt x="21043" y="116243"/>
                </a:lnTo>
                <a:lnTo>
                  <a:pt x="5461" y="159931"/>
                </a:lnTo>
                <a:lnTo>
                  <a:pt x="0" y="207530"/>
                </a:lnTo>
                <a:lnTo>
                  <a:pt x="5461" y="255104"/>
                </a:lnTo>
                <a:lnTo>
                  <a:pt x="21043" y="298767"/>
                </a:lnTo>
                <a:lnTo>
                  <a:pt x="45504" y="337299"/>
                </a:lnTo>
                <a:lnTo>
                  <a:pt x="77571" y="369430"/>
                </a:lnTo>
                <a:lnTo>
                  <a:pt x="116039" y="393928"/>
                </a:lnTo>
                <a:lnTo>
                  <a:pt x="159639" y="409536"/>
                </a:lnTo>
                <a:lnTo>
                  <a:pt x="207124" y="415023"/>
                </a:lnTo>
                <a:lnTo>
                  <a:pt x="159639" y="420497"/>
                </a:lnTo>
                <a:lnTo>
                  <a:pt x="116039" y="436118"/>
                </a:lnTo>
                <a:lnTo>
                  <a:pt x="77571" y="460616"/>
                </a:lnTo>
                <a:lnTo>
                  <a:pt x="45504" y="492747"/>
                </a:lnTo>
                <a:lnTo>
                  <a:pt x="21043" y="531279"/>
                </a:lnTo>
                <a:lnTo>
                  <a:pt x="5461" y="574967"/>
                </a:lnTo>
                <a:lnTo>
                  <a:pt x="38" y="622122"/>
                </a:lnTo>
                <a:lnTo>
                  <a:pt x="25" y="622833"/>
                </a:lnTo>
                <a:lnTo>
                  <a:pt x="5461" y="670128"/>
                </a:lnTo>
                <a:lnTo>
                  <a:pt x="21043" y="713803"/>
                </a:lnTo>
                <a:lnTo>
                  <a:pt x="45504" y="752335"/>
                </a:lnTo>
                <a:lnTo>
                  <a:pt x="77571" y="784479"/>
                </a:lnTo>
                <a:lnTo>
                  <a:pt x="116039" y="808977"/>
                </a:lnTo>
                <a:lnTo>
                  <a:pt x="159639" y="824585"/>
                </a:lnTo>
                <a:lnTo>
                  <a:pt x="207124" y="830072"/>
                </a:lnTo>
                <a:lnTo>
                  <a:pt x="414261" y="830072"/>
                </a:lnTo>
                <a:lnTo>
                  <a:pt x="414261" y="622833"/>
                </a:lnTo>
                <a:lnTo>
                  <a:pt x="419785" y="670369"/>
                </a:lnTo>
                <a:lnTo>
                  <a:pt x="435394" y="713981"/>
                </a:lnTo>
                <a:lnTo>
                  <a:pt x="459867" y="752462"/>
                </a:lnTo>
                <a:lnTo>
                  <a:pt x="491934" y="784555"/>
                </a:lnTo>
                <a:lnTo>
                  <a:pt x="530364" y="809015"/>
                </a:lnTo>
                <a:lnTo>
                  <a:pt x="573938" y="824598"/>
                </a:lnTo>
                <a:lnTo>
                  <a:pt x="621385" y="830072"/>
                </a:lnTo>
                <a:lnTo>
                  <a:pt x="828522" y="830072"/>
                </a:lnTo>
                <a:lnTo>
                  <a:pt x="828522" y="622833"/>
                </a:lnTo>
                <a:lnTo>
                  <a:pt x="828522" y="622249"/>
                </a:lnTo>
                <a:lnTo>
                  <a:pt x="828522" y="415023"/>
                </a:lnTo>
                <a:lnTo>
                  <a:pt x="828522" y="0"/>
                </a:lnTo>
                <a:close/>
              </a:path>
              <a:path w="3489959" h="830579">
                <a:moveTo>
                  <a:pt x="2158974" y="0"/>
                </a:moveTo>
                <a:lnTo>
                  <a:pt x="1330452" y="0"/>
                </a:lnTo>
                <a:lnTo>
                  <a:pt x="1330452" y="830072"/>
                </a:lnTo>
                <a:lnTo>
                  <a:pt x="1744713" y="830072"/>
                </a:lnTo>
                <a:lnTo>
                  <a:pt x="1744713" y="622820"/>
                </a:lnTo>
                <a:lnTo>
                  <a:pt x="1750237" y="670356"/>
                </a:lnTo>
                <a:lnTo>
                  <a:pt x="1765846" y="713981"/>
                </a:lnTo>
                <a:lnTo>
                  <a:pt x="1790306" y="752449"/>
                </a:lnTo>
                <a:lnTo>
                  <a:pt x="1822373" y="784542"/>
                </a:lnTo>
                <a:lnTo>
                  <a:pt x="1860816" y="809002"/>
                </a:lnTo>
                <a:lnTo>
                  <a:pt x="1904390" y="824598"/>
                </a:lnTo>
                <a:lnTo>
                  <a:pt x="1951837" y="830072"/>
                </a:lnTo>
                <a:lnTo>
                  <a:pt x="1999335" y="824585"/>
                </a:lnTo>
                <a:lnTo>
                  <a:pt x="2042922" y="808977"/>
                </a:lnTo>
                <a:lnTo>
                  <a:pt x="2081390" y="784479"/>
                </a:lnTo>
                <a:lnTo>
                  <a:pt x="2113470" y="752335"/>
                </a:lnTo>
                <a:lnTo>
                  <a:pt x="2137918" y="713803"/>
                </a:lnTo>
                <a:lnTo>
                  <a:pt x="2153501" y="670128"/>
                </a:lnTo>
                <a:lnTo>
                  <a:pt x="2158936" y="622820"/>
                </a:lnTo>
                <a:lnTo>
                  <a:pt x="2158936" y="622261"/>
                </a:lnTo>
                <a:lnTo>
                  <a:pt x="2153501" y="574967"/>
                </a:lnTo>
                <a:lnTo>
                  <a:pt x="2137918" y="531279"/>
                </a:lnTo>
                <a:lnTo>
                  <a:pt x="2113470" y="492747"/>
                </a:lnTo>
                <a:lnTo>
                  <a:pt x="2081390" y="460616"/>
                </a:lnTo>
                <a:lnTo>
                  <a:pt x="2042922" y="436118"/>
                </a:lnTo>
                <a:lnTo>
                  <a:pt x="1999335" y="420497"/>
                </a:lnTo>
                <a:lnTo>
                  <a:pt x="1951837" y="415023"/>
                </a:lnTo>
                <a:lnTo>
                  <a:pt x="1904365" y="420497"/>
                </a:lnTo>
                <a:lnTo>
                  <a:pt x="1860816" y="436079"/>
                </a:lnTo>
                <a:lnTo>
                  <a:pt x="1822373" y="460540"/>
                </a:lnTo>
                <a:lnTo>
                  <a:pt x="1790306" y="492633"/>
                </a:lnTo>
                <a:lnTo>
                  <a:pt x="1765846" y="531114"/>
                </a:lnTo>
                <a:lnTo>
                  <a:pt x="1750237" y="574738"/>
                </a:lnTo>
                <a:lnTo>
                  <a:pt x="1744713" y="622261"/>
                </a:lnTo>
                <a:lnTo>
                  <a:pt x="1744713" y="415023"/>
                </a:lnTo>
                <a:lnTo>
                  <a:pt x="1951837" y="415023"/>
                </a:lnTo>
                <a:lnTo>
                  <a:pt x="2158974" y="415023"/>
                </a:lnTo>
                <a:lnTo>
                  <a:pt x="2158974" y="0"/>
                </a:lnTo>
                <a:close/>
              </a:path>
              <a:path w="3489959" h="830579">
                <a:moveTo>
                  <a:pt x="3075165" y="830072"/>
                </a:moveTo>
                <a:lnTo>
                  <a:pt x="2660904" y="415023"/>
                </a:lnTo>
                <a:lnTo>
                  <a:pt x="2660904" y="830072"/>
                </a:lnTo>
                <a:lnTo>
                  <a:pt x="3075165" y="830072"/>
                </a:lnTo>
                <a:close/>
              </a:path>
              <a:path w="3489959" h="830579">
                <a:moveTo>
                  <a:pt x="3489426" y="207530"/>
                </a:moveTo>
                <a:lnTo>
                  <a:pt x="3483953" y="159931"/>
                </a:lnTo>
                <a:lnTo>
                  <a:pt x="3468370" y="116243"/>
                </a:lnTo>
                <a:lnTo>
                  <a:pt x="3443922" y="77711"/>
                </a:lnTo>
                <a:lnTo>
                  <a:pt x="3411842" y="45580"/>
                </a:lnTo>
                <a:lnTo>
                  <a:pt x="3373374" y="21094"/>
                </a:lnTo>
                <a:lnTo>
                  <a:pt x="3329787" y="5486"/>
                </a:lnTo>
                <a:lnTo>
                  <a:pt x="3282289" y="0"/>
                </a:lnTo>
                <a:lnTo>
                  <a:pt x="2660904" y="0"/>
                </a:lnTo>
                <a:lnTo>
                  <a:pt x="2660904" y="415023"/>
                </a:lnTo>
                <a:lnTo>
                  <a:pt x="3075165" y="415023"/>
                </a:lnTo>
                <a:lnTo>
                  <a:pt x="3075165" y="830072"/>
                </a:lnTo>
                <a:lnTo>
                  <a:pt x="3489426" y="830072"/>
                </a:lnTo>
                <a:lnTo>
                  <a:pt x="3489426" y="415023"/>
                </a:lnTo>
                <a:lnTo>
                  <a:pt x="3282289" y="415023"/>
                </a:lnTo>
                <a:lnTo>
                  <a:pt x="3329787" y="409536"/>
                </a:lnTo>
                <a:lnTo>
                  <a:pt x="3373374" y="393928"/>
                </a:lnTo>
                <a:lnTo>
                  <a:pt x="3411842" y="369430"/>
                </a:lnTo>
                <a:lnTo>
                  <a:pt x="3443922" y="337299"/>
                </a:lnTo>
                <a:lnTo>
                  <a:pt x="3468370" y="298780"/>
                </a:lnTo>
                <a:lnTo>
                  <a:pt x="3483953" y="255104"/>
                </a:lnTo>
                <a:lnTo>
                  <a:pt x="3489426" y="2075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216" y="1089660"/>
            <a:ext cx="10259568" cy="408736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6216" y="5585459"/>
            <a:ext cx="10259568" cy="83058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45662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155"/>
              <a:t>ESG</a:t>
            </a:r>
            <a:r>
              <a:rPr dirty="0" sz="4000" spc="-180"/>
              <a:t> </a:t>
            </a:r>
            <a:r>
              <a:rPr dirty="0" sz="4000" spc="-85"/>
              <a:t>reference</a:t>
            </a:r>
            <a:r>
              <a:rPr dirty="0" sz="4000" spc="-155"/>
              <a:t> </a:t>
            </a:r>
            <a:r>
              <a:rPr dirty="0" sz="4000" spc="50"/>
              <a:t>data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91528" y="2095500"/>
            <a:ext cx="5212080" cy="195529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3652" y="1240536"/>
            <a:ext cx="6507480" cy="24414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319595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155"/>
              <a:t>ESG</a:t>
            </a:r>
            <a:r>
              <a:rPr dirty="0" sz="4000" spc="-190"/>
              <a:t> </a:t>
            </a:r>
            <a:r>
              <a:rPr dirty="0" sz="4000"/>
              <a:t>raw</a:t>
            </a:r>
            <a:r>
              <a:rPr dirty="0" sz="4000" spc="-175"/>
              <a:t> </a:t>
            </a:r>
            <a:r>
              <a:rPr dirty="0" sz="4000" spc="50"/>
              <a:t>data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857059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155"/>
              <a:t>ESG</a:t>
            </a:r>
            <a:r>
              <a:rPr dirty="0" sz="4000" spc="-165"/>
              <a:t> </a:t>
            </a:r>
            <a:r>
              <a:rPr dirty="0" sz="4000"/>
              <a:t>raw</a:t>
            </a:r>
            <a:r>
              <a:rPr dirty="0" sz="4000" spc="-150"/>
              <a:t> </a:t>
            </a:r>
            <a:r>
              <a:rPr dirty="0" sz="4000" spc="50"/>
              <a:t>data</a:t>
            </a:r>
            <a:r>
              <a:rPr dirty="0" sz="4000" spc="-145"/>
              <a:t> </a:t>
            </a:r>
            <a:r>
              <a:rPr dirty="0" sz="4000" spc="1055"/>
              <a:t>…</a:t>
            </a:r>
            <a:r>
              <a:rPr dirty="0" sz="4000" spc="-165"/>
              <a:t> </a:t>
            </a:r>
            <a:r>
              <a:rPr dirty="0" sz="4000" spc="85"/>
              <a:t>and</a:t>
            </a:r>
            <a:r>
              <a:rPr dirty="0" sz="4000" spc="-165"/>
              <a:t> </a:t>
            </a:r>
            <a:r>
              <a:rPr dirty="0" sz="4000" spc="-40"/>
              <a:t>preferred</a:t>
            </a:r>
            <a:r>
              <a:rPr dirty="0" sz="4000" spc="-140"/>
              <a:t> </a:t>
            </a:r>
            <a:r>
              <a:rPr dirty="0" sz="4000" spc="75"/>
              <a:t>form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91528" y="2095500"/>
            <a:ext cx="5212080" cy="19552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3652" y="1240536"/>
            <a:ext cx="6507480" cy="24414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000" y="4108703"/>
            <a:ext cx="11626596" cy="217474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64147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60"/>
              <a:t>Reference</a:t>
            </a:r>
            <a:r>
              <a:rPr dirty="0" sz="4000" spc="-175"/>
              <a:t> </a:t>
            </a:r>
            <a:r>
              <a:rPr dirty="0" sz="4000" spc="50"/>
              <a:t>data</a:t>
            </a:r>
            <a:r>
              <a:rPr dirty="0" sz="4000" spc="-180"/>
              <a:t> </a:t>
            </a:r>
            <a:r>
              <a:rPr dirty="0" sz="4000" spc="35"/>
              <a:t>integration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3332734" y="2557017"/>
            <a:ext cx="5202555" cy="2416175"/>
            <a:chOff x="3332734" y="2557017"/>
            <a:chExt cx="5202555" cy="2416175"/>
          </a:xfrm>
        </p:grpSpPr>
        <p:sp>
          <p:nvSpPr>
            <p:cNvPr id="4" name="object 4"/>
            <p:cNvSpPr/>
            <p:nvPr/>
          </p:nvSpPr>
          <p:spPr>
            <a:xfrm>
              <a:off x="8083649" y="4020743"/>
              <a:ext cx="451484" cy="453390"/>
            </a:xfrm>
            <a:custGeom>
              <a:avLst/>
              <a:gdLst/>
              <a:ahLst/>
              <a:cxnLst/>
              <a:rect l="l" t="t" r="r" b="b"/>
              <a:pathLst>
                <a:path w="451484" h="453389">
                  <a:moveTo>
                    <a:pt x="319193" y="0"/>
                  </a:moveTo>
                  <a:lnTo>
                    <a:pt x="132212" y="0"/>
                  </a:lnTo>
                  <a:lnTo>
                    <a:pt x="0" y="132621"/>
                  </a:lnTo>
                  <a:lnTo>
                    <a:pt x="0" y="320161"/>
                  </a:lnTo>
                  <a:lnTo>
                    <a:pt x="132212" y="452789"/>
                  </a:lnTo>
                  <a:lnTo>
                    <a:pt x="319194" y="452790"/>
                  </a:lnTo>
                  <a:lnTo>
                    <a:pt x="339713" y="432208"/>
                  </a:lnTo>
                  <a:lnTo>
                    <a:pt x="140710" y="432208"/>
                  </a:lnTo>
                  <a:lnTo>
                    <a:pt x="20519" y="311645"/>
                  </a:lnTo>
                  <a:lnTo>
                    <a:pt x="20519" y="141145"/>
                  </a:lnTo>
                  <a:lnTo>
                    <a:pt x="140710" y="20581"/>
                  </a:lnTo>
                  <a:lnTo>
                    <a:pt x="339714" y="20581"/>
                  </a:lnTo>
                  <a:lnTo>
                    <a:pt x="319193" y="0"/>
                  </a:lnTo>
                  <a:close/>
                </a:path>
                <a:path w="451484" h="453389">
                  <a:moveTo>
                    <a:pt x="339714" y="20581"/>
                  </a:moveTo>
                  <a:lnTo>
                    <a:pt x="310703" y="20581"/>
                  </a:lnTo>
                  <a:lnTo>
                    <a:pt x="430903" y="141145"/>
                  </a:lnTo>
                  <a:lnTo>
                    <a:pt x="430903" y="311645"/>
                  </a:lnTo>
                  <a:lnTo>
                    <a:pt x="310704" y="432208"/>
                  </a:lnTo>
                  <a:lnTo>
                    <a:pt x="339713" y="432208"/>
                  </a:lnTo>
                  <a:lnTo>
                    <a:pt x="451423" y="320161"/>
                  </a:lnTo>
                  <a:lnTo>
                    <a:pt x="451422" y="132621"/>
                  </a:lnTo>
                  <a:lnTo>
                    <a:pt x="339714" y="20581"/>
                  </a:lnTo>
                  <a:close/>
                </a:path>
                <a:path w="451484" h="453389">
                  <a:moveTo>
                    <a:pt x="165632" y="67730"/>
                  </a:moveTo>
                  <a:lnTo>
                    <a:pt x="156544" y="70379"/>
                  </a:lnTo>
                  <a:lnTo>
                    <a:pt x="152936" y="71906"/>
                  </a:lnTo>
                  <a:lnTo>
                    <a:pt x="76246" y="139593"/>
                  </a:lnTo>
                  <a:lnTo>
                    <a:pt x="71518" y="142380"/>
                  </a:lnTo>
                  <a:lnTo>
                    <a:pt x="68551" y="147371"/>
                  </a:lnTo>
                  <a:lnTo>
                    <a:pt x="68556" y="306792"/>
                  </a:lnTo>
                  <a:lnTo>
                    <a:pt x="71518" y="311800"/>
                  </a:lnTo>
                  <a:lnTo>
                    <a:pt x="76282" y="314578"/>
                  </a:lnTo>
                  <a:lnTo>
                    <a:pt x="152936" y="382257"/>
                  </a:lnTo>
                  <a:lnTo>
                    <a:pt x="155758" y="383457"/>
                  </a:lnTo>
                  <a:lnTo>
                    <a:pt x="159828" y="384718"/>
                  </a:lnTo>
                  <a:lnTo>
                    <a:pt x="166830" y="384718"/>
                  </a:lnTo>
                  <a:lnTo>
                    <a:pt x="169557" y="384264"/>
                  </a:lnTo>
                  <a:lnTo>
                    <a:pt x="177218" y="380036"/>
                  </a:lnTo>
                  <a:lnTo>
                    <a:pt x="177218" y="358142"/>
                  </a:lnTo>
                  <a:lnTo>
                    <a:pt x="156689" y="358134"/>
                  </a:lnTo>
                  <a:lnTo>
                    <a:pt x="89070" y="298473"/>
                  </a:lnTo>
                  <a:lnTo>
                    <a:pt x="89070" y="155689"/>
                  </a:lnTo>
                  <a:lnTo>
                    <a:pt x="156698" y="96020"/>
                  </a:lnTo>
                  <a:lnTo>
                    <a:pt x="177217" y="96021"/>
                  </a:lnTo>
                  <a:lnTo>
                    <a:pt x="177217" y="74136"/>
                  </a:lnTo>
                  <a:lnTo>
                    <a:pt x="165632" y="67730"/>
                  </a:lnTo>
                  <a:close/>
                </a:path>
                <a:path w="451484" h="453389">
                  <a:moveTo>
                    <a:pt x="285789" y="67704"/>
                  </a:moveTo>
                  <a:lnTo>
                    <a:pt x="274237" y="74136"/>
                  </a:lnTo>
                  <a:lnTo>
                    <a:pt x="274238" y="380036"/>
                  </a:lnTo>
                  <a:lnTo>
                    <a:pt x="281840" y="384264"/>
                  </a:lnTo>
                  <a:lnTo>
                    <a:pt x="284567" y="384718"/>
                  </a:lnTo>
                  <a:lnTo>
                    <a:pt x="291587" y="384718"/>
                  </a:lnTo>
                  <a:lnTo>
                    <a:pt x="295639" y="383457"/>
                  </a:lnTo>
                  <a:lnTo>
                    <a:pt x="298469" y="382257"/>
                  </a:lnTo>
                  <a:lnTo>
                    <a:pt x="325798" y="358134"/>
                  </a:lnTo>
                  <a:lnTo>
                    <a:pt x="294741" y="358134"/>
                  </a:lnTo>
                  <a:lnTo>
                    <a:pt x="294741" y="96029"/>
                  </a:lnTo>
                  <a:lnTo>
                    <a:pt x="325801" y="96029"/>
                  </a:lnTo>
                  <a:lnTo>
                    <a:pt x="298469" y="71906"/>
                  </a:lnTo>
                  <a:lnTo>
                    <a:pt x="294861" y="70380"/>
                  </a:lnTo>
                  <a:lnTo>
                    <a:pt x="285789" y="67704"/>
                  </a:lnTo>
                  <a:close/>
                </a:path>
                <a:path w="451484" h="453389">
                  <a:moveTo>
                    <a:pt x="177217" y="96021"/>
                  </a:moveTo>
                  <a:lnTo>
                    <a:pt x="156698" y="96020"/>
                  </a:lnTo>
                  <a:lnTo>
                    <a:pt x="156698" y="358142"/>
                  </a:lnTo>
                  <a:lnTo>
                    <a:pt x="177218" y="358142"/>
                  </a:lnTo>
                  <a:lnTo>
                    <a:pt x="177217" y="96021"/>
                  </a:lnTo>
                  <a:close/>
                </a:path>
                <a:path w="451484" h="453389">
                  <a:moveTo>
                    <a:pt x="325801" y="96029"/>
                  </a:moveTo>
                  <a:lnTo>
                    <a:pt x="294741" y="96029"/>
                  </a:lnTo>
                  <a:lnTo>
                    <a:pt x="362342" y="155690"/>
                  </a:lnTo>
                  <a:lnTo>
                    <a:pt x="362333" y="298473"/>
                  </a:lnTo>
                  <a:lnTo>
                    <a:pt x="294741" y="358134"/>
                  </a:lnTo>
                  <a:lnTo>
                    <a:pt x="325798" y="358134"/>
                  </a:lnTo>
                  <a:lnTo>
                    <a:pt x="375172" y="314561"/>
                  </a:lnTo>
                  <a:lnTo>
                    <a:pt x="379896" y="311800"/>
                  </a:lnTo>
                  <a:lnTo>
                    <a:pt x="382871" y="306792"/>
                  </a:lnTo>
                  <a:lnTo>
                    <a:pt x="382871" y="147371"/>
                  </a:lnTo>
                  <a:lnTo>
                    <a:pt x="379904" y="142372"/>
                  </a:lnTo>
                  <a:lnTo>
                    <a:pt x="375151" y="139585"/>
                  </a:lnTo>
                  <a:lnTo>
                    <a:pt x="325801" y="96029"/>
                  </a:lnTo>
                  <a:close/>
                </a:path>
                <a:path w="451484" h="453389">
                  <a:moveTo>
                    <a:pt x="206124" y="216576"/>
                  </a:moveTo>
                  <a:lnTo>
                    <a:pt x="186536" y="216576"/>
                  </a:lnTo>
                  <a:lnTo>
                    <a:pt x="186536" y="236223"/>
                  </a:lnTo>
                  <a:lnTo>
                    <a:pt x="206124" y="236223"/>
                  </a:lnTo>
                  <a:lnTo>
                    <a:pt x="206124" y="216576"/>
                  </a:lnTo>
                  <a:close/>
                </a:path>
                <a:path w="451484" h="453389">
                  <a:moveTo>
                    <a:pt x="235500" y="216576"/>
                  </a:moveTo>
                  <a:lnTo>
                    <a:pt x="215913" y="216576"/>
                  </a:lnTo>
                  <a:lnTo>
                    <a:pt x="215913" y="236223"/>
                  </a:lnTo>
                  <a:lnTo>
                    <a:pt x="235500" y="236223"/>
                  </a:lnTo>
                  <a:lnTo>
                    <a:pt x="235500" y="216576"/>
                  </a:lnTo>
                  <a:close/>
                </a:path>
                <a:path w="451484" h="453389">
                  <a:moveTo>
                    <a:pt x="264869" y="216576"/>
                  </a:moveTo>
                  <a:lnTo>
                    <a:pt x="245298" y="216576"/>
                  </a:lnTo>
                  <a:lnTo>
                    <a:pt x="245298" y="236223"/>
                  </a:lnTo>
                  <a:lnTo>
                    <a:pt x="264869" y="236223"/>
                  </a:lnTo>
                  <a:lnTo>
                    <a:pt x="264869" y="216576"/>
                  </a:lnTo>
                  <a:close/>
                </a:path>
              </a:pathLst>
            </a:custGeom>
            <a:solidFill>
              <a:srgbClr val="A0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339084" y="2563367"/>
              <a:ext cx="4975860" cy="2403475"/>
            </a:xfrm>
            <a:custGeom>
              <a:avLst/>
              <a:gdLst/>
              <a:ahLst/>
              <a:cxnLst/>
              <a:rect l="l" t="t" r="r" b="b"/>
              <a:pathLst>
                <a:path w="4975859" h="2403475">
                  <a:moveTo>
                    <a:pt x="0" y="2403347"/>
                  </a:moveTo>
                  <a:lnTo>
                    <a:pt x="4975860" y="2403347"/>
                  </a:lnTo>
                  <a:lnTo>
                    <a:pt x="4975860" y="0"/>
                  </a:lnTo>
                  <a:lnTo>
                    <a:pt x="0" y="0"/>
                  </a:lnTo>
                  <a:lnTo>
                    <a:pt x="0" y="2403347"/>
                  </a:lnTo>
                  <a:close/>
                </a:path>
              </a:pathLst>
            </a:custGeom>
            <a:ln w="12700">
              <a:solidFill>
                <a:srgbClr val="69AD3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783584" y="2632075"/>
            <a:ext cx="10858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69AD35"/>
                </a:solidFill>
                <a:latin typeface="Trebuchet MS"/>
                <a:cs typeface="Trebuchet MS"/>
              </a:rPr>
              <a:t>Da</a:t>
            </a:r>
            <a:r>
              <a:rPr dirty="0" sz="1200" spc="-10">
                <a:solidFill>
                  <a:srgbClr val="69AD35"/>
                </a:solidFill>
                <a:latin typeface="Trebuchet MS"/>
                <a:cs typeface="Trebuchet MS"/>
              </a:rPr>
              <a:t>ta</a:t>
            </a:r>
            <a:r>
              <a:rPr dirty="0" sz="1200" spc="-40">
                <a:solidFill>
                  <a:srgbClr val="69AD35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69AD35"/>
                </a:solidFill>
                <a:latin typeface="Trebuchet MS"/>
                <a:cs typeface="Trebuchet MS"/>
              </a:rPr>
              <a:t>s</a:t>
            </a:r>
            <a:r>
              <a:rPr dirty="0" sz="1200" spc="-5">
                <a:solidFill>
                  <a:srgbClr val="69AD35"/>
                </a:solidFill>
                <a:latin typeface="Trebuchet MS"/>
                <a:cs typeface="Trebuchet MS"/>
              </a:rPr>
              <a:t>t</a:t>
            </a:r>
            <a:r>
              <a:rPr dirty="0" sz="1200" spc="5">
                <a:solidFill>
                  <a:srgbClr val="69AD35"/>
                </a:solidFill>
                <a:latin typeface="Trebuchet MS"/>
                <a:cs typeface="Trebuchet MS"/>
              </a:rPr>
              <a:t>reamin</a:t>
            </a:r>
            <a:r>
              <a:rPr dirty="0" sz="1200" spc="65">
                <a:solidFill>
                  <a:srgbClr val="69AD35"/>
                </a:solidFill>
                <a:latin typeface="Trebuchet MS"/>
                <a:cs typeface="Trebuchet MS"/>
              </a:rPr>
              <a:t>g  </a:t>
            </a:r>
            <a:r>
              <a:rPr dirty="0" sz="1200" spc="40">
                <a:solidFill>
                  <a:srgbClr val="69AD35"/>
                </a:solidFill>
                <a:latin typeface="Trebuchet MS"/>
                <a:cs typeface="Trebuchet MS"/>
              </a:rPr>
              <a:t>VPC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339084" y="2558795"/>
            <a:ext cx="6487795" cy="3426460"/>
            <a:chOff x="3339084" y="2558795"/>
            <a:chExt cx="6487795" cy="342646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9084" y="2558795"/>
              <a:ext cx="329184" cy="32918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922863" y="3366871"/>
              <a:ext cx="3613785" cy="1835150"/>
            </a:xfrm>
            <a:custGeom>
              <a:avLst/>
              <a:gdLst/>
              <a:ahLst/>
              <a:cxnLst/>
              <a:rect l="l" t="t" r="r" b="b"/>
              <a:pathLst>
                <a:path w="3613784" h="1835150">
                  <a:moveTo>
                    <a:pt x="177228" y="1451610"/>
                  </a:moveTo>
                  <a:lnTo>
                    <a:pt x="165633" y="1445221"/>
                  </a:lnTo>
                  <a:lnTo>
                    <a:pt x="156705" y="1447825"/>
                  </a:lnTo>
                  <a:lnTo>
                    <a:pt x="156705" y="1473428"/>
                  </a:lnTo>
                  <a:lnTo>
                    <a:pt x="156705" y="1734756"/>
                  </a:lnTo>
                  <a:lnTo>
                    <a:pt x="89077" y="1675269"/>
                  </a:lnTo>
                  <a:lnTo>
                    <a:pt x="89077" y="1532915"/>
                  </a:lnTo>
                  <a:lnTo>
                    <a:pt x="156705" y="1473428"/>
                  </a:lnTo>
                  <a:lnTo>
                    <a:pt x="156705" y="1447825"/>
                  </a:lnTo>
                  <a:lnTo>
                    <a:pt x="156552" y="1447863"/>
                  </a:lnTo>
                  <a:lnTo>
                    <a:pt x="152946" y="1449387"/>
                  </a:lnTo>
                  <a:lnTo>
                    <a:pt x="76250" y="1516862"/>
                  </a:lnTo>
                  <a:lnTo>
                    <a:pt x="71526" y="1519643"/>
                  </a:lnTo>
                  <a:lnTo>
                    <a:pt x="68554" y="1524622"/>
                  </a:lnTo>
                  <a:lnTo>
                    <a:pt x="68567" y="1683562"/>
                  </a:lnTo>
                  <a:lnTo>
                    <a:pt x="71526" y="1688553"/>
                  </a:lnTo>
                  <a:lnTo>
                    <a:pt x="76288" y="1691322"/>
                  </a:lnTo>
                  <a:lnTo>
                    <a:pt x="152946" y="1758797"/>
                  </a:lnTo>
                  <a:lnTo>
                    <a:pt x="155765" y="1759991"/>
                  </a:lnTo>
                  <a:lnTo>
                    <a:pt x="159829" y="1761248"/>
                  </a:lnTo>
                  <a:lnTo>
                    <a:pt x="166839" y="1761248"/>
                  </a:lnTo>
                  <a:lnTo>
                    <a:pt x="169557" y="1760804"/>
                  </a:lnTo>
                  <a:lnTo>
                    <a:pt x="177228" y="1756587"/>
                  </a:lnTo>
                  <a:lnTo>
                    <a:pt x="177228" y="1734756"/>
                  </a:lnTo>
                  <a:lnTo>
                    <a:pt x="177228" y="1473428"/>
                  </a:lnTo>
                  <a:lnTo>
                    <a:pt x="177228" y="1451610"/>
                  </a:lnTo>
                  <a:close/>
                </a:path>
                <a:path w="3613784" h="1835150">
                  <a:moveTo>
                    <a:pt x="206133" y="1593621"/>
                  </a:moveTo>
                  <a:lnTo>
                    <a:pt x="186537" y="1593621"/>
                  </a:lnTo>
                  <a:lnTo>
                    <a:pt x="186537" y="1613204"/>
                  </a:lnTo>
                  <a:lnTo>
                    <a:pt x="206133" y="1613204"/>
                  </a:lnTo>
                  <a:lnTo>
                    <a:pt x="206133" y="1593621"/>
                  </a:lnTo>
                  <a:close/>
                </a:path>
                <a:path w="3613784" h="1835150">
                  <a:moveTo>
                    <a:pt x="235508" y="1593621"/>
                  </a:moveTo>
                  <a:lnTo>
                    <a:pt x="215912" y="1593621"/>
                  </a:lnTo>
                  <a:lnTo>
                    <a:pt x="215912" y="1613204"/>
                  </a:lnTo>
                  <a:lnTo>
                    <a:pt x="235508" y="1613204"/>
                  </a:lnTo>
                  <a:lnTo>
                    <a:pt x="235508" y="1593621"/>
                  </a:lnTo>
                  <a:close/>
                </a:path>
                <a:path w="3613784" h="1835150">
                  <a:moveTo>
                    <a:pt x="264871" y="1593621"/>
                  </a:moveTo>
                  <a:lnTo>
                    <a:pt x="245300" y="1593621"/>
                  </a:lnTo>
                  <a:lnTo>
                    <a:pt x="245300" y="1613204"/>
                  </a:lnTo>
                  <a:lnTo>
                    <a:pt x="264871" y="1613204"/>
                  </a:lnTo>
                  <a:lnTo>
                    <a:pt x="264871" y="1593621"/>
                  </a:lnTo>
                  <a:close/>
                </a:path>
                <a:path w="3613784" h="1835150">
                  <a:moveTo>
                    <a:pt x="382879" y="1524622"/>
                  </a:moveTo>
                  <a:lnTo>
                    <a:pt x="379907" y="1519643"/>
                  </a:lnTo>
                  <a:lnTo>
                    <a:pt x="375158" y="1516862"/>
                  </a:lnTo>
                  <a:lnTo>
                    <a:pt x="362343" y="1505597"/>
                  </a:lnTo>
                  <a:lnTo>
                    <a:pt x="362343" y="1532915"/>
                  </a:lnTo>
                  <a:lnTo>
                    <a:pt x="362343" y="1675269"/>
                  </a:lnTo>
                  <a:lnTo>
                    <a:pt x="294741" y="1734743"/>
                  </a:lnTo>
                  <a:lnTo>
                    <a:pt x="294741" y="1473441"/>
                  </a:lnTo>
                  <a:lnTo>
                    <a:pt x="362343" y="1532915"/>
                  </a:lnTo>
                  <a:lnTo>
                    <a:pt x="362343" y="1505597"/>
                  </a:lnTo>
                  <a:lnTo>
                    <a:pt x="325805" y="1473441"/>
                  </a:lnTo>
                  <a:lnTo>
                    <a:pt x="298475" y="1449387"/>
                  </a:lnTo>
                  <a:lnTo>
                    <a:pt x="294868" y="1447863"/>
                  </a:lnTo>
                  <a:lnTo>
                    <a:pt x="285800" y="1445196"/>
                  </a:lnTo>
                  <a:lnTo>
                    <a:pt x="274243" y="1451610"/>
                  </a:lnTo>
                  <a:lnTo>
                    <a:pt x="274243" y="1756587"/>
                  </a:lnTo>
                  <a:lnTo>
                    <a:pt x="281851" y="1760804"/>
                  </a:lnTo>
                  <a:lnTo>
                    <a:pt x="284568" y="1761248"/>
                  </a:lnTo>
                  <a:lnTo>
                    <a:pt x="291592" y="1761248"/>
                  </a:lnTo>
                  <a:lnTo>
                    <a:pt x="295643" y="1759991"/>
                  </a:lnTo>
                  <a:lnTo>
                    <a:pt x="298475" y="1758797"/>
                  </a:lnTo>
                  <a:lnTo>
                    <a:pt x="325805" y="1734743"/>
                  </a:lnTo>
                  <a:lnTo>
                    <a:pt x="375183" y="1691309"/>
                  </a:lnTo>
                  <a:lnTo>
                    <a:pt x="379907" y="1688553"/>
                  </a:lnTo>
                  <a:lnTo>
                    <a:pt x="382879" y="1683562"/>
                  </a:lnTo>
                  <a:lnTo>
                    <a:pt x="382879" y="1524622"/>
                  </a:lnTo>
                  <a:close/>
                </a:path>
                <a:path w="3613784" h="1835150">
                  <a:moveTo>
                    <a:pt x="451434" y="1509915"/>
                  </a:moveTo>
                  <a:lnTo>
                    <a:pt x="430911" y="1489405"/>
                  </a:lnTo>
                  <a:lnTo>
                    <a:pt x="430911" y="1518412"/>
                  </a:lnTo>
                  <a:lnTo>
                    <a:pt x="430911" y="1688401"/>
                  </a:lnTo>
                  <a:lnTo>
                    <a:pt x="310705" y="1808594"/>
                  </a:lnTo>
                  <a:lnTo>
                    <a:pt x="140716" y="1808594"/>
                  </a:lnTo>
                  <a:lnTo>
                    <a:pt x="20523" y="1688401"/>
                  </a:lnTo>
                  <a:lnTo>
                    <a:pt x="20523" y="1518412"/>
                  </a:lnTo>
                  <a:lnTo>
                    <a:pt x="140716" y="1398219"/>
                  </a:lnTo>
                  <a:lnTo>
                    <a:pt x="310705" y="1398219"/>
                  </a:lnTo>
                  <a:lnTo>
                    <a:pt x="430911" y="1518412"/>
                  </a:lnTo>
                  <a:lnTo>
                    <a:pt x="430911" y="1489405"/>
                  </a:lnTo>
                  <a:lnTo>
                    <a:pt x="339725" y="1398219"/>
                  </a:lnTo>
                  <a:lnTo>
                    <a:pt x="319201" y="1377696"/>
                  </a:lnTo>
                  <a:lnTo>
                    <a:pt x="132219" y="1377696"/>
                  </a:lnTo>
                  <a:lnTo>
                    <a:pt x="0" y="1509915"/>
                  </a:lnTo>
                  <a:lnTo>
                    <a:pt x="0" y="1696885"/>
                  </a:lnTo>
                  <a:lnTo>
                    <a:pt x="132219" y="1829117"/>
                  </a:lnTo>
                  <a:lnTo>
                    <a:pt x="319201" y="1829117"/>
                  </a:lnTo>
                  <a:lnTo>
                    <a:pt x="339712" y="1808594"/>
                  </a:lnTo>
                  <a:lnTo>
                    <a:pt x="451434" y="1696885"/>
                  </a:lnTo>
                  <a:lnTo>
                    <a:pt x="451434" y="1509915"/>
                  </a:lnTo>
                  <a:close/>
                </a:path>
                <a:path w="3613784" h="1835150">
                  <a:moveTo>
                    <a:pt x="1766138" y="1456486"/>
                  </a:moveTo>
                  <a:lnTo>
                    <a:pt x="1754581" y="1450086"/>
                  </a:lnTo>
                  <a:lnTo>
                    <a:pt x="1745678" y="1452689"/>
                  </a:lnTo>
                  <a:lnTo>
                    <a:pt x="1745678" y="1478368"/>
                  </a:lnTo>
                  <a:lnTo>
                    <a:pt x="1745678" y="1740496"/>
                  </a:lnTo>
                  <a:lnTo>
                    <a:pt x="1678254" y="1680819"/>
                  </a:lnTo>
                  <a:lnTo>
                    <a:pt x="1678254" y="1538046"/>
                  </a:lnTo>
                  <a:lnTo>
                    <a:pt x="1745678" y="1478368"/>
                  </a:lnTo>
                  <a:lnTo>
                    <a:pt x="1745678" y="1452689"/>
                  </a:lnTo>
                  <a:lnTo>
                    <a:pt x="1745526" y="1452727"/>
                  </a:lnTo>
                  <a:lnTo>
                    <a:pt x="1741932" y="1454251"/>
                  </a:lnTo>
                  <a:lnTo>
                    <a:pt x="1665465" y="1521942"/>
                  </a:lnTo>
                  <a:lnTo>
                    <a:pt x="1660753" y="1524736"/>
                  </a:lnTo>
                  <a:lnTo>
                    <a:pt x="1657794" y="1529727"/>
                  </a:lnTo>
                  <a:lnTo>
                    <a:pt x="1657807" y="1689138"/>
                  </a:lnTo>
                  <a:lnTo>
                    <a:pt x="1660753" y="1694154"/>
                  </a:lnTo>
                  <a:lnTo>
                    <a:pt x="1665503" y="1696923"/>
                  </a:lnTo>
                  <a:lnTo>
                    <a:pt x="1741932" y="1764601"/>
                  </a:lnTo>
                  <a:lnTo>
                    <a:pt x="1744738" y="1765808"/>
                  </a:lnTo>
                  <a:lnTo>
                    <a:pt x="1748802" y="1767065"/>
                  </a:lnTo>
                  <a:lnTo>
                    <a:pt x="1755775" y="1767065"/>
                  </a:lnTo>
                  <a:lnTo>
                    <a:pt x="1758492" y="1766620"/>
                  </a:lnTo>
                  <a:lnTo>
                    <a:pt x="1766138" y="1762391"/>
                  </a:lnTo>
                  <a:lnTo>
                    <a:pt x="1766138" y="1740496"/>
                  </a:lnTo>
                  <a:lnTo>
                    <a:pt x="1766138" y="1478368"/>
                  </a:lnTo>
                  <a:lnTo>
                    <a:pt x="1766138" y="1456486"/>
                  </a:lnTo>
                  <a:close/>
                </a:path>
                <a:path w="3613784" h="1835150">
                  <a:moveTo>
                    <a:pt x="1794954" y="1598930"/>
                  </a:moveTo>
                  <a:lnTo>
                    <a:pt x="1775421" y="1598930"/>
                  </a:lnTo>
                  <a:lnTo>
                    <a:pt x="1775421" y="1618576"/>
                  </a:lnTo>
                  <a:lnTo>
                    <a:pt x="1794954" y="1618576"/>
                  </a:lnTo>
                  <a:lnTo>
                    <a:pt x="1794954" y="1598930"/>
                  </a:lnTo>
                  <a:close/>
                </a:path>
                <a:path w="3613784" h="1835150">
                  <a:moveTo>
                    <a:pt x="1824240" y="1598930"/>
                  </a:moveTo>
                  <a:lnTo>
                    <a:pt x="1804708" y="1598930"/>
                  </a:lnTo>
                  <a:lnTo>
                    <a:pt x="1804708" y="1618576"/>
                  </a:lnTo>
                  <a:lnTo>
                    <a:pt x="1824240" y="1618576"/>
                  </a:lnTo>
                  <a:lnTo>
                    <a:pt x="1824240" y="1598930"/>
                  </a:lnTo>
                  <a:close/>
                </a:path>
                <a:path w="3613784" h="1835150">
                  <a:moveTo>
                    <a:pt x="1853514" y="1598930"/>
                  </a:moveTo>
                  <a:lnTo>
                    <a:pt x="1834007" y="1598930"/>
                  </a:lnTo>
                  <a:lnTo>
                    <a:pt x="1834007" y="1618576"/>
                  </a:lnTo>
                  <a:lnTo>
                    <a:pt x="1853514" y="1618576"/>
                  </a:lnTo>
                  <a:lnTo>
                    <a:pt x="1853514" y="1598930"/>
                  </a:lnTo>
                  <a:close/>
                </a:path>
                <a:path w="3613784" h="1835150">
                  <a:moveTo>
                    <a:pt x="1971167" y="1529727"/>
                  </a:moveTo>
                  <a:lnTo>
                    <a:pt x="1968207" y="1524723"/>
                  </a:lnTo>
                  <a:lnTo>
                    <a:pt x="1963470" y="1521929"/>
                  </a:lnTo>
                  <a:lnTo>
                    <a:pt x="1950694" y="1510626"/>
                  </a:lnTo>
                  <a:lnTo>
                    <a:pt x="1950694" y="1538046"/>
                  </a:lnTo>
                  <a:lnTo>
                    <a:pt x="1950694" y="1680819"/>
                  </a:lnTo>
                  <a:lnTo>
                    <a:pt x="1883308" y="1740484"/>
                  </a:lnTo>
                  <a:lnTo>
                    <a:pt x="1883295" y="1478381"/>
                  </a:lnTo>
                  <a:lnTo>
                    <a:pt x="1950694" y="1538046"/>
                  </a:lnTo>
                  <a:lnTo>
                    <a:pt x="1950694" y="1510626"/>
                  </a:lnTo>
                  <a:lnTo>
                    <a:pt x="1914271" y="1478381"/>
                  </a:lnTo>
                  <a:lnTo>
                    <a:pt x="1887016" y="1454251"/>
                  </a:lnTo>
                  <a:lnTo>
                    <a:pt x="1883422" y="1452727"/>
                  </a:lnTo>
                  <a:lnTo>
                    <a:pt x="1874380" y="1450060"/>
                  </a:lnTo>
                  <a:lnTo>
                    <a:pt x="1862861" y="1456486"/>
                  </a:lnTo>
                  <a:lnTo>
                    <a:pt x="1862861" y="1762391"/>
                  </a:lnTo>
                  <a:lnTo>
                    <a:pt x="1870443" y="1766620"/>
                  </a:lnTo>
                  <a:lnTo>
                    <a:pt x="1873161" y="1767065"/>
                  </a:lnTo>
                  <a:lnTo>
                    <a:pt x="1880158" y="1767065"/>
                  </a:lnTo>
                  <a:lnTo>
                    <a:pt x="1884197" y="1765808"/>
                  </a:lnTo>
                  <a:lnTo>
                    <a:pt x="1887016" y="1764601"/>
                  </a:lnTo>
                  <a:lnTo>
                    <a:pt x="1914271" y="1740484"/>
                  </a:lnTo>
                  <a:lnTo>
                    <a:pt x="1963483" y="1696910"/>
                  </a:lnTo>
                  <a:lnTo>
                    <a:pt x="1968195" y="1694154"/>
                  </a:lnTo>
                  <a:lnTo>
                    <a:pt x="1971167" y="1689138"/>
                  </a:lnTo>
                  <a:lnTo>
                    <a:pt x="1971167" y="1529727"/>
                  </a:lnTo>
                  <a:close/>
                </a:path>
                <a:path w="3613784" h="1835150">
                  <a:moveTo>
                    <a:pt x="2039505" y="1514970"/>
                  </a:moveTo>
                  <a:lnTo>
                    <a:pt x="2019046" y="1494396"/>
                  </a:lnTo>
                  <a:lnTo>
                    <a:pt x="2019046" y="1523492"/>
                  </a:lnTo>
                  <a:lnTo>
                    <a:pt x="2019046" y="1694002"/>
                  </a:lnTo>
                  <a:lnTo>
                    <a:pt x="1899221" y="1814563"/>
                  </a:lnTo>
                  <a:lnTo>
                    <a:pt x="1729740" y="1814563"/>
                  </a:lnTo>
                  <a:lnTo>
                    <a:pt x="1609915" y="1694002"/>
                  </a:lnTo>
                  <a:lnTo>
                    <a:pt x="1609915" y="1523492"/>
                  </a:lnTo>
                  <a:lnTo>
                    <a:pt x="1729740" y="1402930"/>
                  </a:lnTo>
                  <a:lnTo>
                    <a:pt x="1899221" y="1402930"/>
                  </a:lnTo>
                  <a:lnTo>
                    <a:pt x="2019046" y="1523492"/>
                  </a:lnTo>
                  <a:lnTo>
                    <a:pt x="2019046" y="1494396"/>
                  </a:lnTo>
                  <a:lnTo>
                    <a:pt x="1928139" y="1402930"/>
                  </a:lnTo>
                  <a:lnTo>
                    <a:pt x="1907679" y="1382344"/>
                  </a:lnTo>
                  <a:lnTo>
                    <a:pt x="1721269" y="1382344"/>
                  </a:lnTo>
                  <a:lnTo>
                    <a:pt x="1589455" y="1514970"/>
                  </a:lnTo>
                  <a:lnTo>
                    <a:pt x="1589455" y="1702511"/>
                  </a:lnTo>
                  <a:lnTo>
                    <a:pt x="1721269" y="1835137"/>
                  </a:lnTo>
                  <a:lnTo>
                    <a:pt x="1907679" y="1835137"/>
                  </a:lnTo>
                  <a:lnTo>
                    <a:pt x="1928139" y="1814563"/>
                  </a:lnTo>
                  <a:lnTo>
                    <a:pt x="2039505" y="1702511"/>
                  </a:lnTo>
                  <a:lnTo>
                    <a:pt x="2039505" y="1514970"/>
                  </a:lnTo>
                  <a:close/>
                </a:path>
                <a:path w="3613784" h="1835150">
                  <a:moveTo>
                    <a:pt x="3339528" y="73914"/>
                  </a:moveTo>
                  <a:lnTo>
                    <a:pt x="3327933" y="67525"/>
                  </a:lnTo>
                  <a:lnTo>
                    <a:pt x="3319005" y="70129"/>
                  </a:lnTo>
                  <a:lnTo>
                    <a:pt x="3319005" y="95732"/>
                  </a:lnTo>
                  <a:lnTo>
                    <a:pt x="3319005" y="357060"/>
                  </a:lnTo>
                  <a:lnTo>
                    <a:pt x="3251377" y="297573"/>
                  </a:lnTo>
                  <a:lnTo>
                    <a:pt x="3251377" y="155219"/>
                  </a:lnTo>
                  <a:lnTo>
                    <a:pt x="3319005" y="95732"/>
                  </a:lnTo>
                  <a:lnTo>
                    <a:pt x="3319005" y="70129"/>
                  </a:lnTo>
                  <a:lnTo>
                    <a:pt x="3318853" y="70167"/>
                  </a:lnTo>
                  <a:lnTo>
                    <a:pt x="3315246" y="71691"/>
                  </a:lnTo>
                  <a:lnTo>
                    <a:pt x="3238550" y="139166"/>
                  </a:lnTo>
                  <a:lnTo>
                    <a:pt x="3233826" y="141947"/>
                  </a:lnTo>
                  <a:lnTo>
                    <a:pt x="3230854" y="146926"/>
                  </a:lnTo>
                  <a:lnTo>
                    <a:pt x="3230867" y="305866"/>
                  </a:lnTo>
                  <a:lnTo>
                    <a:pt x="3233826" y="310857"/>
                  </a:lnTo>
                  <a:lnTo>
                    <a:pt x="3238589" y="313626"/>
                  </a:lnTo>
                  <a:lnTo>
                    <a:pt x="3315246" y="381101"/>
                  </a:lnTo>
                  <a:lnTo>
                    <a:pt x="3318065" y="382295"/>
                  </a:lnTo>
                  <a:lnTo>
                    <a:pt x="3322129" y="383552"/>
                  </a:lnTo>
                  <a:lnTo>
                    <a:pt x="3329140" y="383552"/>
                  </a:lnTo>
                  <a:lnTo>
                    <a:pt x="3331857" y="383108"/>
                  </a:lnTo>
                  <a:lnTo>
                    <a:pt x="3339528" y="378891"/>
                  </a:lnTo>
                  <a:lnTo>
                    <a:pt x="3339528" y="357060"/>
                  </a:lnTo>
                  <a:lnTo>
                    <a:pt x="3339528" y="95732"/>
                  </a:lnTo>
                  <a:lnTo>
                    <a:pt x="3339528" y="73914"/>
                  </a:lnTo>
                  <a:close/>
                </a:path>
                <a:path w="3613784" h="1835150">
                  <a:moveTo>
                    <a:pt x="3368433" y="215925"/>
                  </a:moveTo>
                  <a:lnTo>
                    <a:pt x="3348837" y="215925"/>
                  </a:lnTo>
                  <a:lnTo>
                    <a:pt x="3348837" y="235508"/>
                  </a:lnTo>
                  <a:lnTo>
                    <a:pt x="3368433" y="235508"/>
                  </a:lnTo>
                  <a:lnTo>
                    <a:pt x="3368433" y="215925"/>
                  </a:lnTo>
                  <a:close/>
                </a:path>
                <a:path w="3613784" h="1835150">
                  <a:moveTo>
                    <a:pt x="3397808" y="215925"/>
                  </a:moveTo>
                  <a:lnTo>
                    <a:pt x="3378212" y="215925"/>
                  </a:lnTo>
                  <a:lnTo>
                    <a:pt x="3378212" y="235508"/>
                  </a:lnTo>
                  <a:lnTo>
                    <a:pt x="3397808" y="235508"/>
                  </a:lnTo>
                  <a:lnTo>
                    <a:pt x="3397808" y="215925"/>
                  </a:lnTo>
                  <a:close/>
                </a:path>
                <a:path w="3613784" h="1835150">
                  <a:moveTo>
                    <a:pt x="3427171" y="215925"/>
                  </a:moveTo>
                  <a:lnTo>
                    <a:pt x="3407600" y="215925"/>
                  </a:lnTo>
                  <a:lnTo>
                    <a:pt x="3407600" y="235508"/>
                  </a:lnTo>
                  <a:lnTo>
                    <a:pt x="3427171" y="235508"/>
                  </a:lnTo>
                  <a:lnTo>
                    <a:pt x="3427171" y="215925"/>
                  </a:lnTo>
                  <a:close/>
                </a:path>
                <a:path w="3613784" h="1835150">
                  <a:moveTo>
                    <a:pt x="3545179" y="146926"/>
                  </a:moveTo>
                  <a:lnTo>
                    <a:pt x="3542207" y="141947"/>
                  </a:lnTo>
                  <a:lnTo>
                    <a:pt x="3537458" y="139166"/>
                  </a:lnTo>
                  <a:lnTo>
                    <a:pt x="3524643" y="127901"/>
                  </a:lnTo>
                  <a:lnTo>
                    <a:pt x="3524643" y="155219"/>
                  </a:lnTo>
                  <a:lnTo>
                    <a:pt x="3524643" y="297573"/>
                  </a:lnTo>
                  <a:lnTo>
                    <a:pt x="3457041" y="357047"/>
                  </a:lnTo>
                  <a:lnTo>
                    <a:pt x="3457041" y="95745"/>
                  </a:lnTo>
                  <a:lnTo>
                    <a:pt x="3524643" y="155219"/>
                  </a:lnTo>
                  <a:lnTo>
                    <a:pt x="3524643" y="127901"/>
                  </a:lnTo>
                  <a:lnTo>
                    <a:pt x="3488105" y="95745"/>
                  </a:lnTo>
                  <a:lnTo>
                    <a:pt x="3460775" y="71691"/>
                  </a:lnTo>
                  <a:lnTo>
                    <a:pt x="3457168" y="70167"/>
                  </a:lnTo>
                  <a:lnTo>
                    <a:pt x="3448100" y="67500"/>
                  </a:lnTo>
                  <a:lnTo>
                    <a:pt x="3436543" y="73914"/>
                  </a:lnTo>
                  <a:lnTo>
                    <a:pt x="3436543" y="378891"/>
                  </a:lnTo>
                  <a:lnTo>
                    <a:pt x="3444151" y="383108"/>
                  </a:lnTo>
                  <a:lnTo>
                    <a:pt x="3446869" y="383552"/>
                  </a:lnTo>
                  <a:lnTo>
                    <a:pt x="3453892" y="383552"/>
                  </a:lnTo>
                  <a:lnTo>
                    <a:pt x="3457943" y="382295"/>
                  </a:lnTo>
                  <a:lnTo>
                    <a:pt x="3460775" y="381101"/>
                  </a:lnTo>
                  <a:lnTo>
                    <a:pt x="3488105" y="357047"/>
                  </a:lnTo>
                  <a:lnTo>
                    <a:pt x="3537483" y="313613"/>
                  </a:lnTo>
                  <a:lnTo>
                    <a:pt x="3542207" y="310857"/>
                  </a:lnTo>
                  <a:lnTo>
                    <a:pt x="3545179" y="305866"/>
                  </a:lnTo>
                  <a:lnTo>
                    <a:pt x="3545179" y="146926"/>
                  </a:lnTo>
                  <a:close/>
                </a:path>
                <a:path w="3613784" h="1835150">
                  <a:moveTo>
                    <a:pt x="3613734" y="132219"/>
                  </a:moveTo>
                  <a:lnTo>
                    <a:pt x="3593211" y="111709"/>
                  </a:lnTo>
                  <a:lnTo>
                    <a:pt x="3593211" y="140716"/>
                  </a:lnTo>
                  <a:lnTo>
                    <a:pt x="3593211" y="310705"/>
                  </a:lnTo>
                  <a:lnTo>
                    <a:pt x="3473005" y="430898"/>
                  </a:lnTo>
                  <a:lnTo>
                    <a:pt x="3303016" y="430898"/>
                  </a:lnTo>
                  <a:lnTo>
                    <a:pt x="3182823" y="310705"/>
                  </a:lnTo>
                  <a:lnTo>
                    <a:pt x="3182823" y="140716"/>
                  </a:lnTo>
                  <a:lnTo>
                    <a:pt x="3303016" y="20523"/>
                  </a:lnTo>
                  <a:lnTo>
                    <a:pt x="3473005" y="20523"/>
                  </a:lnTo>
                  <a:lnTo>
                    <a:pt x="3593211" y="140716"/>
                  </a:lnTo>
                  <a:lnTo>
                    <a:pt x="3593211" y="111709"/>
                  </a:lnTo>
                  <a:lnTo>
                    <a:pt x="3502025" y="20523"/>
                  </a:lnTo>
                  <a:lnTo>
                    <a:pt x="3481501" y="0"/>
                  </a:lnTo>
                  <a:lnTo>
                    <a:pt x="3294519" y="0"/>
                  </a:lnTo>
                  <a:lnTo>
                    <a:pt x="3162300" y="132219"/>
                  </a:lnTo>
                  <a:lnTo>
                    <a:pt x="3162300" y="319189"/>
                  </a:lnTo>
                  <a:lnTo>
                    <a:pt x="3294519" y="451421"/>
                  </a:lnTo>
                  <a:lnTo>
                    <a:pt x="3481501" y="451421"/>
                  </a:lnTo>
                  <a:lnTo>
                    <a:pt x="3502012" y="430898"/>
                  </a:lnTo>
                  <a:lnTo>
                    <a:pt x="3613734" y="319189"/>
                  </a:lnTo>
                  <a:lnTo>
                    <a:pt x="3613734" y="132219"/>
                  </a:lnTo>
                  <a:close/>
                </a:path>
              </a:pathLst>
            </a:custGeom>
            <a:solidFill>
              <a:srgbClr val="A0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651333" y="3539362"/>
              <a:ext cx="1405890" cy="2160270"/>
            </a:xfrm>
            <a:custGeom>
              <a:avLst/>
              <a:gdLst/>
              <a:ahLst/>
              <a:cxnLst/>
              <a:rect l="l" t="t" r="r" b="b"/>
              <a:pathLst>
                <a:path w="1405890" h="2160270">
                  <a:moveTo>
                    <a:pt x="171157" y="1033526"/>
                  </a:moveTo>
                  <a:lnTo>
                    <a:pt x="170688" y="1026248"/>
                  </a:lnTo>
                  <a:lnTo>
                    <a:pt x="167513" y="1019657"/>
                  </a:lnTo>
                  <a:lnTo>
                    <a:pt x="161836" y="1014603"/>
                  </a:lnTo>
                  <a:lnTo>
                    <a:pt x="154711" y="1012215"/>
                  </a:lnTo>
                  <a:lnTo>
                    <a:pt x="147434" y="1012698"/>
                  </a:lnTo>
                  <a:lnTo>
                    <a:pt x="140843" y="1015860"/>
                  </a:lnTo>
                  <a:lnTo>
                    <a:pt x="135801" y="1021461"/>
                  </a:lnTo>
                  <a:lnTo>
                    <a:pt x="104686" y="1074801"/>
                  </a:lnTo>
                  <a:lnTo>
                    <a:pt x="104686" y="1055624"/>
                  </a:lnTo>
                  <a:lnTo>
                    <a:pt x="104686" y="1036574"/>
                  </a:lnTo>
                  <a:lnTo>
                    <a:pt x="104686" y="1017524"/>
                  </a:lnTo>
                  <a:lnTo>
                    <a:pt x="104559" y="1017524"/>
                  </a:lnTo>
                  <a:lnTo>
                    <a:pt x="104559" y="890143"/>
                  </a:lnTo>
                  <a:lnTo>
                    <a:pt x="66459" y="890143"/>
                  </a:lnTo>
                  <a:lnTo>
                    <a:pt x="66459" y="1055624"/>
                  </a:lnTo>
                  <a:lnTo>
                    <a:pt x="66586" y="1055624"/>
                  </a:lnTo>
                  <a:lnTo>
                    <a:pt x="66586" y="1075029"/>
                  </a:lnTo>
                  <a:lnTo>
                    <a:pt x="35344" y="1021461"/>
                  </a:lnTo>
                  <a:lnTo>
                    <a:pt x="30353" y="1015860"/>
                  </a:lnTo>
                  <a:lnTo>
                    <a:pt x="23799" y="1012698"/>
                  </a:lnTo>
                  <a:lnTo>
                    <a:pt x="16497" y="1012215"/>
                  </a:lnTo>
                  <a:lnTo>
                    <a:pt x="9309" y="1014603"/>
                  </a:lnTo>
                  <a:lnTo>
                    <a:pt x="3683" y="1019657"/>
                  </a:lnTo>
                  <a:lnTo>
                    <a:pt x="495" y="1026248"/>
                  </a:lnTo>
                  <a:lnTo>
                    <a:pt x="0" y="1033526"/>
                  </a:lnTo>
                  <a:lnTo>
                    <a:pt x="2438" y="1040638"/>
                  </a:lnTo>
                  <a:lnTo>
                    <a:pt x="85636" y="1183259"/>
                  </a:lnTo>
                  <a:lnTo>
                    <a:pt x="107670" y="1145413"/>
                  </a:lnTo>
                  <a:lnTo>
                    <a:pt x="168694" y="1040638"/>
                  </a:lnTo>
                  <a:lnTo>
                    <a:pt x="171157" y="1033526"/>
                  </a:lnTo>
                  <a:close/>
                </a:path>
                <a:path w="1405890" h="2160270">
                  <a:moveTo>
                    <a:pt x="174053" y="2010079"/>
                  </a:moveTo>
                  <a:lnTo>
                    <a:pt x="173558" y="2002764"/>
                  </a:lnTo>
                  <a:lnTo>
                    <a:pt x="170370" y="1996160"/>
                  </a:lnTo>
                  <a:lnTo>
                    <a:pt x="164757" y="1991106"/>
                  </a:lnTo>
                  <a:lnTo>
                    <a:pt x="157556" y="1988718"/>
                  </a:lnTo>
                  <a:lnTo>
                    <a:pt x="150253" y="1989213"/>
                  </a:lnTo>
                  <a:lnTo>
                    <a:pt x="143700" y="1992363"/>
                  </a:lnTo>
                  <a:lnTo>
                    <a:pt x="138722" y="1997964"/>
                  </a:lnTo>
                  <a:lnTo>
                    <a:pt x="107594" y="2051329"/>
                  </a:lnTo>
                  <a:lnTo>
                    <a:pt x="107480" y="2121916"/>
                  </a:lnTo>
                  <a:lnTo>
                    <a:pt x="107480" y="2112314"/>
                  </a:lnTo>
                  <a:lnTo>
                    <a:pt x="107480" y="2051558"/>
                  </a:lnTo>
                  <a:lnTo>
                    <a:pt x="107480" y="1942465"/>
                  </a:lnTo>
                  <a:lnTo>
                    <a:pt x="107480" y="1904365"/>
                  </a:lnTo>
                  <a:lnTo>
                    <a:pt x="104559" y="1904365"/>
                  </a:lnTo>
                  <a:lnTo>
                    <a:pt x="104559" y="1687195"/>
                  </a:lnTo>
                  <a:lnTo>
                    <a:pt x="66459" y="1687195"/>
                  </a:lnTo>
                  <a:lnTo>
                    <a:pt x="66459" y="1942465"/>
                  </a:lnTo>
                  <a:lnTo>
                    <a:pt x="69380" y="1942465"/>
                  </a:lnTo>
                  <a:lnTo>
                    <a:pt x="69380" y="1923415"/>
                  </a:lnTo>
                  <a:lnTo>
                    <a:pt x="69481" y="2051532"/>
                  </a:lnTo>
                  <a:lnTo>
                    <a:pt x="38265" y="1997964"/>
                  </a:lnTo>
                  <a:lnTo>
                    <a:pt x="19342" y="1988718"/>
                  </a:lnTo>
                  <a:lnTo>
                    <a:pt x="12230" y="1991106"/>
                  </a:lnTo>
                  <a:lnTo>
                    <a:pt x="6540" y="1996160"/>
                  </a:lnTo>
                  <a:lnTo>
                    <a:pt x="3365" y="2002764"/>
                  </a:lnTo>
                  <a:lnTo>
                    <a:pt x="2895" y="2010079"/>
                  </a:lnTo>
                  <a:lnTo>
                    <a:pt x="5372" y="2017268"/>
                  </a:lnTo>
                  <a:lnTo>
                    <a:pt x="88430" y="2159724"/>
                  </a:lnTo>
                  <a:lnTo>
                    <a:pt x="110502" y="2121916"/>
                  </a:lnTo>
                  <a:lnTo>
                    <a:pt x="171615" y="2017268"/>
                  </a:lnTo>
                  <a:lnTo>
                    <a:pt x="174053" y="2010079"/>
                  </a:lnTo>
                  <a:close/>
                </a:path>
                <a:path w="1405890" h="2160270">
                  <a:moveTo>
                    <a:pt x="1404150" y="706501"/>
                  </a:moveTo>
                  <a:lnTo>
                    <a:pt x="1393329" y="700278"/>
                  </a:lnTo>
                  <a:lnTo>
                    <a:pt x="1315250" y="655320"/>
                  </a:lnTo>
                  <a:lnTo>
                    <a:pt x="1311313" y="656336"/>
                  </a:lnTo>
                  <a:lnTo>
                    <a:pt x="1307757" y="662432"/>
                  </a:lnTo>
                  <a:lnTo>
                    <a:pt x="1308900" y="666369"/>
                  </a:lnTo>
                  <a:lnTo>
                    <a:pt x="1368094" y="700430"/>
                  </a:lnTo>
                  <a:lnTo>
                    <a:pt x="488607" y="705866"/>
                  </a:lnTo>
                  <a:lnTo>
                    <a:pt x="488607" y="718566"/>
                  </a:lnTo>
                  <a:lnTo>
                    <a:pt x="1368018" y="713130"/>
                  </a:lnTo>
                  <a:lnTo>
                    <a:pt x="1312329" y="745998"/>
                  </a:lnTo>
                  <a:lnTo>
                    <a:pt x="1309408" y="747776"/>
                  </a:lnTo>
                  <a:lnTo>
                    <a:pt x="1308392" y="751713"/>
                  </a:lnTo>
                  <a:lnTo>
                    <a:pt x="1311948" y="757809"/>
                  </a:lnTo>
                  <a:lnTo>
                    <a:pt x="1315885" y="758698"/>
                  </a:lnTo>
                  <a:lnTo>
                    <a:pt x="1318806" y="756920"/>
                  </a:lnTo>
                  <a:lnTo>
                    <a:pt x="1404150" y="706501"/>
                  </a:lnTo>
                  <a:close/>
                </a:path>
                <a:path w="1405890" h="2160270">
                  <a:moveTo>
                    <a:pt x="1405801" y="51193"/>
                  </a:moveTo>
                  <a:lnTo>
                    <a:pt x="1394980" y="44970"/>
                  </a:lnTo>
                  <a:lnTo>
                    <a:pt x="1316901" y="0"/>
                  </a:lnTo>
                  <a:lnTo>
                    <a:pt x="1313091" y="1016"/>
                  </a:lnTo>
                  <a:lnTo>
                    <a:pt x="1309535" y="7112"/>
                  </a:lnTo>
                  <a:lnTo>
                    <a:pt x="1310551" y="11049"/>
                  </a:lnTo>
                  <a:lnTo>
                    <a:pt x="1313599" y="12700"/>
                  </a:lnTo>
                  <a:lnTo>
                    <a:pt x="1369783" y="45097"/>
                  </a:lnTo>
                  <a:lnTo>
                    <a:pt x="333159" y="51054"/>
                  </a:lnTo>
                  <a:lnTo>
                    <a:pt x="333159" y="63754"/>
                  </a:lnTo>
                  <a:lnTo>
                    <a:pt x="1369809" y="57797"/>
                  </a:lnTo>
                  <a:lnTo>
                    <a:pt x="1311059" y="92456"/>
                  </a:lnTo>
                  <a:lnTo>
                    <a:pt x="1310043" y="96393"/>
                  </a:lnTo>
                  <a:lnTo>
                    <a:pt x="1311821" y="99441"/>
                  </a:lnTo>
                  <a:lnTo>
                    <a:pt x="1313599" y="102362"/>
                  </a:lnTo>
                  <a:lnTo>
                    <a:pt x="1317536" y="103378"/>
                  </a:lnTo>
                  <a:lnTo>
                    <a:pt x="1405801" y="51193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229100" y="3406266"/>
              <a:ext cx="2245995" cy="103505"/>
            </a:xfrm>
            <a:custGeom>
              <a:avLst/>
              <a:gdLst/>
              <a:ahLst/>
              <a:cxnLst/>
              <a:rect l="l" t="t" r="r" b="b"/>
              <a:pathLst>
                <a:path w="2245995" h="103504">
                  <a:moveTo>
                    <a:pt x="2220631" y="51688"/>
                  </a:moveTo>
                  <a:lnTo>
                    <a:pt x="2150745" y="92456"/>
                  </a:lnTo>
                  <a:lnTo>
                    <a:pt x="2149729" y="96266"/>
                  </a:lnTo>
                  <a:lnTo>
                    <a:pt x="2153285" y="102362"/>
                  </a:lnTo>
                  <a:lnTo>
                    <a:pt x="2157222" y="103378"/>
                  </a:lnTo>
                  <a:lnTo>
                    <a:pt x="2234977" y="58038"/>
                  </a:lnTo>
                  <a:lnTo>
                    <a:pt x="2233295" y="58038"/>
                  </a:lnTo>
                  <a:lnTo>
                    <a:pt x="2233295" y="57150"/>
                  </a:lnTo>
                  <a:lnTo>
                    <a:pt x="2229992" y="57150"/>
                  </a:lnTo>
                  <a:lnTo>
                    <a:pt x="2220631" y="51688"/>
                  </a:lnTo>
                  <a:close/>
                </a:path>
                <a:path w="2245995" h="103504">
                  <a:moveTo>
                    <a:pt x="2209745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2209745" y="58038"/>
                  </a:lnTo>
                  <a:lnTo>
                    <a:pt x="2220631" y="51688"/>
                  </a:lnTo>
                  <a:lnTo>
                    <a:pt x="2209745" y="45338"/>
                  </a:lnTo>
                  <a:close/>
                </a:path>
                <a:path w="2245995" h="103504">
                  <a:moveTo>
                    <a:pt x="2234977" y="45338"/>
                  </a:moveTo>
                  <a:lnTo>
                    <a:pt x="2233295" y="45338"/>
                  </a:lnTo>
                  <a:lnTo>
                    <a:pt x="2233295" y="58038"/>
                  </a:lnTo>
                  <a:lnTo>
                    <a:pt x="2234977" y="58038"/>
                  </a:lnTo>
                  <a:lnTo>
                    <a:pt x="2245867" y="51688"/>
                  </a:lnTo>
                  <a:lnTo>
                    <a:pt x="2234977" y="45338"/>
                  </a:lnTo>
                  <a:close/>
                </a:path>
                <a:path w="2245995" h="103504">
                  <a:moveTo>
                    <a:pt x="2229992" y="46228"/>
                  </a:moveTo>
                  <a:lnTo>
                    <a:pt x="2220631" y="51688"/>
                  </a:lnTo>
                  <a:lnTo>
                    <a:pt x="2229992" y="57150"/>
                  </a:lnTo>
                  <a:lnTo>
                    <a:pt x="2229992" y="46228"/>
                  </a:lnTo>
                  <a:close/>
                </a:path>
                <a:path w="2245995" h="103504">
                  <a:moveTo>
                    <a:pt x="2233295" y="46228"/>
                  </a:moveTo>
                  <a:lnTo>
                    <a:pt x="2229992" y="46228"/>
                  </a:lnTo>
                  <a:lnTo>
                    <a:pt x="2229992" y="57150"/>
                  </a:lnTo>
                  <a:lnTo>
                    <a:pt x="2233295" y="57150"/>
                  </a:lnTo>
                  <a:lnTo>
                    <a:pt x="2233295" y="46228"/>
                  </a:lnTo>
                  <a:close/>
                </a:path>
                <a:path w="2245995" h="103504">
                  <a:moveTo>
                    <a:pt x="2157222" y="0"/>
                  </a:moveTo>
                  <a:lnTo>
                    <a:pt x="2153285" y="1016"/>
                  </a:lnTo>
                  <a:lnTo>
                    <a:pt x="2149729" y="7112"/>
                  </a:lnTo>
                  <a:lnTo>
                    <a:pt x="2150745" y="10922"/>
                  </a:lnTo>
                  <a:lnTo>
                    <a:pt x="2220631" y="51688"/>
                  </a:lnTo>
                  <a:lnTo>
                    <a:pt x="2229992" y="46228"/>
                  </a:lnTo>
                  <a:lnTo>
                    <a:pt x="2233295" y="46228"/>
                  </a:lnTo>
                  <a:lnTo>
                    <a:pt x="2233295" y="45338"/>
                  </a:lnTo>
                  <a:lnTo>
                    <a:pt x="2234977" y="45338"/>
                  </a:lnTo>
                  <a:lnTo>
                    <a:pt x="2157222" y="0"/>
                  </a:lnTo>
                  <a:close/>
                </a:path>
              </a:pathLst>
            </a:custGeom>
            <a:solidFill>
              <a:srgbClr val="B5F4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096510" y="3590289"/>
              <a:ext cx="1391285" cy="1125855"/>
            </a:xfrm>
            <a:custGeom>
              <a:avLst/>
              <a:gdLst/>
              <a:ahLst/>
              <a:cxnLst/>
              <a:rect l="l" t="t" r="r" b="b"/>
              <a:pathLst>
                <a:path w="1391285" h="1125854">
                  <a:moveTo>
                    <a:pt x="5587" y="1057910"/>
                  </a:moveTo>
                  <a:lnTo>
                    <a:pt x="2920" y="1060323"/>
                  </a:lnTo>
                  <a:lnTo>
                    <a:pt x="253" y="1062609"/>
                  </a:lnTo>
                  <a:lnTo>
                    <a:pt x="0" y="1066546"/>
                  </a:lnTo>
                  <a:lnTo>
                    <a:pt x="2286" y="1069213"/>
                  </a:lnTo>
                  <a:lnTo>
                    <a:pt x="51562" y="1125474"/>
                  </a:lnTo>
                  <a:lnTo>
                    <a:pt x="60015" y="1115822"/>
                  </a:lnTo>
                  <a:lnTo>
                    <a:pt x="45212" y="1115822"/>
                  </a:lnTo>
                  <a:lnTo>
                    <a:pt x="45212" y="1103122"/>
                  </a:lnTo>
                  <a:lnTo>
                    <a:pt x="48942" y="1103122"/>
                  </a:lnTo>
                  <a:lnTo>
                    <a:pt x="11937" y="1060831"/>
                  </a:lnTo>
                  <a:lnTo>
                    <a:pt x="9525" y="1058291"/>
                  </a:lnTo>
                  <a:lnTo>
                    <a:pt x="5587" y="1057910"/>
                  </a:lnTo>
                  <a:close/>
                </a:path>
                <a:path w="1391285" h="1125854">
                  <a:moveTo>
                    <a:pt x="48942" y="1103122"/>
                  </a:moveTo>
                  <a:lnTo>
                    <a:pt x="45212" y="1103122"/>
                  </a:lnTo>
                  <a:lnTo>
                    <a:pt x="45212" y="1115822"/>
                  </a:lnTo>
                  <a:lnTo>
                    <a:pt x="57912" y="1115822"/>
                  </a:lnTo>
                  <a:lnTo>
                    <a:pt x="57912" y="1111631"/>
                  </a:lnTo>
                  <a:lnTo>
                    <a:pt x="46736" y="1111631"/>
                  </a:lnTo>
                  <a:lnTo>
                    <a:pt x="51562" y="1106115"/>
                  </a:lnTo>
                  <a:lnTo>
                    <a:pt x="48942" y="1103122"/>
                  </a:lnTo>
                  <a:close/>
                </a:path>
                <a:path w="1391285" h="1125854">
                  <a:moveTo>
                    <a:pt x="71138" y="1103122"/>
                  </a:moveTo>
                  <a:lnTo>
                    <a:pt x="57912" y="1103122"/>
                  </a:lnTo>
                  <a:lnTo>
                    <a:pt x="57912" y="1115822"/>
                  </a:lnTo>
                  <a:lnTo>
                    <a:pt x="60015" y="1115822"/>
                  </a:lnTo>
                  <a:lnTo>
                    <a:pt x="71138" y="1103122"/>
                  </a:lnTo>
                  <a:close/>
                </a:path>
                <a:path w="1391285" h="1125854">
                  <a:moveTo>
                    <a:pt x="51562" y="1106115"/>
                  </a:moveTo>
                  <a:lnTo>
                    <a:pt x="46736" y="1111631"/>
                  </a:lnTo>
                  <a:lnTo>
                    <a:pt x="56387" y="1111631"/>
                  </a:lnTo>
                  <a:lnTo>
                    <a:pt x="51562" y="1106115"/>
                  </a:lnTo>
                  <a:close/>
                </a:path>
                <a:path w="1391285" h="1125854">
                  <a:moveTo>
                    <a:pt x="97536" y="1057910"/>
                  </a:moveTo>
                  <a:lnTo>
                    <a:pt x="93599" y="1058291"/>
                  </a:lnTo>
                  <a:lnTo>
                    <a:pt x="91186" y="1060831"/>
                  </a:lnTo>
                  <a:lnTo>
                    <a:pt x="51562" y="1106115"/>
                  </a:lnTo>
                  <a:lnTo>
                    <a:pt x="56387" y="1111631"/>
                  </a:lnTo>
                  <a:lnTo>
                    <a:pt x="57912" y="1111631"/>
                  </a:lnTo>
                  <a:lnTo>
                    <a:pt x="57912" y="1103122"/>
                  </a:lnTo>
                  <a:lnTo>
                    <a:pt x="71138" y="1103122"/>
                  </a:lnTo>
                  <a:lnTo>
                    <a:pt x="100837" y="1069213"/>
                  </a:lnTo>
                  <a:lnTo>
                    <a:pt x="103124" y="1066546"/>
                  </a:lnTo>
                  <a:lnTo>
                    <a:pt x="102869" y="1062609"/>
                  </a:lnTo>
                  <a:lnTo>
                    <a:pt x="100202" y="1060323"/>
                  </a:lnTo>
                  <a:lnTo>
                    <a:pt x="97536" y="1057910"/>
                  </a:lnTo>
                  <a:close/>
                </a:path>
                <a:path w="1391285" h="1125854">
                  <a:moveTo>
                    <a:pt x="54181" y="1103122"/>
                  </a:moveTo>
                  <a:lnTo>
                    <a:pt x="48942" y="1103122"/>
                  </a:lnTo>
                  <a:lnTo>
                    <a:pt x="51562" y="1106115"/>
                  </a:lnTo>
                  <a:lnTo>
                    <a:pt x="54181" y="1103122"/>
                  </a:lnTo>
                  <a:close/>
                </a:path>
                <a:path w="1391285" h="1125854">
                  <a:moveTo>
                    <a:pt x="57912" y="1077722"/>
                  </a:moveTo>
                  <a:lnTo>
                    <a:pt x="45212" y="1077722"/>
                  </a:lnTo>
                  <a:lnTo>
                    <a:pt x="45212" y="1090422"/>
                  </a:lnTo>
                  <a:lnTo>
                    <a:pt x="57912" y="1090422"/>
                  </a:lnTo>
                  <a:lnTo>
                    <a:pt x="57912" y="1077722"/>
                  </a:lnTo>
                  <a:close/>
                </a:path>
                <a:path w="1391285" h="1125854">
                  <a:moveTo>
                    <a:pt x="57912" y="1052322"/>
                  </a:moveTo>
                  <a:lnTo>
                    <a:pt x="45212" y="1052322"/>
                  </a:lnTo>
                  <a:lnTo>
                    <a:pt x="45212" y="1065022"/>
                  </a:lnTo>
                  <a:lnTo>
                    <a:pt x="57912" y="1065022"/>
                  </a:lnTo>
                  <a:lnTo>
                    <a:pt x="57912" y="1052322"/>
                  </a:lnTo>
                  <a:close/>
                </a:path>
                <a:path w="1391285" h="1125854">
                  <a:moveTo>
                    <a:pt x="57912" y="1026922"/>
                  </a:moveTo>
                  <a:lnTo>
                    <a:pt x="45212" y="1026922"/>
                  </a:lnTo>
                  <a:lnTo>
                    <a:pt x="45212" y="1039622"/>
                  </a:lnTo>
                  <a:lnTo>
                    <a:pt x="57912" y="1039622"/>
                  </a:lnTo>
                  <a:lnTo>
                    <a:pt x="57912" y="1026922"/>
                  </a:lnTo>
                  <a:close/>
                </a:path>
                <a:path w="1391285" h="1125854">
                  <a:moveTo>
                    <a:pt x="57912" y="1001522"/>
                  </a:moveTo>
                  <a:lnTo>
                    <a:pt x="45212" y="1001522"/>
                  </a:lnTo>
                  <a:lnTo>
                    <a:pt x="45212" y="1014222"/>
                  </a:lnTo>
                  <a:lnTo>
                    <a:pt x="57912" y="1014222"/>
                  </a:lnTo>
                  <a:lnTo>
                    <a:pt x="57912" y="1001522"/>
                  </a:lnTo>
                  <a:close/>
                </a:path>
                <a:path w="1391285" h="1125854">
                  <a:moveTo>
                    <a:pt x="57912" y="976122"/>
                  </a:moveTo>
                  <a:lnTo>
                    <a:pt x="45212" y="976122"/>
                  </a:lnTo>
                  <a:lnTo>
                    <a:pt x="45212" y="988822"/>
                  </a:lnTo>
                  <a:lnTo>
                    <a:pt x="57912" y="988822"/>
                  </a:lnTo>
                  <a:lnTo>
                    <a:pt x="57912" y="976122"/>
                  </a:lnTo>
                  <a:close/>
                </a:path>
                <a:path w="1391285" h="1125854">
                  <a:moveTo>
                    <a:pt x="57912" y="950722"/>
                  </a:moveTo>
                  <a:lnTo>
                    <a:pt x="45212" y="950722"/>
                  </a:lnTo>
                  <a:lnTo>
                    <a:pt x="45212" y="963422"/>
                  </a:lnTo>
                  <a:lnTo>
                    <a:pt x="57912" y="963422"/>
                  </a:lnTo>
                  <a:lnTo>
                    <a:pt x="57912" y="950722"/>
                  </a:lnTo>
                  <a:close/>
                </a:path>
                <a:path w="1391285" h="1125854">
                  <a:moveTo>
                    <a:pt x="57912" y="925322"/>
                  </a:moveTo>
                  <a:lnTo>
                    <a:pt x="45212" y="925322"/>
                  </a:lnTo>
                  <a:lnTo>
                    <a:pt x="45212" y="938022"/>
                  </a:lnTo>
                  <a:lnTo>
                    <a:pt x="57912" y="938022"/>
                  </a:lnTo>
                  <a:lnTo>
                    <a:pt x="57912" y="925322"/>
                  </a:lnTo>
                  <a:close/>
                </a:path>
                <a:path w="1391285" h="1125854">
                  <a:moveTo>
                    <a:pt x="57912" y="899922"/>
                  </a:moveTo>
                  <a:lnTo>
                    <a:pt x="45212" y="899922"/>
                  </a:lnTo>
                  <a:lnTo>
                    <a:pt x="45212" y="912622"/>
                  </a:lnTo>
                  <a:lnTo>
                    <a:pt x="57912" y="912622"/>
                  </a:lnTo>
                  <a:lnTo>
                    <a:pt x="57912" y="899922"/>
                  </a:lnTo>
                  <a:close/>
                </a:path>
                <a:path w="1391285" h="1125854">
                  <a:moveTo>
                    <a:pt x="57912" y="874522"/>
                  </a:moveTo>
                  <a:lnTo>
                    <a:pt x="45212" y="874522"/>
                  </a:lnTo>
                  <a:lnTo>
                    <a:pt x="45212" y="887222"/>
                  </a:lnTo>
                  <a:lnTo>
                    <a:pt x="57912" y="887222"/>
                  </a:lnTo>
                  <a:lnTo>
                    <a:pt x="57912" y="874522"/>
                  </a:lnTo>
                  <a:close/>
                </a:path>
                <a:path w="1391285" h="1125854">
                  <a:moveTo>
                    <a:pt x="57912" y="849122"/>
                  </a:moveTo>
                  <a:lnTo>
                    <a:pt x="45212" y="849122"/>
                  </a:lnTo>
                  <a:lnTo>
                    <a:pt x="45212" y="861822"/>
                  </a:lnTo>
                  <a:lnTo>
                    <a:pt x="57912" y="861822"/>
                  </a:lnTo>
                  <a:lnTo>
                    <a:pt x="57912" y="849122"/>
                  </a:lnTo>
                  <a:close/>
                </a:path>
                <a:path w="1391285" h="1125854">
                  <a:moveTo>
                    <a:pt x="57912" y="823722"/>
                  </a:moveTo>
                  <a:lnTo>
                    <a:pt x="45212" y="823722"/>
                  </a:lnTo>
                  <a:lnTo>
                    <a:pt x="45212" y="836422"/>
                  </a:lnTo>
                  <a:lnTo>
                    <a:pt x="57912" y="836422"/>
                  </a:lnTo>
                  <a:lnTo>
                    <a:pt x="57912" y="823722"/>
                  </a:lnTo>
                  <a:close/>
                </a:path>
                <a:path w="1391285" h="1125854">
                  <a:moveTo>
                    <a:pt x="57912" y="798322"/>
                  </a:moveTo>
                  <a:lnTo>
                    <a:pt x="45212" y="798322"/>
                  </a:lnTo>
                  <a:lnTo>
                    <a:pt x="45212" y="811022"/>
                  </a:lnTo>
                  <a:lnTo>
                    <a:pt x="57912" y="811022"/>
                  </a:lnTo>
                  <a:lnTo>
                    <a:pt x="57912" y="798322"/>
                  </a:lnTo>
                  <a:close/>
                </a:path>
                <a:path w="1391285" h="1125854">
                  <a:moveTo>
                    <a:pt x="57912" y="772922"/>
                  </a:moveTo>
                  <a:lnTo>
                    <a:pt x="45212" y="772922"/>
                  </a:lnTo>
                  <a:lnTo>
                    <a:pt x="45212" y="785622"/>
                  </a:lnTo>
                  <a:lnTo>
                    <a:pt x="57912" y="785622"/>
                  </a:lnTo>
                  <a:lnTo>
                    <a:pt x="57912" y="772922"/>
                  </a:lnTo>
                  <a:close/>
                </a:path>
                <a:path w="1391285" h="1125854">
                  <a:moveTo>
                    <a:pt x="57912" y="747522"/>
                  </a:moveTo>
                  <a:lnTo>
                    <a:pt x="45212" y="747522"/>
                  </a:lnTo>
                  <a:lnTo>
                    <a:pt x="45212" y="760222"/>
                  </a:lnTo>
                  <a:lnTo>
                    <a:pt x="57912" y="760222"/>
                  </a:lnTo>
                  <a:lnTo>
                    <a:pt x="57912" y="747522"/>
                  </a:lnTo>
                  <a:close/>
                </a:path>
                <a:path w="1391285" h="1125854">
                  <a:moveTo>
                    <a:pt x="57912" y="722122"/>
                  </a:moveTo>
                  <a:lnTo>
                    <a:pt x="45212" y="722122"/>
                  </a:lnTo>
                  <a:lnTo>
                    <a:pt x="45212" y="734822"/>
                  </a:lnTo>
                  <a:lnTo>
                    <a:pt x="57912" y="734822"/>
                  </a:lnTo>
                  <a:lnTo>
                    <a:pt x="57912" y="722122"/>
                  </a:lnTo>
                  <a:close/>
                </a:path>
                <a:path w="1391285" h="1125854">
                  <a:moveTo>
                    <a:pt x="57912" y="696722"/>
                  </a:moveTo>
                  <a:lnTo>
                    <a:pt x="45212" y="696722"/>
                  </a:lnTo>
                  <a:lnTo>
                    <a:pt x="45212" y="709422"/>
                  </a:lnTo>
                  <a:lnTo>
                    <a:pt x="57912" y="709422"/>
                  </a:lnTo>
                  <a:lnTo>
                    <a:pt x="57912" y="696722"/>
                  </a:lnTo>
                  <a:close/>
                </a:path>
                <a:path w="1391285" h="1125854">
                  <a:moveTo>
                    <a:pt x="57912" y="671322"/>
                  </a:moveTo>
                  <a:lnTo>
                    <a:pt x="45212" y="671322"/>
                  </a:lnTo>
                  <a:lnTo>
                    <a:pt x="45212" y="684022"/>
                  </a:lnTo>
                  <a:lnTo>
                    <a:pt x="57912" y="684022"/>
                  </a:lnTo>
                  <a:lnTo>
                    <a:pt x="57912" y="671322"/>
                  </a:lnTo>
                  <a:close/>
                </a:path>
                <a:path w="1391285" h="1125854">
                  <a:moveTo>
                    <a:pt x="57912" y="645922"/>
                  </a:moveTo>
                  <a:lnTo>
                    <a:pt x="45212" y="645922"/>
                  </a:lnTo>
                  <a:lnTo>
                    <a:pt x="45212" y="658622"/>
                  </a:lnTo>
                  <a:lnTo>
                    <a:pt x="57912" y="658622"/>
                  </a:lnTo>
                  <a:lnTo>
                    <a:pt x="57912" y="645922"/>
                  </a:lnTo>
                  <a:close/>
                </a:path>
                <a:path w="1391285" h="1125854">
                  <a:moveTo>
                    <a:pt x="57912" y="620522"/>
                  </a:moveTo>
                  <a:lnTo>
                    <a:pt x="45212" y="620522"/>
                  </a:lnTo>
                  <a:lnTo>
                    <a:pt x="45212" y="633222"/>
                  </a:lnTo>
                  <a:lnTo>
                    <a:pt x="57912" y="633222"/>
                  </a:lnTo>
                  <a:lnTo>
                    <a:pt x="57912" y="620522"/>
                  </a:lnTo>
                  <a:close/>
                </a:path>
                <a:path w="1391285" h="1125854">
                  <a:moveTo>
                    <a:pt x="57912" y="595122"/>
                  </a:moveTo>
                  <a:lnTo>
                    <a:pt x="45212" y="595122"/>
                  </a:lnTo>
                  <a:lnTo>
                    <a:pt x="45212" y="607822"/>
                  </a:lnTo>
                  <a:lnTo>
                    <a:pt x="57912" y="607822"/>
                  </a:lnTo>
                  <a:lnTo>
                    <a:pt x="57912" y="595122"/>
                  </a:lnTo>
                  <a:close/>
                </a:path>
                <a:path w="1391285" h="1125854">
                  <a:moveTo>
                    <a:pt x="57912" y="569722"/>
                  </a:moveTo>
                  <a:lnTo>
                    <a:pt x="45212" y="569722"/>
                  </a:lnTo>
                  <a:lnTo>
                    <a:pt x="45212" y="582422"/>
                  </a:lnTo>
                  <a:lnTo>
                    <a:pt x="57912" y="582422"/>
                  </a:lnTo>
                  <a:lnTo>
                    <a:pt x="57912" y="569722"/>
                  </a:lnTo>
                  <a:close/>
                </a:path>
                <a:path w="1391285" h="1125854">
                  <a:moveTo>
                    <a:pt x="57912" y="544322"/>
                  </a:moveTo>
                  <a:lnTo>
                    <a:pt x="45212" y="544322"/>
                  </a:lnTo>
                  <a:lnTo>
                    <a:pt x="45212" y="557022"/>
                  </a:lnTo>
                  <a:lnTo>
                    <a:pt x="57912" y="557022"/>
                  </a:lnTo>
                  <a:lnTo>
                    <a:pt x="57912" y="544322"/>
                  </a:lnTo>
                  <a:close/>
                </a:path>
                <a:path w="1391285" h="1125854">
                  <a:moveTo>
                    <a:pt x="57912" y="518922"/>
                  </a:moveTo>
                  <a:lnTo>
                    <a:pt x="45212" y="518922"/>
                  </a:lnTo>
                  <a:lnTo>
                    <a:pt x="45212" y="531622"/>
                  </a:lnTo>
                  <a:lnTo>
                    <a:pt x="57912" y="531622"/>
                  </a:lnTo>
                  <a:lnTo>
                    <a:pt x="57912" y="518922"/>
                  </a:lnTo>
                  <a:close/>
                </a:path>
                <a:path w="1391285" h="1125854">
                  <a:moveTo>
                    <a:pt x="57912" y="493522"/>
                  </a:moveTo>
                  <a:lnTo>
                    <a:pt x="45212" y="493522"/>
                  </a:lnTo>
                  <a:lnTo>
                    <a:pt x="45212" y="506222"/>
                  </a:lnTo>
                  <a:lnTo>
                    <a:pt x="57912" y="506222"/>
                  </a:lnTo>
                  <a:lnTo>
                    <a:pt x="57912" y="493522"/>
                  </a:lnTo>
                  <a:close/>
                </a:path>
                <a:path w="1391285" h="1125854">
                  <a:moveTo>
                    <a:pt x="57912" y="468122"/>
                  </a:moveTo>
                  <a:lnTo>
                    <a:pt x="45212" y="468122"/>
                  </a:lnTo>
                  <a:lnTo>
                    <a:pt x="45212" y="480822"/>
                  </a:lnTo>
                  <a:lnTo>
                    <a:pt x="57912" y="480822"/>
                  </a:lnTo>
                  <a:lnTo>
                    <a:pt x="57912" y="468122"/>
                  </a:lnTo>
                  <a:close/>
                </a:path>
                <a:path w="1391285" h="1125854">
                  <a:moveTo>
                    <a:pt x="57912" y="442722"/>
                  </a:moveTo>
                  <a:lnTo>
                    <a:pt x="45212" y="442722"/>
                  </a:lnTo>
                  <a:lnTo>
                    <a:pt x="45212" y="455422"/>
                  </a:lnTo>
                  <a:lnTo>
                    <a:pt x="57912" y="455422"/>
                  </a:lnTo>
                  <a:lnTo>
                    <a:pt x="57912" y="442722"/>
                  </a:lnTo>
                  <a:close/>
                </a:path>
                <a:path w="1391285" h="1125854">
                  <a:moveTo>
                    <a:pt x="57912" y="417322"/>
                  </a:moveTo>
                  <a:lnTo>
                    <a:pt x="45212" y="417322"/>
                  </a:lnTo>
                  <a:lnTo>
                    <a:pt x="45212" y="430022"/>
                  </a:lnTo>
                  <a:lnTo>
                    <a:pt x="57912" y="430022"/>
                  </a:lnTo>
                  <a:lnTo>
                    <a:pt x="57912" y="417322"/>
                  </a:lnTo>
                  <a:close/>
                </a:path>
                <a:path w="1391285" h="1125854">
                  <a:moveTo>
                    <a:pt x="57912" y="391922"/>
                  </a:moveTo>
                  <a:lnTo>
                    <a:pt x="45212" y="391922"/>
                  </a:lnTo>
                  <a:lnTo>
                    <a:pt x="45212" y="404622"/>
                  </a:lnTo>
                  <a:lnTo>
                    <a:pt x="57912" y="404622"/>
                  </a:lnTo>
                  <a:lnTo>
                    <a:pt x="57912" y="391922"/>
                  </a:lnTo>
                  <a:close/>
                </a:path>
                <a:path w="1391285" h="1125854">
                  <a:moveTo>
                    <a:pt x="57912" y="366522"/>
                  </a:moveTo>
                  <a:lnTo>
                    <a:pt x="45212" y="366522"/>
                  </a:lnTo>
                  <a:lnTo>
                    <a:pt x="45212" y="379222"/>
                  </a:lnTo>
                  <a:lnTo>
                    <a:pt x="57912" y="379222"/>
                  </a:lnTo>
                  <a:lnTo>
                    <a:pt x="57912" y="366522"/>
                  </a:lnTo>
                  <a:close/>
                </a:path>
                <a:path w="1391285" h="1125854">
                  <a:moveTo>
                    <a:pt x="57912" y="341122"/>
                  </a:moveTo>
                  <a:lnTo>
                    <a:pt x="45212" y="341122"/>
                  </a:lnTo>
                  <a:lnTo>
                    <a:pt x="45212" y="353822"/>
                  </a:lnTo>
                  <a:lnTo>
                    <a:pt x="57912" y="353822"/>
                  </a:lnTo>
                  <a:lnTo>
                    <a:pt x="57912" y="341122"/>
                  </a:lnTo>
                  <a:close/>
                </a:path>
                <a:path w="1391285" h="1125854">
                  <a:moveTo>
                    <a:pt x="57912" y="315722"/>
                  </a:moveTo>
                  <a:lnTo>
                    <a:pt x="45212" y="315722"/>
                  </a:lnTo>
                  <a:lnTo>
                    <a:pt x="45212" y="328422"/>
                  </a:lnTo>
                  <a:lnTo>
                    <a:pt x="57912" y="328422"/>
                  </a:lnTo>
                  <a:lnTo>
                    <a:pt x="57912" y="315722"/>
                  </a:lnTo>
                  <a:close/>
                </a:path>
                <a:path w="1391285" h="1125854">
                  <a:moveTo>
                    <a:pt x="57912" y="290322"/>
                  </a:moveTo>
                  <a:lnTo>
                    <a:pt x="45212" y="290322"/>
                  </a:lnTo>
                  <a:lnTo>
                    <a:pt x="45212" y="303022"/>
                  </a:lnTo>
                  <a:lnTo>
                    <a:pt x="57912" y="303022"/>
                  </a:lnTo>
                  <a:lnTo>
                    <a:pt x="57912" y="290322"/>
                  </a:lnTo>
                  <a:close/>
                </a:path>
                <a:path w="1391285" h="1125854">
                  <a:moveTo>
                    <a:pt x="57912" y="264922"/>
                  </a:moveTo>
                  <a:lnTo>
                    <a:pt x="45212" y="264922"/>
                  </a:lnTo>
                  <a:lnTo>
                    <a:pt x="45212" y="277622"/>
                  </a:lnTo>
                  <a:lnTo>
                    <a:pt x="57912" y="277622"/>
                  </a:lnTo>
                  <a:lnTo>
                    <a:pt x="57912" y="264922"/>
                  </a:lnTo>
                  <a:close/>
                </a:path>
                <a:path w="1391285" h="1125854">
                  <a:moveTo>
                    <a:pt x="57912" y="239522"/>
                  </a:moveTo>
                  <a:lnTo>
                    <a:pt x="45212" y="239522"/>
                  </a:lnTo>
                  <a:lnTo>
                    <a:pt x="45212" y="252222"/>
                  </a:lnTo>
                  <a:lnTo>
                    <a:pt x="57912" y="252222"/>
                  </a:lnTo>
                  <a:lnTo>
                    <a:pt x="57912" y="239522"/>
                  </a:lnTo>
                  <a:close/>
                </a:path>
                <a:path w="1391285" h="1125854">
                  <a:moveTo>
                    <a:pt x="57912" y="214122"/>
                  </a:moveTo>
                  <a:lnTo>
                    <a:pt x="45212" y="214122"/>
                  </a:lnTo>
                  <a:lnTo>
                    <a:pt x="45212" y="226822"/>
                  </a:lnTo>
                  <a:lnTo>
                    <a:pt x="57912" y="226822"/>
                  </a:lnTo>
                  <a:lnTo>
                    <a:pt x="57912" y="214122"/>
                  </a:lnTo>
                  <a:close/>
                </a:path>
                <a:path w="1391285" h="1125854">
                  <a:moveTo>
                    <a:pt x="57912" y="188722"/>
                  </a:moveTo>
                  <a:lnTo>
                    <a:pt x="45212" y="188722"/>
                  </a:lnTo>
                  <a:lnTo>
                    <a:pt x="45212" y="201422"/>
                  </a:lnTo>
                  <a:lnTo>
                    <a:pt x="57912" y="201422"/>
                  </a:lnTo>
                  <a:lnTo>
                    <a:pt x="57912" y="188722"/>
                  </a:lnTo>
                  <a:close/>
                </a:path>
                <a:path w="1391285" h="1125854">
                  <a:moveTo>
                    <a:pt x="57912" y="163322"/>
                  </a:moveTo>
                  <a:lnTo>
                    <a:pt x="45212" y="163322"/>
                  </a:lnTo>
                  <a:lnTo>
                    <a:pt x="45212" y="176022"/>
                  </a:lnTo>
                  <a:lnTo>
                    <a:pt x="57912" y="176022"/>
                  </a:lnTo>
                  <a:lnTo>
                    <a:pt x="57912" y="163322"/>
                  </a:lnTo>
                  <a:close/>
                </a:path>
                <a:path w="1391285" h="1125854">
                  <a:moveTo>
                    <a:pt x="57912" y="137922"/>
                  </a:moveTo>
                  <a:lnTo>
                    <a:pt x="45212" y="137922"/>
                  </a:lnTo>
                  <a:lnTo>
                    <a:pt x="45212" y="150622"/>
                  </a:lnTo>
                  <a:lnTo>
                    <a:pt x="57912" y="150622"/>
                  </a:lnTo>
                  <a:lnTo>
                    <a:pt x="57912" y="137922"/>
                  </a:lnTo>
                  <a:close/>
                </a:path>
                <a:path w="1391285" h="1125854">
                  <a:moveTo>
                    <a:pt x="57912" y="112522"/>
                  </a:moveTo>
                  <a:lnTo>
                    <a:pt x="45212" y="112522"/>
                  </a:lnTo>
                  <a:lnTo>
                    <a:pt x="45212" y="125222"/>
                  </a:lnTo>
                  <a:lnTo>
                    <a:pt x="57912" y="125222"/>
                  </a:lnTo>
                  <a:lnTo>
                    <a:pt x="57912" y="112522"/>
                  </a:lnTo>
                  <a:close/>
                </a:path>
                <a:path w="1391285" h="1125854">
                  <a:moveTo>
                    <a:pt x="57912" y="87122"/>
                  </a:moveTo>
                  <a:lnTo>
                    <a:pt x="45212" y="87122"/>
                  </a:lnTo>
                  <a:lnTo>
                    <a:pt x="45212" y="99822"/>
                  </a:lnTo>
                  <a:lnTo>
                    <a:pt x="57912" y="99822"/>
                  </a:lnTo>
                  <a:lnTo>
                    <a:pt x="57912" y="87122"/>
                  </a:lnTo>
                  <a:close/>
                </a:path>
                <a:path w="1391285" h="1125854">
                  <a:moveTo>
                    <a:pt x="57912" y="61722"/>
                  </a:moveTo>
                  <a:lnTo>
                    <a:pt x="45212" y="61722"/>
                  </a:lnTo>
                  <a:lnTo>
                    <a:pt x="45212" y="74422"/>
                  </a:lnTo>
                  <a:lnTo>
                    <a:pt x="57912" y="74422"/>
                  </a:lnTo>
                  <a:lnTo>
                    <a:pt x="57912" y="61722"/>
                  </a:lnTo>
                  <a:close/>
                </a:path>
                <a:path w="1391285" h="1125854">
                  <a:moveTo>
                    <a:pt x="57912" y="36322"/>
                  </a:moveTo>
                  <a:lnTo>
                    <a:pt x="45212" y="36322"/>
                  </a:lnTo>
                  <a:lnTo>
                    <a:pt x="45212" y="49022"/>
                  </a:lnTo>
                  <a:lnTo>
                    <a:pt x="57912" y="49022"/>
                  </a:lnTo>
                  <a:lnTo>
                    <a:pt x="57912" y="36322"/>
                  </a:lnTo>
                  <a:close/>
                </a:path>
                <a:path w="1391285" h="1125854">
                  <a:moveTo>
                    <a:pt x="57912" y="10922"/>
                  </a:moveTo>
                  <a:lnTo>
                    <a:pt x="45212" y="10922"/>
                  </a:lnTo>
                  <a:lnTo>
                    <a:pt x="45212" y="23622"/>
                  </a:lnTo>
                  <a:lnTo>
                    <a:pt x="57912" y="23622"/>
                  </a:lnTo>
                  <a:lnTo>
                    <a:pt x="57912" y="10922"/>
                  </a:lnTo>
                  <a:close/>
                </a:path>
                <a:path w="1391285" h="1125854">
                  <a:moveTo>
                    <a:pt x="72389" y="0"/>
                  </a:moveTo>
                  <a:lnTo>
                    <a:pt x="59689" y="0"/>
                  </a:lnTo>
                  <a:lnTo>
                    <a:pt x="59689" y="12700"/>
                  </a:lnTo>
                  <a:lnTo>
                    <a:pt x="72389" y="12700"/>
                  </a:lnTo>
                  <a:lnTo>
                    <a:pt x="72389" y="0"/>
                  </a:lnTo>
                  <a:close/>
                </a:path>
                <a:path w="1391285" h="1125854">
                  <a:moveTo>
                    <a:pt x="97789" y="0"/>
                  </a:moveTo>
                  <a:lnTo>
                    <a:pt x="85089" y="0"/>
                  </a:lnTo>
                  <a:lnTo>
                    <a:pt x="85089" y="12700"/>
                  </a:lnTo>
                  <a:lnTo>
                    <a:pt x="97789" y="12700"/>
                  </a:lnTo>
                  <a:lnTo>
                    <a:pt x="97789" y="0"/>
                  </a:lnTo>
                  <a:close/>
                </a:path>
                <a:path w="1391285" h="1125854">
                  <a:moveTo>
                    <a:pt x="123189" y="0"/>
                  </a:moveTo>
                  <a:lnTo>
                    <a:pt x="110489" y="0"/>
                  </a:lnTo>
                  <a:lnTo>
                    <a:pt x="110489" y="12700"/>
                  </a:lnTo>
                  <a:lnTo>
                    <a:pt x="123189" y="12700"/>
                  </a:lnTo>
                  <a:lnTo>
                    <a:pt x="123189" y="0"/>
                  </a:lnTo>
                  <a:close/>
                </a:path>
                <a:path w="1391285" h="1125854">
                  <a:moveTo>
                    <a:pt x="148589" y="0"/>
                  </a:moveTo>
                  <a:lnTo>
                    <a:pt x="135889" y="0"/>
                  </a:lnTo>
                  <a:lnTo>
                    <a:pt x="135889" y="12700"/>
                  </a:lnTo>
                  <a:lnTo>
                    <a:pt x="148589" y="12700"/>
                  </a:lnTo>
                  <a:lnTo>
                    <a:pt x="148589" y="0"/>
                  </a:lnTo>
                  <a:close/>
                </a:path>
                <a:path w="1391285" h="1125854">
                  <a:moveTo>
                    <a:pt x="173989" y="0"/>
                  </a:moveTo>
                  <a:lnTo>
                    <a:pt x="161289" y="0"/>
                  </a:lnTo>
                  <a:lnTo>
                    <a:pt x="161289" y="12700"/>
                  </a:lnTo>
                  <a:lnTo>
                    <a:pt x="173989" y="12700"/>
                  </a:lnTo>
                  <a:lnTo>
                    <a:pt x="173989" y="0"/>
                  </a:lnTo>
                  <a:close/>
                </a:path>
                <a:path w="1391285" h="1125854">
                  <a:moveTo>
                    <a:pt x="199389" y="0"/>
                  </a:moveTo>
                  <a:lnTo>
                    <a:pt x="186689" y="0"/>
                  </a:lnTo>
                  <a:lnTo>
                    <a:pt x="186689" y="12700"/>
                  </a:lnTo>
                  <a:lnTo>
                    <a:pt x="199389" y="12700"/>
                  </a:lnTo>
                  <a:lnTo>
                    <a:pt x="199389" y="0"/>
                  </a:lnTo>
                  <a:close/>
                </a:path>
                <a:path w="1391285" h="1125854">
                  <a:moveTo>
                    <a:pt x="224789" y="0"/>
                  </a:moveTo>
                  <a:lnTo>
                    <a:pt x="212089" y="0"/>
                  </a:lnTo>
                  <a:lnTo>
                    <a:pt x="212089" y="12700"/>
                  </a:lnTo>
                  <a:lnTo>
                    <a:pt x="224789" y="12700"/>
                  </a:lnTo>
                  <a:lnTo>
                    <a:pt x="224789" y="0"/>
                  </a:lnTo>
                  <a:close/>
                </a:path>
                <a:path w="1391285" h="1125854">
                  <a:moveTo>
                    <a:pt x="250189" y="0"/>
                  </a:moveTo>
                  <a:lnTo>
                    <a:pt x="237489" y="0"/>
                  </a:lnTo>
                  <a:lnTo>
                    <a:pt x="237489" y="12700"/>
                  </a:lnTo>
                  <a:lnTo>
                    <a:pt x="250189" y="12700"/>
                  </a:lnTo>
                  <a:lnTo>
                    <a:pt x="250189" y="0"/>
                  </a:lnTo>
                  <a:close/>
                </a:path>
                <a:path w="1391285" h="1125854">
                  <a:moveTo>
                    <a:pt x="275589" y="0"/>
                  </a:moveTo>
                  <a:lnTo>
                    <a:pt x="262889" y="0"/>
                  </a:lnTo>
                  <a:lnTo>
                    <a:pt x="262889" y="12700"/>
                  </a:lnTo>
                  <a:lnTo>
                    <a:pt x="275589" y="12700"/>
                  </a:lnTo>
                  <a:lnTo>
                    <a:pt x="275589" y="0"/>
                  </a:lnTo>
                  <a:close/>
                </a:path>
                <a:path w="1391285" h="1125854">
                  <a:moveTo>
                    <a:pt x="300989" y="0"/>
                  </a:moveTo>
                  <a:lnTo>
                    <a:pt x="288289" y="0"/>
                  </a:lnTo>
                  <a:lnTo>
                    <a:pt x="288289" y="12700"/>
                  </a:lnTo>
                  <a:lnTo>
                    <a:pt x="300989" y="12700"/>
                  </a:lnTo>
                  <a:lnTo>
                    <a:pt x="300989" y="0"/>
                  </a:lnTo>
                  <a:close/>
                </a:path>
                <a:path w="1391285" h="1125854">
                  <a:moveTo>
                    <a:pt x="326389" y="0"/>
                  </a:moveTo>
                  <a:lnTo>
                    <a:pt x="313689" y="0"/>
                  </a:lnTo>
                  <a:lnTo>
                    <a:pt x="313689" y="12700"/>
                  </a:lnTo>
                  <a:lnTo>
                    <a:pt x="326389" y="12700"/>
                  </a:lnTo>
                  <a:lnTo>
                    <a:pt x="326389" y="0"/>
                  </a:lnTo>
                  <a:close/>
                </a:path>
                <a:path w="1391285" h="1125854">
                  <a:moveTo>
                    <a:pt x="351789" y="0"/>
                  </a:moveTo>
                  <a:lnTo>
                    <a:pt x="339089" y="0"/>
                  </a:lnTo>
                  <a:lnTo>
                    <a:pt x="339089" y="12700"/>
                  </a:lnTo>
                  <a:lnTo>
                    <a:pt x="351789" y="12700"/>
                  </a:lnTo>
                  <a:lnTo>
                    <a:pt x="351789" y="0"/>
                  </a:lnTo>
                  <a:close/>
                </a:path>
                <a:path w="1391285" h="1125854">
                  <a:moveTo>
                    <a:pt x="377189" y="0"/>
                  </a:moveTo>
                  <a:lnTo>
                    <a:pt x="364489" y="0"/>
                  </a:lnTo>
                  <a:lnTo>
                    <a:pt x="364489" y="12700"/>
                  </a:lnTo>
                  <a:lnTo>
                    <a:pt x="377189" y="12700"/>
                  </a:lnTo>
                  <a:lnTo>
                    <a:pt x="377189" y="0"/>
                  </a:lnTo>
                  <a:close/>
                </a:path>
                <a:path w="1391285" h="1125854">
                  <a:moveTo>
                    <a:pt x="402589" y="0"/>
                  </a:moveTo>
                  <a:lnTo>
                    <a:pt x="389889" y="0"/>
                  </a:lnTo>
                  <a:lnTo>
                    <a:pt x="389889" y="12700"/>
                  </a:lnTo>
                  <a:lnTo>
                    <a:pt x="402589" y="12700"/>
                  </a:lnTo>
                  <a:lnTo>
                    <a:pt x="402589" y="0"/>
                  </a:lnTo>
                  <a:close/>
                </a:path>
                <a:path w="1391285" h="1125854">
                  <a:moveTo>
                    <a:pt x="427989" y="0"/>
                  </a:moveTo>
                  <a:lnTo>
                    <a:pt x="415289" y="0"/>
                  </a:lnTo>
                  <a:lnTo>
                    <a:pt x="415289" y="12700"/>
                  </a:lnTo>
                  <a:lnTo>
                    <a:pt x="427989" y="12700"/>
                  </a:lnTo>
                  <a:lnTo>
                    <a:pt x="427989" y="0"/>
                  </a:lnTo>
                  <a:close/>
                </a:path>
                <a:path w="1391285" h="1125854">
                  <a:moveTo>
                    <a:pt x="453389" y="0"/>
                  </a:moveTo>
                  <a:lnTo>
                    <a:pt x="440689" y="0"/>
                  </a:lnTo>
                  <a:lnTo>
                    <a:pt x="440689" y="12700"/>
                  </a:lnTo>
                  <a:lnTo>
                    <a:pt x="453389" y="12700"/>
                  </a:lnTo>
                  <a:lnTo>
                    <a:pt x="453389" y="0"/>
                  </a:lnTo>
                  <a:close/>
                </a:path>
                <a:path w="1391285" h="1125854">
                  <a:moveTo>
                    <a:pt x="478789" y="0"/>
                  </a:moveTo>
                  <a:lnTo>
                    <a:pt x="466089" y="0"/>
                  </a:lnTo>
                  <a:lnTo>
                    <a:pt x="466089" y="12700"/>
                  </a:lnTo>
                  <a:lnTo>
                    <a:pt x="478789" y="12700"/>
                  </a:lnTo>
                  <a:lnTo>
                    <a:pt x="478789" y="0"/>
                  </a:lnTo>
                  <a:close/>
                </a:path>
                <a:path w="1391285" h="1125854">
                  <a:moveTo>
                    <a:pt x="504189" y="0"/>
                  </a:moveTo>
                  <a:lnTo>
                    <a:pt x="491489" y="0"/>
                  </a:lnTo>
                  <a:lnTo>
                    <a:pt x="491489" y="12700"/>
                  </a:lnTo>
                  <a:lnTo>
                    <a:pt x="504189" y="12700"/>
                  </a:lnTo>
                  <a:lnTo>
                    <a:pt x="504189" y="0"/>
                  </a:lnTo>
                  <a:close/>
                </a:path>
                <a:path w="1391285" h="1125854">
                  <a:moveTo>
                    <a:pt x="529589" y="0"/>
                  </a:moveTo>
                  <a:lnTo>
                    <a:pt x="516889" y="0"/>
                  </a:lnTo>
                  <a:lnTo>
                    <a:pt x="516889" y="12700"/>
                  </a:lnTo>
                  <a:lnTo>
                    <a:pt x="529589" y="12700"/>
                  </a:lnTo>
                  <a:lnTo>
                    <a:pt x="529589" y="0"/>
                  </a:lnTo>
                  <a:close/>
                </a:path>
                <a:path w="1391285" h="1125854">
                  <a:moveTo>
                    <a:pt x="554989" y="0"/>
                  </a:moveTo>
                  <a:lnTo>
                    <a:pt x="542289" y="0"/>
                  </a:lnTo>
                  <a:lnTo>
                    <a:pt x="542289" y="12700"/>
                  </a:lnTo>
                  <a:lnTo>
                    <a:pt x="554989" y="12700"/>
                  </a:lnTo>
                  <a:lnTo>
                    <a:pt x="554989" y="0"/>
                  </a:lnTo>
                  <a:close/>
                </a:path>
                <a:path w="1391285" h="1125854">
                  <a:moveTo>
                    <a:pt x="580389" y="0"/>
                  </a:moveTo>
                  <a:lnTo>
                    <a:pt x="567689" y="0"/>
                  </a:lnTo>
                  <a:lnTo>
                    <a:pt x="567689" y="12700"/>
                  </a:lnTo>
                  <a:lnTo>
                    <a:pt x="580389" y="12700"/>
                  </a:lnTo>
                  <a:lnTo>
                    <a:pt x="580389" y="0"/>
                  </a:lnTo>
                  <a:close/>
                </a:path>
                <a:path w="1391285" h="1125854">
                  <a:moveTo>
                    <a:pt x="605789" y="0"/>
                  </a:moveTo>
                  <a:lnTo>
                    <a:pt x="593089" y="0"/>
                  </a:lnTo>
                  <a:lnTo>
                    <a:pt x="593089" y="12700"/>
                  </a:lnTo>
                  <a:lnTo>
                    <a:pt x="605789" y="12700"/>
                  </a:lnTo>
                  <a:lnTo>
                    <a:pt x="605789" y="0"/>
                  </a:lnTo>
                  <a:close/>
                </a:path>
                <a:path w="1391285" h="1125854">
                  <a:moveTo>
                    <a:pt x="631189" y="0"/>
                  </a:moveTo>
                  <a:lnTo>
                    <a:pt x="618489" y="0"/>
                  </a:lnTo>
                  <a:lnTo>
                    <a:pt x="618489" y="12700"/>
                  </a:lnTo>
                  <a:lnTo>
                    <a:pt x="631189" y="12700"/>
                  </a:lnTo>
                  <a:lnTo>
                    <a:pt x="631189" y="0"/>
                  </a:lnTo>
                  <a:close/>
                </a:path>
                <a:path w="1391285" h="1125854">
                  <a:moveTo>
                    <a:pt x="656589" y="0"/>
                  </a:moveTo>
                  <a:lnTo>
                    <a:pt x="643889" y="0"/>
                  </a:lnTo>
                  <a:lnTo>
                    <a:pt x="643889" y="12700"/>
                  </a:lnTo>
                  <a:lnTo>
                    <a:pt x="656589" y="12700"/>
                  </a:lnTo>
                  <a:lnTo>
                    <a:pt x="656589" y="0"/>
                  </a:lnTo>
                  <a:close/>
                </a:path>
                <a:path w="1391285" h="1125854">
                  <a:moveTo>
                    <a:pt x="681989" y="0"/>
                  </a:moveTo>
                  <a:lnTo>
                    <a:pt x="669289" y="0"/>
                  </a:lnTo>
                  <a:lnTo>
                    <a:pt x="669289" y="12700"/>
                  </a:lnTo>
                  <a:lnTo>
                    <a:pt x="681989" y="12700"/>
                  </a:lnTo>
                  <a:lnTo>
                    <a:pt x="681989" y="0"/>
                  </a:lnTo>
                  <a:close/>
                </a:path>
                <a:path w="1391285" h="1125854">
                  <a:moveTo>
                    <a:pt x="707389" y="0"/>
                  </a:moveTo>
                  <a:lnTo>
                    <a:pt x="694689" y="0"/>
                  </a:lnTo>
                  <a:lnTo>
                    <a:pt x="694689" y="12700"/>
                  </a:lnTo>
                  <a:lnTo>
                    <a:pt x="707389" y="12700"/>
                  </a:lnTo>
                  <a:lnTo>
                    <a:pt x="707389" y="0"/>
                  </a:lnTo>
                  <a:close/>
                </a:path>
                <a:path w="1391285" h="1125854">
                  <a:moveTo>
                    <a:pt x="732789" y="0"/>
                  </a:moveTo>
                  <a:lnTo>
                    <a:pt x="720089" y="0"/>
                  </a:lnTo>
                  <a:lnTo>
                    <a:pt x="720089" y="12700"/>
                  </a:lnTo>
                  <a:lnTo>
                    <a:pt x="732789" y="12700"/>
                  </a:lnTo>
                  <a:lnTo>
                    <a:pt x="732789" y="0"/>
                  </a:lnTo>
                  <a:close/>
                </a:path>
                <a:path w="1391285" h="1125854">
                  <a:moveTo>
                    <a:pt x="758189" y="0"/>
                  </a:moveTo>
                  <a:lnTo>
                    <a:pt x="745489" y="0"/>
                  </a:lnTo>
                  <a:lnTo>
                    <a:pt x="745489" y="12700"/>
                  </a:lnTo>
                  <a:lnTo>
                    <a:pt x="758189" y="12700"/>
                  </a:lnTo>
                  <a:lnTo>
                    <a:pt x="758189" y="0"/>
                  </a:lnTo>
                  <a:close/>
                </a:path>
                <a:path w="1391285" h="1125854">
                  <a:moveTo>
                    <a:pt x="783589" y="0"/>
                  </a:moveTo>
                  <a:lnTo>
                    <a:pt x="770889" y="0"/>
                  </a:lnTo>
                  <a:lnTo>
                    <a:pt x="770889" y="12700"/>
                  </a:lnTo>
                  <a:lnTo>
                    <a:pt x="783589" y="12700"/>
                  </a:lnTo>
                  <a:lnTo>
                    <a:pt x="783589" y="0"/>
                  </a:lnTo>
                  <a:close/>
                </a:path>
                <a:path w="1391285" h="1125854">
                  <a:moveTo>
                    <a:pt x="808989" y="0"/>
                  </a:moveTo>
                  <a:lnTo>
                    <a:pt x="796289" y="0"/>
                  </a:lnTo>
                  <a:lnTo>
                    <a:pt x="796289" y="12700"/>
                  </a:lnTo>
                  <a:lnTo>
                    <a:pt x="808989" y="12700"/>
                  </a:lnTo>
                  <a:lnTo>
                    <a:pt x="808989" y="0"/>
                  </a:lnTo>
                  <a:close/>
                </a:path>
                <a:path w="1391285" h="1125854">
                  <a:moveTo>
                    <a:pt x="834389" y="0"/>
                  </a:moveTo>
                  <a:lnTo>
                    <a:pt x="821689" y="0"/>
                  </a:lnTo>
                  <a:lnTo>
                    <a:pt x="821689" y="12700"/>
                  </a:lnTo>
                  <a:lnTo>
                    <a:pt x="834389" y="12700"/>
                  </a:lnTo>
                  <a:lnTo>
                    <a:pt x="834389" y="0"/>
                  </a:lnTo>
                  <a:close/>
                </a:path>
                <a:path w="1391285" h="1125854">
                  <a:moveTo>
                    <a:pt x="859789" y="0"/>
                  </a:moveTo>
                  <a:lnTo>
                    <a:pt x="847089" y="0"/>
                  </a:lnTo>
                  <a:lnTo>
                    <a:pt x="847089" y="12700"/>
                  </a:lnTo>
                  <a:lnTo>
                    <a:pt x="859789" y="12700"/>
                  </a:lnTo>
                  <a:lnTo>
                    <a:pt x="859789" y="0"/>
                  </a:lnTo>
                  <a:close/>
                </a:path>
                <a:path w="1391285" h="1125854">
                  <a:moveTo>
                    <a:pt x="885189" y="0"/>
                  </a:moveTo>
                  <a:lnTo>
                    <a:pt x="872489" y="0"/>
                  </a:lnTo>
                  <a:lnTo>
                    <a:pt x="872489" y="12700"/>
                  </a:lnTo>
                  <a:lnTo>
                    <a:pt x="885189" y="12700"/>
                  </a:lnTo>
                  <a:lnTo>
                    <a:pt x="885189" y="0"/>
                  </a:lnTo>
                  <a:close/>
                </a:path>
                <a:path w="1391285" h="1125854">
                  <a:moveTo>
                    <a:pt x="910589" y="0"/>
                  </a:moveTo>
                  <a:lnTo>
                    <a:pt x="897889" y="0"/>
                  </a:lnTo>
                  <a:lnTo>
                    <a:pt x="897889" y="12700"/>
                  </a:lnTo>
                  <a:lnTo>
                    <a:pt x="910589" y="12700"/>
                  </a:lnTo>
                  <a:lnTo>
                    <a:pt x="910589" y="0"/>
                  </a:lnTo>
                  <a:close/>
                </a:path>
                <a:path w="1391285" h="1125854">
                  <a:moveTo>
                    <a:pt x="935989" y="0"/>
                  </a:moveTo>
                  <a:lnTo>
                    <a:pt x="923289" y="0"/>
                  </a:lnTo>
                  <a:lnTo>
                    <a:pt x="923289" y="12700"/>
                  </a:lnTo>
                  <a:lnTo>
                    <a:pt x="935989" y="12700"/>
                  </a:lnTo>
                  <a:lnTo>
                    <a:pt x="935989" y="0"/>
                  </a:lnTo>
                  <a:close/>
                </a:path>
                <a:path w="1391285" h="1125854">
                  <a:moveTo>
                    <a:pt x="961389" y="0"/>
                  </a:moveTo>
                  <a:lnTo>
                    <a:pt x="948689" y="0"/>
                  </a:lnTo>
                  <a:lnTo>
                    <a:pt x="948689" y="12700"/>
                  </a:lnTo>
                  <a:lnTo>
                    <a:pt x="961389" y="12700"/>
                  </a:lnTo>
                  <a:lnTo>
                    <a:pt x="961389" y="0"/>
                  </a:lnTo>
                  <a:close/>
                </a:path>
                <a:path w="1391285" h="1125854">
                  <a:moveTo>
                    <a:pt x="986789" y="0"/>
                  </a:moveTo>
                  <a:lnTo>
                    <a:pt x="974089" y="0"/>
                  </a:lnTo>
                  <a:lnTo>
                    <a:pt x="974089" y="12700"/>
                  </a:lnTo>
                  <a:lnTo>
                    <a:pt x="986789" y="12700"/>
                  </a:lnTo>
                  <a:lnTo>
                    <a:pt x="986789" y="0"/>
                  </a:lnTo>
                  <a:close/>
                </a:path>
                <a:path w="1391285" h="1125854">
                  <a:moveTo>
                    <a:pt x="1012189" y="0"/>
                  </a:moveTo>
                  <a:lnTo>
                    <a:pt x="999489" y="0"/>
                  </a:lnTo>
                  <a:lnTo>
                    <a:pt x="999489" y="12700"/>
                  </a:lnTo>
                  <a:lnTo>
                    <a:pt x="1012189" y="12700"/>
                  </a:lnTo>
                  <a:lnTo>
                    <a:pt x="1012189" y="0"/>
                  </a:lnTo>
                  <a:close/>
                </a:path>
                <a:path w="1391285" h="1125854">
                  <a:moveTo>
                    <a:pt x="1037589" y="0"/>
                  </a:moveTo>
                  <a:lnTo>
                    <a:pt x="1024889" y="0"/>
                  </a:lnTo>
                  <a:lnTo>
                    <a:pt x="1024889" y="12700"/>
                  </a:lnTo>
                  <a:lnTo>
                    <a:pt x="1037589" y="12700"/>
                  </a:lnTo>
                  <a:lnTo>
                    <a:pt x="1037589" y="0"/>
                  </a:lnTo>
                  <a:close/>
                </a:path>
                <a:path w="1391285" h="1125854">
                  <a:moveTo>
                    <a:pt x="1062989" y="0"/>
                  </a:moveTo>
                  <a:lnTo>
                    <a:pt x="1050289" y="0"/>
                  </a:lnTo>
                  <a:lnTo>
                    <a:pt x="1050289" y="12700"/>
                  </a:lnTo>
                  <a:lnTo>
                    <a:pt x="1062989" y="12700"/>
                  </a:lnTo>
                  <a:lnTo>
                    <a:pt x="1062989" y="0"/>
                  </a:lnTo>
                  <a:close/>
                </a:path>
                <a:path w="1391285" h="1125854">
                  <a:moveTo>
                    <a:pt x="1088389" y="0"/>
                  </a:moveTo>
                  <a:lnTo>
                    <a:pt x="1075689" y="0"/>
                  </a:lnTo>
                  <a:lnTo>
                    <a:pt x="1075689" y="12700"/>
                  </a:lnTo>
                  <a:lnTo>
                    <a:pt x="1088389" y="12700"/>
                  </a:lnTo>
                  <a:lnTo>
                    <a:pt x="1088389" y="0"/>
                  </a:lnTo>
                  <a:close/>
                </a:path>
                <a:path w="1391285" h="1125854">
                  <a:moveTo>
                    <a:pt x="1113789" y="0"/>
                  </a:moveTo>
                  <a:lnTo>
                    <a:pt x="1101089" y="0"/>
                  </a:lnTo>
                  <a:lnTo>
                    <a:pt x="1101089" y="12700"/>
                  </a:lnTo>
                  <a:lnTo>
                    <a:pt x="1113789" y="12700"/>
                  </a:lnTo>
                  <a:lnTo>
                    <a:pt x="1113789" y="0"/>
                  </a:lnTo>
                  <a:close/>
                </a:path>
                <a:path w="1391285" h="1125854">
                  <a:moveTo>
                    <a:pt x="1139189" y="0"/>
                  </a:moveTo>
                  <a:lnTo>
                    <a:pt x="1126489" y="0"/>
                  </a:lnTo>
                  <a:lnTo>
                    <a:pt x="1126489" y="12700"/>
                  </a:lnTo>
                  <a:lnTo>
                    <a:pt x="1139189" y="12700"/>
                  </a:lnTo>
                  <a:lnTo>
                    <a:pt x="1139189" y="0"/>
                  </a:lnTo>
                  <a:close/>
                </a:path>
                <a:path w="1391285" h="1125854">
                  <a:moveTo>
                    <a:pt x="1164589" y="0"/>
                  </a:moveTo>
                  <a:lnTo>
                    <a:pt x="1151889" y="0"/>
                  </a:lnTo>
                  <a:lnTo>
                    <a:pt x="1151889" y="12700"/>
                  </a:lnTo>
                  <a:lnTo>
                    <a:pt x="1164589" y="12700"/>
                  </a:lnTo>
                  <a:lnTo>
                    <a:pt x="1164589" y="0"/>
                  </a:lnTo>
                  <a:close/>
                </a:path>
                <a:path w="1391285" h="1125854">
                  <a:moveTo>
                    <a:pt x="1189989" y="0"/>
                  </a:moveTo>
                  <a:lnTo>
                    <a:pt x="1177289" y="0"/>
                  </a:lnTo>
                  <a:lnTo>
                    <a:pt x="1177289" y="12700"/>
                  </a:lnTo>
                  <a:lnTo>
                    <a:pt x="1189989" y="12700"/>
                  </a:lnTo>
                  <a:lnTo>
                    <a:pt x="1189989" y="0"/>
                  </a:lnTo>
                  <a:close/>
                </a:path>
                <a:path w="1391285" h="1125854">
                  <a:moveTo>
                    <a:pt x="1215389" y="0"/>
                  </a:moveTo>
                  <a:lnTo>
                    <a:pt x="1202689" y="0"/>
                  </a:lnTo>
                  <a:lnTo>
                    <a:pt x="1202689" y="12700"/>
                  </a:lnTo>
                  <a:lnTo>
                    <a:pt x="1215389" y="12700"/>
                  </a:lnTo>
                  <a:lnTo>
                    <a:pt x="1215389" y="0"/>
                  </a:lnTo>
                  <a:close/>
                </a:path>
                <a:path w="1391285" h="1125854">
                  <a:moveTo>
                    <a:pt x="1240789" y="0"/>
                  </a:moveTo>
                  <a:lnTo>
                    <a:pt x="1228089" y="0"/>
                  </a:lnTo>
                  <a:lnTo>
                    <a:pt x="1228089" y="12700"/>
                  </a:lnTo>
                  <a:lnTo>
                    <a:pt x="1240789" y="12700"/>
                  </a:lnTo>
                  <a:lnTo>
                    <a:pt x="1240789" y="0"/>
                  </a:lnTo>
                  <a:close/>
                </a:path>
                <a:path w="1391285" h="1125854">
                  <a:moveTo>
                    <a:pt x="1266189" y="0"/>
                  </a:moveTo>
                  <a:lnTo>
                    <a:pt x="1253489" y="0"/>
                  </a:lnTo>
                  <a:lnTo>
                    <a:pt x="1253489" y="12700"/>
                  </a:lnTo>
                  <a:lnTo>
                    <a:pt x="1266189" y="12700"/>
                  </a:lnTo>
                  <a:lnTo>
                    <a:pt x="1266189" y="0"/>
                  </a:lnTo>
                  <a:close/>
                </a:path>
                <a:path w="1391285" h="1125854">
                  <a:moveTo>
                    <a:pt x="1291589" y="0"/>
                  </a:moveTo>
                  <a:lnTo>
                    <a:pt x="1278889" y="0"/>
                  </a:lnTo>
                  <a:lnTo>
                    <a:pt x="1278889" y="12700"/>
                  </a:lnTo>
                  <a:lnTo>
                    <a:pt x="1291589" y="12700"/>
                  </a:lnTo>
                  <a:lnTo>
                    <a:pt x="1291589" y="0"/>
                  </a:lnTo>
                  <a:close/>
                </a:path>
                <a:path w="1391285" h="1125854">
                  <a:moveTo>
                    <a:pt x="1316989" y="0"/>
                  </a:moveTo>
                  <a:lnTo>
                    <a:pt x="1304289" y="0"/>
                  </a:lnTo>
                  <a:lnTo>
                    <a:pt x="1304289" y="12700"/>
                  </a:lnTo>
                  <a:lnTo>
                    <a:pt x="1316989" y="12700"/>
                  </a:lnTo>
                  <a:lnTo>
                    <a:pt x="1316989" y="0"/>
                  </a:lnTo>
                  <a:close/>
                </a:path>
                <a:path w="1391285" h="1125854">
                  <a:moveTo>
                    <a:pt x="1342389" y="0"/>
                  </a:moveTo>
                  <a:lnTo>
                    <a:pt x="1329689" y="0"/>
                  </a:lnTo>
                  <a:lnTo>
                    <a:pt x="1329689" y="12700"/>
                  </a:lnTo>
                  <a:lnTo>
                    <a:pt x="1342389" y="12700"/>
                  </a:lnTo>
                  <a:lnTo>
                    <a:pt x="1342389" y="0"/>
                  </a:lnTo>
                  <a:close/>
                </a:path>
                <a:path w="1391285" h="1125854">
                  <a:moveTo>
                    <a:pt x="1367789" y="0"/>
                  </a:moveTo>
                  <a:lnTo>
                    <a:pt x="1355089" y="0"/>
                  </a:lnTo>
                  <a:lnTo>
                    <a:pt x="1355089" y="12700"/>
                  </a:lnTo>
                  <a:lnTo>
                    <a:pt x="1367789" y="12700"/>
                  </a:lnTo>
                  <a:lnTo>
                    <a:pt x="1367789" y="0"/>
                  </a:lnTo>
                  <a:close/>
                </a:path>
                <a:path w="1391285" h="1125854">
                  <a:moveTo>
                    <a:pt x="1390777" y="0"/>
                  </a:moveTo>
                  <a:lnTo>
                    <a:pt x="1380489" y="0"/>
                  </a:lnTo>
                  <a:lnTo>
                    <a:pt x="1380489" y="12700"/>
                  </a:lnTo>
                  <a:lnTo>
                    <a:pt x="1390777" y="12700"/>
                  </a:lnTo>
                  <a:lnTo>
                    <a:pt x="1390777" y="0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5088" y="5480303"/>
              <a:ext cx="504443" cy="50444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096510" y="4190364"/>
              <a:ext cx="3867785" cy="1289685"/>
            </a:xfrm>
            <a:custGeom>
              <a:avLst/>
              <a:gdLst/>
              <a:ahLst/>
              <a:cxnLst/>
              <a:rect l="l" t="t" r="r" b="b"/>
              <a:pathLst>
                <a:path w="3867784" h="1289685">
                  <a:moveTo>
                    <a:pt x="103124" y="1230757"/>
                  </a:moveTo>
                  <a:lnTo>
                    <a:pt x="102870" y="1226693"/>
                  </a:lnTo>
                  <a:lnTo>
                    <a:pt x="97536" y="1222121"/>
                  </a:lnTo>
                  <a:lnTo>
                    <a:pt x="93599" y="1222375"/>
                  </a:lnTo>
                  <a:lnTo>
                    <a:pt x="91186" y="1225042"/>
                  </a:lnTo>
                  <a:lnTo>
                    <a:pt x="57912" y="1263078"/>
                  </a:lnTo>
                  <a:lnTo>
                    <a:pt x="57912" y="1165860"/>
                  </a:lnTo>
                  <a:lnTo>
                    <a:pt x="57912" y="1159510"/>
                  </a:lnTo>
                  <a:lnTo>
                    <a:pt x="57912" y="1153160"/>
                  </a:lnTo>
                  <a:lnTo>
                    <a:pt x="57912" y="1029335"/>
                  </a:lnTo>
                  <a:lnTo>
                    <a:pt x="45212" y="1029335"/>
                  </a:lnTo>
                  <a:lnTo>
                    <a:pt x="45212" y="1159510"/>
                  </a:lnTo>
                  <a:lnTo>
                    <a:pt x="45212" y="1263078"/>
                  </a:lnTo>
                  <a:lnTo>
                    <a:pt x="11938" y="1225042"/>
                  </a:lnTo>
                  <a:lnTo>
                    <a:pt x="9525" y="1222375"/>
                  </a:lnTo>
                  <a:lnTo>
                    <a:pt x="5588" y="1222121"/>
                  </a:lnTo>
                  <a:lnTo>
                    <a:pt x="254" y="1226693"/>
                  </a:lnTo>
                  <a:lnTo>
                    <a:pt x="0" y="1230757"/>
                  </a:lnTo>
                  <a:lnTo>
                    <a:pt x="2286" y="1233297"/>
                  </a:lnTo>
                  <a:lnTo>
                    <a:pt x="51562" y="1289558"/>
                  </a:lnTo>
                  <a:lnTo>
                    <a:pt x="59893" y="1280033"/>
                  </a:lnTo>
                  <a:lnTo>
                    <a:pt x="100838" y="1233297"/>
                  </a:lnTo>
                  <a:lnTo>
                    <a:pt x="103124" y="1230757"/>
                  </a:lnTo>
                  <a:close/>
                </a:path>
                <a:path w="3867784" h="1289685">
                  <a:moveTo>
                    <a:pt x="3867277" y="50927"/>
                  </a:moveTo>
                  <a:lnTo>
                    <a:pt x="3856367" y="44704"/>
                  </a:lnTo>
                  <a:lnTo>
                    <a:pt x="3781171" y="1778"/>
                  </a:lnTo>
                  <a:lnTo>
                    <a:pt x="3778123" y="0"/>
                  </a:lnTo>
                  <a:lnTo>
                    <a:pt x="3774313" y="1016"/>
                  </a:lnTo>
                  <a:lnTo>
                    <a:pt x="3770757" y="7112"/>
                  </a:lnTo>
                  <a:lnTo>
                    <a:pt x="3771773" y="11049"/>
                  </a:lnTo>
                  <a:lnTo>
                    <a:pt x="3774821" y="12827"/>
                  </a:lnTo>
                  <a:lnTo>
                    <a:pt x="3831145" y="44919"/>
                  </a:lnTo>
                  <a:lnTo>
                    <a:pt x="3463798" y="48133"/>
                  </a:lnTo>
                  <a:lnTo>
                    <a:pt x="3463798" y="60833"/>
                  </a:lnTo>
                  <a:lnTo>
                    <a:pt x="3831183" y="57619"/>
                  </a:lnTo>
                  <a:lnTo>
                    <a:pt x="3775583" y="90678"/>
                  </a:lnTo>
                  <a:lnTo>
                    <a:pt x="3772535" y="92456"/>
                  </a:lnTo>
                  <a:lnTo>
                    <a:pt x="3771519" y="96393"/>
                  </a:lnTo>
                  <a:lnTo>
                    <a:pt x="3773297" y="99441"/>
                  </a:lnTo>
                  <a:lnTo>
                    <a:pt x="3775202" y="102362"/>
                  </a:lnTo>
                  <a:lnTo>
                    <a:pt x="3779012" y="103378"/>
                  </a:lnTo>
                  <a:lnTo>
                    <a:pt x="3782060" y="101600"/>
                  </a:lnTo>
                  <a:lnTo>
                    <a:pt x="3867277" y="50927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22308" y="3339083"/>
              <a:ext cx="504444" cy="50291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963406" y="4011929"/>
            <a:ext cx="1356360" cy="462280"/>
          </a:xfrm>
          <a:prstGeom prst="rect">
            <a:avLst/>
          </a:prstGeom>
          <a:ln w="19050">
            <a:solidFill>
              <a:srgbClr val="00AFEF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02870" marR="95250" indent="226695">
              <a:lnSpc>
                <a:spcPct val="100000"/>
              </a:lnSpc>
              <a:spcBef>
                <a:spcPts val="275"/>
              </a:spcBef>
            </a:pP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Federated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den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tity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ovide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73090" y="5698997"/>
            <a:ext cx="2133600" cy="368935"/>
          </a:xfrm>
          <a:prstGeom prst="rect">
            <a:avLst/>
          </a:prstGeom>
          <a:ln w="19050">
            <a:solidFill>
              <a:srgbClr val="8FA7C4"/>
            </a:solidFill>
          </a:ln>
        </p:spPr>
        <p:txBody>
          <a:bodyPr wrap="square" lIns="0" tIns="29845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235"/>
              </a:spcBef>
            </a:pPr>
            <a:r>
              <a:rPr dirty="0" sz="1800" spc="90">
                <a:solidFill>
                  <a:srgbClr val="FFFFFF"/>
                </a:solidFill>
                <a:latin typeface="Trebuchet MS"/>
                <a:cs typeface="Trebuchet MS"/>
              </a:rPr>
              <a:t>GS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Financial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Cloud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26473" y="2931414"/>
            <a:ext cx="89344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3510" marR="5080" indent="-131445">
              <a:lnSpc>
                <a:spcPct val="100000"/>
              </a:lnSpc>
              <a:spcBef>
                <a:spcPts val="100"/>
              </a:spcBef>
            </a:pP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dirty="0" sz="1200" spc="-3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200" spc="-3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ts  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Manager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26179" y="3223260"/>
            <a:ext cx="502920" cy="50444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539490" y="3740353"/>
            <a:ext cx="94869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100">
                <a:solidFill>
                  <a:srgbClr val="FFFFFF"/>
                </a:solidFill>
                <a:latin typeface="Trebuchet MS"/>
                <a:cs typeface="Trebuchet MS"/>
              </a:rPr>
              <a:t>WS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70701" y="3849370"/>
            <a:ext cx="7124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Gl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33215" y="5480303"/>
            <a:ext cx="510539" cy="510540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3486658" y="6006185"/>
            <a:ext cx="8693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39700">
              <a:lnSpc>
                <a:spcPct val="100000"/>
              </a:lnSpc>
              <a:spcBef>
                <a:spcPts val="100"/>
              </a:spcBef>
            </a:pP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Amazon 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ou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dWa</a:t>
            </a:r>
            <a:r>
              <a:rPr dirty="0" sz="1200" spc="-3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173470" y="2257805"/>
            <a:ext cx="1125220" cy="2258060"/>
            <a:chOff x="6173470" y="2257805"/>
            <a:chExt cx="1125220" cy="2258060"/>
          </a:xfrm>
        </p:grpSpPr>
        <p:sp>
          <p:nvSpPr>
            <p:cNvPr id="25" name="object 25"/>
            <p:cNvSpPr/>
            <p:nvPr/>
          </p:nvSpPr>
          <p:spPr>
            <a:xfrm>
              <a:off x="6309360" y="2257805"/>
              <a:ext cx="512445" cy="641350"/>
            </a:xfrm>
            <a:custGeom>
              <a:avLst/>
              <a:gdLst/>
              <a:ahLst/>
              <a:cxnLst/>
              <a:rect l="l" t="t" r="r" b="b"/>
              <a:pathLst>
                <a:path w="512445" h="641350">
                  <a:moveTo>
                    <a:pt x="357768" y="470229"/>
                  </a:moveTo>
                  <a:lnTo>
                    <a:pt x="350646" y="472694"/>
                  </a:lnTo>
                  <a:lnTo>
                    <a:pt x="344967" y="477744"/>
                  </a:lnTo>
                  <a:lnTo>
                    <a:pt x="341788" y="484330"/>
                  </a:lnTo>
                  <a:lnTo>
                    <a:pt x="341324" y="491607"/>
                  </a:lnTo>
                  <a:lnTo>
                    <a:pt x="343788" y="498729"/>
                  </a:lnTo>
                  <a:lnTo>
                    <a:pt x="426846" y="641223"/>
                  </a:lnTo>
                  <a:lnTo>
                    <a:pt x="448866" y="603504"/>
                  </a:lnTo>
                  <a:lnTo>
                    <a:pt x="407796" y="603504"/>
                  </a:lnTo>
                  <a:lnTo>
                    <a:pt x="407796" y="532891"/>
                  </a:lnTo>
                  <a:lnTo>
                    <a:pt x="376682" y="479552"/>
                  </a:lnTo>
                  <a:lnTo>
                    <a:pt x="371631" y="473872"/>
                  </a:lnTo>
                  <a:lnTo>
                    <a:pt x="365045" y="470693"/>
                  </a:lnTo>
                  <a:lnTo>
                    <a:pt x="357768" y="470229"/>
                  </a:lnTo>
                  <a:close/>
                </a:path>
                <a:path w="512445" h="641350">
                  <a:moveTo>
                    <a:pt x="407796" y="532891"/>
                  </a:moveTo>
                  <a:lnTo>
                    <a:pt x="407796" y="603504"/>
                  </a:lnTo>
                  <a:lnTo>
                    <a:pt x="445896" y="603504"/>
                  </a:lnTo>
                  <a:lnTo>
                    <a:pt x="445896" y="593852"/>
                  </a:lnTo>
                  <a:lnTo>
                    <a:pt x="410463" y="593852"/>
                  </a:lnTo>
                  <a:lnTo>
                    <a:pt x="426910" y="565658"/>
                  </a:lnTo>
                  <a:lnTo>
                    <a:pt x="407796" y="532891"/>
                  </a:lnTo>
                  <a:close/>
                </a:path>
                <a:path w="512445" h="641350">
                  <a:moveTo>
                    <a:pt x="495980" y="470229"/>
                  </a:moveTo>
                  <a:lnTo>
                    <a:pt x="488680" y="470693"/>
                  </a:lnTo>
                  <a:lnTo>
                    <a:pt x="482117" y="473872"/>
                  </a:lnTo>
                  <a:lnTo>
                    <a:pt x="477138" y="479552"/>
                  </a:lnTo>
                  <a:lnTo>
                    <a:pt x="445896" y="533109"/>
                  </a:lnTo>
                  <a:lnTo>
                    <a:pt x="445896" y="603504"/>
                  </a:lnTo>
                  <a:lnTo>
                    <a:pt x="448866" y="603504"/>
                  </a:lnTo>
                  <a:lnTo>
                    <a:pt x="510032" y="498729"/>
                  </a:lnTo>
                  <a:lnTo>
                    <a:pt x="512425" y="491607"/>
                  </a:lnTo>
                  <a:lnTo>
                    <a:pt x="511937" y="484330"/>
                  </a:lnTo>
                  <a:lnTo>
                    <a:pt x="508781" y="477744"/>
                  </a:lnTo>
                  <a:lnTo>
                    <a:pt x="503173" y="472694"/>
                  </a:lnTo>
                  <a:lnTo>
                    <a:pt x="495980" y="470229"/>
                  </a:lnTo>
                  <a:close/>
                </a:path>
                <a:path w="512445" h="641350">
                  <a:moveTo>
                    <a:pt x="426910" y="565658"/>
                  </a:moveTo>
                  <a:lnTo>
                    <a:pt x="410463" y="593852"/>
                  </a:lnTo>
                  <a:lnTo>
                    <a:pt x="443357" y="593852"/>
                  </a:lnTo>
                  <a:lnTo>
                    <a:pt x="426910" y="565658"/>
                  </a:lnTo>
                  <a:close/>
                </a:path>
                <a:path w="512445" h="641350">
                  <a:moveTo>
                    <a:pt x="445896" y="533109"/>
                  </a:moveTo>
                  <a:lnTo>
                    <a:pt x="426910" y="565658"/>
                  </a:lnTo>
                  <a:lnTo>
                    <a:pt x="443357" y="593852"/>
                  </a:lnTo>
                  <a:lnTo>
                    <a:pt x="445896" y="593852"/>
                  </a:lnTo>
                  <a:lnTo>
                    <a:pt x="445896" y="533109"/>
                  </a:lnTo>
                  <a:close/>
                </a:path>
                <a:path w="512445" h="641350">
                  <a:moveTo>
                    <a:pt x="407796" y="320548"/>
                  </a:moveTo>
                  <a:lnTo>
                    <a:pt x="407796" y="532891"/>
                  </a:lnTo>
                  <a:lnTo>
                    <a:pt x="426910" y="565658"/>
                  </a:lnTo>
                  <a:lnTo>
                    <a:pt x="445896" y="533109"/>
                  </a:lnTo>
                  <a:lnTo>
                    <a:pt x="445896" y="339598"/>
                  </a:lnTo>
                  <a:lnTo>
                    <a:pt x="426846" y="339598"/>
                  </a:lnTo>
                  <a:lnTo>
                    <a:pt x="407796" y="320548"/>
                  </a:lnTo>
                  <a:close/>
                </a:path>
                <a:path w="512445" h="641350">
                  <a:moveTo>
                    <a:pt x="38100" y="0"/>
                  </a:moveTo>
                  <a:lnTo>
                    <a:pt x="0" y="0"/>
                  </a:lnTo>
                  <a:lnTo>
                    <a:pt x="0" y="339598"/>
                  </a:lnTo>
                  <a:lnTo>
                    <a:pt x="407796" y="339598"/>
                  </a:lnTo>
                  <a:lnTo>
                    <a:pt x="407796" y="320548"/>
                  </a:lnTo>
                  <a:lnTo>
                    <a:pt x="38100" y="320548"/>
                  </a:lnTo>
                  <a:lnTo>
                    <a:pt x="19050" y="301498"/>
                  </a:lnTo>
                  <a:lnTo>
                    <a:pt x="38100" y="301498"/>
                  </a:lnTo>
                  <a:lnTo>
                    <a:pt x="38100" y="0"/>
                  </a:lnTo>
                  <a:close/>
                </a:path>
                <a:path w="512445" h="641350">
                  <a:moveTo>
                    <a:pt x="445896" y="301498"/>
                  </a:moveTo>
                  <a:lnTo>
                    <a:pt x="38100" y="301498"/>
                  </a:lnTo>
                  <a:lnTo>
                    <a:pt x="38100" y="320548"/>
                  </a:lnTo>
                  <a:lnTo>
                    <a:pt x="407796" y="320548"/>
                  </a:lnTo>
                  <a:lnTo>
                    <a:pt x="426846" y="339598"/>
                  </a:lnTo>
                  <a:lnTo>
                    <a:pt x="445896" y="339598"/>
                  </a:lnTo>
                  <a:lnTo>
                    <a:pt x="445896" y="301498"/>
                  </a:lnTo>
                  <a:close/>
                </a:path>
                <a:path w="512445" h="641350">
                  <a:moveTo>
                    <a:pt x="38100" y="301498"/>
                  </a:moveTo>
                  <a:lnTo>
                    <a:pt x="19050" y="301498"/>
                  </a:lnTo>
                  <a:lnTo>
                    <a:pt x="38100" y="320548"/>
                  </a:lnTo>
                  <a:lnTo>
                    <a:pt x="38100" y="301498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179820" y="2711195"/>
              <a:ext cx="1112520" cy="1798320"/>
            </a:xfrm>
            <a:custGeom>
              <a:avLst/>
              <a:gdLst/>
              <a:ahLst/>
              <a:cxnLst/>
              <a:rect l="l" t="t" r="r" b="b"/>
              <a:pathLst>
                <a:path w="1112520" h="1798320">
                  <a:moveTo>
                    <a:pt x="0" y="1798320"/>
                  </a:moveTo>
                  <a:lnTo>
                    <a:pt x="1112520" y="1798320"/>
                  </a:lnTo>
                  <a:lnTo>
                    <a:pt x="1112520" y="0"/>
                  </a:lnTo>
                  <a:lnTo>
                    <a:pt x="0" y="0"/>
                  </a:lnTo>
                  <a:lnTo>
                    <a:pt x="0" y="1798320"/>
                  </a:lnTo>
                  <a:close/>
                </a:path>
              </a:pathLst>
            </a:custGeom>
            <a:ln w="12700">
              <a:solidFill>
                <a:srgbClr val="ED767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6330696" y="2898648"/>
            <a:ext cx="809625" cy="353695"/>
          </a:xfrm>
          <a:prstGeom prst="rect">
            <a:avLst/>
          </a:prstGeom>
          <a:solidFill>
            <a:srgbClr val="745F17"/>
          </a:solidFill>
        </p:spPr>
        <p:txBody>
          <a:bodyPr wrap="square" lIns="0" tIns="16510" rIns="0" bIns="0" rtlCol="0" vert="horz">
            <a:spAutoFit/>
          </a:bodyPr>
          <a:lstStyle/>
          <a:p>
            <a:pPr marL="117475" marR="109220" indent="36195">
              <a:lnSpc>
                <a:spcPct val="100000"/>
              </a:lnSpc>
              <a:spcBef>
                <a:spcPts val="130"/>
              </a:spcBef>
            </a:pP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(Legend) </a:t>
            </a:r>
            <a:r>
              <a:rPr dirty="0" sz="1000" spc="-2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000" spc="35">
                <a:solidFill>
                  <a:srgbClr val="FFFFFF"/>
                </a:solidFill>
                <a:latin typeface="Trebuchet MS"/>
                <a:cs typeface="Trebuchet MS"/>
              </a:rPr>
              <a:t>onn</a:t>
            </a:r>
            <a:r>
              <a:rPr dirty="0" sz="1000" spc="-10">
                <a:solidFill>
                  <a:srgbClr val="FFFFFF"/>
                </a:solidFill>
                <a:latin typeface="Trebuchet MS"/>
                <a:cs typeface="Trebuchet MS"/>
              </a:rPr>
              <a:t>ector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30696" y="4073652"/>
            <a:ext cx="809625" cy="355600"/>
          </a:xfrm>
          <a:prstGeom prst="rect">
            <a:avLst/>
          </a:prstGeom>
          <a:solidFill>
            <a:srgbClr val="745F17"/>
          </a:solidFill>
        </p:spPr>
        <p:txBody>
          <a:bodyPr wrap="square" lIns="0" tIns="1778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40"/>
              </a:spcBef>
            </a:pPr>
            <a:r>
              <a:rPr dirty="0" sz="1000" spc="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000" spc="8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-1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000" spc="7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1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connector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328161" y="1017777"/>
            <a:ext cx="5995670" cy="3698875"/>
            <a:chOff x="3328161" y="1017777"/>
            <a:chExt cx="5995670" cy="3698875"/>
          </a:xfrm>
        </p:grpSpPr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80047" y="3345179"/>
              <a:ext cx="504444" cy="50444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510" y="3069082"/>
              <a:ext cx="1240916" cy="164706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8561832" y="3538854"/>
              <a:ext cx="762000" cy="103505"/>
            </a:xfrm>
            <a:custGeom>
              <a:avLst/>
              <a:gdLst/>
              <a:ahLst/>
              <a:cxnLst/>
              <a:rect l="l" t="t" r="r" b="b"/>
              <a:pathLst>
                <a:path w="762000" h="103504">
                  <a:moveTo>
                    <a:pt x="736509" y="51689"/>
                  </a:moveTo>
                  <a:lnTo>
                    <a:pt x="666623" y="92456"/>
                  </a:lnTo>
                  <a:lnTo>
                    <a:pt x="665607" y="96266"/>
                  </a:lnTo>
                  <a:lnTo>
                    <a:pt x="667385" y="99314"/>
                  </a:lnTo>
                  <a:lnTo>
                    <a:pt x="669036" y="102362"/>
                  </a:lnTo>
                  <a:lnTo>
                    <a:pt x="672973" y="103378"/>
                  </a:lnTo>
                  <a:lnTo>
                    <a:pt x="750728" y="58039"/>
                  </a:lnTo>
                  <a:lnTo>
                    <a:pt x="749046" y="58039"/>
                  </a:lnTo>
                  <a:lnTo>
                    <a:pt x="749046" y="57150"/>
                  </a:lnTo>
                  <a:lnTo>
                    <a:pt x="745871" y="57150"/>
                  </a:lnTo>
                  <a:lnTo>
                    <a:pt x="736509" y="51689"/>
                  </a:lnTo>
                  <a:close/>
                </a:path>
                <a:path w="762000" h="103504">
                  <a:moveTo>
                    <a:pt x="725623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725623" y="58039"/>
                  </a:lnTo>
                  <a:lnTo>
                    <a:pt x="736509" y="51689"/>
                  </a:lnTo>
                  <a:lnTo>
                    <a:pt x="725623" y="45339"/>
                  </a:lnTo>
                  <a:close/>
                </a:path>
                <a:path w="762000" h="103504">
                  <a:moveTo>
                    <a:pt x="750728" y="45339"/>
                  </a:moveTo>
                  <a:lnTo>
                    <a:pt x="749046" y="45339"/>
                  </a:lnTo>
                  <a:lnTo>
                    <a:pt x="749046" y="58039"/>
                  </a:lnTo>
                  <a:lnTo>
                    <a:pt x="750728" y="58039"/>
                  </a:lnTo>
                  <a:lnTo>
                    <a:pt x="761619" y="51689"/>
                  </a:lnTo>
                  <a:lnTo>
                    <a:pt x="750728" y="45339"/>
                  </a:lnTo>
                  <a:close/>
                </a:path>
                <a:path w="762000" h="103504">
                  <a:moveTo>
                    <a:pt x="745871" y="46228"/>
                  </a:moveTo>
                  <a:lnTo>
                    <a:pt x="736509" y="51689"/>
                  </a:lnTo>
                  <a:lnTo>
                    <a:pt x="745871" y="57150"/>
                  </a:lnTo>
                  <a:lnTo>
                    <a:pt x="745871" y="46228"/>
                  </a:lnTo>
                  <a:close/>
                </a:path>
                <a:path w="762000" h="103504">
                  <a:moveTo>
                    <a:pt x="749046" y="46228"/>
                  </a:moveTo>
                  <a:lnTo>
                    <a:pt x="745871" y="46228"/>
                  </a:lnTo>
                  <a:lnTo>
                    <a:pt x="745871" y="57150"/>
                  </a:lnTo>
                  <a:lnTo>
                    <a:pt x="749046" y="57150"/>
                  </a:lnTo>
                  <a:lnTo>
                    <a:pt x="749046" y="46228"/>
                  </a:lnTo>
                  <a:close/>
                </a:path>
                <a:path w="762000" h="103504">
                  <a:moveTo>
                    <a:pt x="672973" y="0"/>
                  </a:moveTo>
                  <a:lnTo>
                    <a:pt x="669036" y="1016"/>
                  </a:lnTo>
                  <a:lnTo>
                    <a:pt x="667385" y="4064"/>
                  </a:lnTo>
                  <a:lnTo>
                    <a:pt x="665607" y="7112"/>
                  </a:lnTo>
                  <a:lnTo>
                    <a:pt x="666623" y="10922"/>
                  </a:lnTo>
                  <a:lnTo>
                    <a:pt x="736509" y="51689"/>
                  </a:lnTo>
                  <a:lnTo>
                    <a:pt x="745871" y="46228"/>
                  </a:lnTo>
                  <a:lnTo>
                    <a:pt x="749046" y="46228"/>
                  </a:lnTo>
                  <a:lnTo>
                    <a:pt x="749046" y="45339"/>
                  </a:lnTo>
                  <a:lnTo>
                    <a:pt x="750728" y="45339"/>
                  </a:lnTo>
                  <a:lnTo>
                    <a:pt x="672973" y="0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76188" y="1752600"/>
              <a:ext cx="504443" cy="50444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334511" y="1024127"/>
              <a:ext cx="4982210" cy="1361440"/>
            </a:xfrm>
            <a:custGeom>
              <a:avLst/>
              <a:gdLst/>
              <a:ahLst/>
              <a:cxnLst/>
              <a:rect l="l" t="t" r="r" b="b"/>
              <a:pathLst>
                <a:path w="4982209" h="1361439">
                  <a:moveTo>
                    <a:pt x="0" y="1360932"/>
                  </a:moveTo>
                  <a:lnTo>
                    <a:pt x="4981955" y="1360932"/>
                  </a:lnTo>
                  <a:lnTo>
                    <a:pt x="4981955" y="0"/>
                  </a:lnTo>
                  <a:lnTo>
                    <a:pt x="0" y="0"/>
                  </a:lnTo>
                  <a:lnTo>
                    <a:pt x="0" y="1360932"/>
                  </a:lnTo>
                  <a:close/>
                </a:path>
              </a:pathLst>
            </a:custGeom>
            <a:ln w="12699">
              <a:solidFill>
                <a:srgbClr val="69AD3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3780282" y="1095883"/>
            <a:ext cx="2498090" cy="38735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 marR="5080">
              <a:lnSpc>
                <a:spcPts val="1410"/>
              </a:lnSpc>
              <a:spcBef>
                <a:spcPts val="170"/>
              </a:spcBef>
              <a:tabLst>
                <a:tab pos="1096010" algn="l"/>
              </a:tabLst>
            </a:pPr>
            <a:r>
              <a:rPr dirty="0" baseline="2314" sz="1800" spc="37">
                <a:solidFill>
                  <a:srgbClr val="69AD35"/>
                </a:solidFill>
                <a:latin typeface="Trebuchet MS"/>
                <a:cs typeface="Trebuchet MS"/>
              </a:rPr>
              <a:t>Vendor</a:t>
            </a:r>
            <a:r>
              <a:rPr dirty="0" baseline="2314" sz="1800" spc="-75">
                <a:solidFill>
                  <a:srgbClr val="69AD35"/>
                </a:solidFill>
                <a:latin typeface="Trebuchet MS"/>
                <a:cs typeface="Trebuchet MS"/>
              </a:rPr>
              <a:t> </a:t>
            </a:r>
            <a:r>
              <a:rPr dirty="0" baseline="2314" sz="1800" spc="7">
                <a:solidFill>
                  <a:srgbClr val="69AD35"/>
                </a:solidFill>
                <a:latin typeface="Trebuchet MS"/>
                <a:cs typeface="Trebuchet MS"/>
              </a:rPr>
              <a:t>data	</a:t>
            </a: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Exchange </a:t>
            </a:r>
            <a:r>
              <a:rPr dirty="0" sz="1200" spc="-3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40">
                <a:solidFill>
                  <a:srgbClr val="69AD35"/>
                </a:solidFill>
                <a:latin typeface="Trebuchet MS"/>
                <a:cs typeface="Trebuchet MS"/>
              </a:rPr>
              <a:t>VPC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334511" y="1018032"/>
            <a:ext cx="4058920" cy="4462780"/>
            <a:chOff x="3334511" y="1018032"/>
            <a:chExt cx="4058920" cy="4462780"/>
          </a:xfrm>
        </p:grpSpPr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4511" y="1018032"/>
              <a:ext cx="330708" cy="330708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659478" y="4744562"/>
              <a:ext cx="451484" cy="451484"/>
            </a:xfrm>
            <a:custGeom>
              <a:avLst/>
              <a:gdLst/>
              <a:ahLst/>
              <a:cxnLst/>
              <a:rect l="l" t="t" r="r" b="b"/>
              <a:pathLst>
                <a:path w="451485" h="451485">
                  <a:moveTo>
                    <a:pt x="319193" y="0"/>
                  </a:moveTo>
                  <a:lnTo>
                    <a:pt x="132212" y="0"/>
                  </a:lnTo>
                  <a:lnTo>
                    <a:pt x="0" y="132220"/>
                  </a:lnTo>
                  <a:lnTo>
                    <a:pt x="0" y="319192"/>
                  </a:lnTo>
                  <a:lnTo>
                    <a:pt x="132212" y="451419"/>
                  </a:lnTo>
                  <a:lnTo>
                    <a:pt x="319193" y="451419"/>
                  </a:lnTo>
                  <a:lnTo>
                    <a:pt x="339713" y="430900"/>
                  </a:lnTo>
                  <a:lnTo>
                    <a:pt x="140710" y="430900"/>
                  </a:lnTo>
                  <a:lnTo>
                    <a:pt x="20519" y="310702"/>
                  </a:lnTo>
                  <a:lnTo>
                    <a:pt x="20519" y="140718"/>
                  </a:lnTo>
                  <a:lnTo>
                    <a:pt x="140710" y="20519"/>
                  </a:lnTo>
                  <a:lnTo>
                    <a:pt x="339714" y="20519"/>
                  </a:lnTo>
                  <a:lnTo>
                    <a:pt x="319193" y="0"/>
                  </a:lnTo>
                  <a:close/>
                </a:path>
                <a:path w="451485" h="451485">
                  <a:moveTo>
                    <a:pt x="339714" y="20519"/>
                  </a:moveTo>
                  <a:lnTo>
                    <a:pt x="310703" y="20519"/>
                  </a:lnTo>
                  <a:lnTo>
                    <a:pt x="430903" y="140718"/>
                  </a:lnTo>
                  <a:lnTo>
                    <a:pt x="430903" y="310702"/>
                  </a:lnTo>
                  <a:lnTo>
                    <a:pt x="310704" y="430900"/>
                  </a:lnTo>
                  <a:lnTo>
                    <a:pt x="339713" y="430900"/>
                  </a:lnTo>
                  <a:lnTo>
                    <a:pt x="451423" y="319192"/>
                  </a:lnTo>
                  <a:lnTo>
                    <a:pt x="451422" y="132220"/>
                  </a:lnTo>
                  <a:lnTo>
                    <a:pt x="339714" y="20519"/>
                  </a:lnTo>
                  <a:close/>
                </a:path>
                <a:path w="451485" h="451485">
                  <a:moveTo>
                    <a:pt x="165632" y="67525"/>
                  </a:moveTo>
                  <a:lnTo>
                    <a:pt x="156544" y="70166"/>
                  </a:lnTo>
                  <a:lnTo>
                    <a:pt x="152936" y="71688"/>
                  </a:lnTo>
                  <a:lnTo>
                    <a:pt x="76246" y="139171"/>
                  </a:lnTo>
                  <a:lnTo>
                    <a:pt x="71518" y="141949"/>
                  </a:lnTo>
                  <a:lnTo>
                    <a:pt x="68551" y="146925"/>
                  </a:lnTo>
                  <a:lnTo>
                    <a:pt x="68556" y="305863"/>
                  </a:lnTo>
                  <a:lnTo>
                    <a:pt x="71518" y="310856"/>
                  </a:lnTo>
                  <a:lnTo>
                    <a:pt x="76282" y="313626"/>
                  </a:lnTo>
                  <a:lnTo>
                    <a:pt x="152936" y="381100"/>
                  </a:lnTo>
                  <a:lnTo>
                    <a:pt x="155758" y="382297"/>
                  </a:lnTo>
                  <a:lnTo>
                    <a:pt x="159827" y="383553"/>
                  </a:lnTo>
                  <a:lnTo>
                    <a:pt x="166830" y="383553"/>
                  </a:lnTo>
                  <a:lnTo>
                    <a:pt x="169557" y="383100"/>
                  </a:lnTo>
                  <a:lnTo>
                    <a:pt x="177217" y="378885"/>
                  </a:lnTo>
                  <a:lnTo>
                    <a:pt x="177217" y="357058"/>
                  </a:lnTo>
                  <a:lnTo>
                    <a:pt x="156688" y="357050"/>
                  </a:lnTo>
                  <a:lnTo>
                    <a:pt x="89070" y="297570"/>
                  </a:lnTo>
                  <a:lnTo>
                    <a:pt x="89070" y="155218"/>
                  </a:lnTo>
                  <a:lnTo>
                    <a:pt x="156698" y="95730"/>
                  </a:lnTo>
                  <a:lnTo>
                    <a:pt x="177217" y="95730"/>
                  </a:lnTo>
                  <a:lnTo>
                    <a:pt x="177217" y="73911"/>
                  </a:lnTo>
                  <a:lnTo>
                    <a:pt x="165632" y="67525"/>
                  </a:lnTo>
                  <a:close/>
                </a:path>
                <a:path w="451485" h="451485">
                  <a:moveTo>
                    <a:pt x="285789" y="67499"/>
                  </a:moveTo>
                  <a:lnTo>
                    <a:pt x="274237" y="73911"/>
                  </a:lnTo>
                  <a:lnTo>
                    <a:pt x="274237" y="378885"/>
                  </a:lnTo>
                  <a:lnTo>
                    <a:pt x="281840" y="383100"/>
                  </a:lnTo>
                  <a:lnTo>
                    <a:pt x="284567" y="383553"/>
                  </a:lnTo>
                  <a:lnTo>
                    <a:pt x="291586" y="383553"/>
                  </a:lnTo>
                  <a:lnTo>
                    <a:pt x="295639" y="382297"/>
                  </a:lnTo>
                  <a:lnTo>
                    <a:pt x="298469" y="381100"/>
                  </a:lnTo>
                  <a:lnTo>
                    <a:pt x="325798" y="357050"/>
                  </a:lnTo>
                  <a:lnTo>
                    <a:pt x="294741" y="357050"/>
                  </a:lnTo>
                  <a:lnTo>
                    <a:pt x="294741" y="95738"/>
                  </a:lnTo>
                  <a:lnTo>
                    <a:pt x="325801" y="95738"/>
                  </a:lnTo>
                  <a:lnTo>
                    <a:pt x="298469" y="71688"/>
                  </a:lnTo>
                  <a:lnTo>
                    <a:pt x="294861" y="70166"/>
                  </a:lnTo>
                  <a:lnTo>
                    <a:pt x="285789" y="67499"/>
                  </a:lnTo>
                  <a:close/>
                </a:path>
                <a:path w="451485" h="451485">
                  <a:moveTo>
                    <a:pt x="177217" y="95730"/>
                  </a:moveTo>
                  <a:lnTo>
                    <a:pt x="156698" y="95730"/>
                  </a:lnTo>
                  <a:lnTo>
                    <a:pt x="156698" y="357058"/>
                  </a:lnTo>
                  <a:lnTo>
                    <a:pt x="177217" y="357058"/>
                  </a:lnTo>
                  <a:lnTo>
                    <a:pt x="177217" y="95730"/>
                  </a:lnTo>
                  <a:close/>
                </a:path>
                <a:path w="451485" h="451485">
                  <a:moveTo>
                    <a:pt x="325801" y="95738"/>
                  </a:moveTo>
                  <a:lnTo>
                    <a:pt x="294741" y="95738"/>
                  </a:lnTo>
                  <a:lnTo>
                    <a:pt x="362342" y="155218"/>
                  </a:lnTo>
                  <a:lnTo>
                    <a:pt x="362333" y="297570"/>
                  </a:lnTo>
                  <a:lnTo>
                    <a:pt x="294741" y="357050"/>
                  </a:lnTo>
                  <a:lnTo>
                    <a:pt x="325798" y="357050"/>
                  </a:lnTo>
                  <a:lnTo>
                    <a:pt x="375172" y="313609"/>
                  </a:lnTo>
                  <a:lnTo>
                    <a:pt x="379896" y="310856"/>
                  </a:lnTo>
                  <a:lnTo>
                    <a:pt x="382871" y="305863"/>
                  </a:lnTo>
                  <a:lnTo>
                    <a:pt x="382871" y="146925"/>
                  </a:lnTo>
                  <a:lnTo>
                    <a:pt x="379904" y="141941"/>
                  </a:lnTo>
                  <a:lnTo>
                    <a:pt x="375151" y="139162"/>
                  </a:lnTo>
                  <a:lnTo>
                    <a:pt x="325801" y="95738"/>
                  </a:lnTo>
                  <a:close/>
                </a:path>
                <a:path w="451485" h="451485">
                  <a:moveTo>
                    <a:pt x="206124" y="215921"/>
                  </a:moveTo>
                  <a:lnTo>
                    <a:pt x="186536" y="215921"/>
                  </a:lnTo>
                  <a:lnTo>
                    <a:pt x="186536" y="235508"/>
                  </a:lnTo>
                  <a:lnTo>
                    <a:pt x="206124" y="235508"/>
                  </a:lnTo>
                  <a:lnTo>
                    <a:pt x="206124" y="215921"/>
                  </a:lnTo>
                  <a:close/>
                </a:path>
                <a:path w="451485" h="451485">
                  <a:moveTo>
                    <a:pt x="235500" y="215921"/>
                  </a:moveTo>
                  <a:lnTo>
                    <a:pt x="215913" y="215921"/>
                  </a:lnTo>
                  <a:lnTo>
                    <a:pt x="215913" y="235508"/>
                  </a:lnTo>
                  <a:lnTo>
                    <a:pt x="235500" y="235508"/>
                  </a:lnTo>
                  <a:lnTo>
                    <a:pt x="235500" y="215921"/>
                  </a:lnTo>
                  <a:close/>
                </a:path>
                <a:path w="451485" h="451485">
                  <a:moveTo>
                    <a:pt x="264869" y="215921"/>
                  </a:moveTo>
                  <a:lnTo>
                    <a:pt x="245298" y="215921"/>
                  </a:lnTo>
                  <a:lnTo>
                    <a:pt x="245298" y="235508"/>
                  </a:lnTo>
                  <a:lnTo>
                    <a:pt x="264869" y="235508"/>
                  </a:lnTo>
                  <a:lnTo>
                    <a:pt x="264869" y="215921"/>
                  </a:lnTo>
                  <a:close/>
                </a:path>
              </a:pathLst>
            </a:custGeom>
            <a:solidFill>
              <a:srgbClr val="A0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397758" y="3468369"/>
              <a:ext cx="2779395" cy="2012314"/>
            </a:xfrm>
            <a:custGeom>
              <a:avLst/>
              <a:gdLst/>
              <a:ahLst/>
              <a:cxnLst/>
              <a:rect l="l" t="t" r="r" b="b"/>
              <a:pathLst>
                <a:path w="2779395" h="2012314">
                  <a:moveTo>
                    <a:pt x="12700" y="511683"/>
                  </a:moveTo>
                  <a:lnTo>
                    <a:pt x="0" y="511683"/>
                  </a:lnTo>
                  <a:lnTo>
                    <a:pt x="0" y="562483"/>
                  </a:lnTo>
                  <a:lnTo>
                    <a:pt x="12700" y="562483"/>
                  </a:lnTo>
                  <a:lnTo>
                    <a:pt x="12700" y="511683"/>
                  </a:lnTo>
                  <a:close/>
                </a:path>
                <a:path w="2779395" h="2012314">
                  <a:moveTo>
                    <a:pt x="12700" y="422783"/>
                  </a:moveTo>
                  <a:lnTo>
                    <a:pt x="0" y="422783"/>
                  </a:lnTo>
                  <a:lnTo>
                    <a:pt x="0" y="473583"/>
                  </a:lnTo>
                  <a:lnTo>
                    <a:pt x="12700" y="473583"/>
                  </a:lnTo>
                  <a:lnTo>
                    <a:pt x="12700" y="422783"/>
                  </a:lnTo>
                  <a:close/>
                </a:path>
                <a:path w="2779395" h="2012314">
                  <a:moveTo>
                    <a:pt x="12700" y="333883"/>
                  </a:moveTo>
                  <a:lnTo>
                    <a:pt x="0" y="333883"/>
                  </a:lnTo>
                  <a:lnTo>
                    <a:pt x="0" y="384683"/>
                  </a:lnTo>
                  <a:lnTo>
                    <a:pt x="12700" y="384683"/>
                  </a:lnTo>
                  <a:lnTo>
                    <a:pt x="12700" y="333883"/>
                  </a:lnTo>
                  <a:close/>
                </a:path>
                <a:path w="2779395" h="2012314">
                  <a:moveTo>
                    <a:pt x="12700" y="244983"/>
                  </a:moveTo>
                  <a:lnTo>
                    <a:pt x="0" y="244983"/>
                  </a:lnTo>
                  <a:lnTo>
                    <a:pt x="0" y="295783"/>
                  </a:lnTo>
                  <a:lnTo>
                    <a:pt x="12700" y="295783"/>
                  </a:lnTo>
                  <a:lnTo>
                    <a:pt x="12700" y="244983"/>
                  </a:lnTo>
                  <a:close/>
                </a:path>
                <a:path w="2779395" h="2012314">
                  <a:moveTo>
                    <a:pt x="12700" y="156083"/>
                  </a:moveTo>
                  <a:lnTo>
                    <a:pt x="0" y="156083"/>
                  </a:lnTo>
                  <a:lnTo>
                    <a:pt x="0" y="206883"/>
                  </a:lnTo>
                  <a:lnTo>
                    <a:pt x="12700" y="206883"/>
                  </a:lnTo>
                  <a:lnTo>
                    <a:pt x="12700" y="156083"/>
                  </a:lnTo>
                  <a:close/>
                </a:path>
                <a:path w="2779395" h="2012314">
                  <a:moveTo>
                    <a:pt x="12700" y="67183"/>
                  </a:moveTo>
                  <a:lnTo>
                    <a:pt x="0" y="67183"/>
                  </a:lnTo>
                  <a:lnTo>
                    <a:pt x="0" y="117983"/>
                  </a:lnTo>
                  <a:lnTo>
                    <a:pt x="12700" y="117983"/>
                  </a:lnTo>
                  <a:lnTo>
                    <a:pt x="12700" y="67183"/>
                  </a:lnTo>
                  <a:close/>
                </a:path>
                <a:path w="2779395" h="2012314">
                  <a:moveTo>
                    <a:pt x="27178" y="624205"/>
                  </a:moveTo>
                  <a:lnTo>
                    <a:pt x="12700" y="624205"/>
                  </a:lnTo>
                  <a:lnTo>
                    <a:pt x="12700" y="600583"/>
                  </a:lnTo>
                  <a:lnTo>
                    <a:pt x="0" y="600583"/>
                  </a:lnTo>
                  <a:lnTo>
                    <a:pt x="0" y="636905"/>
                  </a:lnTo>
                  <a:lnTo>
                    <a:pt x="27178" y="636905"/>
                  </a:lnTo>
                  <a:lnTo>
                    <a:pt x="27178" y="630555"/>
                  </a:lnTo>
                  <a:lnTo>
                    <a:pt x="27178" y="624205"/>
                  </a:lnTo>
                  <a:close/>
                </a:path>
                <a:path w="2779395" h="2012314">
                  <a:moveTo>
                    <a:pt x="34417" y="0"/>
                  </a:moveTo>
                  <a:lnTo>
                    <a:pt x="0" y="0"/>
                  </a:lnTo>
                  <a:lnTo>
                    <a:pt x="0" y="29083"/>
                  </a:lnTo>
                  <a:lnTo>
                    <a:pt x="12700" y="29083"/>
                  </a:lnTo>
                  <a:lnTo>
                    <a:pt x="12700" y="12700"/>
                  </a:lnTo>
                  <a:lnTo>
                    <a:pt x="34417" y="12700"/>
                  </a:lnTo>
                  <a:lnTo>
                    <a:pt x="34417" y="6350"/>
                  </a:lnTo>
                  <a:lnTo>
                    <a:pt x="34417" y="0"/>
                  </a:lnTo>
                  <a:close/>
                </a:path>
                <a:path w="2779395" h="2012314">
                  <a:moveTo>
                    <a:pt x="116078" y="624205"/>
                  </a:moveTo>
                  <a:lnTo>
                    <a:pt x="65278" y="624205"/>
                  </a:lnTo>
                  <a:lnTo>
                    <a:pt x="65278" y="636905"/>
                  </a:lnTo>
                  <a:lnTo>
                    <a:pt x="116078" y="636905"/>
                  </a:lnTo>
                  <a:lnTo>
                    <a:pt x="116078" y="624205"/>
                  </a:lnTo>
                  <a:close/>
                </a:path>
                <a:path w="2779395" h="2012314">
                  <a:moveTo>
                    <a:pt x="123317" y="0"/>
                  </a:moveTo>
                  <a:lnTo>
                    <a:pt x="72517" y="0"/>
                  </a:lnTo>
                  <a:lnTo>
                    <a:pt x="72517" y="12700"/>
                  </a:lnTo>
                  <a:lnTo>
                    <a:pt x="123317" y="12700"/>
                  </a:lnTo>
                  <a:lnTo>
                    <a:pt x="123317" y="0"/>
                  </a:lnTo>
                  <a:close/>
                </a:path>
                <a:path w="2779395" h="2012314">
                  <a:moveTo>
                    <a:pt x="204978" y="624205"/>
                  </a:moveTo>
                  <a:lnTo>
                    <a:pt x="154178" y="624205"/>
                  </a:lnTo>
                  <a:lnTo>
                    <a:pt x="154178" y="636905"/>
                  </a:lnTo>
                  <a:lnTo>
                    <a:pt x="204978" y="636905"/>
                  </a:lnTo>
                  <a:lnTo>
                    <a:pt x="204978" y="624205"/>
                  </a:lnTo>
                  <a:close/>
                </a:path>
                <a:path w="2779395" h="2012314">
                  <a:moveTo>
                    <a:pt x="212217" y="0"/>
                  </a:moveTo>
                  <a:lnTo>
                    <a:pt x="161417" y="0"/>
                  </a:lnTo>
                  <a:lnTo>
                    <a:pt x="161417" y="12700"/>
                  </a:lnTo>
                  <a:lnTo>
                    <a:pt x="212217" y="12700"/>
                  </a:lnTo>
                  <a:lnTo>
                    <a:pt x="212217" y="0"/>
                  </a:lnTo>
                  <a:close/>
                </a:path>
                <a:path w="2779395" h="2012314">
                  <a:moveTo>
                    <a:pt x="293878" y="624205"/>
                  </a:moveTo>
                  <a:lnTo>
                    <a:pt x="243078" y="624205"/>
                  </a:lnTo>
                  <a:lnTo>
                    <a:pt x="243078" y="636905"/>
                  </a:lnTo>
                  <a:lnTo>
                    <a:pt x="293878" y="636905"/>
                  </a:lnTo>
                  <a:lnTo>
                    <a:pt x="293878" y="624205"/>
                  </a:lnTo>
                  <a:close/>
                </a:path>
                <a:path w="2779395" h="2012314">
                  <a:moveTo>
                    <a:pt x="301117" y="0"/>
                  </a:moveTo>
                  <a:lnTo>
                    <a:pt x="250317" y="0"/>
                  </a:lnTo>
                  <a:lnTo>
                    <a:pt x="250317" y="12700"/>
                  </a:lnTo>
                  <a:lnTo>
                    <a:pt x="301117" y="12700"/>
                  </a:lnTo>
                  <a:lnTo>
                    <a:pt x="301117" y="0"/>
                  </a:lnTo>
                  <a:close/>
                </a:path>
                <a:path w="2779395" h="2012314">
                  <a:moveTo>
                    <a:pt x="382778" y="624205"/>
                  </a:moveTo>
                  <a:lnTo>
                    <a:pt x="331978" y="624205"/>
                  </a:lnTo>
                  <a:lnTo>
                    <a:pt x="331978" y="636905"/>
                  </a:lnTo>
                  <a:lnTo>
                    <a:pt x="382778" y="636905"/>
                  </a:lnTo>
                  <a:lnTo>
                    <a:pt x="382778" y="624205"/>
                  </a:lnTo>
                  <a:close/>
                </a:path>
                <a:path w="2779395" h="2012314">
                  <a:moveTo>
                    <a:pt x="471678" y="624205"/>
                  </a:moveTo>
                  <a:lnTo>
                    <a:pt x="420878" y="624205"/>
                  </a:lnTo>
                  <a:lnTo>
                    <a:pt x="420878" y="636905"/>
                  </a:lnTo>
                  <a:lnTo>
                    <a:pt x="471678" y="636905"/>
                  </a:lnTo>
                  <a:lnTo>
                    <a:pt x="471678" y="624205"/>
                  </a:lnTo>
                  <a:close/>
                </a:path>
                <a:path w="2779395" h="2012314">
                  <a:moveTo>
                    <a:pt x="493268" y="1097788"/>
                  </a:moveTo>
                  <a:lnTo>
                    <a:pt x="480568" y="1097788"/>
                  </a:lnTo>
                  <a:lnTo>
                    <a:pt x="480568" y="1097915"/>
                  </a:lnTo>
                  <a:lnTo>
                    <a:pt x="480568" y="1148588"/>
                  </a:lnTo>
                  <a:lnTo>
                    <a:pt x="480568" y="1148715"/>
                  </a:lnTo>
                  <a:lnTo>
                    <a:pt x="493268" y="1148715"/>
                  </a:lnTo>
                  <a:lnTo>
                    <a:pt x="493268" y="1148588"/>
                  </a:lnTo>
                  <a:lnTo>
                    <a:pt x="493268" y="1097915"/>
                  </a:lnTo>
                  <a:lnTo>
                    <a:pt x="493268" y="1097788"/>
                  </a:lnTo>
                  <a:close/>
                </a:path>
                <a:path w="2779395" h="2012314">
                  <a:moveTo>
                    <a:pt x="493268" y="1008888"/>
                  </a:moveTo>
                  <a:lnTo>
                    <a:pt x="480568" y="1008888"/>
                  </a:lnTo>
                  <a:lnTo>
                    <a:pt x="480568" y="1009015"/>
                  </a:lnTo>
                  <a:lnTo>
                    <a:pt x="480568" y="1059688"/>
                  </a:lnTo>
                  <a:lnTo>
                    <a:pt x="480568" y="1059815"/>
                  </a:lnTo>
                  <a:lnTo>
                    <a:pt x="493268" y="1059815"/>
                  </a:lnTo>
                  <a:lnTo>
                    <a:pt x="493268" y="1059688"/>
                  </a:lnTo>
                  <a:lnTo>
                    <a:pt x="493268" y="1009015"/>
                  </a:lnTo>
                  <a:lnTo>
                    <a:pt x="493268" y="1008888"/>
                  </a:lnTo>
                  <a:close/>
                </a:path>
                <a:path w="2779395" h="2012314">
                  <a:moveTo>
                    <a:pt x="493268" y="919988"/>
                  </a:moveTo>
                  <a:lnTo>
                    <a:pt x="480568" y="919988"/>
                  </a:lnTo>
                  <a:lnTo>
                    <a:pt x="480568" y="920115"/>
                  </a:lnTo>
                  <a:lnTo>
                    <a:pt x="480568" y="970788"/>
                  </a:lnTo>
                  <a:lnTo>
                    <a:pt x="480568" y="970915"/>
                  </a:lnTo>
                  <a:lnTo>
                    <a:pt x="493268" y="970915"/>
                  </a:lnTo>
                  <a:lnTo>
                    <a:pt x="493268" y="970788"/>
                  </a:lnTo>
                  <a:lnTo>
                    <a:pt x="493268" y="920115"/>
                  </a:lnTo>
                  <a:lnTo>
                    <a:pt x="493268" y="919988"/>
                  </a:lnTo>
                  <a:close/>
                </a:path>
                <a:path w="2779395" h="2012314">
                  <a:moveTo>
                    <a:pt x="493268" y="831088"/>
                  </a:moveTo>
                  <a:lnTo>
                    <a:pt x="480568" y="831088"/>
                  </a:lnTo>
                  <a:lnTo>
                    <a:pt x="480568" y="831215"/>
                  </a:lnTo>
                  <a:lnTo>
                    <a:pt x="480568" y="881888"/>
                  </a:lnTo>
                  <a:lnTo>
                    <a:pt x="480568" y="882015"/>
                  </a:lnTo>
                  <a:lnTo>
                    <a:pt x="493268" y="882015"/>
                  </a:lnTo>
                  <a:lnTo>
                    <a:pt x="493268" y="881888"/>
                  </a:lnTo>
                  <a:lnTo>
                    <a:pt x="493268" y="831215"/>
                  </a:lnTo>
                  <a:lnTo>
                    <a:pt x="493268" y="831088"/>
                  </a:lnTo>
                  <a:close/>
                </a:path>
                <a:path w="2779395" h="2012314">
                  <a:moveTo>
                    <a:pt x="493268" y="742188"/>
                  </a:moveTo>
                  <a:lnTo>
                    <a:pt x="480568" y="742188"/>
                  </a:lnTo>
                  <a:lnTo>
                    <a:pt x="480568" y="742315"/>
                  </a:lnTo>
                  <a:lnTo>
                    <a:pt x="480568" y="792988"/>
                  </a:lnTo>
                  <a:lnTo>
                    <a:pt x="480568" y="793115"/>
                  </a:lnTo>
                  <a:lnTo>
                    <a:pt x="493268" y="793115"/>
                  </a:lnTo>
                  <a:lnTo>
                    <a:pt x="493268" y="792988"/>
                  </a:lnTo>
                  <a:lnTo>
                    <a:pt x="493268" y="742315"/>
                  </a:lnTo>
                  <a:lnTo>
                    <a:pt x="493268" y="742188"/>
                  </a:lnTo>
                  <a:close/>
                </a:path>
                <a:path w="2779395" h="2012314">
                  <a:moveTo>
                    <a:pt x="493268" y="653288"/>
                  </a:moveTo>
                  <a:lnTo>
                    <a:pt x="480568" y="653288"/>
                  </a:lnTo>
                  <a:lnTo>
                    <a:pt x="480568" y="653415"/>
                  </a:lnTo>
                  <a:lnTo>
                    <a:pt x="480568" y="704088"/>
                  </a:lnTo>
                  <a:lnTo>
                    <a:pt x="480568" y="704215"/>
                  </a:lnTo>
                  <a:lnTo>
                    <a:pt x="493268" y="704215"/>
                  </a:lnTo>
                  <a:lnTo>
                    <a:pt x="493268" y="704088"/>
                  </a:lnTo>
                  <a:lnTo>
                    <a:pt x="493268" y="653415"/>
                  </a:lnTo>
                  <a:lnTo>
                    <a:pt x="493268" y="653288"/>
                  </a:lnTo>
                  <a:close/>
                </a:path>
                <a:path w="2779395" h="2012314">
                  <a:moveTo>
                    <a:pt x="538480" y="1953133"/>
                  </a:moveTo>
                  <a:lnTo>
                    <a:pt x="538226" y="1949069"/>
                  </a:lnTo>
                  <a:lnTo>
                    <a:pt x="532892" y="1944497"/>
                  </a:lnTo>
                  <a:lnTo>
                    <a:pt x="528955" y="1944751"/>
                  </a:lnTo>
                  <a:lnTo>
                    <a:pt x="526542" y="1947418"/>
                  </a:lnTo>
                  <a:lnTo>
                    <a:pt x="493268" y="1985454"/>
                  </a:lnTo>
                  <a:lnTo>
                    <a:pt x="493268" y="1873504"/>
                  </a:lnTo>
                  <a:lnTo>
                    <a:pt x="493268" y="1867154"/>
                  </a:lnTo>
                  <a:lnTo>
                    <a:pt x="493268" y="1860804"/>
                  </a:lnTo>
                  <a:lnTo>
                    <a:pt x="493268" y="1722374"/>
                  </a:lnTo>
                  <a:lnTo>
                    <a:pt x="480568" y="1722374"/>
                  </a:lnTo>
                  <a:lnTo>
                    <a:pt x="480568" y="1867154"/>
                  </a:lnTo>
                  <a:lnTo>
                    <a:pt x="480568" y="1985454"/>
                  </a:lnTo>
                  <a:lnTo>
                    <a:pt x="447294" y="1947418"/>
                  </a:lnTo>
                  <a:lnTo>
                    <a:pt x="444881" y="1944751"/>
                  </a:lnTo>
                  <a:lnTo>
                    <a:pt x="440944" y="1944497"/>
                  </a:lnTo>
                  <a:lnTo>
                    <a:pt x="435610" y="1949069"/>
                  </a:lnTo>
                  <a:lnTo>
                    <a:pt x="435356" y="1953133"/>
                  </a:lnTo>
                  <a:lnTo>
                    <a:pt x="437642" y="1955673"/>
                  </a:lnTo>
                  <a:lnTo>
                    <a:pt x="486918" y="2011934"/>
                  </a:lnTo>
                  <a:lnTo>
                    <a:pt x="495249" y="2002409"/>
                  </a:lnTo>
                  <a:lnTo>
                    <a:pt x="536194" y="1955673"/>
                  </a:lnTo>
                  <a:lnTo>
                    <a:pt x="538480" y="1953133"/>
                  </a:lnTo>
                  <a:close/>
                </a:path>
                <a:path w="2779395" h="2012314">
                  <a:moveTo>
                    <a:pt x="538480" y="1188212"/>
                  </a:moveTo>
                  <a:lnTo>
                    <a:pt x="538226" y="1184275"/>
                  </a:lnTo>
                  <a:lnTo>
                    <a:pt x="535559" y="1181989"/>
                  </a:lnTo>
                  <a:lnTo>
                    <a:pt x="532892" y="1179576"/>
                  </a:lnTo>
                  <a:lnTo>
                    <a:pt x="528955" y="1179957"/>
                  </a:lnTo>
                  <a:lnTo>
                    <a:pt x="526542" y="1182497"/>
                  </a:lnTo>
                  <a:lnTo>
                    <a:pt x="493268" y="1220533"/>
                  </a:lnTo>
                  <a:lnTo>
                    <a:pt x="493268" y="1186815"/>
                  </a:lnTo>
                  <a:lnTo>
                    <a:pt x="493268" y="1186688"/>
                  </a:lnTo>
                  <a:lnTo>
                    <a:pt x="480568" y="1186688"/>
                  </a:lnTo>
                  <a:lnTo>
                    <a:pt x="480568" y="1186815"/>
                  </a:lnTo>
                  <a:lnTo>
                    <a:pt x="480568" y="1220533"/>
                  </a:lnTo>
                  <a:lnTo>
                    <a:pt x="447294" y="1182497"/>
                  </a:lnTo>
                  <a:lnTo>
                    <a:pt x="446176" y="1181328"/>
                  </a:lnTo>
                  <a:lnTo>
                    <a:pt x="445008" y="1179957"/>
                  </a:lnTo>
                  <a:lnTo>
                    <a:pt x="444881" y="1179957"/>
                  </a:lnTo>
                  <a:lnTo>
                    <a:pt x="444639" y="1179944"/>
                  </a:lnTo>
                  <a:lnTo>
                    <a:pt x="440944" y="1179576"/>
                  </a:lnTo>
                  <a:lnTo>
                    <a:pt x="438277" y="1181989"/>
                  </a:lnTo>
                  <a:lnTo>
                    <a:pt x="435610" y="1184275"/>
                  </a:lnTo>
                  <a:lnTo>
                    <a:pt x="435356" y="1188212"/>
                  </a:lnTo>
                  <a:lnTo>
                    <a:pt x="435356" y="1188339"/>
                  </a:lnTo>
                  <a:lnTo>
                    <a:pt x="436460" y="1189520"/>
                  </a:lnTo>
                  <a:lnTo>
                    <a:pt x="437642" y="1190879"/>
                  </a:lnTo>
                  <a:lnTo>
                    <a:pt x="486918" y="1247140"/>
                  </a:lnTo>
                  <a:lnTo>
                    <a:pt x="495249" y="1237615"/>
                  </a:lnTo>
                  <a:lnTo>
                    <a:pt x="495363" y="1237488"/>
                  </a:lnTo>
                  <a:lnTo>
                    <a:pt x="536194" y="1190879"/>
                  </a:lnTo>
                  <a:lnTo>
                    <a:pt x="538480" y="1188339"/>
                  </a:lnTo>
                  <a:lnTo>
                    <a:pt x="538480" y="1188212"/>
                  </a:lnTo>
                  <a:close/>
                </a:path>
                <a:path w="2779395" h="2012314">
                  <a:moveTo>
                    <a:pt x="556768" y="627888"/>
                  </a:moveTo>
                  <a:lnTo>
                    <a:pt x="505968" y="627888"/>
                  </a:lnTo>
                  <a:lnTo>
                    <a:pt x="505968" y="640588"/>
                  </a:lnTo>
                  <a:lnTo>
                    <a:pt x="556768" y="640588"/>
                  </a:lnTo>
                  <a:lnTo>
                    <a:pt x="556768" y="627888"/>
                  </a:lnTo>
                  <a:close/>
                </a:path>
                <a:path w="2779395" h="2012314">
                  <a:moveTo>
                    <a:pt x="645668" y="627888"/>
                  </a:moveTo>
                  <a:lnTo>
                    <a:pt x="594868" y="627888"/>
                  </a:lnTo>
                  <a:lnTo>
                    <a:pt x="594868" y="640588"/>
                  </a:lnTo>
                  <a:lnTo>
                    <a:pt x="645668" y="640588"/>
                  </a:lnTo>
                  <a:lnTo>
                    <a:pt x="645668" y="627888"/>
                  </a:lnTo>
                  <a:close/>
                </a:path>
                <a:path w="2779395" h="2012314">
                  <a:moveTo>
                    <a:pt x="734568" y="627888"/>
                  </a:moveTo>
                  <a:lnTo>
                    <a:pt x="683768" y="627888"/>
                  </a:lnTo>
                  <a:lnTo>
                    <a:pt x="683768" y="640588"/>
                  </a:lnTo>
                  <a:lnTo>
                    <a:pt x="734568" y="640588"/>
                  </a:lnTo>
                  <a:lnTo>
                    <a:pt x="734568" y="627888"/>
                  </a:lnTo>
                  <a:close/>
                </a:path>
                <a:path w="2779395" h="2012314">
                  <a:moveTo>
                    <a:pt x="823468" y="627888"/>
                  </a:moveTo>
                  <a:lnTo>
                    <a:pt x="772668" y="627888"/>
                  </a:lnTo>
                  <a:lnTo>
                    <a:pt x="772668" y="640588"/>
                  </a:lnTo>
                  <a:lnTo>
                    <a:pt x="823468" y="640588"/>
                  </a:lnTo>
                  <a:lnTo>
                    <a:pt x="823468" y="627888"/>
                  </a:lnTo>
                  <a:close/>
                </a:path>
                <a:path w="2779395" h="2012314">
                  <a:moveTo>
                    <a:pt x="912368" y="627888"/>
                  </a:moveTo>
                  <a:lnTo>
                    <a:pt x="861568" y="627888"/>
                  </a:lnTo>
                  <a:lnTo>
                    <a:pt x="861568" y="640588"/>
                  </a:lnTo>
                  <a:lnTo>
                    <a:pt x="912368" y="640588"/>
                  </a:lnTo>
                  <a:lnTo>
                    <a:pt x="912368" y="627888"/>
                  </a:lnTo>
                  <a:close/>
                </a:path>
                <a:path w="2779395" h="2012314">
                  <a:moveTo>
                    <a:pt x="1001268" y="627888"/>
                  </a:moveTo>
                  <a:lnTo>
                    <a:pt x="950468" y="627888"/>
                  </a:lnTo>
                  <a:lnTo>
                    <a:pt x="950468" y="640588"/>
                  </a:lnTo>
                  <a:lnTo>
                    <a:pt x="1001268" y="640588"/>
                  </a:lnTo>
                  <a:lnTo>
                    <a:pt x="1001268" y="627888"/>
                  </a:lnTo>
                  <a:close/>
                </a:path>
                <a:path w="2779395" h="2012314">
                  <a:moveTo>
                    <a:pt x="1090168" y="627888"/>
                  </a:moveTo>
                  <a:lnTo>
                    <a:pt x="1039368" y="627888"/>
                  </a:lnTo>
                  <a:lnTo>
                    <a:pt x="1039368" y="640588"/>
                  </a:lnTo>
                  <a:lnTo>
                    <a:pt x="1090168" y="640588"/>
                  </a:lnTo>
                  <a:lnTo>
                    <a:pt x="1090168" y="627888"/>
                  </a:lnTo>
                  <a:close/>
                </a:path>
                <a:path w="2779395" h="2012314">
                  <a:moveTo>
                    <a:pt x="1179068" y="627888"/>
                  </a:moveTo>
                  <a:lnTo>
                    <a:pt x="1128268" y="627888"/>
                  </a:lnTo>
                  <a:lnTo>
                    <a:pt x="1128268" y="640588"/>
                  </a:lnTo>
                  <a:lnTo>
                    <a:pt x="1179068" y="640588"/>
                  </a:lnTo>
                  <a:lnTo>
                    <a:pt x="1179068" y="627888"/>
                  </a:lnTo>
                  <a:close/>
                </a:path>
                <a:path w="2779395" h="2012314">
                  <a:moveTo>
                    <a:pt x="1267968" y="627888"/>
                  </a:moveTo>
                  <a:lnTo>
                    <a:pt x="1217168" y="627888"/>
                  </a:lnTo>
                  <a:lnTo>
                    <a:pt x="1217168" y="640588"/>
                  </a:lnTo>
                  <a:lnTo>
                    <a:pt x="1267968" y="640588"/>
                  </a:lnTo>
                  <a:lnTo>
                    <a:pt x="1267968" y="627888"/>
                  </a:lnTo>
                  <a:close/>
                </a:path>
                <a:path w="2779395" h="2012314">
                  <a:moveTo>
                    <a:pt x="1356868" y="627888"/>
                  </a:moveTo>
                  <a:lnTo>
                    <a:pt x="1306068" y="627888"/>
                  </a:lnTo>
                  <a:lnTo>
                    <a:pt x="1306068" y="640588"/>
                  </a:lnTo>
                  <a:lnTo>
                    <a:pt x="1356868" y="640588"/>
                  </a:lnTo>
                  <a:lnTo>
                    <a:pt x="1356868" y="627888"/>
                  </a:lnTo>
                  <a:close/>
                </a:path>
                <a:path w="2779395" h="2012314">
                  <a:moveTo>
                    <a:pt x="1445768" y="627888"/>
                  </a:moveTo>
                  <a:lnTo>
                    <a:pt x="1394968" y="627888"/>
                  </a:lnTo>
                  <a:lnTo>
                    <a:pt x="1394968" y="640588"/>
                  </a:lnTo>
                  <a:lnTo>
                    <a:pt x="1445768" y="640588"/>
                  </a:lnTo>
                  <a:lnTo>
                    <a:pt x="1445768" y="627888"/>
                  </a:lnTo>
                  <a:close/>
                </a:path>
                <a:path w="2779395" h="2012314">
                  <a:moveTo>
                    <a:pt x="1534668" y="627888"/>
                  </a:moveTo>
                  <a:lnTo>
                    <a:pt x="1483868" y="627888"/>
                  </a:lnTo>
                  <a:lnTo>
                    <a:pt x="1483868" y="640588"/>
                  </a:lnTo>
                  <a:lnTo>
                    <a:pt x="1534668" y="640588"/>
                  </a:lnTo>
                  <a:lnTo>
                    <a:pt x="1534668" y="627888"/>
                  </a:lnTo>
                  <a:close/>
                </a:path>
                <a:path w="2779395" h="2012314">
                  <a:moveTo>
                    <a:pt x="1623568" y="627888"/>
                  </a:moveTo>
                  <a:lnTo>
                    <a:pt x="1572768" y="627888"/>
                  </a:lnTo>
                  <a:lnTo>
                    <a:pt x="1572768" y="640588"/>
                  </a:lnTo>
                  <a:lnTo>
                    <a:pt x="1623568" y="640588"/>
                  </a:lnTo>
                  <a:lnTo>
                    <a:pt x="1623568" y="627888"/>
                  </a:lnTo>
                  <a:close/>
                </a:path>
                <a:path w="2779395" h="2012314">
                  <a:moveTo>
                    <a:pt x="1712468" y="627888"/>
                  </a:moveTo>
                  <a:lnTo>
                    <a:pt x="1661668" y="627888"/>
                  </a:lnTo>
                  <a:lnTo>
                    <a:pt x="1661668" y="640588"/>
                  </a:lnTo>
                  <a:lnTo>
                    <a:pt x="1712468" y="640588"/>
                  </a:lnTo>
                  <a:lnTo>
                    <a:pt x="1712468" y="627888"/>
                  </a:lnTo>
                  <a:close/>
                </a:path>
                <a:path w="2779395" h="2012314">
                  <a:moveTo>
                    <a:pt x="1801368" y="627888"/>
                  </a:moveTo>
                  <a:lnTo>
                    <a:pt x="1750568" y="627888"/>
                  </a:lnTo>
                  <a:lnTo>
                    <a:pt x="1750568" y="640588"/>
                  </a:lnTo>
                  <a:lnTo>
                    <a:pt x="1801368" y="640588"/>
                  </a:lnTo>
                  <a:lnTo>
                    <a:pt x="1801368" y="627888"/>
                  </a:lnTo>
                  <a:close/>
                </a:path>
                <a:path w="2779395" h="2012314">
                  <a:moveTo>
                    <a:pt x="1890268" y="627888"/>
                  </a:moveTo>
                  <a:lnTo>
                    <a:pt x="1839468" y="627888"/>
                  </a:lnTo>
                  <a:lnTo>
                    <a:pt x="1839468" y="640588"/>
                  </a:lnTo>
                  <a:lnTo>
                    <a:pt x="1890268" y="640588"/>
                  </a:lnTo>
                  <a:lnTo>
                    <a:pt x="1890268" y="627888"/>
                  </a:lnTo>
                  <a:close/>
                </a:path>
                <a:path w="2779395" h="2012314">
                  <a:moveTo>
                    <a:pt x="1979168" y="627888"/>
                  </a:moveTo>
                  <a:lnTo>
                    <a:pt x="1928368" y="627888"/>
                  </a:lnTo>
                  <a:lnTo>
                    <a:pt x="1928368" y="640588"/>
                  </a:lnTo>
                  <a:lnTo>
                    <a:pt x="1979168" y="640588"/>
                  </a:lnTo>
                  <a:lnTo>
                    <a:pt x="1979168" y="627888"/>
                  </a:lnTo>
                  <a:close/>
                </a:path>
                <a:path w="2779395" h="2012314">
                  <a:moveTo>
                    <a:pt x="2068068" y="627888"/>
                  </a:moveTo>
                  <a:lnTo>
                    <a:pt x="2017268" y="627888"/>
                  </a:lnTo>
                  <a:lnTo>
                    <a:pt x="2017268" y="640588"/>
                  </a:lnTo>
                  <a:lnTo>
                    <a:pt x="2068068" y="640588"/>
                  </a:lnTo>
                  <a:lnTo>
                    <a:pt x="2068068" y="627888"/>
                  </a:lnTo>
                  <a:close/>
                </a:path>
                <a:path w="2779395" h="2012314">
                  <a:moveTo>
                    <a:pt x="2156968" y="627888"/>
                  </a:moveTo>
                  <a:lnTo>
                    <a:pt x="2106168" y="627888"/>
                  </a:lnTo>
                  <a:lnTo>
                    <a:pt x="2106168" y="640588"/>
                  </a:lnTo>
                  <a:lnTo>
                    <a:pt x="2156968" y="640588"/>
                  </a:lnTo>
                  <a:lnTo>
                    <a:pt x="2156968" y="627888"/>
                  </a:lnTo>
                  <a:close/>
                </a:path>
                <a:path w="2779395" h="2012314">
                  <a:moveTo>
                    <a:pt x="2245868" y="627888"/>
                  </a:moveTo>
                  <a:lnTo>
                    <a:pt x="2195068" y="627888"/>
                  </a:lnTo>
                  <a:lnTo>
                    <a:pt x="2195068" y="640588"/>
                  </a:lnTo>
                  <a:lnTo>
                    <a:pt x="2245868" y="640588"/>
                  </a:lnTo>
                  <a:lnTo>
                    <a:pt x="2245868" y="627888"/>
                  </a:lnTo>
                  <a:close/>
                </a:path>
                <a:path w="2779395" h="2012314">
                  <a:moveTo>
                    <a:pt x="2334768" y="627888"/>
                  </a:moveTo>
                  <a:lnTo>
                    <a:pt x="2283968" y="627888"/>
                  </a:lnTo>
                  <a:lnTo>
                    <a:pt x="2283968" y="640588"/>
                  </a:lnTo>
                  <a:lnTo>
                    <a:pt x="2334768" y="640588"/>
                  </a:lnTo>
                  <a:lnTo>
                    <a:pt x="2334768" y="627888"/>
                  </a:lnTo>
                  <a:close/>
                </a:path>
                <a:path w="2779395" h="2012314">
                  <a:moveTo>
                    <a:pt x="2423668" y="627888"/>
                  </a:moveTo>
                  <a:lnTo>
                    <a:pt x="2372868" y="627888"/>
                  </a:lnTo>
                  <a:lnTo>
                    <a:pt x="2372868" y="640588"/>
                  </a:lnTo>
                  <a:lnTo>
                    <a:pt x="2423668" y="640588"/>
                  </a:lnTo>
                  <a:lnTo>
                    <a:pt x="2423668" y="627888"/>
                  </a:lnTo>
                  <a:close/>
                </a:path>
                <a:path w="2779395" h="2012314">
                  <a:moveTo>
                    <a:pt x="2512568" y="627888"/>
                  </a:moveTo>
                  <a:lnTo>
                    <a:pt x="2461768" y="627888"/>
                  </a:lnTo>
                  <a:lnTo>
                    <a:pt x="2461768" y="640588"/>
                  </a:lnTo>
                  <a:lnTo>
                    <a:pt x="2512568" y="640588"/>
                  </a:lnTo>
                  <a:lnTo>
                    <a:pt x="2512568" y="627888"/>
                  </a:lnTo>
                  <a:close/>
                </a:path>
                <a:path w="2779395" h="2012314">
                  <a:moveTo>
                    <a:pt x="2601468" y="627888"/>
                  </a:moveTo>
                  <a:lnTo>
                    <a:pt x="2550668" y="627888"/>
                  </a:lnTo>
                  <a:lnTo>
                    <a:pt x="2550668" y="640588"/>
                  </a:lnTo>
                  <a:lnTo>
                    <a:pt x="2601468" y="640588"/>
                  </a:lnTo>
                  <a:lnTo>
                    <a:pt x="2601468" y="627888"/>
                  </a:lnTo>
                  <a:close/>
                </a:path>
                <a:path w="2779395" h="2012314">
                  <a:moveTo>
                    <a:pt x="2690368" y="627888"/>
                  </a:moveTo>
                  <a:lnTo>
                    <a:pt x="2639568" y="627888"/>
                  </a:lnTo>
                  <a:lnTo>
                    <a:pt x="2639568" y="640588"/>
                  </a:lnTo>
                  <a:lnTo>
                    <a:pt x="2690368" y="640588"/>
                  </a:lnTo>
                  <a:lnTo>
                    <a:pt x="2690368" y="627888"/>
                  </a:lnTo>
                  <a:close/>
                </a:path>
                <a:path w="2779395" h="2012314">
                  <a:moveTo>
                    <a:pt x="2779268" y="627888"/>
                  </a:moveTo>
                  <a:lnTo>
                    <a:pt x="2728468" y="627888"/>
                  </a:lnTo>
                  <a:lnTo>
                    <a:pt x="2728468" y="640588"/>
                  </a:lnTo>
                  <a:lnTo>
                    <a:pt x="2779268" y="640588"/>
                  </a:lnTo>
                  <a:lnTo>
                    <a:pt x="2779268" y="627888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72427" y="1107948"/>
              <a:ext cx="504444" cy="50292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6275958" y="1353058"/>
              <a:ext cx="196850" cy="400050"/>
            </a:xfrm>
            <a:custGeom>
              <a:avLst/>
              <a:gdLst/>
              <a:ahLst/>
              <a:cxnLst/>
              <a:rect l="l" t="t" r="r" b="b"/>
              <a:pathLst>
                <a:path w="196850" h="400050">
                  <a:moveTo>
                    <a:pt x="7112" y="303656"/>
                  </a:moveTo>
                  <a:lnTo>
                    <a:pt x="4063" y="305434"/>
                  </a:lnTo>
                  <a:lnTo>
                    <a:pt x="1015" y="307086"/>
                  </a:lnTo>
                  <a:lnTo>
                    <a:pt x="0" y="311022"/>
                  </a:lnTo>
                  <a:lnTo>
                    <a:pt x="51688" y="399668"/>
                  </a:lnTo>
                  <a:lnTo>
                    <a:pt x="59020" y="387095"/>
                  </a:lnTo>
                  <a:lnTo>
                    <a:pt x="45338" y="387095"/>
                  </a:lnTo>
                  <a:lnTo>
                    <a:pt x="45338" y="363673"/>
                  </a:lnTo>
                  <a:lnTo>
                    <a:pt x="10921" y="304672"/>
                  </a:lnTo>
                  <a:lnTo>
                    <a:pt x="7112" y="303656"/>
                  </a:lnTo>
                  <a:close/>
                </a:path>
                <a:path w="196850" h="400050">
                  <a:moveTo>
                    <a:pt x="45338" y="363673"/>
                  </a:moveTo>
                  <a:lnTo>
                    <a:pt x="45338" y="387095"/>
                  </a:lnTo>
                  <a:lnTo>
                    <a:pt x="58038" y="387095"/>
                  </a:lnTo>
                  <a:lnTo>
                    <a:pt x="58038" y="383920"/>
                  </a:lnTo>
                  <a:lnTo>
                    <a:pt x="46227" y="383920"/>
                  </a:lnTo>
                  <a:lnTo>
                    <a:pt x="51688" y="374559"/>
                  </a:lnTo>
                  <a:lnTo>
                    <a:pt x="45338" y="363673"/>
                  </a:lnTo>
                  <a:close/>
                </a:path>
                <a:path w="196850" h="400050">
                  <a:moveTo>
                    <a:pt x="96265" y="303656"/>
                  </a:moveTo>
                  <a:lnTo>
                    <a:pt x="92455" y="304672"/>
                  </a:lnTo>
                  <a:lnTo>
                    <a:pt x="58038" y="363673"/>
                  </a:lnTo>
                  <a:lnTo>
                    <a:pt x="58038" y="387095"/>
                  </a:lnTo>
                  <a:lnTo>
                    <a:pt x="59020" y="387095"/>
                  </a:lnTo>
                  <a:lnTo>
                    <a:pt x="103377" y="311022"/>
                  </a:lnTo>
                  <a:lnTo>
                    <a:pt x="102362" y="307086"/>
                  </a:lnTo>
                  <a:lnTo>
                    <a:pt x="99313" y="305434"/>
                  </a:lnTo>
                  <a:lnTo>
                    <a:pt x="96265" y="303656"/>
                  </a:lnTo>
                  <a:close/>
                </a:path>
                <a:path w="196850" h="400050">
                  <a:moveTo>
                    <a:pt x="51688" y="374559"/>
                  </a:moveTo>
                  <a:lnTo>
                    <a:pt x="46227" y="383920"/>
                  </a:lnTo>
                  <a:lnTo>
                    <a:pt x="57150" y="383920"/>
                  </a:lnTo>
                  <a:lnTo>
                    <a:pt x="51688" y="374559"/>
                  </a:lnTo>
                  <a:close/>
                </a:path>
                <a:path w="196850" h="400050">
                  <a:moveTo>
                    <a:pt x="58038" y="363673"/>
                  </a:moveTo>
                  <a:lnTo>
                    <a:pt x="51688" y="374559"/>
                  </a:lnTo>
                  <a:lnTo>
                    <a:pt x="57150" y="383920"/>
                  </a:lnTo>
                  <a:lnTo>
                    <a:pt x="58038" y="383920"/>
                  </a:lnTo>
                  <a:lnTo>
                    <a:pt x="58038" y="363673"/>
                  </a:lnTo>
                  <a:close/>
                </a:path>
                <a:path w="196850" h="400050">
                  <a:moveTo>
                    <a:pt x="196850" y="0"/>
                  </a:moveTo>
                  <a:lnTo>
                    <a:pt x="45338" y="0"/>
                  </a:lnTo>
                  <a:lnTo>
                    <a:pt x="45338" y="363673"/>
                  </a:lnTo>
                  <a:lnTo>
                    <a:pt x="51688" y="374559"/>
                  </a:lnTo>
                  <a:lnTo>
                    <a:pt x="58038" y="363673"/>
                  </a:lnTo>
                  <a:lnTo>
                    <a:pt x="58038" y="12700"/>
                  </a:lnTo>
                  <a:lnTo>
                    <a:pt x="51688" y="12700"/>
                  </a:lnTo>
                  <a:lnTo>
                    <a:pt x="58038" y="6350"/>
                  </a:lnTo>
                  <a:lnTo>
                    <a:pt x="196850" y="6350"/>
                  </a:lnTo>
                  <a:lnTo>
                    <a:pt x="196850" y="0"/>
                  </a:lnTo>
                  <a:close/>
                </a:path>
                <a:path w="196850" h="400050">
                  <a:moveTo>
                    <a:pt x="58038" y="6350"/>
                  </a:moveTo>
                  <a:lnTo>
                    <a:pt x="51688" y="12700"/>
                  </a:lnTo>
                  <a:lnTo>
                    <a:pt x="58038" y="12700"/>
                  </a:lnTo>
                  <a:lnTo>
                    <a:pt x="58038" y="6350"/>
                  </a:lnTo>
                  <a:close/>
                </a:path>
                <a:path w="196850" h="400050">
                  <a:moveTo>
                    <a:pt x="196850" y="6350"/>
                  </a:moveTo>
                  <a:lnTo>
                    <a:pt x="58038" y="6350"/>
                  </a:lnTo>
                  <a:lnTo>
                    <a:pt x="58038" y="12700"/>
                  </a:lnTo>
                  <a:lnTo>
                    <a:pt x="196850" y="12700"/>
                  </a:lnTo>
                  <a:lnTo>
                    <a:pt x="196850" y="6350"/>
                  </a:lnTo>
                  <a:close/>
                </a:path>
              </a:pathLst>
            </a:custGeom>
            <a:solidFill>
              <a:srgbClr val="B5F4F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8479" y="1752600"/>
              <a:ext cx="504444" cy="504444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651263" y="2257806"/>
              <a:ext cx="509905" cy="641350"/>
            </a:xfrm>
            <a:custGeom>
              <a:avLst/>
              <a:gdLst/>
              <a:ahLst/>
              <a:cxnLst/>
              <a:rect l="l" t="t" r="r" b="b"/>
              <a:pathLst>
                <a:path w="509904" h="641350">
                  <a:moveTo>
                    <a:pt x="16446" y="470229"/>
                  </a:moveTo>
                  <a:lnTo>
                    <a:pt x="9251" y="472694"/>
                  </a:lnTo>
                  <a:lnTo>
                    <a:pt x="3643" y="477744"/>
                  </a:lnTo>
                  <a:lnTo>
                    <a:pt x="488" y="484330"/>
                  </a:lnTo>
                  <a:lnTo>
                    <a:pt x="0" y="491607"/>
                  </a:lnTo>
                  <a:lnTo>
                    <a:pt x="2393" y="498729"/>
                  </a:lnTo>
                  <a:lnTo>
                    <a:pt x="85578" y="641223"/>
                  </a:lnTo>
                  <a:lnTo>
                    <a:pt x="107597" y="603504"/>
                  </a:lnTo>
                  <a:lnTo>
                    <a:pt x="66528" y="603504"/>
                  </a:lnTo>
                  <a:lnTo>
                    <a:pt x="66528" y="532892"/>
                  </a:lnTo>
                  <a:lnTo>
                    <a:pt x="35413" y="479552"/>
                  </a:lnTo>
                  <a:lnTo>
                    <a:pt x="30360" y="473872"/>
                  </a:lnTo>
                  <a:lnTo>
                    <a:pt x="23760" y="470693"/>
                  </a:lnTo>
                  <a:lnTo>
                    <a:pt x="16446" y="470229"/>
                  </a:lnTo>
                  <a:close/>
                </a:path>
                <a:path w="509904" h="641350">
                  <a:moveTo>
                    <a:pt x="66528" y="532892"/>
                  </a:moveTo>
                  <a:lnTo>
                    <a:pt x="66528" y="603504"/>
                  </a:lnTo>
                  <a:lnTo>
                    <a:pt x="104628" y="603504"/>
                  </a:lnTo>
                  <a:lnTo>
                    <a:pt x="104628" y="593852"/>
                  </a:lnTo>
                  <a:lnTo>
                    <a:pt x="69068" y="593852"/>
                  </a:lnTo>
                  <a:lnTo>
                    <a:pt x="85578" y="565549"/>
                  </a:lnTo>
                  <a:lnTo>
                    <a:pt x="66528" y="532892"/>
                  </a:lnTo>
                  <a:close/>
                </a:path>
                <a:path w="509904" h="641350">
                  <a:moveTo>
                    <a:pt x="154709" y="470229"/>
                  </a:moveTo>
                  <a:lnTo>
                    <a:pt x="147395" y="470693"/>
                  </a:lnTo>
                  <a:lnTo>
                    <a:pt x="140795" y="473872"/>
                  </a:lnTo>
                  <a:lnTo>
                    <a:pt x="135743" y="479552"/>
                  </a:lnTo>
                  <a:lnTo>
                    <a:pt x="104628" y="532892"/>
                  </a:lnTo>
                  <a:lnTo>
                    <a:pt x="104628" y="603504"/>
                  </a:lnTo>
                  <a:lnTo>
                    <a:pt x="107597" y="603504"/>
                  </a:lnTo>
                  <a:lnTo>
                    <a:pt x="168763" y="498729"/>
                  </a:lnTo>
                  <a:lnTo>
                    <a:pt x="171156" y="491607"/>
                  </a:lnTo>
                  <a:lnTo>
                    <a:pt x="170668" y="484330"/>
                  </a:lnTo>
                  <a:lnTo>
                    <a:pt x="167512" y="477744"/>
                  </a:lnTo>
                  <a:lnTo>
                    <a:pt x="161905" y="472694"/>
                  </a:lnTo>
                  <a:lnTo>
                    <a:pt x="154709" y="470229"/>
                  </a:lnTo>
                  <a:close/>
                </a:path>
                <a:path w="509904" h="641350">
                  <a:moveTo>
                    <a:pt x="85578" y="565549"/>
                  </a:moveTo>
                  <a:lnTo>
                    <a:pt x="69068" y="593852"/>
                  </a:lnTo>
                  <a:lnTo>
                    <a:pt x="102088" y="593852"/>
                  </a:lnTo>
                  <a:lnTo>
                    <a:pt x="85578" y="565549"/>
                  </a:lnTo>
                  <a:close/>
                </a:path>
                <a:path w="509904" h="641350">
                  <a:moveTo>
                    <a:pt x="104628" y="532892"/>
                  </a:moveTo>
                  <a:lnTo>
                    <a:pt x="85578" y="565549"/>
                  </a:lnTo>
                  <a:lnTo>
                    <a:pt x="102088" y="593852"/>
                  </a:lnTo>
                  <a:lnTo>
                    <a:pt x="104628" y="593852"/>
                  </a:lnTo>
                  <a:lnTo>
                    <a:pt x="104628" y="532892"/>
                  </a:lnTo>
                  <a:close/>
                </a:path>
                <a:path w="509904" h="641350">
                  <a:moveTo>
                    <a:pt x="471277" y="301498"/>
                  </a:moveTo>
                  <a:lnTo>
                    <a:pt x="66528" y="301498"/>
                  </a:lnTo>
                  <a:lnTo>
                    <a:pt x="66528" y="532892"/>
                  </a:lnTo>
                  <a:lnTo>
                    <a:pt x="85578" y="565549"/>
                  </a:lnTo>
                  <a:lnTo>
                    <a:pt x="104628" y="532892"/>
                  </a:lnTo>
                  <a:lnTo>
                    <a:pt x="104628" y="339598"/>
                  </a:lnTo>
                  <a:lnTo>
                    <a:pt x="85578" y="339598"/>
                  </a:lnTo>
                  <a:lnTo>
                    <a:pt x="104628" y="320548"/>
                  </a:lnTo>
                  <a:lnTo>
                    <a:pt x="471277" y="320548"/>
                  </a:lnTo>
                  <a:lnTo>
                    <a:pt x="471277" y="301498"/>
                  </a:lnTo>
                  <a:close/>
                </a:path>
                <a:path w="509904" h="641350">
                  <a:moveTo>
                    <a:pt x="104628" y="320548"/>
                  </a:moveTo>
                  <a:lnTo>
                    <a:pt x="85578" y="339598"/>
                  </a:lnTo>
                  <a:lnTo>
                    <a:pt x="104628" y="339598"/>
                  </a:lnTo>
                  <a:lnTo>
                    <a:pt x="104628" y="320548"/>
                  </a:lnTo>
                  <a:close/>
                </a:path>
                <a:path w="509904" h="641350">
                  <a:moveTo>
                    <a:pt x="509377" y="301498"/>
                  </a:moveTo>
                  <a:lnTo>
                    <a:pt x="490327" y="301498"/>
                  </a:lnTo>
                  <a:lnTo>
                    <a:pt x="471277" y="320548"/>
                  </a:lnTo>
                  <a:lnTo>
                    <a:pt x="104628" y="320548"/>
                  </a:lnTo>
                  <a:lnTo>
                    <a:pt x="104628" y="339598"/>
                  </a:lnTo>
                  <a:lnTo>
                    <a:pt x="509377" y="339598"/>
                  </a:lnTo>
                  <a:lnTo>
                    <a:pt x="509377" y="301498"/>
                  </a:lnTo>
                  <a:close/>
                </a:path>
                <a:path w="509904" h="641350">
                  <a:moveTo>
                    <a:pt x="509377" y="0"/>
                  </a:moveTo>
                  <a:lnTo>
                    <a:pt x="471277" y="0"/>
                  </a:lnTo>
                  <a:lnTo>
                    <a:pt x="471277" y="320548"/>
                  </a:lnTo>
                  <a:lnTo>
                    <a:pt x="490327" y="301498"/>
                  </a:lnTo>
                  <a:lnTo>
                    <a:pt x="509377" y="301498"/>
                  </a:lnTo>
                  <a:lnTo>
                    <a:pt x="509377" y="0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976871" y="1353058"/>
              <a:ext cx="215265" cy="400050"/>
            </a:xfrm>
            <a:custGeom>
              <a:avLst/>
              <a:gdLst/>
              <a:ahLst/>
              <a:cxnLst/>
              <a:rect l="l" t="t" r="r" b="b"/>
              <a:pathLst>
                <a:path w="215265" h="400050">
                  <a:moveTo>
                    <a:pt x="118745" y="303656"/>
                  </a:moveTo>
                  <a:lnTo>
                    <a:pt x="115697" y="305434"/>
                  </a:lnTo>
                  <a:lnTo>
                    <a:pt x="112775" y="307086"/>
                  </a:lnTo>
                  <a:lnTo>
                    <a:pt x="111759" y="311022"/>
                  </a:lnTo>
                  <a:lnTo>
                    <a:pt x="113410" y="314070"/>
                  </a:lnTo>
                  <a:lnTo>
                    <a:pt x="163449" y="399668"/>
                  </a:lnTo>
                  <a:lnTo>
                    <a:pt x="170780" y="387095"/>
                  </a:lnTo>
                  <a:lnTo>
                    <a:pt x="157099" y="387095"/>
                  </a:lnTo>
                  <a:lnTo>
                    <a:pt x="157099" y="363673"/>
                  </a:lnTo>
                  <a:lnTo>
                    <a:pt x="122681" y="304672"/>
                  </a:lnTo>
                  <a:lnTo>
                    <a:pt x="118745" y="303656"/>
                  </a:lnTo>
                  <a:close/>
                </a:path>
                <a:path w="215265" h="400050">
                  <a:moveTo>
                    <a:pt x="157099" y="363673"/>
                  </a:moveTo>
                  <a:lnTo>
                    <a:pt x="157099" y="387095"/>
                  </a:lnTo>
                  <a:lnTo>
                    <a:pt x="169799" y="387095"/>
                  </a:lnTo>
                  <a:lnTo>
                    <a:pt x="169799" y="383920"/>
                  </a:lnTo>
                  <a:lnTo>
                    <a:pt x="157860" y="383920"/>
                  </a:lnTo>
                  <a:lnTo>
                    <a:pt x="163385" y="374450"/>
                  </a:lnTo>
                  <a:lnTo>
                    <a:pt x="157099" y="363673"/>
                  </a:lnTo>
                  <a:close/>
                </a:path>
                <a:path w="215265" h="400050">
                  <a:moveTo>
                    <a:pt x="208025" y="303656"/>
                  </a:moveTo>
                  <a:lnTo>
                    <a:pt x="204088" y="304672"/>
                  </a:lnTo>
                  <a:lnTo>
                    <a:pt x="169799" y="363455"/>
                  </a:lnTo>
                  <a:lnTo>
                    <a:pt x="169799" y="387095"/>
                  </a:lnTo>
                  <a:lnTo>
                    <a:pt x="170780" y="387095"/>
                  </a:lnTo>
                  <a:lnTo>
                    <a:pt x="215137" y="311022"/>
                  </a:lnTo>
                  <a:lnTo>
                    <a:pt x="214122" y="307086"/>
                  </a:lnTo>
                  <a:lnTo>
                    <a:pt x="211074" y="305434"/>
                  </a:lnTo>
                  <a:lnTo>
                    <a:pt x="208025" y="303656"/>
                  </a:lnTo>
                  <a:close/>
                </a:path>
                <a:path w="215265" h="400050">
                  <a:moveTo>
                    <a:pt x="163385" y="374450"/>
                  </a:moveTo>
                  <a:lnTo>
                    <a:pt x="157860" y="383920"/>
                  </a:lnTo>
                  <a:lnTo>
                    <a:pt x="168909" y="383920"/>
                  </a:lnTo>
                  <a:lnTo>
                    <a:pt x="163385" y="374450"/>
                  </a:lnTo>
                  <a:close/>
                </a:path>
                <a:path w="215265" h="400050">
                  <a:moveTo>
                    <a:pt x="169799" y="363455"/>
                  </a:moveTo>
                  <a:lnTo>
                    <a:pt x="163385" y="374450"/>
                  </a:lnTo>
                  <a:lnTo>
                    <a:pt x="168909" y="383920"/>
                  </a:lnTo>
                  <a:lnTo>
                    <a:pt x="169799" y="383920"/>
                  </a:lnTo>
                  <a:lnTo>
                    <a:pt x="169799" y="363455"/>
                  </a:lnTo>
                  <a:close/>
                </a:path>
                <a:path w="215265" h="400050">
                  <a:moveTo>
                    <a:pt x="157099" y="6350"/>
                  </a:moveTo>
                  <a:lnTo>
                    <a:pt x="157099" y="363673"/>
                  </a:lnTo>
                  <a:lnTo>
                    <a:pt x="163385" y="374450"/>
                  </a:lnTo>
                  <a:lnTo>
                    <a:pt x="169799" y="363455"/>
                  </a:lnTo>
                  <a:lnTo>
                    <a:pt x="169799" y="12700"/>
                  </a:lnTo>
                  <a:lnTo>
                    <a:pt x="163449" y="12700"/>
                  </a:lnTo>
                  <a:lnTo>
                    <a:pt x="157099" y="6350"/>
                  </a:lnTo>
                  <a:close/>
                </a:path>
                <a:path w="215265" h="400050">
                  <a:moveTo>
                    <a:pt x="16979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57099" y="12700"/>
                  </a:lnTo>
                  <a:lnTo>
                    <a:pt x="157099" y="6350"/>
                  </a:lnTo>
                  <a:lnTo>
                    <a:pt x="169799" y="6350"/>
                  </a:lnTo>
                  <a:lnTo>
                    <a:pt x="169799" y="0"/>
                  </a:lnTo>
                  <a:close/>
                </a:path>
                <a:path w="215265" h="400050">
                  <a:moveTo>
                    <a:pt x="169799" y="6350"/>
                  </a:moveTo>
                  <a:lnTo>
                    <a:pt x="157099" y="6350"/>
                  </a:lnTo>
                  <a:lnTo>
                    <a:pt x="163449" y="12700"/>
                  </a:lnTo>
                  <a:lnTo>
                    <a:pt x="169799" y="12700"/>
                  </a:lnTo>
                  <a:lnTo>
                    <a:pt x="169799" y="6350"/>
                  </a:lnTo>
                  <a:close/>
                </a:path>
              </a:pathLst>
            </a:custGeom>
            <a:solidFill>
              <a:srgbClr val="B5F4F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4809235" y="1889252"/>
            <a:ext cx="12058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Redshift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4743958" y="6004052"/>
            <a:ext cx="8083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518405" y="6186932"/>
            <a:ext cx="12585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95">
                <a:solidFill>
                  <a:srgbClr val="FFFFFF"/>
                </a:solidFill>
                <a:latin typeface="Trebuchet MS"/>
                <a:cs typeface="Trebuchet MS"/>
              </a:rPr>
              <a:t>WS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Gl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2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asse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s)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428992" y="1889252"/>
            <a:ext cx="8083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335" y="6412991"/>
              <a:ext cx="403860" cy="2286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8300" y="2526284"/>
            <a:ext cx="8664575" cy="1415415"/>
          </a:xfrm>
          <a:prstGeom prst="rect"/>
        </p:spPr>
        <p:txBody>
          <a:bodyPr wrap="square" lIns="0" tIns="95885" rIns="0" bIns="0" rtlCol="0" vert="horz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dirty="0" spc="150"/>
              <a:t>Goldman </a:t>
            </a:r>
            <a:r>
              <a:rPr dirty="0" spc="-5"/>
              <a:t>Sachs: </a:t>
            </a:r>
            <a:r>
              <a:rPr dirty="0" spc="5"/>
              <a:t>Accelerating </a:t>
            </a:r>
            <a:r>
              <a:rPr dirty="0" spc="10"/>
              <a:t> </a:t>
            </a:r>
            <a:r>
              <a:rPr dirty="0" spc="20"/>
              <a:t>time</a:t>
            </a:r>
            <a:r>
              <a:rPr dirty="0" spc="-204"/>
              <a:t> </a:t>
            </a:r>
            <a:r>
              <a:rPr dirty="0" spc="60"/>
              <a:t>to</a:t>
            </a:r>
            <a:r>
              <a:rPr dirty="0" spc="-200"/>
              <a:t> </a:t>
            </a:r>
            <a:r>
              <a:rPr dirty="0" spc="25"/>
              <a:t>value</a:t>
            </a:r>
            <a:r>
              <a:rPr dirty="0" spc="-200"/>
              <a:t> </a:t>
            </a:r>
            <a:r>
              <a:rPr dirty="0" spc="40"/>
              <a:t>in</a:t>
            </a:r>
            <a:r>
              <a:rPr dirty="0" spc="-200"/>
              <a:t> </a:t>
            </a:r>
            <a:r>
              <a:rPr dirty="0" spc="65"/>
              <a:t>data</a:t>
            </a:r>
            <a:r>
              <a:rPr dirty="0" spc="-204"/>
              <a:t> </a:t>
            </a:r>
            <a:r>
              <a:rPr dirty="0" spc="25"/>
              <a:t>analytics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25016" y="6471766"/>
            <a:ext cx="2816225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2022,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Services,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8300" y="5010036"/>
            <a:ext cx="2409190" cy="5416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Senior</a:t>
            </a:r>
            <a:r>
              <a:rPr dirty="0" sz="16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Solutions</a:t>
            </a:r>
            <a:r>
              <a:rPr dirty="0" sz="16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Architect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600" spc="11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9334" y="5010036"/>
            <a:ext cx="2685415" cy="5416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Vice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President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4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dirty="0" sz="16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Tech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Fellow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Goldman</a:t>
            </a:r>
            <a:r>
              <a:rPr dirty="0" sz="16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Sachs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91630" y="4468617"/>
            <a:ext cx="2770505" cy="1083310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Francesco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FFFFFF"/>
                </a:solidFill>
                <a:latin typeface="Trebuchet MS"/>
                <a:cs typeface="Trebuchet MS"/>
              </a:rPr>
              <a:t>Pontrandolfo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dirty="0" sz="16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Trebuchet MS"/>
                <a:cs typeface="Trebuchet MS"/>
              </a:rPr>
              <a:t>Manager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Goldman</a:t>
            </a:r>
            <a:r>
              <a:rPr dirty="0" sz="16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Sachs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8300" y="1495805"/>
            <a:ext cx="7054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5" b="1">
                <a:solidFill>
                  <a:srgbClr val="30C7FF"/>
                </a:solidFill>
                <a:latin typeface="Trebuchet MS"/>
                <a:cs typeface="Trebuchet MS"/>
              </a:rPr>
              <a:t>F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2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0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8300" y="4608067"/>
            <a:ext cx="60191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13100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Gerrard</a:t>
            </a:r>
            <a:r>
              <a:rPr dirty="0" sz="20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FFFFFF"/>
                </a:solidFill>
                <a:latin typeface="Trebuchet MS"/>
                <a:cs typeface="Trebuchet MS"/>
              </a:rPr>
              <a:t>Cowburn</a:t>
            </a:r>
            <a:r>
              <a:rPr dirty="0" sz="20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(he/him)	</a:t>
            </a:r>
            <a:r>
              <a:rPr dirty="0" sz="2000" spc="65">
                <a:solidFill>
                  <a:srgbClr val="FFFFFF"/>
                </a:solidFill>
                <a:latin typeface="Trebuchet MS"/>
                <a:cs typeface="Trebuchet MS"/>
              </a:rPr>
              <a:t>Ram</a:t>
            </a:r>
            <a:r>
              <a:rPr dirty="0" sz="20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FFFFFF"/>
                </a:solidFill>
                <a:latin typeface="Trebuchet MS"/>
                <a:cs typeface="Trebuchet MS"/>
              </a:rPr>
              <a:t>Rajamony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(he/him)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749295"/>
            <a:ext cx="5858256" cy="282854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960628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/>
              <a:t>Legend:</a:t>
            </a:r>
            <a:r>
              <a:rPr dirty="0" sz="4000" spc="-160"/>
              <a:t> </a:t>
            </a:r>
            <a:r>
              <a:rPr dirty="0" sz="4000" spc="35"/>
              <a:t>Open-source</a:t>
            </a:r>
            <a:r>
              <a:rPr dirty="0" sz="4000" spc="-150"/>
              <a:t> </a:t>
            </a:r>
            <a:r>
              <a:rPr dirty="0" sz="4000" spc="50"/>
              <a:t>data</a:t>
            </a:r>
            <a:r>
              <a:rPr dirty="0" sz="4000" spc="-155"/>
              <a:t> </a:t>
            </a:r>
            <a:r>
              <a:rPr dirty="0" sz="4000" spc="80"/>
              <a:t>management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368300" y="5763564"/>
            <a:ext cx="798575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Learn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u="heavy" sz="1800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3"/>
              </a:rPr>
              <a:t>https://github.com/finos/legend</a:t>
            </a:r>
            <a:r>
              <a:rPr dirty="0" sz="1800">
                <a:solidFill>
                  <a:srgbClr val="5DACFC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u="heavy" sz="1800" spc="-10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4"/>
              </a:rPr>
              <a:t>https://legend.finos.org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2627" y="1280160"/>
            <a:ext cx="3329940" cy="11795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900671" y="1086611"/>
            <a:ext cx="4838700" cy="449122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11397" y="269747"/>
            <a:ext cx="6090920" cy="6160770"/>
            <a:chOff x="3311397" y="269747"/>
            <a:chExt cx="6090920" cy="6160770"/>
          </a:xfrm>
        </p:grpSpPr>
        <p:sp>
          <p:nvSpPr>
            <p:cNvPr id="3" name="object 3"/>
            <p:cNvSpPr/>
            <p:nvPr/>
          </p:nvSpPr>
          <p:spPr>
            <a:xfrm>
              <a:off x="3317747" y="489204"/>
              <a:ext cx="6078220" cy="5934710"/>
            </a:xfrm>
            <a:custGeom>
              <a:avLst/>
              <a:gdLst/>
              <a:ahLst/>
              <a:cxnLst/>
              <a:rect l="l" t="t" r="r" b="b"/>
              <a:pathLst>
                <a:path w="6078220" h="5934710">
                  <a:moveTo>
                    <a:pt x="0" y="2967228"/>
                  </a:moveTo>
                  <a:lnTo>
                    <a:pt x="383" y="2919584"/>
                  </a:lnTo>
                  <a:lnTo>
                    <a:pt x="1531" y="2872121"/>
                  </a:lnTo>
                  <a:lnTo>
                    <a:pt x="3436" y="2824846"/>
                  </a:lnTo>
                  <a:lnTo>
                    <a:pt x="6094" y="2777762"/>
                  </a:lnTo>
                  <a:lnTo>
                    <a:pt x="9499" y="2730877"/>
                  </a:lnTo>
                  <a:lnTo>
                    <a:pt x="13644" y="2684195"/>
                  </a:lnTo>
                  <a:lnTo>
                    <a:pt x="18524" y="2637722"/>
                  </a:lnTo>
                  <a:lnTo>
                    <a:pt x="24134" y="2591464"/>
                  </a:lnTo>
                  <a:lnTo>
                    <a:pt x="30467" y="2545426"/>
                  </a:lnTo>
                  <a:lnTo>
                    <a:pt x="37519" y="2499614"/>
                  </a:lnTo>
                  <a:lnTo>
                    <a:pt x="45282" y="2454033"/>
                  </a:lnTo>
                  <a:lnTo>
                    <a:pt x="53752" y="2408689"/>
                  </a:lnTo>
                  <a:lnTo>
                    <a:pt x="62923" y="2363588"/>
                  </a:lnTo>
                  <a:lnTo>
                    <a:pt x="72789" y="2318735"/>
                  </a:lnTo>
                  <a:lnTo>
                    <a:pt x="83344" y="2274136"/>
                  </a:lnTo>
                  <a:lnTo>
                    <a:pt x="94583" y="2229797"/>
                  </a:lnTo>
                  <a:lnTo>
                    <a:pt x="106499" y="2185722"/>
                  </a:lnTo>
                  <a:lnTo>
                    <a:pt x="119088" y="2141918"/>
                  </a:lnTo>
                  <a:lnTo>
                    <a:pt x="132343" y="2098390"/>
                  </a:lnTo>
                  <a:lnTo>
                    <a:pt x="146259" y="2055144"/>
                  </a:lnTo>
                  <a:lnTo>
                    <a:pt x="160830" y="2012185"/>
                  </a:lnTo>
                  <a:lnTo>
                    <a:pt x="176050" y="1969519"/>
                  </a:lnTo>
                  <a:lnTo>
                    <a:pt x="191913" y="1927151"/>
                  </a:lnTo>
                  <a:lnTo>
                    <a:pt x="208414" y="1885088"/>
                  </a:lnTo>
                  <a:lnTo>
                    <a:pt x="225548" y="1843335"/>
                  </a:lnTo>
                  <a:lnTo>
                    <a:pt x="243307" y="1801896"/>
                  </a:lnTo>
                  <a:lnTo>
                    <a:pt x="261688" y="1760779"/>
                  </a:lnTo>
                  <a:lnTo>
                    <a:pt x="280683" y="1719988"/>
                  </a:lnTo>
                  <a:lnTo>
                    <a:pt x="300287" y="1679529"/>
                  </a:lnTo>
                  <a:lnTo>
                    <a:pt x="320495" y="1639408"/>
                  </a:lnTo>
                  <a:lnTo>
                    <a:pt x="341300" y="1599630"/>
                  </a:lnTo>
                  <a:lnTo>
                    <a:pt x="362697" y="1560201"/>
                  </a:lnTo>
                  <a:lnTo>
                    <a:pt x="384681" y="1521126"/>
                  </a:lnTo>
                  <a:lnTo>
                    <a:pt x="407245" y="1482411"/>
                  </a:lnTo>
                  <a:lnTo>
                    <a:pt x="430384" y="1444062"/>
                  </a:lnTo>
                  <a:lnTo>
                    <a:pt x="454092" y="1406084"/>
                  </a:lnTo>
                  <a:lnTo>
                    <a:pt x="478363" y="1368483"/>
                  </a:lnTo>
                  <a:lnTo>
                    <a:pt x="503192" y="1331264"/>
                  </a:lnTo>
                  <a:lnTo>
                    <a:pt x="528573" y="1294433"/>
                  </a:lnTo>
                  <a:lnTo>
                    <a:pt x="554500" y="1257996"/>
                  </a:lnTo>
                  <a:lnTo>
                    <a:pt x="580967" y="1221957"/>
                  </a:lnTo>
                  <a:lnTo>
                    <a:pt x="607969" y="1186324"/>
                  </a:lnTo>
                  <a:lnTo>
                    <a:pt x="635500" y="1151101"/>
                  </a:lnTo>
                  <a:lnTo>
                    <a:pt x="663555" y="1116294"/>
                  </a:lnTo>
                  <a:lnTo>
                    <a:pt x="692127" y="1081908"/>
                  </a:lnTo>
                  <a:lnTo>
                    <a:pt x="721210" y="1047949"/>
                  </a:lnTo>
                  <a:lnTo>
                    <a:pt x="750800" y="1014423"/>
                  </a:lnTo>
                  <a:lnTo>
                    <a:pt x="780890" y="981335"/>
                  </a:lnTo>
                  <a:lnTo>
                    <a:pt x="811475" y="948692"/>
                  </a:lnTo>
                  <a:lnTo>
                    <a:pt x="842548" y="916497"/>
                  </a:lnTo>
                  <a:lnTo>
                    <a:pt x="874105" y="884758"/>
                  </a:lnTo>
                  <a:lnTo>
                    <a:pt x="906140" y="853479"/>
                  </a:lnTo>
                  <a:lnTo>
                    <a:pt x="938646" y="822667"/>
                  </a:lnTo>
                  <a:lnTo>
                    <a:pt x="971618" y="792326"/>
                  </a:lnTo>
                  <a:lnTo>
                    <a:pt x="1005050" y="762462"/>
                  </a:lnTo>
                  <a:lnTo>
                    <a:pt x="1038937" y="733082"/>
                  </a:lnTo>
                  <a:lnTo>
                    <a:pt x="1073272" y="704190"/>
                  </a:lnTo>
                  <a:lnTo>
                    <a:pt x="1108051" y="675793"/>
                  </a:lnTo>
                  <a:lnTo>
                    <a:pt x="1143267" y="647895"/>
                  </a:lnTo>
                  <a:lnTo>
                    <a:pt x="1178915" y="620502"/>
                  </a:lnTo>
                  <a:lnTo>
                    <a:pt x="1214989" y="593621"/>
                  </a:lnTo>
                  <a:lnTo>
                    <a:pt x="1251483" y="567256"/>
                  </a:lnTo>
                  <a:lnTo>
                    <a:pt x="1288391" y="541413"/>
                  </a:lnTo>
                  <a:lnTo>
                    <a:pt x="1325708" y="516097"/>
                  </a:lnTo>
                  <a:lnTo>
                    <a:pt x="1363428" y="491315"/>
                  </a:lnTo>
                  <a:lnTo>
                    <a:pt x="1401545" y="467072"/>
                  </a:lnTo>
                  <a:lnTo>
                    <a:pt x="1440054" y="443374"/>
                  </a:lnTo>
                  <a:lnTo>
                    <a:pt x="1478949" y="420225"/>
                  </a:lnTo>
                  <a:lnTo>
                    <a:pt x="1518224" y="397632"/>
                  </a:lnTo>
                  <a:lnTo>
                    <a:pt x="1557873" y="375601"/>
                  </a:lnTo>
                  <a:lnTo>
                    <a:pt x="1597891" y="354136"/>
                  </a:lnTo>
                  <a:lnTo>
                    <a:pt x="1638272" y="333244"/>
                  </a:lnTo>
                  <a:lnTo>
                    <a:pt x="1679010" y="312929"/>
                  </a:lnTo>
                  <a:lnTo>
                    <a:pt x="1720100" y="293198"/>
                  </a:lnTo>
                  <a:lnTo>
                    <a:pt x="1761535" y="274057"/>
                  </a:lnTo>
                  <a:lnTo>
                    <a:pt x="1803311" y="255510"/>
                  </a:lnTo>
                  <a:lnTo>
                    <a:pt x="1845420" y="237564"/>
                  </a:lnTo>
                  <a:lnTo>
                    <a:pt x="1887859" y="220223"/>
                  </a:lnTo>
                  <a:lnTo>
                    <a:pt x="1930620" y="203494"/>
                  </a:lnTo>
                  <a:lnTo>
                    <a:pt x="1973698" y="187383"/>
                  </a:lnTo>
                  <a:lnTo>
                    <a:pt x="2017088" y="171893"/>
                  </a:lnTo>
                  <a:lnTo>
                    <a:pt x="2060783" y="157033"/>
                  </a:lnTo>
                  <a:lnTo>
                    <a:pt x="2104778" y="142806"/>
                  </a:lnTo>
                  <a:lnTo>
                    <a:pt x="2149068" y="129219"/>
                  </a:lnTo>
                  <a:lnTo>
                    <a:pt x="2193646" y="116276"/>
                  </a:lnTo>
                  <a:lnTo>
                    <a:pt x="2238506" y="103985"/>
                  </a:lnTo>
                  <a:lnTo>
                    <a:pt x="2283644" y="92350"/>
                  </a:lnTo>
                  <a:lnTo>
                    <a:pt x="2329053" y="81376"/>
                  </a:lnTo>
                  <a:lnTo>
                    <a:pt x="2374728" y="71070"/>
                  </a:lnTo>
                  <a:lnTo>
                    <a:pt x="2420663" y="61437"/>
                  </a:lnTo>
                  <a:lnTo>
                    <a:pt x="2466851" y="52483"/>
                  </a:lnTo>
                  <a:lnTo>
                    <a:pt x="2513289" y="44213"/>
                  </a:lnTo>
                  <a:lnTo>
                    <a:pt x="2559969" y="36633"/>
                  </a:lnTo>
                  <a:lnTo>
                    <a:pt x="2606885" y="29748"/>
                  </a:lnTo>
                  <a:lnTo>
                    <a:pt x="2654033" y="23564"/>
                  </a:lnTo>
                  <a:lnTo>
                    <a:pt x="2701407" y="18087"/>
                  </a:lnTo>
                  <a:lnTo>
                    <a:pt x="2749000" y="13322"/>
                  </a:lnTo>
                  <a:lnTo>
                    <a:pt x="2796808" y="9274"/>
                  </a:lnTo>
                  <a:lnTo>
                    <a:pt x="2844824" y="5950"/>
                  </a:lnTo>
                  <a:lnTo>
                    <a:pt x="2893042" y="3355"/>
                  </a:lnTo>
                  <a:lnTo>
                    <a:pt x="2941457" y="1495"/>
                  </a:lnTo>
                  <a:lnTo>
                    <a:pt x="2990064" y="374"/>
                  </a:lnTo>
                  <a:lnTo>
                    <a:pt x="3038855" y="0"/>
                  </a:lnTo>
                  <a:lnTo>
                    <a:pt x="3087647" y="374"/>
                  </a:lnTo>
                  <a:lnTo>
                    <a:pt x="3136254" y="1495"/>
                  </a:lnTo>
                  <a:lnTo>
                    <a:pt x="3184669" y="3355"/>
                  </a:lnTo>
                  <a:lnTo>
                    <a:pt x="3232887" y="5950"/>
                  </a:lnTo>
                  <a:lnTo>
                    <a:pt x="3280903" y="9274"/>
                  </a:lnTo>
                  <a:lnTo>
                    <a:pt x="3328711" y="13322"/>
                  </a:lnTo>
                  <a:lnTo>
                    <a:pt x="3376304" y="18087"/>
                  </a:lnTo>
                  <a:lnTo>
                    <a:pt x="3423678" y="23564"/>
                  </a:lnTo>
                  <a:lnTo>
                    <a:pt x="3470826" y="29748"/>
                  </a:lnTo>
                  <a:lnTo>
                    <a:pt x="3517742" y="36633"/>
                  </a:lnTo>
                  <a:lnTo>
                    <a:pt x="3564422" y="44213"/>
                  </a:lnTo>
                  <a:lnTo>
                    <a:pt x="3610860" y="52483"/>
                  </a:lnTo>
                  <a:lnTo>
                    <a:pt x="3657048" y="61437"/>
                  </a:lnTo>
                  <a:lnTo>
                    <a:pt x="3702983" y="71070"/>
                  </a:lnTo>
                  <a:lnTo>
                    <a:pt x="3748658" y="81376"/>
                  </a:lnTo>
                  <a:lnTo>
                    <a:pt x="3794067" y="92350"/>
                  </a:lnTo>
                  <a:lnTo>
                    <a:pt x="3839205" y="103985"/>
                  </a:lnTo>
                  <a:lnTo>
                    <a:pt x="3884065" y="116276"/>
                  </a:lnTo>
                  <a:lnTo>
                    <a:pt x="3928643" y="129219"/>
                  </a:lnTo>
                  <a:lnTo>
                    <a:pt x="3972933" y="142806"/>
                  </a:lnTo>
                  <a:lnTo>
                    <a:pt x="4016928" y="157033"/>
                  </a:lnTo>
                  <a:lnTo>
                    <a:pt x="4060623" y="171893"/>
                  </a:lnTo>
                  <a:lnTo>
                    <a:pt x="4104013" y="187383"/>
                  </a:lnTo>
                  <a:lnTo>
                    <a:pt x="4147091" y="203494"/>
                  </a:lnTo>
                  <a:lnTo>
                    <a:pt x="4189852" y="220223"/>
                  </a:lnTo>
                  <a:lnTo>
                    <a:pt x="4232291" y="237564"/>
                  </a:lnTo>
                  <a:lnTo>
                    <a:pt x="4274400" y="255510"/>
                  </a:lnTo>
                  <a:lnTo>
                    <a:pt x="4316176" y="274057"/>
                  </a:lnTo>
                  <a:lnTo>
                    <a:pt x="4357611" y="293198"/>
                  </a:lnTo>
                  <a:lnTo>
                    <a:pt x="4398701" y="312929"/>
                  </a:lnTo>
                  <a:lnTo>
                    <a:pt x="4439439" y="333244"/>
                  </a:lnTo>
                  <a:lnTo>
                    <a:pt x="4479820" y="354136"/>
                  </a:lnTo>
                  <a:lnTo>
                    <a:pt x="4519838" y="375601"/>
                  </a:lnTo>
                  <a:lnTo>
                    <a:pt x="4559487" y="397632"/>
                  </a:lnTo>
                  <a:lnTo>
                    <a:pt x="4598762" y="420225"/>
                  </a:lnTo>
                  <a:lnTo>
                    <a:pt x="4637657" y="443374"/>
                  </a:lnTo>
                  <a:lnTo>
                    <a:pt x="4676166" y="467072"/>
                  </a:lnTo>
                  <a:lnTo>
                    <a:pt x="4714283" y="491315"/>
                  </a:lnTo>
                  <a:lnTo>
                    <a:pt x="4752003" y="516097"/>
                  </a:lnTo>
                  <a:lnTo>
                    <a:pt x="4789320" y="541413"/>
                  </a:lnTo>
                  <a:lnTo>
                    <a:pt x="4826228" y="567256"/>
                  </a:lnTo>
                  <a:lnTo>
                    <a:pt x="4862722" y="593621"/>
                  </a:lnTo>
                  <a:lnTo>
                    <a:pt x="4898796" y="620502"/>
                  </a:lnTo>
                  <a:lnTo>
                    <a:pt x="4934444" y="647895"/>
                  </a:lnTo>
                  <a:lnTo>
                    <a:pt x="4969660" y="675793"/>
                  </a:lnTo>
                  <a:lnTo>
                    <a:pt x="5004439" y="704190"/>
                  </a:lnTo>
                  <a:lnTo>
                    <a:pt x="5038774" y="733082"/>
                  </a:lnTo>
                  <a:lnTo>
                    <a:pt x="5072661" y="762462"/>
                  </a:lnTo>
                  <a:lnTo>
                    <a:pt x="5106093" y="792326"/>
                  </a:lnTo>
                  <a:lnTo>
                    <a:pt x="5139065" y="822667"/>
                  </a:lnTo>
                  <a:lnTo>
                    <a:pt x="5171571" y="853479"/>
                  </a:lnTo>
                  <a:lnTo>
                    <a:pt x="5203606" y="884758"/>
                  </a:lnTo>
                  <a:lnTo>
                    <a:pt x="5235163" y="916497"/>
                  </a:lnTo>
                  <a:lnTo>
                    <a:pt x="5266236" y="948692"/>
                  </a:lnTo>
                  <a:lnTo>
                    <a:pt x="5296821" y="981335"/>
                  </a:lnTo>
                  <a:lnTo>
                    <a:pt x="5326911" y="1014423"/>
                  </a:lnTo>
                  <a:lnTo>
                    <a:pt x="5356501" y="1047949"/>
                  </a:lnTo>
                  <a:lnTo>
                    <a:pt x="5385584" y="1081908"/>
                  </a:lnTo>
                  <a:lnTo>
                    <a:pt x="5414156" y="1116294"/>
                  </a:lnTo>
                  <a:lnTo>
                    <a:pt x="5442211" y="1151101"/>
                  </a:lnTo>
                  <a:lnTo>
                    <a:pt x="5469742" y="1186324"/>
                  </a:lnTo>
                  <a:lnTo>
                    <a:pt x="5496744" y="1221957"/>
                  </a:lnTo>
                  <a:lnTo>
                    <a:pt x="5523211" y="1257996"/>
                  </a:lnTo>
                  <a:lnTo>
                    <a:pt x="5549138" y="1294433"/>
                  </a:lnTo>
                  <a:lnTo>
                    <a:pt x="5574519" y="1331264"/>
                  </a:lnTo>
                  <a:lnTo>
                    <a:pt x="5599348" y="1368483"/>
                  </a:lnTo>
                  <a:lnTo>
                    <a:pt x="5623619" y="1406084"/>
                  </a:lnTo>
                  <a:lnTo>
                    <a:pt x="5647327" y="1444062"/>
                  </a:lnTo>
                  <a:lnTo>
                    <a:pt x="5670466" y="1482411"/>
                  </a:lnTo>
                  <a:lnTo>
                    <a:pt x="5693030" y="1521126"/>
                  </a:lnTo>
                  <a:lnTo>
                    <a:pt x="5715014" y="1560201"/>
                  </a:lnTo>
                  <a:lnTo>
                    <a:pt x="5736411" y="1599630"/>
                  </a:lnTo>
                  <a:lnTo>
                    <a:pt x="5757216" y="1639408"/>
                  </a:lnTo>
                  <a:lnTo>
                    <a:pt x="5777424" y="1679529"/>
                  </a:lnTo>
                  <a:lnTo>
                    <a:pt x="5797028" y="1719988"/>
                  </a:lnTo>
                  <a:lnTo>
                    <a:pt x="5816023" y="1760779"/>
                  </a:lnTo>
                  <a:lnTo>
                    <a:pt x="5834404" y="1801896"/>
                  </a:lnTo>
                  <a:lnTo>
                    <a:pt x="5852163" y="1843335"/>
                  </a:lnTo>
                  <a:lnTo>
                    <a:pt x="5869297" y="1885088"/>
                  </a:lnTo>
                  <a:lnTo>
                    <a:pt x="5885798" y="1927151"/>
                  </a:lnTo>
                  <a:lnTo>
                    <a:pt x="5901661" y="1969519"/>
                  </a:lnTo>
                  <a:lnTo>
                    <a:pt x="5916881" y="2012185"/>
                  </a:lnTo>
                  <a:lnTo>
                    <a:pt x="5931452" y="2055144"/>
                  </a:lnTo>
                  <a:lnTo>
                    <a:pt x="5945368" y="2098390"/>
                  </a:lnTo>
                  <a:lnTo>
                    <a:pt x="5958623" y="2141918"/>
                  </a:lnTo>
                  <a:lnTo>
                    <a:pt x="5971212" y="2185722"/>
                  </a:lnTo>
                  <a:lnTo>
                    <a:pt x="5983128" y="2229797"/>
                  </a:lnTo>
                  <a:lnTo>
                    <a:pt x="5994367" y="2274136"/>
                  </a:lnTo>
                  <a:lnTo>
                    <a:pt x="6004922" y="2318735"/>
                  </a:lnTo>
                  <a:lnTo>
                    <a:pt x="6014788" y="2363588"/>
                  </a:lnTo>
                  <a:lnTo>
                    <a:pt x="6023959" y="2408689"/>
                  </a:lnTo>
                  <a:lnTo>
                    <a:pt x="6032429" y="2454033"/>
                  </a:lnTo>
                  <a:lnTo>
                    <a:pt x="6040192" y="2499614"/>
                  </a:lnTo>
                  <a:lnTo>
                    <a:pt x="6047244" y="2545426"/>
                  </a:lnTo>
                  <a:lnTo>
                    <a:pt x="6053577" y="2591464"/>
                  </a:lnTo>
                  <a:lnTo>
                    <a:pt x="6059187" y="2637722"/>
                  </a:lnTo>
                  <a:lnTo>
                    <a:pt x="6064067" y="2684195"/>
                  </a:lnTo>
                  <a:lnTo>
                    <a:pt x="6068212" y="2730877"/>
                  </a:lnTo>
                  <a:lnTo>
                    <a:pt x="6071617" y="2777762"/>
                  </a:lnTo>
                  <a:lnTo>
                    <a:pt x="6074275" y="2824846"/>
                  </a:lnTo>
                  <a:lnTo>
                    <a:pt x="6076180" y="2872121"/>
                  </a:lnTo>
                  <a:lnTo>
                    <a:pt x="6077328" y="2919584"/>
                  </a:lnTo>
                  <a:lnTo>
                    <a:pt x="6077711" y="2967228"/>
                  </a:lnTo>
                  <a:lnTo>
                    <a:pt x="6077328" y="3014871"/>
                  </a:lnTo>
                  <a:lnTo>
                    <a:pt x="6076180" y="3062334"/>
                  </a:lnTo>
                  <a:lnTo>
                    <a:pt x="6074275" y="3109609"/>
                  </a:lnTo>
                  <a:lnTo>
                    <a:pt x="6071617" y="3156693"/>
                  </a:lnTo>
                  <a:lnTo>
                    <a:pt x="6068212" y="3203578"/>
                  </a:lnTo>
                  <a:lnTo>
                    <a:pt x="6064067" y="3250260"/>
                  </a:lnTo>
                  <a:lnTo>
                    <a:pt x="6059187" y="3296733"/>
                  </a:lnTo>
                  <a:lnTo>
                    <a:pt x="6053577" y="3342991"/>
                  </a:lnTo>
                  <a:lnTo>
                    <a:pt x="6047244" y="3389029"/>
                  </a:lnTo>
                  <a:lnTo>
                    <a:pt x="6040192" y="3434841"/>
                  </a:lnTo>
                  <a:lnTo>
                    <a:pt x="6032429" y="3480422"/>
                  </a:lnTo>
                  <a:lnTo>
                    <a:pt x="6023959" y="3525766"/>
                  </a:lnTo>
                  <a:lnTo>
                    <a:pt x="6014788" y="3570867"/>
                  </a:lnTo>
                  <a:lnTo>
                    <a:pt x="6004922" y="3615720"/>
                  </a:lnTo>
                  <a:lnTo>
                    <a:pt x="5994367" y="3660319"/>
                  </a:lnTo>
                  <a:lnTo>
                    <a:pt x="5983128" y="3704658"/>
                  </a:lnTo>
                  <a:lnTo>
                    <a:pt x="5971212" y="3748733"/>
                  </a:lnTo>
                  <a:lnTo>
                    <a:pt x="5958623" y="3792537"/>
                  </a:lnTo>
                  <a:lnTo>
                    <a:pt x="5945368" y="3836065"/>
                  </a:lnTo>
                  <a:lnTo>
                    <a:pt x="5931452" y="3879311"/>
                  </a:lnTo>
                  <a:lnTo>
                    <a:pt x="5916881" y="3922270"/>
                  </a:lnTo>
                  <a:lnTo>
                    <a:pt x="5901661" y="3964936"/>
                  </a:lnTo>
                  <a:lnTo>
                    <a:pt x="5885798" y="4007304"/>
                  </a:lnTo>
                  <a:lnTo>
                    <a:pt x="5869297" y="4049367"/>
                  </a:lnTo>
                  <a:lnTo>
                    <a:pt x="5852163" y="4091120"/>
                  </a:lnTo>
                  <a:lnTo>
                    <a:pt x="5834404" y="4132559"/>
                  </a:lnTo>
                  <a:lnTo>
                    <a:pt x="5816023" y="4173676"/>
                  </a:lnTo>
                  <a:lnTo>
                    <a:pt x="5797028" y="4214467"/>
                  </a:lnTo>
                  <a:lnTo>
                    <a:pt x="5777424" y="4254926"/>
                  </a:lnTo>
                  <a:lnTo>
                    <a:pt x="5757216" y="4295047"/>
                  </a:lnTo>
                  <a:lnTo>
                    <a:pt x="5736411" y="4334825"/>
                  </a:lnTo>
                  <a:lnTo>
                    <a:pt x="5715014" y="4374254"/>
                  </a:lnTo>
                  <a:lnTo>
                    <a:pt x="5693030" y="4413329"/>
                  </a:lnTo>
                  <a:lnTo>
                    <a:pt x="5670466" y="4452044"/>
                  </a:lnTo>
                  <a:lnTo>
                    <a:pt x="5647327" y="4490393"/>
                  </a:lnTo>
                  <a:lnTo>
                    <a:pt x="5623619" y="4528371"/>
                  </a:lnTo>
                  <a:lnTo>
                    <a:pt x="5599348" y="4565972"/>
                  </a:lnTo>
                  <a:lnTo>
                    <a:pt x="5574519" y="4603191"/>
                  </a:lnTo>
                  <a:lnTo>
                    <a:pt x="5549138" y="4640022"/>
                  </a:lnTo>
                  <a:lnTo>
                    <a:pt x="5523211" y="4676459"/>
                  </a:lnTo>
                  <a:lnTo>
                    <a:pt x="5496744" y="4712498"/>
                  </a:lnTo>
                  <a:lnTo>
                    <a:pt x="5469742" y="4748131"/>
                  </a:lnTo>
                  <a:lnTo>
                    <a:pt x="5442211" y="4783354"/>
                  </a:lnTo>
                  <a:lnTo>
                    <a:pt x="5414156" y="4818161"/>
                  </a:lnTo>
                  <a:lnTo>
                    <a:pt x="5385584" y="4852547"/>
                  </a:lnTo>
                  <a:lnTo>
                    <a:pt x="5356501" y="4886506"/>
                  </a:lnTo>
                  <a:lnTo>
                    <a:pt x="5326911" y="4920032"/>
                  </a:lnTo>
                  <a:lnTo>
                    <a:pt x="5296821" y="4953120"/>
                  </a:lnTo>
                  <a:lnTo>
                    <a:pt x="5266236" y="4985763"/>
                  </a:lnTo>
                  <a:lnTo>
                    <a:pt x="5235163" y="5017958"/>
                  </a:lnTo>
                  <a:lnTo>
                    <a:pt x="5203606" y="5049697"/>
                  </a:lnTo>
                  <a:lnTo>
                    <a:pt x="5171571" y="5080976"/>
                  </a:lnTo>
                  <a:lnTo>
                    <a:pt x="5139065" y="5111788"/>
                  </a:lnTo>
                  <a:lnTo>
                    <a:pt x="5106093" y="5142129"/>
                  </a:lnTo>
                  <a:lnTo>
                    <a:pt x="5072661" y="5171993"/>
                  </a:lnTo>
                  <a:lnTo>
                    <a:pt x="5038774" y="5201373"/>
                  </a:lnTo>
                  <a:lnTo>
                    <a:pt x="5004439" y="5230265"/>
                  </a:lnTo>
                  <a:lnTo>
                    <a:pt x="4969660" y="5258662"/>
                  </a:lnTo>
                  <a:lnTo>
                    <a:pt x="4934444" y="5286560"/>
                  </a:lnTo>
                  <a:lnTo>
                    <a:pt x="4898796" y="5313953"/>
                  </a:lnTo>
                  <a:lnTo>
                    <a:pt x="4862722" y="5340834"/>
                  </a:lnTo>
                  <a:lnTo>
                    <a:pt x="4826228" y="5367199"/>
                  </a:lnTo>
                  <a:lnTo>
                    <a:pt x="4789320" y="5393042"/>
                  </a:lnTo>
                  <a:lnTo>
                    <a:pt x="4752003" y="5418358"/>
                  </a:lnTo>
                  <a:lnTo>
                    <a:pt x="4714283" y="5443140"/>
                  </a:lnTo>
                  <a:lnTo>
                    <a:pt x="4676166" y="5467383"/>
                  </a:lnTo>
                  <a:lnTo>
                    <a:pt x="4637657" y="5491081"/>
                  </a:lnTo>
                  <a:lnTo>
                    <a:pt x="4598762" y="5514230"/>
                  </a:lnTo>
                  <a:lnTo>
                    <a:pt x="4559487" y="5536823"/>
                  </a:lnTo>
                  <a:lnTo>
                    <a:pt x="4519838" y="5558854"/>
                  </a:lnTo>
                  <a:lnTo>
                    <a:pt x="4479820" y="5580319"/>
                  </a:lnTo>
                  <a:lnTo>
                    <a:pt x="4439439" y="5601211"/>
                  </a:lnTo>
                  <a:lnTo>
                    <a:pt x="4398701" y="5621526"/>
                  </a:lnTo>
                  <a:lnTo>
                    <a:pt x="4357611" y="5641257"/>
                  </a:lnTo>
                  <a:lnTo>
                    <a:pt x="4316176" y="5660398"/>
                  </a:lnTo>
                  <a:lnTo>
                    <a:pt x="4274400" y="5678945"/>
                  </a:lnTo>
                  <a:lnTo>
                    <a:pt x="4232291" y="5696891"/>
                  </a:lnTo>
                  <a:lnTo>
                    <a:pt x="4189852" y="5714232"/>
                  </a:lnTo>
                  <a:lnTo>
                    <a:pt x="4147091" y="5730961"/>
                  </a:lnTo>
                  <a:lnTo>
                    <a:pt x="4104013" y="5747072"/>
                  </a:lnTo>
                  <a:lnTo>
                    <a:pt x="4060623" y="5762562"/>
                  </a:lnTo>
                  <a:lnTo>
                    <a:pt x="4016928" y="5777422"/>
                  </a:lnTo>
                  <a:lnTo>
                    <a:pt x="3972933" y="5791649"/>
                  </a:lnTo>
                  <a:lnTo>
                    <a:pt x="3928643" y="5805236"/>
                  </a:lnTo>
                  <a:lnTo>
                    <a:pt x="3884065" y="5818179"/>
                  </a:lnTo>
                  <a:lnTo>
                    <a:pt x="3839205" y="5830470"/>
                  </a:lnTo>
                  <a:lnTo>
                    <a:pt x="3794067" y="5842105"/>
                  </a:lnTo>
                  <a:lnTo>
                    <a:pt x="3748658" y="5853079"/>
                  </a:lnTo>
                  <a:lnTo>
                    <a:pt x="3702983" y="5863385"/>
                  </a:lnTo>
                  <a:lnTo>
                    <a:pt x="3657048" y="5873018"/>
                  </a:lnTo>
                  <a:lnTo>
                    <a:pt x="3610860" y="5881972"/>
                  </a:lnTo>
                  <a:lnTo>
                    <a:pt x="3564422" y="5890242"/>
                  </a:lnTo>
                  <a:lnTo>
                    <a:pt x="3517742" y="5897822"/>
                  </a:lnTo>
                  <a:lnTo>
                    <a:pt x="3470826" y="5904707"/>
                  </a:lnTo>
                  <a:lnTo>
                    <a:pt x="3423678" y="5910891"/>
                  </a:lnTo>
                  <a:lnTo>
                    <a:pt x="3376304" y="5916368"/>
                  </a:lnTo>
                  <a:lnTo>
                    <a:pt x="3328711" y="5921133"/>
                  </a:lnTo>
                  <a:lnTo>
                    <a:pt x="3280903" y="5925181"/>
                  </a:lnTo>
                  <a:lnTo>
                    <a:pt x="3232887" y="5928505"/>
                  </a:lnTo>
                  <a:lnTo>
                    <a:pt x="3184669" y="5931100"/>
                  </a:lnTo>
                  <a:lnTo>
                    <a:pt x="3136254" y="5932960"/>
                  </a:lnTo>
                  <a:lnTo>
                    <a:pt x="3087647" y="5934081"/>
                  </a:lnTo>
                  <a:lnTo>
                    <a:pt x="3038855" y="5934456"/>
                  </a:lnTo>
                  <a:lnTo>
                    <a:pt x="2990064" y="5934081"/>
                  </a:lnTo>
                  <a:lnTo>
                    <a:pt x="2941457" y="5932960"/>
                  </a:lnTo>
                  <a:lnTo>
                    <a:pt x="2893042" y="5931100"/>
                  </a:lnTo>
                  <a:lnTo>
                    <a:pt x="2844824" y="5928505"/>
                  </a:lnTo>
                  <a:lnTo>
                    <a:pt x="2796808" y="5925181"/>
                  </a:lnTo>
                  <a:lnTo>
                    <a:pt x="2749000" y="5921133"/>
                  </a:lnTo>
                  <a:lnTo>
                    <a:pt x="2701407" y="5916368"/>
                  </a:lnTo>
                  <a:lnTo>
                    <a:pt x="2654033" y="5910891"/>
                  </a:lnTo>
                  <a:lnTo>
                    <a:pt x="2606885" y="5904707"/>
                  </a:lnTo>
                  <a:lnTo>
                    <a:pt x="2559969" y="5897822"/>
                  </a:lnTo>
                  <a:lnTo>
                    <a:pt x="2513289" y="5890242"/>
                  </a:lnTo>
                  <a:lnTo>
                    <a:pt x="2466851" y="5881972"/>
                  </a:lnTo>
                  <a:lnTo>
                    <a:pt x="2420663" y="5873018"/>
                  </a:lnTo>
                  <a:lnTo>
                    <a:pt x="2374728" y="5863385"/>
                  </a:lnTo>
                  <a:lnTo>
                    <a:pt x="2329053" y="5853079"/>
                  </a:lnTo>
                  <a:lnTo>
                    <a:pt x="2283644" y="5842105"/>
                  </a:lnTo>
                  <a:lnTo>
                    <a:pt x="2238506" y="5830470"/>
                  </a:lnTo>
                  <a:lnTo>
                    <a:pt x="2193646" y="5818179"/>
                  </a:lnTo>
                  <a:lnTo>
                    <a:pt x="2149068" y="5805236"/>
                  </a:lnTo>
                  <a:lnTo>
                    <a:pt x="2104778" y="5791649"/>
                  </a:lnTo>
                  <a:lnTo>
                    <a:pt x="2060783" y="5777422"/>
                  </a:lnTo>
                  <a:lnTo>
                    <a:pt x="2017088" y="5762562"/>
                  </a:lnTo>
                  <a:lnTo>
                    <a:pt x="1973698" y="5747072"/>
                  </a:lnTo>
                  <a:lnTo>
                    <a:pt x="1930620" y="5730961"/>
                  </a:lnTo>
                  <a:lnTo>
                    <a:pt x="1887859" y="5714232"/>
                  </a:lnTo>
                  <a:lnTo>
                    <a:pt x="1845420" y="5696891"/>
                  </a:lnTo>
                  <a:lnTo>
                    <a:pt x="1803311" y="5678945"/>
                  </a:lnTo>
                  <a:lnTo>
                    <a:pt x="1761535" y="5660398"/>
                  </a:lnTo>
                  <a:lnTo>
                    <a:pt x="1720100" y="5641257"/>
                  </a:lnTo>
                  <a:lnTo>
                    <a:pt x="1679010" y="5621526"/>
                  </a:lnTo>
                  <a:lnTo>
                    <a:pt x="1638272" y="5601211"/>
                  </a:lnTo>
                  <a:lnTo>
                    <a:pt x="1597891" y="5580319"/>
                  </a:lnTo>
                  <a:lnTo>
                    <a:pt x="1557873" y="5558854"/>
                  </a:lnTo>
                  <a:lnTo>
                    <a:pt x="1518224" y="5536823"/>
                  </a:lnTo>
                  <a:lnTo>
                    <a:pt x="1478949" y="5514230"/>
                  </a:lnTo>
                  <a:lnTo>
                    <a:pt x="1440054" y="5491081"/>
                  </a:lnTo>
                  <a:lnTo>
                    <a:pt x="1401545" y="5467383"/>
                  </a:lnTo>
                  <a:lnTo>
                    <a:pt x="1363428" y="5443140"/>
                  </a:lnTo>
                  <a:lnTo>
                    <a:pt x="1325708" y="5418358"/>
                  </a:lnTo>
                  <a:lnTo>
                    <a:pt x="1288391" y="5393042"/>
                  </a:lnTo>
                  <a:lnTo>
                    <a:pt x="1251483" y="5367199"/>
                  </a:lnTo>
                  <a:lnTo>
                    <a:pt x="1214989" y="5340834"/>
                  </a:lnTo>
                  <a:lnTo>
                    <a:pt x="1178915" y="5313953"/>
                  </a:lnTo>
                  <a:lnTo>
                    <a:pt x="1143267" y="5286560"/>
                  </a:lnTo>
                  <a:lnTo>
                    <a:pt x="1108051" y="5258662"/>
                  </a:lnTo>
                  <a:lnTo>
                    <a:pt x="1073272" y="5230265"/>
                  </a:lnTo>
                  <a:lnTo>
                    <a:pt x="1038937" y="5201373"/>
                  </a:lnTo>
                  <a:lnTo>
                    <a:pt x="1005050" y="5171993"/>
                  </a:lnTo>
                  <a:lnTo>
                    <a:pt x="971618" y="5142129"/>
                  </a:lnTo>
                  <a:lnTo>
                    <a:pt x="938646" y="5111788"/>
                  </a:lnTo>
                  <a:lnTo>
                    <a:pt x="906140" y="5080976"/>
                  </a:lnTo>
                  <a:lnTo>
                    <a:pt x="874105" y="5049697"/>
                  </a:lnTo>
                  <a:lnTo>
                    <a:pt x="842548" y="5017958"/>
                  </a:lnTo>
                  <a:lnTo>
                    <a:pt x="811475" y="4985763"/>
                  </a:lnTo>
                  <a:lnTo>
                    <a:pt x="780890" y="4953120"/>
                  </a:lnTo>
                  <a:lnTo>
                    <a:pt x="750800" y="4920032"/>
                  </a:lnTo>
                  <a:lnTo>
                    <a:pt x="721210" y="4886506"/>
                  </a:lnTo>
                  <a:lnTo>
                    <a:pt x="692127" y="4852547"/>
                  </a:lnTo>
                  <a:lnTo>
                    <a:pt x="663555" y="4818161"/>
                  </a:lnTo>
                  <a:lnTo>
                    <a:pt x="635500" y="4783354"/>
                  </a:lnTo>
                  <a:lnTo>
                    <a:pt x="607969" y="4748131"/>
                  </a:lnTo>
                  <a:lnTo>
                    <a:pt x="580967" y="4712498"/>
                  </a:lnTo>
                  <a:lnTo>
                    <a:pt x="554500" y="4676459"/>
                  </a:lnTo>
                  <a:lnTo>
                    <a:pt x="528573" y="4640022"/>
                  </a:lnTo>
                  <a:lnTo>
                    <a:pt x="503192" y="4603191"/>
                  </a:lnTo>
                  <a:lnTo>
                    <a:pt x="478363" y="4565972"/>
                  </a:lnTo>
                  <a:lnTo>
                    <a:pt x="454092" y="4528371"/>
                  </a:lnTo>
                  <a:lnTo>
                    <a:pt x="430384" y="4490393"/>
                  </a:lnTo>
                  <a:lnTo>
                    <a:pt x="407245" y="4452044"/>
                  </a:lnTo>
                  <a:lnTo>
                    <a:pt x="384681" y="4413329"/>
                  </a:lnTo>
                  <a:lnTo>
                    <a:pt x="362697" y="4374254"/>
                  </a:lnTo>
                  <a:lnTo>
                    <a:pt x="341300" y="4334825"/>
                  </a:lnTo>
                  <a:lnTo>
                    <a:pt x="320495" y="4295047"/>
                  </a:lnTo>
                  <a:lnTo>
                    <a:pt x="300287" y="4254926"/>
                  </a:lnTo>
                  <a:lnTo>
                    <a:pt x="280683" y="4214467"/>
                  </a:lnTo>
                  <a:lnTo>
                    <a:pt x="261688" y="4173676"/>
                  </a:lnTo>
                  <a:lnTo>
                    <a:pt x="243307" y="4132559"/>
                  </a:lnTo>
                  <a:lnTo>
                    <a:pt x="225548" y="4091120"/>
                  </a:lnTo>
                  <a:lnTo>
                    <a:pt x="208414" y="4049367"/>
                  </a:lnTo>
                  <a:lnTo>
                    <a:pt x="191913" y="4007304"/>
                  </a:lnTo>
                  <a:lnTo>
                    <a:pt x="176050" y="3964936"/>
                  </a:lnTo>
                  <a:lnTo>
                    <a:pt x="160830" y="3922270"/>
                  </a:lnTo>
                  <a:lnTo>
                    <a:pt x="146259" y="3879311"/>
                  </a:lnTo>
                  <a:lnTo>
                    <a:pt x="132343" y="3836065"/>
                  </a:lnTo>
                  <a:lnTo>
                    <a:pt x="119088" y="3792537"/>
                  </a:lnTo>
                  <a:lnTo>
                    <a:pt x="106499" y="3748733"/>
                  </a:lnTo>
                  <a:lnTo>
                    <a:pt x="94583" y="3704658"/>
                  </a:lnTo>
                  <a:lnTo>
                    <a:pt x="83344" y="3660319"/>
                  </a:lnTo>
                  <a:lnTo>
                    <a:pt x="72789" y="3615720"/>
                  </a:lnTo>
                  <a:lnTo>
                    <a:pt x="62923" y="3570867"/>
                  </a:lnTo>
                  <a:lnTo>
                    <a:pt x="53752" y="3525766"/>
                  </a:lnTo>
                  <a:lnTo>
                    <a:pt x="45282" y="3480422"/>
                  </a:lnTo>
                  <a:lnTo>
                    <a:pt x="37519" y="3434841"/>
                  </a:lnTo>
                  <a:lnTo>
                    <a:pt x="30467" y="3389029"/>
                  </a:lnTo>
                  <a:lnTo>
                    <a:pt x="24134" y="3342991"/>
                  </a:lnTo>
                  <a:lnTo>
                    <a:pt x="18524" y="3296733"/>
                  </a:lnTo>
                  <a:lnTo>
                    <a:pt x="13644" y="3250260"/>
                  </a:lnTo>
                  <a:lnTo>
                    <a:pt x="9499" y="3203578"/>
                  </a:lnTo>
                  <a:lnTo>
                    <a:pt x="6094" y="3156693"/>
                  </a:lnTo>
                  <a:lnTo>
                    <a:pt x="3436" y="3109609"/>
                  </a:lnTo>
                  <a:lnTo>
                    <a:pt x="1531" y="3062334"/>
                  </a:lnTo>
                  <a:lnTo>
                    <a:pt x="383" y="3014871"/>
                  </a:lnTo>
                  <a:lnTo>
                    <a:pt x="0" y="2967228"/>
                  </a:lnTo>
                  <a:close/>
                </a:path>
              </a:pathLst>
            </a:custGeom>
            <a:ln w="12699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173979" y="269747"/>
              <a:ext cx="2365375" cy="894715"/>
            </a:xfrm>
            <a:custGeom>
              <a:avLst/>
              <a:gdLst/>
              <a:ahLst/>
              <a:cxnLst/>
              <a:rect l="l" t="t" r="r" b="b"/>
              <a:pathLst>
                <a:path w="2365375" h="894715">
                  <a:moveTo>
                    <a:pt x="2216150" y="0"/>
                  </a:moveTo>
                  <a:lnTo>
                    <a:pt x="149098" y="0"/>
                  </a:lnTo>
                  <a:lnTo>
                    <a:pt x="101990" y="7605"/>
                  </a:lnTo>
                  <a:lnTo>
                    <a:pt x="61063" y="28781"/>
                  </a:lnTo>
                  <a:lnTo>
                    <a:pt x="28781" y="61063"/>
                  </a:lnTo>
                  <a:lnTo>
                    <a:pt x="7605" y="101990"/>
                  </a:lnTo>
                  <a:lnTo>
                    <a:pt x="0" y="149098"/>
                  </a:lnTo>
                  <a:lnTo>
                    <a:pt x="0" y="745489"/>
                  </a:lnTo>
                  <a:lnTo>
                    <a:pt x="7605" y="792597"/>
                  </a:lnTo>
                  <a:lnTo>
                    <a:pt x="28781" y="833524"/>
                  </a:lnTo>
                  <a:lnTo>
                    <a:pt x="61063" y="865806"/>
                  </a:lnTo>
                  <a:lnTo>
                    <a:pt x="101990" y="886982"/>
                  </a:lnTo>
                  <a:lnTo>
                    <a:pt x="149098" y="894588"/>
                  </a:lnTo>
                  <a:lnTo>
                    <a:pt x="2216150" y="894588"/>
                  </a:lnTo>
                  <a:lnTo>
                    <a:pt x="2263257" y="886982"/>
                  </a:lnTo>
                  <a:lnTo>
                    <a:pt x="2304184" y="865806"/>
                  </a:lnTo>
                  <a:lnTo>
                    <a:pt x="2336466" y="833524"/>
                  </a:lnTo>
                  <a:lnTo>
                    <a:pt x="2357642" y="792597"/>
                  </a:lnTo>
                  <a:lnTo>
                    <a:pt x="2365248" y="745489"/>
                  </a:lnTo>
                  <a:lnTo>
                    <a:pt x="2365248" y="149098"/>
                  </a:lnTo>
                  <a:lnTo>
                    <a:pt x="2357642" y="101990"/>
                  </a:lnTo>
                  <a:lnTo>
                    <a:pt x="2336466" y="61063"/>
                  </a:lnTo>
                  <a:lnTo>
                    <a:pt x="2304184" y="28781"/>
                  </a:lnTo>
                  <a:lnTo>
                    <a:pt x="2263257" y="7605"/>
                  </a:lnTo>
                  <a:lnTo>
                    <a:pt x="2216150" y="0"/>
                  </a:lnTo>
                  <a:close/>
                </a:path>
              </a:pathLst>
            </a:custGeom>
            <a:solidFill>
              <a:srgbClr val="DCE0F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277103" y="442340"/>
            <a:ext cx="2159635" cy="529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100" spc="30" b="1">
                <a:latin typeface="Trebuchet MS"/>
                <a:cs typeface="Trebuchet MS"/>
              </a:rPr>
              <a:t>DATA</a:t>
            </a:r>
            <a:r>
              <a:rPr dirty="0" sz="1100" spc="-70" b="1">
                <a:latin typeface="Trebuchet MS"/>
                <a:cs typeface="Trebuchet MS"/>
              </a:rPr>
              <a:t> </a:t>
            </a:r>
            <a:r>
              <a:rPr dirty="0" sz="1100" spc="45" b="1">
                <a:latin typeface="Trebuchet MS"/>
                <a:cs typeface="Trebuchet MS"/>
              </a:rPr>
              <a:t>DISCOVERY</a:t>
            </a:r>
            <a:endParaRPr sz="1100">
              <a:latin typeface="Trebuchet MS"/>
              <a:cs typeface="Trebuchet MS"/>
            </a:endParaRPr>
          </a:p>
          <a:p>
            <a:pPr algn="ctr" marL="12700" marR="5080">
              <a:lnSpc>
                <a:spcPct val="100000"/>
              </a:lnSpc>
            </a:pPr>
            <a:r>
              <a:rPr dirty="0" sz="1100" spc="5">
                <a:latin typeface="Trebuchet MS"/>
                <a:cs typeface="Trebuchet MS"/>
              </a:rPr>
              <a:t>Discover</a:t>
            </a:r>
            <a:r>
              <a:rPr dirty="0" sz="1100" spc="-50">
                <a:latin typeface="Trebuchet MS"/>
                <a:cs typeface="Trebuchet MS"/>
              </a:rPr>
              <a:t> </a:t>
            </a:r>
            <a:r>
              <a:rPr dirty="0" sz="1100" spc="10">
                <a:latin typeface="Trebuchet MS"/>
                <a:cs typeface="Trebuchet MS"/>
              </a:rPr>
              <a:t>important</a:t>
            </a:r>
            <a:r>
              <a:rPr dirty="0" sz="1100" spc="-40">
                <a:latin typeface="Trebuchet MS"/>
                <a:cs typeface="Trebuchet MS"/>
              </a:rPr>
              <a:t> </a:t>
            </a:r>
            <a:r>
              <a:rPr dirty="0" sz="1100" spc="5">
                <a:latin typeface="Trebuchet MS"/>
                <a:cs typeface="Trebuchet MS"/>
              </a:rPr>
              <a:t>metadata</a:t>
            </a:r>
            <a:r>
              <a:rPr dirty="0" sz="1100" spc="-55">
                <a:latin typeface="Trebuchet MS"/>
                <a:cs typeface="Trebuchet MS"/>
              </a:rPr>
              <a:t> </a:t>
            </a:r>
            <a:r>
              <a:rPr dirty="0" sz="1100" spc="25">
                <a:latin typeface="Trebuchet MS"/>
                <a:cs typeface="Trebuchet MS"/>
              </a:rPr>
              <a:t>and </a:t>
            </a:r>
            <a:r>
              <a:rPr dirty="0" sz="1100" spc="-320">
                <a:latin typeface="Trebuchet MS"/>
                <a:cs typeface="Trebuchet MS"/>
              </a:rPr>
              <a:t> </a:t>
            </a:r>
            <a:r>
              <a:rPr dirty="0" sz="1100" spc="20">
                <a:latin typeface="Trebuchet MS"/>
                <a:cs typeface="Trebuchet MS"/>
              </a:rPr>
              <a:t>begin</a:t>
            </a:r>
            <a:r>
              <a:rPr dirty="0" sz="1100" spc="-5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tackling</a:t>
            </a:r>
            <a:r>
              <a:rPr dirty="0" sz="1100" spc="-40">
                <a:latin typeface="Trebuchet MS"/>
                <a:cs typeface="Trebuchet MS"/>
              </a:rPr>
              <a:t> </a:t>
            </a:r>
            <a:r>
              <a:rPr dirty="0" sz="1100" spc="15">
                <a:latin typeface="Trebuchet MS"/>
                <a:cs typeface="Trebuchet MS"/>
              </a:rPr>
              <a:t>business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15">
                <a:latin typeface="Trebuchet MS"/>
                <a:cs typeface="Trebuchet MS"/>
              </a:rPr>
              <a:t>needs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79080" y="4632959"/>
            <a:ext cx="2364105" cy="1127760"/>
          </a:xfrm>
          <a:custGeom>
            <a:avLst/>
            <a:gdLst/>
            <a:ahLst/>
            <a:cxnLst/>
            <a:rect l="l" t="t" r="r" b="b"/>
            <a:pathLst>
              <a:path w="2364104" h="1127760">
                <a:moveTo>
                  <a:pt x="2175764" y="0"/>
                </a:moveTo>
                <a:lnTo>
                  <a:pt x="187960" y="0"/>
                </a:lnTo>
                <a:lnTo>
                  <a:pt x="138009" y="6717"/>
                </a:lnTo>
                <a:lnTo>
                  <a:pt x="93114" y="25672"/>
                </a:lnTo>
                <a:lnTo>
                  <a:pt x="55070" y="55070"/>
                </a:lnTo>
                <a:lnTo>
                  <a:pt x="25672" y="93114"/>
                </a:lnTo>
                <a:lnTo>
                  <a:pt x="6717" y="138009"/>
                </a:lnTo>
                <a:lnTo>
                  <a:pt x="0" y="187959"/>
                </a:lnTo>
                <a:lnTo>
                  <a:pt x="0" y="939799"/>
                </a:lnTo>
                <a:lnTo>
                  <a:pt x="6717" y="989768"/>
                </a:lnTo>
                <a:lnTo>
                  <a:pt x="25672" y="1034668"/>
                </a:lnTo>
                <a:lnTo>
                  <a:pt x="55070" y="1072708"/>
                </a:lnTo>
                <a:lnTo>
                  <a:pt x="93114" y="1102098"/>
                </a:lnTo>
                <a:lnTo>
                  <a:pt x="138009" y="1121046"/>
                </a:lnTo>
                <a:lnTo>
                  <a:pt x="187960" y="1127759"/>
                </a:lnTo>
                <a:lnTo>
                  <a:pt x="2175764" y="1127759"/>
                </a:lnTo>
                <a:lnTo>
                  <a:pt x="2225714" y="1121046"/>
                </a:lnTo>
                <a:lnTo>
                  <a:pt x="2270609" y="1102098"/>
                </a:lnTo>
                <a:lnTo>
                  <a:pt x="2308653" y="1072708"/>
                </a:lnTo>
                <a:lnTo>
                  <a:pt x="2338051" y="1034668"/>
                </a:lnTo>
                <a:lnTo>
                  <a:pt x="2357006" y="989768"/>
                </a:lnTo>
                <a:lnTo>
                  <a:pt x="2363724" y="939799"/>
                </a:lnTo>
                <a:lnTo>
                  <a:pt x="2363724" y="187959"/>
                </a:lnTo>
                <a:lnTo>
                  <a:pt x="2357006" y="138009"/>
                </a:lnTo>
                <a:lnTo>
                  <a:pt x="2338051" y="93114"/>
                </a:lnTo>
                <a:lnTo>
                  <a:pt x="2308653" y="55070"/>
                </a:lnTo>
                <a:lnTo>
                  <a:pt x="2270609" y="25672"/>
                </a:lnTo>
                <a:lnTo>
                  <a:pt x="2225714" y="6717"/>
                </a:lnTo>
                <a:lnTo>
                  <a:pt x="2175764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952613" y="4839080"/>
            <a:ext cx="2218055" cy="697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100" spc="60" b="1">
                <a:solidFill>
                  <a:srgbClr val="FFFFFF"/>
                </a:solidFill>
                <a:latin typeface="Trebuchet MS"/>
                <a:cs typeface="Trebuchet MS"/>
              </a:rPr>
              <a:t>BUS</a:t>
            </a:r>
            <a:r>
              <a:rPr dirty="0" sz="1100" spc="60" b="1">
                <a:solidFill>
                  <a:srgbClr val="FFFFFF"/>
                </a:solidFill>
                <a:latin typeface="Trebuchet MS"/>
                <a:cs typeface="Trebuchet MS"/>
              </a:rPr>
              <a:t>INESS</a:t>
            </a:r>
            <a:r>
              <a:rPr dirty="0" sz="1100" spc="-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5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100" spc="7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100" spc="70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100" spc="40" b="1">
                <a:solidFill>
                  <a:srgbClr val="FFFFFF"/>
                </a:solidFill>
                <a:latin typeface="Trebuchet MS"/>
                <a:cs typeface="Trebuchet MS"/>
              </a:rPr>
              <a:t>ERS</a:t>
            </a:r>
            <a:r>
              <a:rPr dirty="0" sz="1100" spc="30" b="1">
                <a:solidFill>
                  <a:srgbClr val="FFFFFF"/>
                </a:solidFill>
                <a:latin typeface="Trebuchet MS"/>
                <a:cs typeface="Trebuchet MS"/>
              </a:rPr>
              <a:t>TAN</a:t>
            </a:r>
            <a:r>
              <a:rPr dirty="0" sz="1100" spc="70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100" spc="55" b="1">
                <a:solidFill>
                  <a:srgbClr val="FFFFFF"/>
                </a:solidFill>
                <a:latin typeface="Trebuchet MS"/>
                <a:cs typeface="Trebuchet MS"/>
              </a:rPr>
              <a:t>ING</a:t>
            </a:r>
            <a:endParaRPr sz="1100">
              <a:latin typeface="Trebuchet MS"/>
              <a:cs typeface="Trebuchet MS"/>
            </a:endParaRPr>
          </a:p>
          <a:p>
            <a:pPr algn="ctr" marL="12700" marR="5080" indent="-635">
              <a:lnSpc>
                <a:spcPct val="100000"/>
              </a:lnSpc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Create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100" spc="25">
                <a:solidFill>
                  <a:srgbClr val="FFFFFF"/>
                </a:solidFill>
                <a:latin typeface="Trebuchet MS"/>
                <a:cs typeface="Trebuchet MS"/>
              </a:rPr>
              <a:t>models </a:t>
            </a:r>
            <a:r>
              <a:rPr dirty="0" sz="1100" spc="1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100" spc="5">
                <a:solidFill>
                  <a:srgbClr val="FFFFFF"/>
                </a:solidFill>
                <a:latin typeface="Trebuchet MS"/>
                <a:cs typeface="Trebuchet MS"/>
              </a:rPr>
              <a:t>enhance </a:t>
            </a:r>
            <a:r>
              <a:rPr dirty="0" sz="11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15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11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20">
                <a:solidFill>
                  <a:srgbClr val="FFFFFF"/>
                </a:solidFill>
                <a:latin typeface="Trebuchet MS"/>
                <a:cs typeface="Trebuchet MS"/>
              </a:rPr>
              <a:t>understanding</a:t>
            </a:r>
            <a:r>
              <a:rPr dirty="0" sz="11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2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1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codify </a:t>
            </a:r>
            <a:r>
              <a:rPr dirty="0" sz="1100" spc="-3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Trebuchet MS"/>
                <a:cs typeface="Trebuchet MS"/>
              </a:rPr>
              <a:t>imprecise</a:t>
            </a:r>
            <a:r>
              <a:rPr dirty="0" sz="11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Trebuchet MS"/>
                <a:cs typeface="Trebuchet MS"/>
              </a:rPr>
              <a:t>concepts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68523" y="5181600"/>
            <a:ext cx="2364105" cy="1127760"/>
          </a:xfrm>
          <a:custGeom>
            <a:avLst/>
            <a:gdLst/>
            <a:ahLst/>
            <a:cxnLst/>
            <a:rect l="l" t="t" r="r" b="b"/>
            <a:pathLst>
              <a:path w="2364104" h="1127760">
                <a:moveTo>
                  <a:pt x="2175764" y="0"/>
                </a:moveTo>
                <a:lnTo>
                  <a:pt x="187959" y="0"/>
                </a:lnTo>
                <a:lnTo>
                  <a:pt x="138009" y="6717"/>
                </a:lnTo>
                <a:lnTo>
                  <a:pt x="93114" y="25672"/>
                </a:lnTo>
                <a:lnTo>
                  <a:pt x="55070" y="55070"/>
                </a:lnTo>
                <a:lnTo>
                  <a:pt x="25672" y="93114"/>
                </a:lnTo>
                <a:lnTo>
                  <a:pt x="6717" y="138009"/>
                </a:lnTo>
                <a:lnTo>
                  <a:pt x="0" y="187959"/>
                </a:lnTo>
                <a:lnTo>
                  <a:pt x="0" y="939800"/>
                </a:lnTo>
                <a:lnTo>
                  <a:pt x="6717" y="989768"/>
                </a:lnTo>
                <a:lnTo>
                  <a:pt x="25672" y="1034668"/>
                </a:lnTo>
                <a:lnTo>
                  <a:pt x="55070" y="1072708"/>
                </a:lnTo>
                <a:lnTo>
                  <a:pt x="93114" y="1102098"/>
                </a:lnTo>
                <a:lnTo>
                  <a:pt x="138009" y="1121046"/>
                </a:lnTo>
                <a:lnTo>
                  <a:pt x="187959" y="1127760"/>
                </a:lnTo>
                <a:lnTo>
                  <a:pt x="2175764" y="1127760"/>
                </a:lnTo>
                <a:lnTo>
                  <a:pt x="2225714" y="1121046"/>
                </a:lnTo>
                <a:lnTo>
                  <a:pt x="2270609" y="1102098"/>
                </a:lnTo>
                <a:lnTo>
                  <a:pt x="2308653" y="1072708"/>
                </a:lnTo>
                <a:lnTo>
                  <a:pt x="2338051" y="1034668"/>
                </a:lnTo>
                <a:lnTo>
                  <a:pt x="2357006" y="989768"/>
                </a:lnTo>
                <a:lnTo>
                  <a:pt x="2363724" y="939800"/>
                </a:lnTo>
                <a:lnTo>
                  <a:pt x="2363724" y="187959"/>
                </a:lnTo>
                <a:lnTo>
                  <a:pt x="2357006" y="138009"/>
                </a:lnTo>
                <a:lnTo>
                  <a:pt x="2338051" y="93114"/>
                </a:lnTo>
                <a:lnTo>
                  <a:pt x="2308653" y="55070"/>
                </a:lnTo>
                <a:lnTo>
                  <a:pt x="2270609" y="25672"/>
                </a:lnTo>
                <a:lnTo>
                  <a:pt x="2225714" y="6717"/>
                </a:lnTo>
                <a:lnTo>
                  <a:pt x="2175764" y="0"/>
                </a:lnTo>
                <a:close/>
              </a:path>
            </a:pathLst>
          </a:custGeom>
          <a:solidFill>
            <a:srgbClr val="3B56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809748" y="5304535"/>
            <a:ext cx="2079625" cy="8648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100" spc="80" b="1">
                <a:solidFill>
                  <a:srgbClr val="FFFFFF"/>
                </a:solidFill>
                <a:latin typeface="Trebuchet MS"/>
                <a:cs typeface="Trebuchet MS"/>
              </a:rPr>
              <a:t>SOU</a:t>
            </a:r>
            <a:r>
              <a:rPr dirty="0" sz="1100" spc="3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100" spc="5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100" spc="55" b="1">
                <a:solidFill>
                  <a:srgbClr val="FFFFFF"/>
                </a:solidFill>
                <a:latin typeface="Trebuchet MS"/>
                <a:cs typeface="Trebuchet MS"/>
              </a:rPr>
              <a:t>ING</a:t>
            </a:r>
            <a:r>
              <a:rPr dirty="0" sz="1100" spc="-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40" b="1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dirty="0" sz="1100" spc="-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45" b="1">
                <a:solidFill>
                  <a:srgbClr val="FFFFFF"/>
                </a:solidFill>
                <a:latin typeface="Trebuchet MS"/>
                <a:cs typeface="Trebuchet MS"/>
              </a:rPr>
              <a:t>PU</a:t>
            </a:r>
            <a:r>
              <a:rPr dirty="0" sz="1100" spc="30" b="1">
                <a:solidFill>
                  <a:srgbClr val="FFFFFF"/>
                </a:solidFill>
                <a:latin typeface="Trebuchet MS"/>
                <a:cs typeface="Trebuchet MS"/>
              </a:rPr>
              <a:t>BL</a:t>
            </a:r>
            <a:r>
              <a:rPr dirty="0" sz="1100" spc="1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100" spc="5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100" spc="35" b="1">
                <a:solidFill>
                  <a:srgbClr val="FFFFFF"/>
                </a:solidFill>
                <a:latin typeface="Trebuchet MS"/>
                <a:cs typeface="Trebuchet MS"/>
              </a:rPr>
              <a:t>ATI</a:t>
            </a:r>
            <a:r>
              <a:rPr dirty="0" sz="1100" spc="4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100" spc="7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100">
              <a:latin typeface="Trebuchet MS"/>
              <a:cs typeface="Trebuchet MS"/>
            </a:endParaRPr>
          </a:p>
          <a:p>
            <a:pPr algn="ctr" marL="12700" marR="5080" indent="-635">
              <a:lnSpc>
                <a:spcPct val="100000"/>
              </a:lnSpc>
            </a:pPr>
            <a:r>
              <a:rPr dirty="0" sz="1100" spc="20">
                <a:solidFill>
                  <a:srgbClr val="FFFFFF"/>
                </a:solidFill>
                <a:latin typeface="Trebuchet MS"/>
                <a:cs typeface="Trebuchet MS"/>
              </a:rPr>
              <a:t>Publish </a:t>
            </a:r>
            <a:r>
              <a:rPr dirty="0" sz="1100" spc="5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100" spc="1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100" spc="5">
                <a:solidFill>
                  <a:srgbClr val="FFFFFF"/>
                </a:solidFill>
                <a:latin typeface="Trebuchet MS"/>
                <a:cs typeface="Trebuchet MS"/>
              </a:rPr>
              <a:t>other </a:t>
            </a:r>
            <a:r>
              <a:rPr dirty="0" sz="1100" spc="10">
                <a:solidFill>
                  <a:srgbClr val="FFFFFF"/>
                </a:solidFill>
                <a:latin typeface="Trebuchet MS"/>
                <a:cs typeface="Trebuchet MS"/>
              </a:rPr>
              <a:t>sources </a:t>
            </a:r>
            <a:r>
              <a:rPr dirty="0" sz="11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30">
                <a:solidFill>
                  <a:srgbClr val="FFFFFF"/>
                </a:solidFill>
                <a:latin typeface="Trebuchet MS"/>
                <a:cs typeface="Trebuchet MS"/>
              </a:rPr>
              <a:t>using APIs </a:t>
            </a:r>
            <a:r>
              <a:rPr dirty="0" sz="1100" spc="1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dirty="0" sz="1100" spc="5">
                <a:solidFill>
                  <a:srgbClr val="FFFFFF"/>
                </a:solidFill>
                <a:latin typeface="Trebuchet MS"/>
                <a:cs typeface="Trebuchet MS"/>
              </a:rPr>
              <a:t>conduct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further </a:t>
            </a:r>
            <a:r>
              <a:rPr dirty="0" sz="11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15">
                <a:solidFill>
                  <a:srgbClr val="FFFFFF"/>
                </a:solidFill>
                <a:latin typeface="Trebuchet MS"/>
                <a:cs typeface="Trebuchet MS"/>
              </a:rPr>
              <a:t>processing</a:t>
            </a:r>
            <a:r>
              <a:rPr dirty="0" sz="11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1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Trebuchet MS"/>
                <a:cs typeface="Trebuchet MS"/>
              </a:rPr>
              <a:t>real-time</a:t>
            </a:r>
            <a:r>
              <a:rPr dirty="0" sz="11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sharing, </a:t>
            </a:r>
            <a:r>
              <a:rPr dirty="0" sz="1100" spc="-3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11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appropriately</a:t>
            </a:r>
            <a:r>
              <a:rPr dirty="0" sz="11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Trebuchet MS"/>
                <a:cs typeface="Trebuchet MS"/>
              </a:rPr>
              <a:t>entitled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10511" y="2328672"/>
            <a:ext cx="2364105" cy="1127760"/>
          </a:xfrm>
          <a:custGeom>
            <a:avLst/>
            <a:gdLst/>
            <a:ahLst/>
            <a:cxnLst/>
            <a:rect l="l" t="t" r="r" b="b"/>
            <a:pathLst>
              <a:path w="2364104" h="1127760">
                <a:moveTo>
                  <a:pt x="2175764" y="0"/>
                </a:moveTo>
                <a:lnTo>
                  <a:pt x="187960" y="0"/>
                </a:lnTo>
                <a:lnTo>
                  <a:pt x="138009" y="6717"/>
                </a:lnTo>
                <a:lnTo>
                  <a:pt x="93114" y="25672"/>
                </a:lnTo>
                <a:lnTo>
                  <a:pt x="55070" y="55070"/>
                </a:lnTo>
                <a:lnTo>
                  <a:pt x="25672" y="93114"/>
                </a:lnTo>
                <a:lnTo>
                  <a:pt x="6717" y="138009"/>
                </a:lnTo>
                <a:lnTo>
                  <a:pt x="0" y="187960"/>
                </a:lnTo>
                <a:lnTo>
                  <a:pt x="0" y="939800"/>
                </a:lnTo>
                <a:lnTo>
                  <a:pt x="6717" y="989750"/>
                </a:lnTo>
                <a:lnTo>
                  <a:pt x="25672" y="1034645"/>
                </a:lnTo>
                <a:lnTo>
                  <a:pt x="55070" y="1072689"/>
                </a:lnTo>
                <a:lnTo>
                  <a:pt x="93114" y="1102087"/>
                </a:lnTo>
                <a:lnTo>
                  <a:pt x="138009" y="1121042"/>
                </a:lnTo>
                <a:lnTo>
                  <a:pt x="187960" y="1127760"/>
                </a:lnTo>
                <a:lnTo>
                  <a:pt x="2175764" y="1127760"/>
                </a:lnTo>
                <a:lnTo>
                  <a:pt x="2225714" y="1121042"/>
                </a:lnTo>
                <a:lnTo>
                  <a:pt x="2270609" y="1102087"/>
                </a:lnTo>
                <a:lnTo>
                  <a:pt x="2308653" y="1072689"/>
                </a:lnTo>
                <a:lnTo>
                  <a:pt x="2338051" y="1034645"/>
                </a:lnTo>
                <a:lnTo>
                  <a:pt x="2357006" y="989750"/>
                </a:lnTo>
                <a:lnTo>
                  <a:pt x="2363724" y="939800"/>
                </a:lnTo>
                <a:lnTo>
                  <a:pt x="2363724" y="187960"/>
                </a:lnTo>
                <a:lnTo>
                  <a:pt x="2357006" y="138009"/>
                </a:lnTo>
                <a:lnTo>
                  <a:pt x="2338051" y="93114"/>
                </a:lnTo>
                <a:lnTo>
                  <a:pt x="2308653" y="55070"/>
                </a:lnTo>
                <a:lnTo>
                  <a:pt x="2270609" y="25672"/>
                </a:lnTo>
                <a:lnTo>
                  <a:pt x="2225714" y="6717"/>
                </a:lnTo>
                <a:lnTo>
                  <a:pt x="217576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927605" y="2450338"/>
            <a:ext cx="2130425" cy="8648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100" spc="40" b="1">
                <a:solidFill>
                  <a:srgbClr val="FFFFFF"/>
                </a:solidFill>
                <a:latin typeface="Trebuchet MS"/>
                <a:cs typeface="Trebuchet MS"/>
              </a:rPr>
              <a:t>GOVERNANCE</a:t>
            </a:r>
            <a:endParaRPr sz="1100">
              <a:latin typeface="Trebuchet MS"/>
              <a:cs typeface="Trebuchet MS"/>
            </a:endParaRPr>
          </a:p>
          <a:p>
            <a:pPr algn="ctr" marL="12700" marR="5080" indent="-1905">
              <a:lnSpc>
                <a:spcPct val="100000"/>
              </a:lnSpc>
            </a:pPr>
            <a:r>
              <a:rPr dirty="0" sz="1100" spc="15">
                <a:solidFill>
                  <a:srgbClr val="FFFFFF"/>
                </a:solidFill>
                <a:latin typeface="Trebuchet MS"/>
                <a:cs typeface="Trebuchet MS"/>
              </a:rPr>
              <a:t>Ensure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100" spc="-5">
                <a:solidFill>
                  <a:srgbClr val="FFFFFF"/>
                </a:solidFill>
                <a:latin typeface="Trebuchet MS"/>
                <a:cs typeface="Trebuchet MS"/>
              </a:rPr>
              <a:t>contracts </a:t>
            </a:r>
            <a:r>
              <a:rPr dirty="0" sz="1100" spc="2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1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15">
                <a:solidFill>
                  <a:srgbClr val="FFFFFF"/>
                </a:solidFill>
                <a:latin typeface="Trebuchet MS"/>
                <a:cs typeface="Trebuchet MS"/>
              </a:rPr>
              <a:t>ownership</a:t>
            </a:r>
            <a:r>
              <a:rPr dirty="0" sz="11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15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11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1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place</a:t>
            </a:r>
            <a:r>
              <a:rPr dirty="0" sz="11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1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10">
                <a:solidFill>
                  <a:srgbClr val="FFFFFF"/>
                </a:solidFill>
                <a:latin typeface="Trebuchet MS"/>
                <a:cs typeface="Trebuchet MS"/>
              </a:rPr>
              <a:t>shared </a:t>
            </a:r>
            <a:r>
              <a:rPr dirty="0" sz="1100" spc="-3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15">
                <a:solidFill>
                  <a:srgbClr val="FFFFFF"/>
                </a:solidFill>
                <a:latin typeface="Trebuchet MS"/>
                <a:cs typeface="Trebuchet MS"/>
              </a:rPr>
              <a:t>governance </a:t>
            </a:r>
            <a:r>
              <a:rPr dirty="0" sz="1100" spc="5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in-line </a:t>
            </a:r>
            <a:r>
              <a:rPr dirty="0" sz="1100" spc="5">
                <a:solidFill>
                  <a:srgbClr val="FFFFFF"/>
                </a:solidFill>
                <a:latin typeface="Trebuchet MS"/>
                <a:cs typeface="Trebuchet MS"/>
              </a:rPr>
              <a:t> constraints</a:t>
            </a:r>
            <a:r>
              <a:rPr dirty="0" sz="11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1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safety</a:t>
            </a:r>
            <a:r>
              <a:rPr dirty="0" sz="11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2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1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quality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89035" y="1764792"/>
            <a:ext cx="2364105" cy="1127760"/>
          </a:xfrm>
          <a:custGeom>
            <a:avLst/>
            <a:gdLst/>
            <a:ahLst/>
            <a:cxnLst/>
            <a:rect l="l" t="t" r="r" b="b"/>
            <a:pathLst>
              <a:path w="2364104" h="1127760">
                <a:moveTo>
                  <a:pt x="2175764" y="0"/>
                </a:moveTo>
                <a:lnTo>
                  <a:pt x="187960" y="0"/>
                </a:lnTo>
                <a:lnTo>
                  <a:pt x="138009" y="6717"/>
                </a:lnTo>
                <a:lnTo>
                  <a:pt x="93114" y="25672"/>
                </a:lnTo>
                <a:lnTo>
                  <a:pt x="55070" y="55070"/>
                </a:lnTo>
                <a:lnTo>
                  <a:pt x="25672" y="93114"/>
                </a:lnTo>
                <a:lnTo>
                  <a:pt x="6717" y="138009"/>
                </a:lnTo>
                <a:lnTo>
                  <a:pt x="0" y="187960"/>
                </a:lnTo>
                <a:lnTo>
                  <a:pt x="0" y="939800"/>
                </a:lnTo>
                <a:lnTo>
                  <a:pt x="6717" y="989750"/>
                </a:lnTo>
                <a:lnTo>
                  <a:pt x="25672" y="1034645"/>
                </a:lnTo>
                <a:lnTo>
                  <a:pt x="55070" y="1072689"/>
                </a:lnTo>
                <a:lnTo>
                  <a:pt x="93114" y="1102087"/>
                </a:lnTo>
                <a:lnTo>
                  <a:pt x="138009" y="1121042"/>
                </a:lnTo>
                <a:lnTo>
                  <a:pt x="187960" y="1127760"/>
                </a:lnTo>
                <a:lnTo>
                  <a:pt x="2175764" y="1127760"/>
                </a:lnTo>
                <a:lnTo>
                  <a:pt x="2225714" y="1121042"/>
                </a:lnTo>
                <a:lnTo>
                  <a:pt x="2270609" y="1102087"/>
                </a:lnTo>
                <a:lnTo>
                  <a:pt x="2308653" y="1072689"/>
                </a:lnTo>
                <a:lnTo>
                  <a:pt x="2338051" y="1034645"/>
                </a:lnTo>
                <a:lnTo>
                  <a:pt x="2357006" y="989750"/>
                </a:lnTo>
                <a:lnTo>
                  <a:pt x="2363724" y="939800"/>
                </a:lnTo>
                <a:lnTo>
                  <a:pt x="2363724" y="187960"/>
                </a:lnTo>
                <a:lnTo>
                  <a:pt x="2357006" y="138009"/>
                </a:lnTo>
                <a:lnTo>
                  <a:pt x="2338051" y="93114"/>
                </a:lnTo>
                <a:lnTo>
                  <a:pt x="2308653" y="55070"/>
                </a:lnTo>
                <a:lnTo>
                  <a:pt x="2270609" y="25672"/>
                </a:lnTo>
                <a:lnTo>
                  <a:pt x="2225714" y="6717"/>
                </a:lnTo>
                <a:lnTo>
                  <a:pt x="2175764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428101" y="1886457"/>
            <a:ext cx="2085975" cy="8648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5"/>
              </a:spcBef>
            </a:pPr>
            <a:r>
              <a:rPr dirty="0" sz="1100" spc="3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100" spc="-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40" b="1">
                <a:solidFill>
                  <a:srgbClr val="FFFFFF"/>
                </a:solidFill>
                <a:latin typeface="Trebuchet MS"/>
                <a:cs typeface="Trebuchet MS"/>
              </a:rPr>
              <a:t>EXPLORATION</a:t>
            </a:r>
            <a:endParaRPr sz="1100">
              <a:latin typeface="Trebuchet MS"/>
              <a:cs typeface="Trebuchet MS"/>
            </a:endParaRPr>
          </a:p>
          <a:p>
            <a:pPr algn="ctr" marL="12700" marR="5080" indent="-635">
              <a:lnSpc>
                <a:spcPct val="100000"/>
              </a:lnSpc>
            </a:pP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Explore </a:t>
            </a:r>
            <a:r>
              <a:rPr dirty="0" sz="1100" spc="2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100" spc="5">
                <a:solidFill>
                  <a:srgbClr val="FFFFFF"/>
                </a:solidFill>
                <a:latin typeface="Trebuchet MS"/>
                <a:cs typeface="Trebuchet MS"/>
              </a:rPr>
              <a:t>manipulate </a:t>
            </a:r>
            <a:r>
              <a:rPr dirty="0" sz="1100" spc="-25">
                <a:solidFill>
                  <a:srgbClr val="FFFFFF"/>
                </a:solidFill>
                <a:latin typeface="Trebuchet MS"/>
                <a:cs typeface="Trebuchet MS"/>
              </a:rPr>
              <a:t>data, 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 subject </a:t>
            </a:r>
            <a:r>
              <a:rPr dirty="0" sz="1100" spc="1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entitlements, </a:t>
            </a:r>
            <a:r>
              <a:rPr dirty="0" sz="1100" spc="1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1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15">
                <a:solidFill>
                  <a:srgbClr val="FFFFFF"/>
                </a:solidFill>
                <a:latin typeface="Trebuchet MS"/>
                <a:cs typeface="Trebuchet MS"/>
              </a:rPr>
              <a:t>understand</a:t>
            </a:r>
            <a:r>
              <a:rPr dirty="0" sz="11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2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1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Trebuchet MS"/>
                <a:cs typeface="Trebuchet MS"/>
              </a:rPr>
              <a:t>evaluate</a:t>
            </a:r>
            <a:r>
              <a:rPr dirty="0" sz="11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further </a:t>
            </a:r>
            <a:r>
              <a:rPr dirty="0" sz="1100" spc="-3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10">
                <a:solidFill>
                  <a:srgbClr val="FFFFFF"/>
                </a:solidFill>
                <a:latin typeface="Trebuchet MS"/>
                <a:cs typeface="Trebuchet MS"/>
              </a:rPr>
              <a:t>investment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15078" y="3928109"/>
            <a:ext cx="296735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02590" marR="5080" indent="-390525">
              <a:lnSpc>
                <a:spcPct val="100000"/>
              </a:lnSpc>
              <a:spcBef>
                <a:spcPts val="95"/>
              </a:spcBef>
            </a:pPr>
            <a:r>
              <a:rPr dirty="0" sz="1600" spc="20" b="1">
                <a:solidFill>
                  <a:srgbClr val="FFFFFF"/>
                </a:solidFill>
                <a:latin typeface="Trebuchet MS"/>
                <a:cs typeface="Trebuchet MS"/>
              </a:rPr>
              <a:t>End-to-end</a:t>
            </a:r>
            <a:r>
              <a:rPr dirty="0" sz="1600" spc="-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5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600" spc="-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40" b="1">
                <a:solidFill>
                  <a:srgbClr val="FFFFFF"/>
                </a:solidFill>
                <a:latin typeface="Trebuchet MS"/>
                <a:cs typeface="Trebuchet MS"/>
              </a:rPr>
              <a:t>modeling</a:t>
            </a:r>
            <a:r>
              <a:rPr dirty="0" sz="1600" spc="-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0" b="1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600" spc="-4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0" b="1">
                <a:solidFill>
                  <a:srgbClr val="FFFFFF"/>
                </a:solidFill>
                <a:latin typeface="Trebuchet MS"/>
                <a:cs typeface="Trebuchet MS"/>
              </a:rPr>
              <a:t>management</a:t>
            </a:r>
            <a:r>
              <a:rPr dirty="0" sz="1600" spc="-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5" b="1">
                <a:solidFill>
                  <a:srgbClr val="FFFFFF"/>
                </a:solidFill>
                <a:latin typeface="Trebuchet MS"/>
                <a:cs typeface="Trebuchet MS"/>
              </a:rPr>
              <a:t>platform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5047" y="2712720"/>
            <a:ext cx="3372611" cy="1194815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391350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95"/>
              <a:t>What</a:t>
            </a:r>
            <a:r>
              <a:rPr dirty="0" sz="4000" spc="-190"/>
              <a:t> </a:t>
            </a:r>
            <a:r>
              <a:rPr dirty="0" sz="4000" spc="15"/>
              <a:t>is</a:t>
            </a:r>
            <a:r>
              <a:rPr dirty="0" sz="4000" spc="-190"/>
              <a:t> </a:t>
            </a:r>
            <a:r>
              <a:rPr dirty="0" sz="4000" spc="40"/>
              <a:t>Legend?</a:t>
            </a:r>
            <a:endParaRPr sz="4000"/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1000" y="950975"/>
            <a:ext cx="11584305" cy="5398135"/>
            <a:chOff x="381000" y="950975"/>
            <a:chExt cx="11584305" cy="53981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2523" y="950975"/>
              <a:ext cx="7772400" cy="44135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0" y="1868423"/>
              <a:ext cx="8814816" cy="448056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58686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140"/>
              <a:t>Modeling</a:t>
            </a:r>
            <a:r>
              <a:rPr dirty="0" sz="4000" spc="-160"/>
              <a:t> </a:t>
            </a:r>
            <a:r>
              <a:rPr dirty="0" sz="4000" spc="-85"/>
              <a:t>reference</a:t>
            </a:r>
            <a:r>
              <a:rPr dirty="0" sz="4000" spc="-180"/>
              <a:t> </a:t>
            </a:r>
            <a:r>
              <a:rPr dirty="0" sz="4000" spc="50"/>
              <a:t>data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840295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40"/>
              <a:t>Legend</a:t>
            </a:r>
            <a:r>
              <a:rPr dirty="0" sz="4000" spc="-155"/>
              <a:t> </a:t>
            </a:r>
            <a:r>
              <a:rPr dirty="0" sz="4000" spc="30"/>
              <a:t>Query</a:t>
            </a:r>
            <a:r>
              <a:rPr dirty="0" sz="4000" spc="-135"/>
              <a:t> </a:t>
            </a:r>
            <a:r>
              <a:rPr dirty="0" sz="4000" spc="525"/>
              <a:t>–</a:t>
            </a:r>
            <a:r>
              <a:rPr dirty="0" sz="4000" spc="-150"/>
              <a:t> </a:t>
            </a:r>
            <a:r>
              <a:rPr dirty="0" sz="4000"/>
              <a:t>Self-service</a:t>
            </a:r>
            <a:r>
              <a:rPr dirty="0" sz="4000" spc="-165"/>
              <a:t> </a:t>
            </a:r>
            <a:r>
              <a:rPr dirty="0" sz="4000" spc="30"/>
              <a:t>for</a:t>
            </a:r>
            <a:r>
              <a:rPr dirty="0" sz="4000" spc="-150"/>
              <a:t> </a:t>
            </a:r>
            <a:r>
              <a:rPr dirty="0" sz="4000"/>
              <a:t>all!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531" y="950975"/>
            <a:ext cx="11430000" cy="520903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33877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105"/>
              <a:t>Walk-through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526976" y="3050389"/>
            <a:ext cx="539115" cy="601980"/>
          </a:xfrm>
          <a:custGeom>
            <a:avLst/>
            <a:gdLst/>
            <a:ahLst/>
            <a:cxnLst/>
            <a:rect l="l" t="t" r="r" b="b"/>
            <a:pathLst>
              <a:path w="539115" h="601979">
                <a:moveTo>
                  <a:pt x="423328" y="154824"/>
                </a:moveTo>
                <a:lnTo>
                  <a:pt x="415546" y="105818"/>
                </a:lnTo>
                <a:lnTo>
                  <a:pt x="393864" y="63308"/>
                </a:lnTo>
                <a:lnTo>
                  <a:pt x="360775" y="29819"/>
                </a:lnTo>
                <a:lnTo>
                  <a:pt x="318773" y="7875"/>
                </a:lnTo>
                <a:lnTo>
                  <a:pt x="270352" y="0"/>
                </a:lnTo>
                <a:lnTo>
                  <a:pt x="221931" y="7875"/>
                </a:lnTo>
                <a:lnTo>
                  <a:pt x="179929" y="29819"/>
                </a:lnTo>
                <a:lnTo>
                  <a:pt x="146841" y="63308"/>
                </a:lnTo>
                <a:lnTo>
                  <a:pt x="125158" y="105818"/>
                </a:lnTo>
                <a:lnTo>
                  <a:pt x="117377" y="154824"/>
                </a:lnTo>
                <a:lnTo>
                  <a:pt x="125158" y="203831"/>
                </a:lnTo>
                <a:lnTo>
                  <a:pt x="146841" y="246341"/>
                </a:lnTo>
                <a:lnTo>
                  <a:pt x="179929" y="279830"/>
                </a:lnTo>
                <a:lnTo>
                  <a:pt x="221931" y="301774"/>
                </a:lnTo>
                <a:lnTo>
                  <a:pt x="270352" y="309649"/>
                </a:lnTo>
                <a:lnTo>
                  <a:pt x="318774" y="301774"/>
                </a:lnTo>
                <a:lnTo>
                  <a:pt x="360775" y="279830"/>
                </a:lnTo>
                <a:lnTo>
                  <a:pt x="393864" y="246341"/>
                </a:lnTo>
                <a:lnTo>
                  <a:pt x="415546" y="203831"/>
                </a:lnTo>
                <a:lnTo>
                  <a:pt x="423328" y="154824"/>
                </a:lnTo>
              </a:path>
              <a:path w="539115" h="601979">
                <a:moveTo>
                  <a:pt x="538781" y="601769"/>
                </a:moveTo>
                <a:lnTo>
                  <a:pt x="0" y="601769"/>
                </a:lnTo>
                <a:lnTo>
                  <a:pt x="4280" y="551420"/>
                </a:lnTo>
                <a:lnTo>
                  <a:pt x="16605" y="504072"/>
                </a:lnTo>
                <a:lnTo>
                  <a:pt x="36199" y="460457"/>
                </a:lnTo>
                <a:lnTo>
                  <a:pt x="62287" y="421305"/>
                </a:lnTo>
                <a:lnTo>
                  <a:pt x="94095" y="387346"/>
                </a:lnTo>
                <a:lnTo>
                  <a:pt x="130846" y="359310"/>
                </a:lnTo>
                <a:lnTo>
                  <a:pt x="196029" y="329855"/>
                </a:lnTo>
                <a:lnTo>
                  <a:pt x="268428" y="319387"/>
                </a:lnTo>
                <a:lnTo>
                  <a:pt x="317229" y="323910"/>
                </a:lnTo>
                <a:lnTo>
                  <a:pt x="363077" y="336960"/>
                </a:lnTo>
                <a:lnTo>
                  <a:pt x="405226" y="357759"/>
                </a:lnTo>
                <a:lnTo>
                  <a:pt x="442933" y="385532"/>
                </a:lnTo>
                <a:lnTo>
                  <a:pt x="475453" y="419499"/>
                </a:lnTo>
                <a:lnTo>
                  <a:pt x="502043" y="458883"/>
                </a:lnTo>
                <a:lnTo>
                  <a:pt x="521957" y="502908"/>
                </a:lnTo>
                <a:lnTo>
                  <a:pt x="534451" y="550796"/>
                </a:lnTo>
                <a:lnTo>
                  <a:pt x="538781" y="601769"/>
                </a:lnTo>
                <a:close/>
              </a:path>
            </a:pathLst>
          </a:custGeom>
          <a:ln w="1935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58546" y="3759200"/>
            <a:ext cx="8737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8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05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05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5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-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050" spc="25">
                <a:solidFill>
                  <a:srgbClr val="FFFFFF"/>
                </a:solidFill>
                <a:latin typeface="Trebuchet MS"/>
                <a:cs typeface="Trebuchet MS"/>
              </a:rPr>
              <a:t>ngin</a:t>
            </a:r>
            <a:r>
              <a:rPr dirty="0" sz="1050" spc="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050" spc="-2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050" spc="-1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105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55335" y="5286755"/>
            <a:ext cx="2679700" cy="753110"/>
            <a:chOff x="5355335" y="5286755"/>
            <a:chExt cx="2679700" cy="7531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5335" y="5286755"/>
              <a:ext cx="743712" cy="75285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099809" y="5715761"/>
              <a:ext cx="1935480" cy="76200"/>
            </a:xfrm>
            <a:custGeom>
              <a:avLst/>
              <a:gdLst/>
              <a:ahLst/>
              <a:cxnLst/>
              <a:rect l="l" t="t" r="r" b="b"/>
              <a:pathLst>
                <a:path w="1935479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7625"/>
                  </a:lnTo>
                  <a:lnTo>
                    <a:pt x="58292" y="47625"/>
                  </a:lnTo>
                  <a:lnTo>
                    <a:pt x="53975" y="43357"/>
                  </a:lnTo>
                  <a:lnTo>
                    <a:pt x="53975" y="32842"/>
                  </a:lnTo>
                  <a:lnTo>
                    <a:pt x="58292" y="28575"/>
                  </a:lnTo>
                  <a:lnTo>
                    <a:pt x="76200" y="28575"/>
                  </a:lnTo>
                  <a:lnTo>
                    <a:pt x="76200" y="0"/>
                  </a:lnTo>
                  <a:close/>
                </a:path>
                <a:path w="1935479" h="76200">
                  <a:moveTo>
                    <a:pt x="76200" y="28575"/>
                  </a:moveTo>
                  <a:lnTo>
                    <a:pt x="58292" y="28575"/>
                  </a:lnTo>
                  <a:lnTo>
                    <a:pt x="53975" y="32842"/>
                  </a:lnTo>
                  <a:lnTo>
                    <a:pt x="53975" y="43357"/>
                  </a:lnTo>
                  <a:lnTo>
                    <a:pt x="58292" y="47625"/>
                  </a:lnTo>
                  <a:lnTo>
                    <a:pt x="76200" y="47625"/>
                  </a:lnTo>
                  <a:lnTo>
                    <a:pt x="76200" y="28575"/>
                  </a:lnTo>
                  <a:close/>
                </a:path>
                <a:path w="1935479" h="76200">
                  <a:moveTo>
                    <a:pt x="1930781" y="28575"/>
                  </a:moveTo>
                  <a:lnTo>
                    <a:pt x="76200" y="28575"/>
                  </a:lnTo>
                  <a:lnTo>
                    <a:pt x="76200" y="47625"/>
                  </a:lnTo>
                  <a:lnTo>
                    <a:pt x="1930781" y="47625"/>
                  </a:lnTo>
                  <a:lnTo>
                    <a:pt x="1934971" y="43357"/>
                  </a:lnTo>
                  <a:lnTo>
                    <a:pt x="1934971" y="32842"/>
                  </a:lnTo>
                  <a:lnTo>
                    <a:pt x="1930781" y="285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233542" y="6177178"/>
            <a:ext cx="988694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5">
                <a:solidFill>
                  <a:srgbClr val="FFFFFF"/>
                </a:solidFill>
                <a:latin typeface="Trebuchet MS"/>
                <a:cs typeface="Trebuchet MS"/>
              </a:rPr>
              <a:t>GS</a:t>
            </a:r>
            <a:r>
              <a:rPr dirty="0" sz="105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15">
                <a:solidFill>
                  <a:srgbClr val="FFFFFF"/>
                </a:solidFill>
                <a:latin typeface="Trebuchet MS"/>
                <a:cs typeface="Trebuchet MS"/>
              </a:rPr>
              <a:t>Plot</a:t>
            </a:r>
            <a:r>
              <a:rPr dirty="0" sz="105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050" spc="25">
                <a:solidFill>
                  <a:srgbClr val="FFFFFF"/>
                </a:solidFill>
                <a:latin typeface="Trebuchet MS"/>
                <a:cs typeface="Trebuchet MS"/>
              </a:rPr>
              <a:t>ool</a:t>
            </a:r>
            <a:r>
              <a:rPr dirty="0" sz="105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15">
                <a:solidFill>
                  <a:srgbClr val="FFFFFF"/>
                </a:solidFill>
                <a:latin typeface="Trebuchet MS"/>
                <a:cs typeface="Trebuchet MS"/>
              </a:rPr>
              <a:t>Pr</a:t>
            </a:r>
            <a:r>
              <a:rPr dirty="0" sz="1050" spc="4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80069" y="6177178"/>
            <a:ext cx="76454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5">
                <a:solidFill>
                  <a:srgbClr val="FFFFFF"/>
                </a:solidFill>
                <a:latin typeface="Trebuchet MS"/>
                <a:cs typeface="Trebuchet MS"/>
              </a:rPr>
              <a:t>GS</a:t>
            </a:r>
            <a:r>
              <a:rPr dirty="0" sz="105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-2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050" spc="-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050" spc="20">
                <a:solidFill>
                  <a:srgbClr val="FFFFFF"/>
                </a:solidFill>
                <a:latin typeface="Trebuchet MS"/>
                <a:cs typeface="Trebuchet MS"/>
              </a:rPr>
              <a:t>nCl</a:t>
            </a:r>
            <a:r>
              <a:rPr dirty="0" sz="1050" spc="2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050" spc="3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050" spc="3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85678" y="6177178"/>
            <a:ext cx="102552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5">
                <a:solidFill>
                  <a:srgbClr val="FFFFFF"/>
                </a:solidFill>
                <a:latin typeface="Trebuchet MS"/>
                <a:cs typeface="Trebuchet MS"/>
              </a:rPr>
              <a:t>GS</a:t>
            </a:r>
            <a:r>
              <a:rPr dirty="0" sz="105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050" spc="3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050" spc="-10">
                <a:solidFill>
                  <a:srgbClr val="FFFFFF"/>
                </a:solidFill>
                <a:latin typeface="Trebuchet MS"/>
                <a:cs typeface="Trebuchet MS"/>
              </a:rPr>
              <a:t>rat</a:t>
            </a:r>
            <a:r>
              <a:rPr dirty="0" sz="1050" spc="-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050" spc="3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0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8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05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05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89160" y="5251830"/>
            <a:ext cx="137985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9079" marR="5080" indent="-247015">
              <a:lnSpc>
                <a:spcPct val="100000"/>
              </a:lnSpc>
              <a:spcBef>
                <a:spcPts val="105"/>
              </a:spcBef>
            </a:pPr>
            <a:r>
              <a:rPr dirty="0" sz="105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050" spc="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05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050" spc="2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05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050" spc="-4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050" spc="6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050" spc="-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7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05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50" spc="-5">
                <a:solidFill>
                  <a:srgbClr val="FFFFFF"/>
                </a:solidFill>
                <a:latin typeface="Trebuchet MS"/>
                <a:cs typeface="Trebuchet MS"/>
              </a:rPr>
              <a:t>rke</a:t>
            </a:r>
            <a:r>
              <a:rPr dirty="0" sz="105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05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3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05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05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dirty="0" sz="1050" spc="25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105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25">
                <a:solidFill>
                  <a:srgbClr val="FFFFFF"/>
                </a:solidFill>
                <a:latin typeface="Trebuchet MS"/>
                <a:cs typeface="Trebuchet MS"/>
              </a:rPr>
              <a:t>on-prem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6504" y="5441441"/>
            <a:ext cx="2094230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5">
                <a:solidFill>
                  <a:srgbClr val="FFFFFF"/>
                </a:solidFill>
                <a:latin typeface="Trebuchet MS"/>
                <a:cs typeface="Trebuchet MS"/>
              </a:rPr>
              <a:t>Interrogates </a:t>
            </a:r>
            <a:r>
              <a:rPr dirty="0" sz="1000" spc="10">
                <a:solidFill>
                  <a:srgbClr val="FFFFFF"/>
                </a:solidFill>
                <a:latin typeface="Trebuchet MS"/>
                <a:cs typeface="Trebuchet MS"/>
              </a:rPr>
              <a:t>FinCloud </a:t>
            </a:r>
            <a:r>
              <a:rPr dirty="0" sz="1000" spc="-10">
                <a:solidFill>
                  <a:srgbClr val="FFFFFF"/>
                </a:solidFill>
                <a:latin typeface="Trebuchet MS"/>
                <a:cs typeface="Trebuchet MS"/>
              </a:rPr>
              <a:t>via </a:t>
            </a:r>
            <a:r>
              <a:rPr dirty="0" sz="1000" spc="10">
                <a:solidFill>
                  <a:srgbClr val="FFFFFF"/>
                </a:solidFill>
                <a:latin typeface="Trebuchet MS"/>
                <a:cs typeface="Trebuchet MS"/>
              </a:rPr>
              <a:t>PlotTool </a:t>
            </a:r>
            <a:r>
              <a:rPr dirty="0" sz="10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Pro </a:t>
            </a:r>
            <a:r>
              <a:rPr dirty="0" sz="1000" spc="1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000" spc="-5">
                <a:solidFill>
                  <a:srgbClr val="FFFFFF"/>
                </a:solidFill>
                <a:latin typeface="Trebuchet MS"/>
                <a:cs typeface="Trebuchet MS"/>
              </a:rPr>
              <a:t>visualize curated time-series </a:t>
            </a: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 data</a:t>
            </a:r>
            <a:r>
              <a:rPr dirty="0" sz="1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0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gain</a:t>
            </a:r>
            <a:r>
              <a:rPr dirty="0" sz="10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25">
                <a:solidFill>
                  <a:srgbClr val="FFFFFF"/>
                </a:solidFill>
                <a:latin typeface="Trebuchet MS"/>
                <a:cs typeface="Trebuchet MS"/>
              </a:rPr>
              <a:t>some</a:t>
            </a:r>
            <a:r>
              <a:rPr dirty="0" sz="1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amazing</a:t>
            </a:r>
            <a:r>
              <a:rPr dirty="0" sz="10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FFFFFF"/>
                </a:solidFill>
                <a:latin typeface="Trebuchet MS"/>
                <a:cs typeface="Trebuchet MS"/>
              </a:rPr>
              <a:t>insight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77008" y="5512689"/>
            <a:ext cx="359410" cy="360680"/>
            <a:chOff x="1977008" y="5512689"/>
            <a:chExt cx="359410" cy="360680"/>
          </a:xfrm>
        </p:grpSpPr>
        <p:sp>
          <p:nvSpPr>
            <p:cNvPr id="14" name="object 14"/>
            <p:cNvSpPr/>
            <p:nvPr/>
          </p:nvSpPr>
          <p:spPr>
            <a:xfrm>
              <a:off x="1986533" y="5522214"/>
              <a:ext cx="340360" cy="341630"/>
            </a:xfrm>
            <a:custGeom>
              <a:avLst/>
              <a:gdLst/>
              <a:ahLst/>
              <a:cxnLst/>
              <a:rect l="l" t="t" r="r" b="b"/>
              <a:pathLst>
                <a:path w="340360" h="341629">
                  <a:moveTo>
                    <a:pt x="169926" y="0"/>
                  </a:moveTo>
                  <a:lnTo>
                    <a:pt x="124751" y="6096"/>
                  </a:lnTo>
                  <a:lnTo>
                    <a:pt x="84158" y="23303"/>
                  </a:lnTo>
                  <a:lnTo>
                    <a:pt x="49768" y="49991"/>
                  </a:lnTo>
                  <a:lnTo>
                    <a:pt x="23198" y="84536"/>
                  </a:lnTo>
                  <a:lnTo>
                    <a:pt x="6069" y="125311"/>
                  </a:lnTo>
                  <a:lnTo>
                    <a:pt x="0" y="170688"/>
                  </a:lnTo>
                  <a:lnTo>
                    <a:pt x="6069" y="216064"/>
                  </a:lnTo>
                  <a:lnTo>
                    <a:pt x="23198" y="256839"/>
                  </a:lnTo>
                  <a:lnTo>
                    <a:pt x="49768" y="291384"/>
                  </a:lnTo>
                  <a:lnTo>
                    <a:pt x="84158" y="318072"/>
                  </a:lnTo>
                  <a:lnTo>
                    <a:pt x="124751" y="335279"/>
                  </a:lnTo>
                  <a:lnTo>
                    <a:pt x="169926" y="341376"/>
                  </a:lnTo>
                  <a:lnTo>
                    <a:pt x="215100" y="335279"/>
                  </a:lnTo>
                  <a:lnTo>
                    <a:pt x="255693" y="318072"/>
                  </a:lnTo>
                  <a:lnTo>
                    <a:pt x="290083" y="291384"/>
                  </a:lnTo>
                  <a:lnTo>
                    <a:pt x="316653" y="256839"/>
                  </a:lnTo>
                  <a:lnTo>
                    <a:pt x="333782" y="216064"/>
                  </a:lnTo>
                  <a:lnTo>
                    <a:pt x="339852" y="170688"/>
                  </a:lnTo>
                  <a:lnTo>
                    <a:pt x="333782" y="125311"/>
                  </a:lnTo>
                  <a:lnTo>
                    <a:pt x="316653" y="84536"/>
                  </a:lnTo>
                  <a:lnTo>
                    <a:pt x="290083" y="49991"/>
                  </a:lnTo>
                  <a:lnTo>
                    <a:pt x="255693" y="23303"/>
                  </a:lnTo>
                  <a:lnTo>
                    <a:pt x="215100" y="6096"/>
                  </a:lnTo>
                  <a:lnTo>
                    <a:pt x="169926" y="0"/>
                  </a:lnTo>
                  <a:close/>
                </a:path>
              </a:pathLst>
            </a:custGeom>
            <a:solidFill>
              <a:srgbClr val="C8E0A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86533" y="5522214"/>
              <a:ext cx="340360" cy="341630"/>
            </a:xfrm>
            <a:custGeom>
              <a:avLst/>
              <a:gdLst/>
              <a:ahLst/>
              <a:cxnLst/>
              <a:rect l="l" t="t" r="r" b="b"/>
              <a:pathLst>
                <a:path w="340360" h="341629">
                  <a:moveTo>
                    <a:pt x="0" y="170688"/>
                  </a:moveTo>
                  <a:lnTo>
                    <a:pt x="6069" y="125311"/>
                  </a:lnTo>
                  <a:lnTo>
                    <a:pt x="23198" y="84536"/>
                  </a:lnTo>
                  <a:lnTo>
                    <a:pt x="49768" y="49991"/>
                  </a:lnTo>
                  <a:lnTo>
                    <a:pt x="84158" y="23303"/>
                  </a:lnTo>
                  <a:lnTo>
                    <a:pt x="124751" y="6096"/>
                  </a:lnTo>
                  <a:lnTo>
                    <a:pt x="169926" y="0"/>
                  </a:lnTo>
                  <a:lnTo>
                    <a:pt x="215100" y="6096"/>
                  </a:lnTo>
                  <a:lnTo>
                    <a:pt x="255693" y="23303"/>
                  </a:lnTo>
                  <a:lnTo>
                    <a:pt x="290083" y="49991"/>
                  </a:lnTo>
                  <a:lnTo>
                    <a:pt x="316653" y="84536"/>
                  </a:lnTo>
                  <a:lnTo>
                    <a:pt x="333782" y="125311"/>
                  </a:lnTo>
                  <a:lnTo>
                    <a:pt x="339852" y="170688"/>
                  </a:lnTo>
                  <a:lnTo>
                    <a:pt x="333782" y="216064"/>
                  </a:lnTo>
                  <a:lnTo>
                    <a:pt x="316653" y="256839"/>
                  </a:lnTo>
                  <a:lnTo>
                    <a:pt x="290083" y="291384"/>
                  </a:lnTo>
                  <a:lnTo>
                    <a:pt x="255693" y="318072"/>
                  </a:lnTo>
                  <a:lnTo>
                    <a:pt x="215100" y="335279"/>
                  </a:lnTo>
                  <a:lnTo>
                    <a:pt x="169926" y="341376"/>
                  </a:lnTo>
                  <a:lnTo>
                    <a:pt x="124751" y="335279"/>
                  </a:lnTo>
                  <a:lnTo>
                    <a:pt x="84158" y="318072"/>
                  </a:lnTo>
                  <a:lnTo>
                    <a:pt x="49768" y="291384"/>
                  </a:lnTo>
                  <a:lnTo>
                    <a:pt x="23198" y="256839"/>
                  </a:lnTo>
                  <a:lnTo>
                    <a:pt x="6069" y="216064"/>
                  </a:lnTo>
                  <a:lnTo>
                    <a:pt x="0" y="170688"/>
                  </a:lnTo>
                  <a:close/>
                </a:path>
              </a:pathLst>
            </a:custGeom>
            <a:ln w="1905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2097785" y="5578246"/>
            <a:ext cx="114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70">
                <a:latin typeface="Trebuchet MS"/>
                <a:cs typeface="Trebuchet MS"/>
              </a:rPr>
              <a:t>7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93461" y="4763261"/>
            <a:ext cx="2724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9079" algn="l"/>
              </a:tabLst>
            </a:pPr>
            <a:r>
              <a:rPr dirty="0" u="heavy" sz="1000" spc="-4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000" spc="-4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	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16504" y="4763261"/>
            <a:ext cx="118618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Trebuchet MS"/>
                <a:cs typeface="Trebuchet MS"/>
              </a:rPr>
              <a:t>Verifies</a:t>
            </a:r>
            <a:r>
              <a:rPr dirty="0" sz="1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datasets</a:t>
            </a:r>
            <a:r>
              <a:rPr dirty="0" sz="1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-15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dirty="0" sz="1000" spc="-2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Trebuchet MS"/>
                <a:cs typeface="Trebuchet MS"/>
              </a:rPr>
              <a:t>visible</a:t>
            </a:r>
            <a:r>
              <a:rPr dirty="0" sz="10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0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FFFFFF"/>
                </a:solidFill>
                <a:latin typeface="Trebuchet MS"/>
                <a:cs typeface="Trebuchet MS"/>
              </a:rPr>
              <a:t>FinCloud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977008" y="4758309"/>
            <a:ext cx="359410" cy="359410"/>
            <a:chOff x="1977008" y="4758309"/>
            <a:chExt cx="359410" cy="359410"/>
          </a:xfrm>
        </p:grpSpPr>
        <p:sp>
          <p:nvSpPr>
            <p:cNvPr id="20" name="object 20"/>
            <p:cNvSpPr/>
            <p:nvPr/>
          </p:nvSpPr>
          <p:spPr>
            <a:xfrm>
              <a:off x="1986533" y="4767834"/>
              <a:ext cx="340360" cy="340360"/>
            </a:xfrm>
            <a:custGeom>
              <a:avLst/>
              <a:gdLst/>
              <a:ahLst/>
              <a:cxnLst/>
              <a:rect l="l" t="t" r="r" b="b"/>
              <a:pathLst>
                <a:path w="340360" h="340360">
                  <a:moveTo>
                    <a:pt x="169926" y="0"/>
                  </a:moveTo>
                  <a:lnTo>
                    <a:pt x="124751" y="6069"/>
                  </a:lnTo>
                  <a:lnTo>
                    <a:pt x="84158" y="23198"/>
                  </a:lnTo>
                  <a:lnTo>
                    <a:pt x="49768" y="49768"/>
                  </a:lnTo>
                  <a:lnTo>
                    <a:pt x="23198" y="84158"/>
                  </a:lnTo>
                  <a:lnTo>
                    <a:pt x="6069" y="124751"/>
                  </a:lnTo>
                  <a:lnTo>
                    <a:pt x="0" y="169926"/>
                  </a:lnTo>
                  <a:lnTo>
                    <a:pt x="6069" y="215100"/>
                  </a:lnTo>
                  <a:lnTo>
                    <a:pt x="23198" y="255693"/>
                  </a:lnTo>
                  <a:lnTo>
                    <a:pt x="49768" y="290083"/>
                  </a:lnTo>
                  <a:lnTo>
                    <a:pt x="84158" y="316653"/>
                  </a:lnTo>
                  <a:lnTo>
                    <a:pt x="124751" y="333782"/>
                  </a:lnTo>
                  <a:lnTo>
                    <a:pt x="169926" y="339852"/>
                  </a:lnTo>
                  <a:lnTo>
                    <a:pt x="215100" y="333782"/>
                  </a:lnTo>
                  <a:lnTo>
                    <a:pt x="255693" y="316653"/>
                  </a:lnTo>
                  <a:lnTo>
                    <a:pt x="290083" y="290083"/>
                  </a:lnTo>
                  <a:lnTo>
                    <a:pt x="316653" y="255693"/>
                  </a:lnTo>
                  <a:lnTo>
                    <a:pt x="333782" y="215100"/>
                  </a:lnTo>
                  <a:lnTo>
                    <a:pt x="339852" y="169926"/>
                  </a:lnTo>
                  <a:lnTo>
                    <a:pt x="333782" y="124751"/>
                  </a:lnTo>
                  <a:lnTo>
                    <a:pt x="316653" y="84158"/>
                  </a:lnTo>
                  <a:lnTo>
                    <a:pt x="290083" y="49768"/>
                  </a:lnTo>
                  <a:lnTo>
                    <a:pt x="255693" y="23198"/>
                  </a:lnTo>
                  <a:lnTo>
                    <a:pt x="215100" y="6069"/>
                  </a:lnTo>
                  <a:lnTo>
                    <a:pt x="169926" y="0"/>
                  </a:lnTo>
                  <a:close/>
                </a:path>
              </a:pathLst>
            </a:custGeom>
            <a:solidFill>
              <a:srgbClr val="C8E0A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986533" y="4767834"/>
              <a:ext cx="340360" cy="340360"/>
            </a:xfrm>
            <a:custGeom>
              <a:avLst/>
              <a:gdLst/>
              <a:ahLst/>
              <a:cxnLst/>
              <a:rect l="l" t="t" r="r" b="b"/>
              <a:pathLst>
                <a:path w="340360" h="340360">
                  <a:moveTo>
                    <a:pt x="0" y="169926"/>
                  </a:moveTo>
                  <a:lnTo>
                    <a:pt x="6069" y="124751"/>
                  </a:lnTo>
                  <a:lnTo>
                    <a:pt x="23198" y="84158"/>
                  </a:lnTo>
                  <a:lnTo>
                    <a:pt x="49768" y="49768"/>
                  </a:lnTo>
                  <a:lnTo>
                    <a:pt x="84158" y="23198"/>
                  </a:lnTo>
                  <a:lnTo>
                    <a:pt x="124751" y="6069"/>
                  </a:lnTo>
                  <a:lnTo>
                    <a:pt x="169926" y="0"/>
                  </a:lnTo>
                  <a:lnTo>
                    <a:pt x="215100" y="6069"/>
                  </a:lnTo>
                  <a:lnTo>
                    <a:pt x="255693" y="23198"/>
                  </a:lnTo>
                  <a:lnTo>
                    <a:pt x="290083" y="49768"/>
                  </a:lnTo>
                  <a:lnTo>
                    <a:pt x="316653" y="84158"/>
                  </a:lnTo>
                  <a:lnTo>
                    <a:pt x="333782" y="124751"/>
                  </a:lnTo>
                  <a:lnTo>
                    <a:pt x="339852" y="169926"/>
                  </a:lnTo>
                  <a:lnTo>
                    <a:pt x="333782" y="215100"/>
                  </a:lnTo>
                  <a:lnTo>
                    <a:pt x="316653" y="255693"/>
                  </a:lnTo>
                  <a:lnTo>
                    <a:pt x="290083" y="290083"/>
                  </a:lnTo>
                  <a:lnTo>
                    <a:pt x="255693" y="316653"/>
                  </a:lnTo>
                  <a:lnTo>
                    <a:pt x="215100" y="333782"/>
                  </a:lnTo>
                  <a:lnTo>
                    <a:pt x="169926" y="339852"/>
                  </a:lnTo>
                  <a:lnTo>
                    <a:pt x="124751" y="333782"/>
                  </a:lnTo>
                  <a:lnTo>
                    <a:pt x="84158" y="316653"/>
                  </a:lnTo>
                  <a:lnTo>
                    <a:pt x="49768" y="290083"/>
                  </a:lnTo>
                  <a:lnTo>
                    <a:pt x="23198" y="255693"/>
                  </a:lnTo>
                  <a:lnTo>
                    <a:pt x="6069" y="215100"/>
                  </a:lnTo>
                  <a:lnTo>
                    <a:pt x="0" y="169926"/>
                  </a:lnTo>
                  <a:close/>
                </a:path>
              </a:pathLst>
            </a:custGeom>
            <a:ln w="1905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2097785" y="4823205"/>
            <a:ext cx="114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70">
                <a:latin typeface="Trebuchet MS"/>
                <a:cs typeface="Trebuchet MS"/>
              </a:rPr>
              <a:t>6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16504" y="4085082"/>
            <a:ext cx="186055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Instructs</a:t>
            </a:r>
            <a:r>
              <a:rPr dirty="0" sz="1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FFFFFF"/>
                </a:solidFill>
                <a:latin typeface="Trebuchet MS"/>
                <a:cs typeface="Trebuchet MS"/>
              </a:rPr>
              <a:t>modeled</a:t>
            </a:r>
            <a:r>
              <a:rPr dirty="0" sz="10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-15">
                <a:solidFill>
                  <a:srgbClr val="FFFFFF"/>
                </a:solidFill>
                <a:latin typeface="Trebuchet MS"/>
                <a:cs typeface="Trebuchet MS"/>
              </a:rPr>
              <a:t>reference </a:t>
            </a:r>
            <a:r>
              <a:rPr dirty="0" sz="1000" spc="-2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FFFFFF"/>
                </a:solidFill>
                <a:latin typeface="Trebuchet MS"/>
                <a:cs typeface="Trebuchet MS"/>
              </a:rPr>
              <a:t>flow</a:t>
            </a:r>
            <a:r>
              <a:rPr dirty="0" sz="1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5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dirty="0" sz="1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FFFFFF"/>
                </a:solidFill>
                <a:latin typeface="Trebuchet MS"/>
                <a:cs typeface="Trebuchet MS"/>
              </a:rPr>
              <a:t>FinCloud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977008" y="4080128"/>
            <a:ext cx="359410" cy="359410"/>
            <a:chOff x="1977008" y="4080128"/>
            <a:chExt cx="359410" cy="359410"/>
          </a:xfrm>
        </p:grpSpPr>
        <p:sp>
          <p:nvSpPr>
            <p:cNvPr id="25" name="object 25"/>
            <p:cNvSpPr/>
            <p:nvPr/>
          </p:nvSpPr>
          <p:spPr>
            <a:xfrm>
              <a:off x="1986533" y="4089653"/>
              <a:ext cx="340360" cy="340360"/>
            </a:xfrm>
            <a:custGeom>
              <a:avLst/>
              <a:gdLst/>
              <a:ahLst/>
              <a:cxnLst/>
              <a:rect l="l" t="t" r="r" b="b"/>
              <a:pathLst>
                <a:path w="340360" h="340360">
                  <a:moveTo>
                    <a:pt x="169926" y="0"/>
                  </a:moveTo>
                  <a:lnTo>
                    <a:pt x="124751" y="6069"/>
                  </a:lnTo>
                  <a:lnTo>
                    <a:pt x="84158" y="23198"/>
                  </a:lnTo>
                  <a:lnTo>
                    <a:pt x="49768" y="49768"/>
                  </a:lnTo>
                  <a:lnTo>
                    <a:pt x="23198" y="84158"/>
                  </a:lnTo>
                  <a:lnTo>
                    <a:pt x="6069" y="124751"/>
                  </a:lnTo>
                  <a:lnTo>
                    <a:pt x="0" y="169926"/>
                  </a:lnTo>
                  <a:lnTo>
                    <a:pt x="6069" y="215100"/>
                  </a:lnTo>
                  <a:lnTo>
                    <a:pt x="23198" y="255693"/>
                  </a:lnTo>
                  <a:lnTo>
                    <a:pt x="49768" y="290083"/>
                  </a:lnTo>
                  <a:lnTo>
                    <a:pt x="84158" y="316653"/>
                  </a:lnTo>
                  <a:lnTo>
                    <a:pt x="124751" y="333782"/>
                  </a:lnTo>
                  <a:lnTo>
                    <a:pt x="169926" y="339852"/>
                  </a:lnTo>
                  <a:lnTo>
                    <a:pt x="215100" y="333782"/>
                  </a:lnTo>
                  <a:lnTo>
                    <a:pt x="255693" y="316653"/>
                  </a:lnTo>
                  <a:lnTo>
                    <a:pt x="290083" y="290083"/>
                  </a:lnTo>
                  <a:lnTo>
                    <a:pt x="316653" y="255693"/>
                  </a:lnTo>
                  <a:lnTo>
                    <a:pt x="333782" y="215100"/>
                  </a:lnTo>
                  <a:lnTo>
                    <a:pt x="339852" y="169926"/>
                  </a:lnTo>
                  <a:lnTo>
                    <a:pt x="333782" y="124751"/>
                  </a:lnTo>
                  <a:lnTo>
                    <a:pt x="316653" y="84158"/>
                  </a:lnTo>
                  <a:lnTo>
                    <a:pt x="290083" y="49768"/>
                  </a:lnTo>
                  <a:lnTo>
                    <a:pt x="255693" y="23198"/>
                  </a:lnTo>
                  <a:lnTo>
                    <a:pt x="215100" y="6069"/>
                  </a:lnTo>
                  <a:lnTo>
                    <a:pt x="169926" y="0"/>
                  </a:lnTo>
                  <a:close/>
                </a:path>
              </a:pathLst>
            </a:custGeom>
            <a:solidFill>
              <a:srgbClr val="C8E0A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986533" y="4089653"/>
              <a:ext cx="340360" cy="340360"/>
            </a:xfrm>
            <a:custGeom>
              <a:avLst/>
              <a:gdLst/>
              <a:ahLst/>
              <a:cxnLst/>
              <a:rect l="l" t="t" r="r" b="b"/>
              <a:pathLst>
                <a:path w="340360" h="340360">
                  <a:moveTo>
                    <a:pt x="0" y="169926"/>
                  </a:moveTo>
                  <a:lnTo>
                    <a:pt x="6069" y="124751"/>
                  </a:lnTo>
                  <a:lnTo>
                    <a:pt x="23198" y="84158"/>
                  </a:lnTo>
                  <a:lnTo>
                    <a:pt x="49768" y="49768"/>
                  </a:lnTo>
                  <a:lnTo>
                    <a:pt x="84158" y="23198"/>
                  </a:lnTo>
                  <a:lnTo>
                    <a:pt x="124751" y="6069"/>
                  </a:lnTo>
                  <a:lnTo>
                    <a:pt x="169926" y="0"/>
                  </a:lnTo>
                  <a:lnTo>
                    <a:pt x="215100" y="6069"/>
                  </a:lnTo>
                  <a:lnTo>
                    <a:pt x="255693" y="23198"/>
                  </a:lnTo>
                  <a:lnTo>
                    <a:pt x="290083" y="49768"/>
                  </a:lnTo>
                  <a:lnTo>
                    <a:pt x="316653" y="84158"/>
                  </a:lnTo>
                  <a:lnTo>
                    <a:pt x="333782" y="124751"/>
                  </a:lnTo>
                  <a:lnTo>
                    <a:pt x="339852" y="169926"/>
                  </a:lnTo>
                  <a:lnTo>
                    <a:pt x="333782" y="215100"/>
                  </a:lnTo>
                  <a:lnTo>
                    <a:pt x="316653" y="255693"/>
                  </a:lnTo>
                  <a:lnTo>
                    <a:pt x="290083" y="290083"/>
                  </a:lnTo>
                  <a:lnTo>
                    <a:pt x="255693" y="316653"/>
                  </a:lnTo>
                  <a:lnTo>
                    <a:pt x="215100" y="333782"/>
                  </a:lnTo>
                  <a:lnTo>
                    <a:pt x="169926" y="339852"/>
                  </a:lnTo>
                  <a:lnTo>
                    <a:pt x="124751" y="333782"/>
                  </a:lnTo>
                  <a:lnTo>
                    <a:pt x="84158" y="316653"/>
                  </a:lnTo>
                  <a:lnTo>
                    <a:pt x="49768" y="290083"/>
                  </a:lnTo>
                  <a:lnTo>
                    <a:pt x="23198" y="255693"/>
                  </a:lnTo>
                  <a:lnTo>
                    <a:pt x="6069" y="215100"/>
                  </a:lnTo>
                  <a:lnTo>
                    <a:pt x="0" y="169926"/>
                  </a:lnTo>
                  <a:close/>
                </a:path>
              </a:pathLst>
            </a:custGeom>
            <a:ln w="1905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097785" y="4144771"/>
            <a:ext cx="114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70">
                <a:latin typeface="Trebuchet MS"/>
                <a:cs typeface="Trebuchet MS"/>
              </a:rPr>
              <a:t>5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16504" y="3252978"/>
            <a:ext cx="2103120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Uses</a:t>
            </a:r>
            <a:r>
              <a:rPr dirty="0" sz="1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Trebuchet MS"/>
                <a:cs typeface="Trebuchet MS"/>
              </a:rPr>
              <a:t>Persistence</a:t>
            </a:r>
            <a:r>
              <a:rPr dirty="0" sz="1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grammar</a:t>
            </a:r>
            <a:r>
              <a:rPr dirty="0" sz="10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construct </a:t>
            </a:r>
            <a:r>
              <a:rPr dirty="0" sz="1000" spc="-2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dirty="0" sz="1000" spc="15">
                <a:solidFill>
                  <a:srgbClr val="FFFFFF"/>
                </a:solidFill>
                <a:latin typeface="Trebuchet MS"/>
                <a:cs typeface="Trebuchet MS"/>
              </a:rPr>
              <a:t>Legend </a:t>
            </a:r>
            <a:r>
              <a:rPr dirty="0" sz="1000" spc="1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express pipelines that </a:t>
            </a:r>
            <a:r>
              <a:rPr dirty="0" sz="10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dirty="0" sz="1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move</a:t>
            </a:r>
            <a:r>
              <a:rPr dirty="0" sz="1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977008" y="3324225"/>
            <a:ext cx="359410" cy="360680"/>
            <a:chOff x="1977008" y="3324225"/>
            <a:chExt cx="359410" cy="360680"/>
          </a:xfrm>
        </p:grpSpPr>
        <p:sp>
          <p:nvSpPr>
            <p:cNvPr id="30" name="object 30"/>
            <p:cNvSpPr/>
            <p:nvPr/>
          </p:nvSpPr>
          <p:spPr>
            <a:xfrm>
              <a:off x="1986533" y="3333750"/>
              <a:ext cx="340360" cy="341630"/>
            </a:xfrm>
            <a:custGeom>
              <a:avLst/>
              <a:gdLst/>
              <a:ahLst/>
              <a:cxnLst/>
              <a:rect l="l" t="t" r="r" b="b"/>
              <a:pathLst>
                <a:path w="340360" h="341629">
                  <a:moveTo>
                    <a:pt x="169926" y="0"/>
                  </a:moveTo>
                  <a:lnTo>
                    <a:pt x="124751" y="6099"/>
                  </a:lnTo>
                  <a:lnTo>
                    <a:pt x="84158" y="23311"/>
                  </a:lnTo>
                  <a:lnTo>
                    <a:pt x="49768" y="50006"/>
                  </a:lnTo>
                  <a:lnTo>
                    <a:pt x="23198" y="84553"/>
                  </a:lnTo>
                  <a:lnTo>
                    <a:pt x="6069" y="125324"/>
                  </a:lnTo>
                  <a:lnTo>
                    <a:pt x="0" y="170687"/>
                  </a:lnTo>
                  <a:lnTo>
                    <a:pt x="6069" y="216051"/>
                  </a:lnTo>
                  <a:lnTo>
                    <a:pt x="23198" y="256822"/>
                  </a:lnTo>
                  <a:lnTo>
                    <a:pt x="49768" y="291369"/>
                  </a:lnTo>
                  <a:lnTo>
                    <a:pt x="84158" y="318064"/>
                  </a:lnTo>
                  <a:lnTo>
                    <a:pt x="124751" y="335276"/>
                  </a:lnTo>
                  <a:lnTo>
                    <a:pt x="169926" y="341375"/>
                  </a:lnTo>
                  <a:lnTo>
                    <a:pt x="215100" y="335276"/>
                  </a:lnTo>
                  <a:lnTo>
                    <a:pt x="255693" y="318064"/>
                  </a:lnTo>
                  <a:lnTo>
                    <a:pt x="290083" y="291369"/>
                  </a:lnTo>
                  <a:lnTo>
                    <a:pt x="316653" y="256822"/>
                  </a:lnTo>
                  <a:lnTo>
                    <a:pt x="333782" y="216051"/>
                  </a:lnTo>
                  <a:lnTo>
                    <a:pt x="339852" y="170687"/>
                  </a:lnTo>
                  <a:lnTo>
                    <a:pt x="333782" y="125324"/>
                  </a:lnTo>
                  <a:lnTo>
                    <a:pt x="316653" y="84553"/>
                  </a:lnTo>
                  <a:lnTo>
                    <a:pt x="290083" y="50006"/>
                  </a:lnTo>
                  <a:lnTo>
                    <a:pt x="255693" y="23311"/>
                  </a:lnTo>
                  <a:lnTo>
                    <a:pt x="215100" y="6099"/>
                  </a:lnTo>
                  <a:lnTo>
                    <a:pt x="169926" y="0"/>
                  </a:lnTo>
                  <a:close/>
                </a:path>
              </a:pathLst>
            </a:custGeom>
            <a:solidFill>
              <a:srgbClr val="C8E0A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986533" y="3333750"/>
              <a:ext cx="340360" cy="341630"/>
            </a:xfrm>
            <a:custGeom>
              <a:avLst/>
              <a:gdLst/>
              <a:ahLst/>
              <a:cxnLst/>
              <a:rect l="l" t="t" r="r" b="b"/>
              <a:pathLst>
                <a:path w="340360" h="341629">
                  <a:moveTo>
                    <a:pt x="0" y="170687"/>
                  </a:moveTo>
                  <a:lnTo>
                    <a:pt x="6069" y="125324"/>
                  </a:lnTo>
                  <a:lnTo>
                    <a:pt x="23198" y="84553"/>
                  </a:lnTo>
                  <a:lnTo>
                    <a:pt x="49768" y="50006"/>
                  </a:lnTo>
                  <a:lnTo>
                    <a:pt x="84158" y="23311"/>
                  </a:lnTo>
                  <a:lnTo>
                    <a:pt x="124751" y="6099"/>
                  </a:lnTo>
                  <a:lnTo>
                    <a:pt x="169926" y="0"/>
                  </a:lnTo>
                  <a:lnTo>
                    <a:pt x="215100" y="6099"/>
                  </a:lnTo>
                  <a:lnTo>
                    <a:pt x="255693" y="23311"/>
                  </a:lnTo>
                  <a:lnTo>
                    <a:pt x="290083" y="50006"/>
                  </a:lnTo>
                  <a:lnTo>
                    <a:pt x="316653" y="84553"/>
                  </a:lnTo>
                  <a:lnTo>
                    <a:pt x="333782" y="125324"/>
                  </a:lnTo>
                  <a:lnTo>
                    <a:pt x="339852" y="170687"/>
                  </a:lnTo>
                  <a:lnTo>
                    <a:pt x="333782" y="216051"/>
                  </a:lnTo>
                  <a:lnTo>
                    <a:pt x="316653" y="256822"/>
                  </a:lnTo>
                  <a:lnTo>
                    <a:pt x="290083" y="291369"/>
                  </a:lnTo>
                  <a:lnTo>
                    <a:pt x="255693" y="318064"/>
                  </a:lnTo>
                  <a:lnTo>
                    <a:pt x="215100" y="335276"/>
                  </a:lnTo>
                  <a:lnTo>
                    <a:pt x="169926" y="341375"/>
                  </a:lnTo>
                  <a:lnTo>
                    <a:pt x="124751" y="335276"/>
                  </a:lnTo>
                  <a:lnTo>
                    <a:pt x="84158" y="318064"/>
                  </a:lnTo>
                  <a:lnTo>
                    <a:pt x="49768" y="291369"/>
                  </a:lnTo>
                  <a:lnTo>
                    <a:pt x="23198" y="256822"/>
                  </a:lnTo>
                  <a:lnTo>
                    <a:pt x="6069" y="216051"/>
                  </a:lnTo>
                  <a:lnTo>
                    <a:pt x="0" y="170687"/>
                  </a:lnTo>
                  <a:close/>
                </a:path>
              </a:pathLst>
            </a:custGeom>
            <a:ln w="1905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2097785" y="3389757"/>
            <a:ext cx="114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70">
                <a:latin typeface="Trebuchet MS"/>
                <a:cs typeface="Trebuchet MS"/>
              </a:rPr>
              <a:t>4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16504" y="2574798"/>
            <a:ext cx="199580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30">
                <a:solidFill>
                  <a:srgbClr val="FFFFFF"/>
                </a:solidFill>
                <a:latin typeface="Trebuchet MS"/>
                <a:cs typeface="Trebuchet MS"/>
              </a:rPr>
              <a:t>Models</a:t>
            </a:r>
            <a:r>
              <a:rPr dirty="0" sz="1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-15">
                <a:solidFill>
                  <a:srgbClr val="FFFFFF"/>
                </a:solidFill>
                <a:latin typeface="Trebuchet MS"/>
                <a:cs typeface="Trebuchet MS"/>
              </a:rPr>
              <a:t>reference</a:t>
            </a:r>
            <a:r>
              <a:rPr dirty="0" sz="1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-15">
                <a:solidFill>
                  <a:srgbClr val="FFFFFF"/>
                </a:solidFill>
                <a:latin typeface="Trebuchet MS"/>
                <a:cs typeface="Trebuchet MS"/>
              </a:rPr>
              <a:t>creates </a:t>
            </a:r>
            <a:r>
              <a:rPr dirty="0" sz="1000" spc="-2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FFFFFF"/>
                </a:solidFill>
                <a:latin typeface="Trebuchet MS"/>
                <a:cs typeface="Trebuchet MS"/>
              </a:rPr>
              <a:t>Legend</a:t>
            </a:r>
            <a:r>
              <a:rPr dirty="0" sz="1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r>
              <a:rPr dirty="0" sz="1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Trebuchet MS"/>
                <a:cs typeface="Trebuchet MS"/>
              </a:rPr>
              <a:t>read</a:t>
            </a:r>
            <a:r>
              <a:rPr dirty="0" sz="1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977008" y="2569845"/>
            <a:ext cx="359410" cy="359410"/>
            <a:chOff x="1977008" y="2569845"/>
            <a:chExt cx="359410" cy="359410"/>
          </a:xfrm>
        </p:grpSpPr>
        <p:sp>
          <p:nvSpPr>
            <p:cNvPr id="35" name="object 35"/>
            <p:cNvSpPr/>
            <p:nvPr/>
          </p:nvSpPr>
          <p:spPr>
            <a:xfrm>
              <a:off x="1986533" y="2579370"/>
              <a:ext cx="340360" cy="340360"/>
            </a:xfrm>
            <a:custGeom>
              <a:avLst/>
              <a:gdLst/>
              <a:ahLst/>
              <a:cxnLst/>
              <a:rect l="l" t="t" r="r" b="b"/>
              <a:pathLst>
                <a:path w="340360" h="340360">
                  <a:moveTo>
                    <a:pt x="169926" y="0"/>
                  </a:moveTo>
                  <a:lnTo>
                    <a:pt x="124751" y="6069"/>
                  </a:lnTo>
                  <a:lnTo>
                    <a:pt x="84158" y="23198"/>
                  </a:lnTo>
                  <a:lnTo>
                    <a:pt x="49768" y="49768"/>
                  </a:lnTo>
                  <a:lnTo>
                    <a:pt x="23198" y="84158"/>
                  </a:lnTo>
                  <a:lnTo>
                    <a:pt x="6069" y="124751"/>
                  </a:lnTo>
                  <a:lnTo>
                    <a:pt x="0" y="169925"/>
                  </a:lnTo>
                  <a:lnTo>
                    <a:pt x="6069" y="215100"/>
                  </a:lnTo>
                  <a:lnTo>
                    <a:pt x="23198" y="255693"/>
                  </a:lnTo>
                  <a:lnTo>
                    <a:pt x="49768" y="290083"/>
                  </a:lnTo>
                  <a:lnTo>
                    <a:pt x="84158" y="316653"/>
                  </a:lnTo>
                  <a:lnTo>
                    <a:pt x="124751" y="333782"/>
                  </a:lnTo>
                  <a:lnTo>
                    <a:pt x="169926" y="339851"/>
                  </a:lnTo>
                  <a:lnTo>
                    <a:pt x="215100" y="333782"/>
                  </a:lnTo>
                  <a:lnTo>
                    <a:pt x="255693" y="316653"/>
                  </a:lnTo>
                  <a:lnTo>
                    <a:pt x="290083" y="290083"/>
                  </a:lnTo>
                  <a:lnTo>
                    <a:pt x="316653" y="255693"/>
                  </a:lnTo>
                  <a:lnTo>
                    <a:pt x="333782" y="215100"/>
                  </a:lnTo>
                  <a:lnTo>
                    <a:pt x="339852" y="169925"/>
                  </a:lnTo>
                  <a:lnTo>
                    <a:pt x="333782" y="124751"/>
                  </a:lnTo>
                  <a:lnTo>
                    <a:pt x="316653" y="84158"/>
                  </a:lnTo>
                  <a:lnTo>
                    <a:pt x="290083" y="49768"/>
                  </a:lnTo>
                  <a:lnTo>
                    <a:pt x="255693" y="23198"/>
                  </a:lnTo>
                  <a:lnTo>
                    <a:pt x="215100" y="6069"/>
                  </a:lnTo>
                  <a:lnTo>
                    <a:pt x="169926" y="0"/>
                  </a:lnTo>
                  <a:close/>
                </a:path>
              </a:pathLst>
            </a:custGeom>
            <a:solidFill>
              <a:srgbClr val="C8E0A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986533" y="2579370"/>
              <a:ext cx="340360" cy="340360"/>
            </a:xfrm>
            <a:custGeom>
              <a:avLst/>
              <a:gdLst/>
              <a:ahLst/>
              <a:cxnLst/>
              <a:rect l="l" t="t" r="r" b="b"/>
              <a:pathLst>
                <a:path w="340360" h="340360">
                  <a:moveTo>
                    <a:pt x="0" y="169925"/>
                  </a:moveTo>
                  <a:lnTo>
                    <a:pt x="6069" y="124751"/>
                  </a:lnTo>
                  <a:lnTo>
                    <a:pt x="23198" y="84158"/>
                  </a:lnTo>
                  <a:lnTo>
                    <a:pt x="49768" y="49768"/>
                  </a:lnTo>
                  <a:lnTo>
                    <a:pt x="84158" y="23198"/>
                  </a:lnTo>
                  <a:lnTo>
                    <a:pt x="124751" y="6069"/>
                  </a:lnTo>
                  <a:lnTo>
                    <a:pt x="169926" y="0"/>
                  </a:lnTo>
                  <a:lnTo>
                    <a:pt x="215100" y="6069"/>
                  </a:lnTo>
                  <a:lnTo>
                    <a:pt x="255693" y="23198"/>
                  </a:lnTo>
                  <a:lnTo>
                    <a:pt x="290083" y="49768"/>
                  </a:lnTo>
                  <a:lnTo>
                    <a:pt x="316653" y="84158"/>
                  </a:lnTo>
                  <a:lnTo>
                    <a:pt x="333782" y="124751"/>
                  </a:lnTo>
                  <a:lnTo>
                    <a:pt x="339852" y="169925"/>
                  </a:lnTo>
                  <a:lnTo>
                    <a:pt x="333782" y="215100"/>
                  </a:lnTo>
                  <a:lnTo>
                    <a:pt x="316653" y="255693"/>
                  </a:lnTo>
                  <a:lnTo>
                    <a:pt x="290083" y="290083"/>
                  </a:lnTo>
                  <a:lnTo>
                    <a:pt x="255693" y="316653"/>
                  </a:lnTo>
                  <a:lnTo>
                    <a:pt x="215100" y="333782"/>
                  </a:lnTo>
                  <a:lnTo>
                    <a:pt x="169926" y="339851"/>
                  </a:lnTo>
                  <a:lnTo>
                    <a:pt x="124751" y="333782"/>
                  </a:lnTo>
                  <a:lnTo>
                    <a:pt x="84158" y="316653"/>
                  </a:lnTo>
                  <a:lnTo>
                    <a:pt x="49768" y="290083"/>
                  </a:lnTo>
                  <a:lnTo>
                    <a:pt x="23198" y="255693"/>
                  </a:lnTo>
                  <a:lnTo>
                    <a:pt x="6069" y="215100"/>
                  </a:lnTo>
                  <a:lnTo>
                    <a:pt x="0" y="169925"/>
                  </a:lnTo>
                  <a:close/>
                </a:path>
              </a:pathLst>
            </a:custGeom>
            <a:ln w="1905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2097785" y="2634488"/>
            <a:ext cx="114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70"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093461" y="1895932"/>
            <a:ext cx="2724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9079" algn="l"/>
              </a:tabLst>
            </a:pPr>
            <a:r>
              <a:rPr dirty="0" u="heavy" sz="1000" spc="-4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000" spc="-4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	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516504" y="1895932"/>
            <a:ext cx="2374900" cy="3308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Uses</a:t>
            </a:r>
            <a:r>
              <a:rPr dirty="0" sz="1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FFFFFF"/>
                </a:solidFill>
                <a:latin typeface="Trebuchet MS"/>
                <a:cs typeface="Trebuchet MS"/>
              </a:rPr>
              <a:t>Legend</a:t>
            </a:r>
            <a:r>
              <a:rPr dirty="0" sz="1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r>
              <a:rPr dirty="0" sz="1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Trebuchet MS"/>
                <a:cs typeface="Trebuchet MS"/>
              </a:rPr>
              <a:t>explore</a:t>
            </a:r>
            <a:r>
              <a:rPr dirty="0" sz="10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Trebuchet MS"/>
                <a:cs typeface="Trebuchet MS"/>
              </a:rPr>
              <a:t>data,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5">
                <a:solidFill>
                  <a:srgbClr val="FFFFFF"/>
                </a:solidFill>
                <a:latin typeface="Trebuchet MS"/>
                <a:cs typeface="Trebuchet MS"/>
              </a:rPr>
              <a:t>identifying</a:t>
            </a:r>
            <a:r>
              <a:rPr dirty="0" sz="10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Trebuchet MS"/>
                <a:cs typeface="Trebuchet MS"/>
              </a:rPr>
              <a:t>relevant</a:t>
            </a:r>
            <a:r>
              <a:rPr dirty="0" sz="1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Trebuchet MS"/>
                <a:cs typeface="Trebuchet MS"/>
              </a:rPr>
              <a:t>attributes</a:t>
            </a:r>
            <a:r>
              <a:rPr dirty="0" sz="1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Trebuchet MS"/>
                <a:cs typeface="Trebuchet MS"/>
              </a:rPr>
              <a:t>interest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977008" y="1891664"/>
            <a:ext cx="359410" cy="359410"/>
            <a:chOff x="1977008" y="1891664"/>
            <a:chExt cx="359410" cy="359410"/>
          </a:xfrm>
        </p:grpSpPr>
        <p:sp>
          <p:nvSpPr>
            <p:cNvPr id="41" name="object 41"/>
            <p:cNvSpPr/>
            <p:nvPr/>
          </p:nvSpPr>
          <p:spPr>
            <a:xfrm>
              <a:off x="1986533" y="1901189"/>
              <a:ext cx="340360" cy="340360"/>
            </a:xfrm>
            <a:custGeom>
              <a:avLst/>
              <a:gdLst/>
              <a:ahLst/>
              <a:cxnLst/>
              <a:rect l="l" t="t" r="r" b="b"/>
              <a:pathLst>
                <a:path w="340360" h="340360">
                  <a:moveTo>
                    <a:pt x="169926" y="0"/>
                  </a:moveTo>
                  <a:lnTo>
                    <a:pt x="124751" y="6069"/>
                  </a:lnTo>
                  <a:lnTo>
                    <a:pt x="84158" y="23198"/>
                  </a:lnTo>
                  <a:lnTo>
                    <a:pt x="49768" y="49768"/>
                  </a:lnTo>
                  <a:lnTo>
                    <a:pt x="23198" y="84158"/>
                  </a:lnTo>
                  <a:lnTo>
                    <a:pt x="6069" y="124751"/>
                  </a:lnTo>
                  <a:lnTo>
                    <a:pt x="0" y="169925"/>
                  </a:lnTo>
                  <a:lnTo>
                    <a:pt x="6069" y="215100"/>
                  </a:lnTo>
                  <a:lnTo>
                    <a:pt x="23198" y="255693"/>
                  </a:lnTo>
                  <a:lnTo>
                    <a:pt x="49768" y="290083"/>
                  </a:lnTo>
                  <a:lnTo>
                    <a:pt x="84158" y="316653"/>
                  </a:lnTo>
                  <a:lnTo>
                    <a:pt x="124751" y="333782"/>
                  </a:lnTo>
                  <a:lnTo>
                    <a:pt x="169926" y="339851"/>
                  </a:lnTo>
                  <a:lnTo>
                    <a:pt x="215100" y="333782"/>
                  </a:lnTo>
                  <a:lnTo>
                    <a:pt x="255693" y="316653"/>
                  </a:lnTo>
                  <a:lnTo>
                    <a:pt x="290083" y="290083"/>
                  </a:lnTo>
                  <a:lnTo>
                    <a:pt x="316653" y="255693"/>
                  </a:lnTo>
                  <a:lnTo>
                    <a:pt x="333782" y="215100"/>
                  </a:lnTo>
                  <a:lnTo>
                    <a:pt x="339852" y="169925"/>
                  </a:lnTo>
                  <a:lnTo>
                    <a:pt x="333782" y="124751"/>
                  </a:lnTo>
                  <a:lnTo>
                    <a:pt x="316653" y="84158"/>
                  </a:lnTo>
                  <a:lnTo>
                    <a:pt x="290083" y="49768"/>
                  </a:lnTo>
                  <a:lnTo>
                    <a:pt x="255693" y="23198"/>
                  </a:lnTo>
                  <a:lnTo>
                    <a:pt x="215100" y="6069"/>
                  </a:lnTo>
                  <a:lnTo>
                    <a:pt x="169926" y="0"/>
                  </a:lnTo>
                  <a:close/>
                </a:path>
              </a:pathLst>
            </a:custGeom>
            <a:solidFill>
              <a:srgbClr val="C8E0A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986533" y="1901189"/>
              <a:ext cx="340360" cy="340360"/>
            </a:xfrm>
            <a:custGeom>
              <a:avLst/>
              <a:gdLst/>
              <a:ahLst/>
              <a:cxnLst/>
              <a:rect l="l" t="t" r="r" b="b"/>
              <a:pathLst>
                <a:path w="340360" h="340360">
                  <a:moveTo>
                    <a:pt x="0" y="169925"/>
                  </a:moveTo>
                  <a:lnTo>
                    <a:pt x="6069" y="124751"/>
                  </a:lnTo>
                  <a:lnTo>
                    <a:pt x="23198" y="84158"/>
                  </a:lnTo>
                  <a:lnTo>
                    <a:pt x="49768" y="49768"/>
                  </a:lnTo>
                  <a:lnTo>
                    <a:pt x="84158" y="23198"/>
                  </a:lnTo>
                  <a:lnTo>
                    <a:pt x="124751" y="6069"/>
                  </a:lnTo>
                  <a:lnTo>
                    <a:pt x="169926" y="0"/>
                  </a:lnTo>
                  <a:lnTo>
                    <a:pt x="215100" y="6069"/>
                  </a:lnTo>
                  <a:lnTo>
                    <a:pt x="255693" y="23198"/>
                  </a:lnTo>
                  <a:lnTo>
                    <a:pt x="290083" y="49768"/>
                  </a:lnTo>
                  <a:lnTo>
                    <a:pt x="316653" y="84158"/>
                  </a:lnTo>
                  <a:lnTo>
                    <a:pt x="333782" y="124751"/>
                  </a:lnTo>
                  <a:lnTo>
                    <a:pt x="339852" y="169925"/>
                  </a:lnTo>
                  <a:lnTo>
                    <a:pt x="333782" y="215100"/>
                  </a:lnTo>
                  <a:lnTo>
                    <a:pt x="316653" y="255693"/>
                  </a:lnTo>
                  <a:lnTo>
                    <a:pt x="290083" y="290083"/>
                  </a:lnTo>
                  <a:lnTo>
                    <a:pt x="255693" y="316653"/>
                  </a:lnTo>
                  <a:lnTo>
                    <a:pt x="215100" y="333782"/>
                  </a:lnTo>
                  <a:lnTo>
                    <a:pt x="169926" y="339851"/>
                  </a:lnTo>
                  <a:lnTo>
                    <a:pt x="124751" y="333782"/>
                  </a:lnTo>
                  <a:lnTo>
                    <a:pt x="84158" y="316653"/>
                  </a:lnTo>
                  <a:lnTo>
                    <a:pt x="49768" y="290083"/>
                  </a:lnTo>
                  <a:lnTo>
                    <a:pt x="23198" y="255693"/>
                  </a:lnTo>
                  <a:lnTo>
                    <a:pt x="6069" y="215100"/>
                  </a:lnTo>
                  <a:lnTo>
                    <a:pt x="0" y="169925"/>
                  </a:lnTo>
                  <a:close/>
                </a:path>
              </a:pathLst>
            </a:custGeom>
            <a:ln w="1905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2097785" y="1956308"/>
            <a:ext cx="114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70"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516504" y="1165605"/>
            <a:ext cx="2069464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5">
                <a:solidFill>
                  <a:srgbClr val="FFFFFF"/>
                </a:solidFill>
                <a:latin typeface="Trebuchet MS"/>
                <a:cs typeface="Trebuchet MS"/>
              </a:rPr>
              <a:t>Queries</a:t>
            </a:r>
            <a:r>
              <a:rPr dirty="0" sz="1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6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FFFFFF"/>
                </a:solidFill>
                <a:latin typeface="Trebuchet MS"/>
                <a:cs typeface="Trebuchet MS"/>
              </a:rPr>
              <a:t>Exchange</a:t>
            </a:r>
            <a:r>
              <a:rPr dirty="0" sz="1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FFFFFF"/>
                </a:solidFill>
                <a:latin typeface="Trebuchet MS"/>
                <a:cs typeface="Trebuchet MS"/>
              </a:rPr>
              <a:t>find </a:t>
            </a:r>
            <a:r>
              <a:rPr dirty="0" sz="1000" spc="-2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Trebuchet MS"/>
                <a:cs typeface="Trebuchet MS"/>
              </a:rPr>
              <a:t>relevant</a:t>
            </a:r>
            <a:r>
              <a:rPr dirty="0" sz="1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-15">
                <a:solidFill>
                  <a:srgbClr val="FFFFFF"/>
                </a:solidFill>
                <a:latin typeface="Trebuchet MS"/>
                <a:cs typeface="Trebuchet MS"/>
              </a:rPr>
              <a:t>reference</a:t>
            </a:r>
            <a:r>
              <a:rPr dirty="0" sz="1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977008" y="1161669"/>
            <a:ext cx="359410" cy="359410"/>
            <a:chOff x="1977008" y="1161669"/>
            <a:chExt cx="359410" cy="359410"/>
          </a:xfrm>
        </p:grpSpPr>
        <p:sp>
          <p:nvSpPr>
            <p:cNvPr id="46" name="object 46"/>
            <p:cNvSpPr/>
            <p:nvPr/>
          </p:nvSpPr>
          <p:spPr>
            <a:xfrm>
              <a:off x="1986533" y="1171194"/>
              <a:ext cx="340360" cy="340360"/>
            </a:xfrm>
            <a:custGeom>
              <a:avLst/>
              <a:gdLst/>
              <a:ahLst/>
              <a:cxnLst/>
              <a:rect l="l" t="t" r="r" b="b"/>
              <a:pathLst>
                <a:path w="340360" h="340359">
                  <a:moveTo>
                    <a:pt x="169926" y="0"/>
                  </a:moveTo>
                  <a:lnTo>
                    <a:pt x="124751" y="6069"/>
                  </a:lnTo>
                  <a:lnTo>
                    <a:pt x="84158" y="23198"/>
                  </a:lnTo>
                  <a:lnTo>
                    <a:pt x="49768" y="49768"/>
                  </a:lnTo>
                  <a:lnTo>
                    <a:pt x="23198" y="84158"/>
                  </a:lnTo>
                  <a:lnTo>
                    <a:pt x="6069" y="124751"/>
                  </a:lnTo>
                  <a:lnTo>
                    <a:pt x="0" y="169925"/>
                  </a:lnTo>
                  <a:lnTo>
                    <a:pt x="6069" y="215100"/>
                  </a:lnTo>
                  <a:lnTo>
                    <a:pt x="23198" y="255693"/>
                  </a:lnTo>
                  <a:lnTo>
                    <a:pt x="49768" y="290083"/>
                  </a:lnTo>
                  <a:lnTo>
                    <a:pt x="84158" y="316653"/>
                  </a:lnTo>
                  <a:lnTo>
                    <a:pt x="124751" y="333782"/>
                  </a:lnTo>
                  <a:lnTo>
                    <a:pt x="169926" y="339851"/>
                  </a:lnTo>
                  <a:lnTo>
                    <a:pt x="215100" y="333782"/>
                  </a:lnTo>
                  <a:lnTo>
                    <a:pt x="255693" y="316653"/>
                  </a:lnTo>
                  <a:lnTo>
                    <a:pt x="290083" y="290083"/>
                  </a:lnTo>
                  <a:lnTo>
                    <a:pt x="316653" y="255693"/>
                  </a:lnTo>
                  <a:lnTo>
                    <a:pt x="333782" y="215100"/>
                  </a:lnTo>
                  <a:lnTo>
                    <a:pt x="339852" y="169925"/>
                  </a:lnTo>
                  <a:lnTo>
                    <a:pt x="333782" y="124751"/>
                  </a:lnTo>
                  <a:lnTo>
                    <a:pt x="316653" y="84158"/>
                  </a:lnTo>
                  <a:lnTo>
                    <a:pt x="290083" y="49768"/>
                  </a:lnTo>
                  <a:lnTo>
                    <a:pt x="255693" y="23198"/>
                  </a:lnTo>
                  <a:lnTo>
                    <a:pt x="215100" y="6069"/>
                  </a:lnTo>
                  <a:lnTo>
                    <a:pt x="169926" y="0"/>
                  </a:lnTo>
                  <a:close/>
                </a:path>
              </a:pathLst>
            </a:custGeom>
            <a:solidFill>
              <a:srgbClr val="C8E0A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986533" y="1171194"/>
              <a:ext cx="340360" cy="340360"/>
            </a:xfrm>
            <a:custGeom>
              <a:avLst/>
              <a:gdLst/>
              <a:ahLst/>
              <a:cxnLst/>
              <a:rect l="l" t="t" r="r" b="b"/>
              <a:pathLst>
                <a:path w="340360" h="340359">
                  <a:moveTo>
                    <a:pt x="0" y="169925"/>
                  </a:moveTo>
                  <a:lnTo>
                    <a:pt x="6069" y="124751"/>
                  </a:lnTo>
                  <a:lnTo>
                    <a:pt x="23198" y="84158"/>
                  </a:lnTo>
                  <a:lnTo>
                    <a:pt x="49768" y="49768"/>
                  </a:lnTo>
                  <a:lnTo>
                    <a:pt x="84158" y="23198"/>
                  </a:lnTo>
                  <a:lnTo>
                    <a:pt x="124751" y="6069"/>
                  </a:lnTo>
                  <a:lnTo>
                    <a:pt x="169926" y="0"/>
                  </a:lnTo>
                  <a:lnTo>
                    <a:pt x="215100" y="6069"/>
                  </a:lnTo>
                  <a:lnTo>
                    <a:pt x="255693" y="23198"/>
                  </a:lnTo>
                  <a:lnTo>
                    <a:pt x="290083" y="49768"/>
                  </a:lnTo>
                  <a:lnTo>
                    <a:pt x="316653" y="84158"/>
                  </a:lnTo>
                  <a:lnTo>
                    <a:pt x="333782" y="124751"/>
                  </a:lnTo>
                  <a:lnTo>
                    <a:pt x="339852" y="169925"/>
                  </a:lnTo>
                  <a:lnTo>
                    <a:pt x="333782" y="215100"/>
                  </a:lnTo>
                  <a:lnTo>
                    <a:pt x="316653" y="255693"/>
                  </a:lnTo>
                  <a:lnTo>
                    <a:pt x="290083" y="290083"/>
                  </a:lnTo>
                  <a:lnTo>
                    <a:pt x="255693" y="316653"/>
                  </a:lnTo>
                  <a:lnTo>
                    <a:pt x="215100" y="333782"/>
                  </a:lnTo>
                  <a:lnTo>
                    <a:pt x="169926" y="339851"/>
                  </a:lnTo>
                  <a:lnTo>
                    <a:pt x="124751" y="333782"/>
                  </a:lnTo>
                  <a:lnTo>
                    <a:pt x="84158" y="316653"/>
                  </a:lnTo>
                  <a:lnTo>
                    <a:pt x="49768" y="290083"/>
                  </a:lnTo>
                  <a:lnTo>
                    <a:pt x="23198" y="255693"/>
                  </a:lnTo>
                  <a:lnTo>
                    <a:pt x="6069" y="215100"/>
                  </a:lnTo>
                  <a:lnTo>
                    <a:pt x="0" y="169925"/>
                  </a:lnTo>
                  <a:close/>
                </a:path>
              </a:pathLst>
            </a:custGeom>
            <a:ln w="1905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2097785" y="1225422"/>
            <a:ext cx="114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70"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49" name="object 4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72171" y="1993392"/>
            <a:ext cx="687324" cy="688848"/>
          </a:xfrm>
          <a:prstGeom prst="rect">
            <a:avLst/>
          </a:prstGeom>
        </p:spPr>
      </p:pic>
      <p:grpSp>
        <p:nvGrpSpPr>
          <p:cNvPr id="50" name="object 50"/>
          <p:cNvGrpSpPr/>
          <p:nvPr/>
        </p:nvGrpSpPr>
        <p:grpSpPr>
          <a:xfrm>
            <a:off x="4633340" y="2749676"/>
            <a:ext cx="3636010" cy="1529715"/>
            <a:chOff x="4633340" y="2749676"/>
            <a:chExt cx="3636010" cy="1529715"/>
          </a:xfrm>
        </p:grpSpPr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35039" y="3136391"/>
              <a:ext cx="2234184" cy="705611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668265" y="3463797"/>
              <a:ext cx="1369060" cy="76200"/>
            </a:xfrm>
            <a:custGeom>
              <a:avLst/>
              <a:gdLst/>
              <a:ahLst/>
              <a:cxnLst/>
              <a:rect l="l" t="t" r="r" b="b"/>
              <a:pathLst>
                <a:path w="1369060" h="76200">
                  <a:moveTo>
                    <a:pt x="1292733" y="0"/>
                  </a:moveTo>
                  <a:lnTo>
                    <a:pt x="1292563" y="25445"/>
                  </a:lnTo>
                  <a:lnTo>
                    <a:pt x="1305306" y="25526"/>
                  </a:lnTo>
                  <a:lnTo>
                    <a:pt x="1312291" y="25526"/>
                  </a:lnTo>
                  <a:lnTo>
                    <a:pt x="1317879" y="31241"/>
                  </a:lnTo>
                  <a:lnTo>
                    <a:pt x="1317879" y="45338"/>
                  </a:lnTo>
                  <a:lnTo>
                    <a:pt x="1312164" y="50926"/>
                  </a:lnTo>
                  <a:lnTo>
                    <a:pt x="1292393" y="50926"/>
                  </a:lnTo>
                  <a:lnTo>
                    <a:pt x="1292225" y="76200"/>
                  </a:lnTo>
                  <a:lnTo>
                    <a:pt x="1343624" y="50926"/>
                  </a:lnTo>
                  <a:lnTo>
                    <a:pt x="1305052" y="50926"/>
                  </a:lnTo>
                  <a:lnTo>
                    <a:pt x="1343789" y="50846"/>
                  </a:lnTo>
                  <a:lnTo>
                    <a:pt x="1368679" y="38607"/>
                  </a:lnTo>
                  <a:lnTo>
                    <a:pt x="1292733" y="0"/>
                  </a:lnTo>
                  <a:close/>
                </a:path>
                <a:path w="1369060" h="76200">
                  <a:moveTo>
                    <a:pt x="1292563" y="25445"/>
                  </a:moveTo>
                  <a:lnTo>
                    <a:pt x="1292394" y="50846"/>
                  </a:lnTo>
                  <a:lnTo>
                    <a:pt x="1305052" y="50926"/>
                  </a:lnTo>
                  <a:lnTo>
                    <a:pt x="1312164" y="50926"/>
                  </a:lnTo>
                  <a:lnTo>
                    <a:pt x="1317879" y="45338"/>
                  </a:lnTo>
                  <a:lnTo>
                    <a:pt x="1317879" y="31241"/>
                  </a:lnTo>
                  <a:lnTo>
                    <a:pt x="1312291" y="25526"/>
                  </a:lnTo>
                  <a:lnTo>
                    <a:pt x="1305306" y="25526"/>
                  </a:lnTo>
                  <a:lnTo>
                    <a:pt x="1292563" y="25445"/>
                  </a:lnTo>
                  <a:close/>
                </a:path>
                <a:path w="1369060" h="76200">
                  <a:moveTo>
                    <a:pt x="12826" y="17272"/>
                  </a:moveTo>
                  <a:lnTo>
                    <a:pt x="5714" y="17272"/>
                  </a:lnTo>
                  <a:lnTo>
                    <a:pt x="0" y="22860"/>
                  </a:lnTo>
                  <a:lnTo>
                    <a:pt x="0" y="36956"/>
                  </a:lnTo>
                  <a:lnTo>
                    <a:pt x="5587" y="42672"/>
                  </a:lnTo>
                  <a:lnTo>
                    <a:pt x="1292394" y="50846"/>
                  </a:lnTo>
                  <a:lnTo>
                    <a:pt x="1292563" y="25445"/>
                  </a:lnTo>
                  <a:lnTo>
                    <a:pt x="12826" y="172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642865" y="2759201"/>
              <a:ext cx="487680" cy="1510665"/>
            </a:xfrm>
            <a:custGeom>
              <a:avLst/>
              <a:gdLst/>
              <a:ahLst/>
              <a:cxnLst/>
              <a:rect l="l" t="t" r="r" b="b"/>
              <a:pathLst>
                <a:path w="487679" h="1510664">
                  <a:moveTo>
                    <a:pt x="0" y="1510284"/>
                  </a:moveTo>
                  <a:lnTo>
                    <a:pt x="77053" y="1508215"/>
                  </a:lnTo>
                  <a:lnTo>
                    <a:pt x="143987" y="1502452"/>
                  </a:lnTo>
                  <a:lnTo>
                    <a:pt x="196778" y="1493660"/>
                  </a:lnTo>
                  <a:lnTo>
                    <a:pt x="243839" y="1469644"/>
                  </a:lnTo>
                  <a:lnTo>
                    <a:pt x="243839" y="785622"/>
                  </a:lnTo>
                  <a:lnTo>
                    <a:pt x="256275" y="772763"/>
                  </a:lnTo>
                  <a:lnTo>
                    <a:pt x="290901" y="761605"/>
                  </a:lnTo>
                  <a:lnTo>
                    <a:pt x="343692" y="752813"/>
                  </a:lnTo>
                  <a:lnTo>
                    <a:pt x="410626" y="747050"/>
                  </a:lnTo>
                  <a:lnTo>
                    <a:pt x="487680" y="744982"/>
                  </a:lnTo>
                  <a:lnTo>
                    <a:pt x="410626" y="742901"/>
                  </a:lnTo>
                  <a:lnTo>
                    <a:pt x="343692" y="737114"/>
                  </a:lnTo>
                  <a:lnTo>
                    <a:pt x="290901" y="728303"/>
                  </a:lnTo>
                  <a:lnTo>
                    <a:pt x="256275" y="717151"/>
                  </a:lnTo>
                  <a:lnTo>
                    <a:pt x="243839" y="704342"/>
                  </a:lnTo>
                  <a:lnTo>
                    <a:pt x="243839" y="40639"/>
                  </a:lnTo>
                  <a:lnTo>
                    <a:pt x="231404" y="27781"/>
                  </a:lnTo>
                  <a:lnTo>
                    <a:pt x="196778" y="16623"/>
                  </a:lnTo>
                  <a:lnTo>
                    <a:pt x="143987" y="7831"/>
                  </a:lnTo>
                  <a:lnTo>
                    <a:pt x="77053" y="2068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7461884" y="2751835"/>
            <a:ext cx="70929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4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50" spc="7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05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50" spc="30">
                <a:solidFill>
                  <a:srgbClr val="FFFFFF"/>
                </a:solidFill>
                <a:latin typeface="Trebuchet MS"/>
                <a:cs typeface="Trebuchet MS"/>
              </a:rPr>
              <a:t>zon</a:t>
            </a:r>
            <a:r>
              <a:rPr dirty="0" sz="105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80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004554" y="3896995"/>
            <a:ext cx="62547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4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50" spc="90">
                <a:solidFill>
                  <a:srgbClr val="FFFFFF"/>
                </a:solidFill>
                <a:latin typeface="Trebuchet MS"/>
                <a:cs typeface="Trebuchet MS"/>
              </a:rPr>
              <a:t>WS</a:t>
            </a:r>
            <a:r>
              <a:rPr dirty="0" sz="105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15">
                <a:solidFill>
                  <a:srgbClr val="FFFFFF"/>
                </a:solidFill>
                <a:latin typeface="Trebuchet MS"/>
                <a:cs typeface="Trebuchet MS"/>
              </a:rPr>
              <a:t>Glu</a:t>
            </a:r>
            <a:r>
              <a:rPr dirty="0" sz="1050" spc="-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050">
              <a:latin typeface="Trebuchet MS"/>
              <a:cs typeface="Trebuchet MS"/>
            </a:endParaRPr>
          </a:p>
        </p:txBody>
      </p:sp>
      <p:pic>
        <p:nvPicPr>
          <p:cNvPr id="56" name="object 5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45880" y="3147060"/>
            <a:ext cx="678179" cy="678179"/>
          </a:xfrm>
          <a:prstGeom prst="rect">
            <a:avLst/>
          </a:prstGeom>
        </p:spPr>
      </p:pic>
      <p:sp>
        <p:nvSpPr>
          <p:cNvPr id="57" name="object 57"/>
          <p:cNvSpPr txBox="1"/>
          <p:nvPr/>
        </p:nvSpPr>
        <p:spPr>
          <a:xfrm>
            <a:off x="10273030" y="2751835"/>
            <a:ext cx="10598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50" spc="7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05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50" spc="25">
                <a:solidFill>
                  <a:srgbClr val="FFFFFF"/>
                </a:solidFill>
                <a:latin typeface="Trebuchet MS"/>
                <a:cs typeface="Trebuchet MS"/>
              </a:rPr>
              <a:t>zo</a:t>
            </a:r>
            <a:r>
              <a:rPr dirty="0" sz="1050" spc="4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05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050" spc="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050" spc="3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05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050" spc="3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050" spc="-4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050" spc="-5">
                <a:solidFill>
                  <a:srgbClr val="FFFFFF"/>
                </a:solidFill>
                <a:latin typeface="Trebuchet MS"/>
                <a:cs typeface="Trebuchet MS"/>
              </a:rPr>
              <a:t>ft</a:t>
            </a:r>
            <a:endParaRPr sz="1050">
              <a:latin typeface="Trebuchet MS"/>
              <a:cs typeface="Trebuchet MS"/>
            </a:endParaRPr>
          </a:p>
        </p:txBody>
      </p:sp>
      <p:pic>
        <p:nvPicPr>
          <p:cNvPr id="58" name="object 5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456164" y="1993392"/>
            <a:ext cx="688848" cy="688848"/>
          </a:xfrm>
          <a:prstGeom prst="rect">
            <a:avLst/>
          </a:prstGeom>
        </p:spPr>
      </p:pic>
      <p:sp>
        <p:nvSpPr>
          <p:cNvPr id="59" name="object 59"/>
          <p:cNvSpPr txBox="1"/>
          <p:nvPr/>
        </p:nvSpPr>
        <p:spPr>
          <a:xfrm>
            <a:off x="8696325" y="1605788"/>
            <a:ext cx="12420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4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50" spc="90">
                <a:solidFill>
                  <a:srgbClr val="FFFFFF"/>
                </a:solidFill>
                <a:latin typeface="Trebuchet MS"/>
                <a:cs typeface="Trebuchet MS"/>
              </a:rPr>
              <a:t>WS</a:t>
            </a:r>
            <a:r>
              <a:rPr dirty="0" sz="105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8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05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05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5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2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050" spc="-25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z="1050" spc="-3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050" spc="30">
                <a:solidFill>
                  <a:srgbClr val="FFFFFF"/>
                </a:solidFill>
                <a:latin typeface="Trebuchet MS"/>
                <a:cs typeface="Trebuchet MS"/>
              </a:rPr>
              <a:t>hange</a:t>
            </a:r>
            <a:endParaRPr sz="1050">
              <a:latin typeface="Trebuchet MS"/>
              <a:cs typeface="Trebuchet MS"/>
            </a:endParaRPr>
          </a:p>
        </p:txBody>
      </p:sp>
      <p:pic>
        <p:nvPicPr>
          <p:cNvPr id="60" name="object 6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35211" y="842772"/>
            <a:ext cx="688848" cy="688848"/>
          </a:xfrm>
          <a:prstGeom prst="rect">
            <a:avLst/>
          </a:prstGeom>
        </p:spPr>
      </p:pic>
      <p:sp>
        <p:nvSpPr>
          <p:cNvPr id="61" name="object 61"/>
          <p:cNvSpPr/>
          <p:nvPr/>
        </p:nvSpPr>
        <p:spPr>
          <a:xfrm>
            <a:off x="4971669" y="1282319"/>
            <a:ext cx="3667760" cy="76200"/>
          </a:xfrm>
          <a:custGeom>
            <a:avLst/>
            <a:gdLst/>
            <a:ahLst/>
            <a:cxnLst/>
            <a:rect l="l" t="t" r="r" b="b"/>
            <a:pathLst>
              <a:path w="3667759" h="76200">
                <a:moveTo>
                  <a:pt x="3591274" y="47593"/>
                </a:moveTo>
                <a:lnTo>
                  <a:pt x="3591179" y="76200"/>
                </a:lnTo>
                <a:lnTo>
                  <a:pt x="3648615" y="47625"/>
                </a:lnTo>
                <a:lnTo>
                  <a:pt x="3604005" y="47625"/>
                </a:lnTo>
                <a:lnTo>
                  <a:pt x="3591274" y="47593"/>
                </a:lnTo>
                <a:close/>
              </a:path>
              <a:path w="3667759" h="76200">
                <a:moveTo>
                  <a:pt x="3591337" y="28543"/>
                </a:moveTo>
                <a:lnTo>
                  <a:pt x="3591274" y="47593"/>
                </a:lnTo>
                <a:lnTo>
                  <a:pt x="3604005" y="47625"/>
                </a:lnTo>
                <a:lnTo>
                  <a:pt x="3609212" y="47625"/>
                </a:lnTo>
                <a:lnTo>
                  <a:pt x="3613530" y="43306"/>
                </a:lnTo>
                <a:lnTo>
                  <a:pt x="3613530" y="32892"/>
                </a:lnTo>
                <a:lnTo>
                  <a:pt x="3609339" y="28575"/>
                </a:lnTo>
                <a:lnTo>
                  <a:pt x="3591337" y="28543"/>
                </a:lnTo>
                <a:close/>
              </a:path>
              <a:path w="3667759" h="76200">
                <a:moveTo>
                  <a:pt x="3591432" y="0"/>
                </a:moveTo>
                <a:lnTo>
                  <a:pt x="3591337" y="28543"/>
                </a:lnTo>
                <a:lnTo>
                  <a:pt x="3604005" y="28575"/>
                </a:lnTo>
                <a:lnTo>
                  <a:pt x="3609339" y="28575"/>
                </a:lnTo>
                <a:lnTo>
                  <a:pt x="3613530" y="32892"/>
                </a:lnTo>
                <a:lnTo>
                  <a:pt x="3613530" y="43306"/>
                </a:lnTo>
                <a:lnTo>
                  <a:pt x="3609212" y="47625"/>
                </a:lnTo>
                <a:lnTo>
                  <a:pt x="3648615" y="47625"/>
                </a:lnTo>
                <a:lnTo>
                  <a:pt x="3667505" y="38226"/>
                </a:lnTo>
                <a:lnTo>
                  <a:pt x="3591432" y="0"/>
                </a:lnTo>
                <a:close/>
              </a:path>
              <a:path w="3667759" h="76200">
                <a:moveTo>
                  <a:pt x="9525" y="19557"/>
                </a:moveTo>
                <a:lnTo>
                  <a:pt x="4317" y="19557"/>
                </a:lnTo>
                <a:lnTo>
                  <a:pt x="0" y="23748"/>
                </a:lnTo>
                <a:lnTo>
                  <a:pt x="0" y="34289"/>
                </a:lnTo>
                <a:lnTo>
                  <a:pt x="4190" y="38607"/>
                </a:lnTo>
                <a:lnTo>
                  <a:pt x="3591274" y="47593"/>
                </a:lnTo>
                <a:lnTo>
                  <a:pt x="3591337" y="28543"/>
                </a:lnTo>
                <a:lnTo>
                  <a:pt x="9525" y="195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373618" y="3466338"/>
            <a:ext cx="410209" cy="76200"/>
          </a:xfrm>
          <a:custGeom>
            <a:avLst/>
            <a:gdLst/>
            <a:ahLst/>
            <a:cxnLst/>
            <a:rect l="l" t="t" r="r" b="b"/>
            <a:pathLst>
              <a:path w="410209" h="76200">
                <a:moveTo>
                  <a:pt x="333755" y="0"/>
                </a:moveTo>
                <a:lnTo>
                  <a:pt x="333755" y="76200"/>
                </a:lnTo>
                <a:lnTo>
                  <a:pt x="390905" y="47625"/>
                </a:lnTo>
                <a:lnTo>
                  <a:pt x="351789" y="47625"/>
                </a:lnTo>
                <a:lnTo>
                  <a:pt x="355980" y="43307"/>
                </a:lnTo>
                <a:lnTo>
                  <a:pt x="355980" y="32892"/>
                </a:lnTo>
                <a:lnTo>
                  <a:pt x="351789" y="28575"/>
                </a:lnTo>
                <a:lnTo>
                  <a:pt x="390905" y="28575"/>
                </a:lnTo>
                <a:lnTo>
                  <a:pt x="333755" y="0"/>
                </a:lnTo>
                <a:close/>
              </a:path>
              <a:path w="410209" h="76200">
                <a:moveTo>
                  <a:pt x="333755" y="28575"/>
                </a:moveTo>
                <a:lnTo>
                  <a:pt x="303149" y="28575"/>
                </a:lnTo>
                <a:lnTo>
                  <a:pt x="298830" y="32892"/>
                </a:lnTo>
                <a:lnTo>
                  <a:pt x="298830" y="43307"/>
                </a:lnTo>
                <a:lnTo>
                  <a:pt x="303149" y="47625"/>
                </a:lnTo>
                <a:lnTo>
                  <a:pt x="333755" y="47625"/>
                </a:lnTo>
                <a:lnTo>
                  <a:pt x="333755" y="28575"/>
                </a:lnTo>
                <a:close/>
              </a:path>
              <a:path w="410209" h="76200">
                <a:moveTo>
                  <a:pt x="390905" y="28575"/>
                </a:moveTo>
                <a:lnTo>
                  <a:pt x="351789" y="28575"/>
                </a:lnTo>
                <a:lnTo>
                  <a:pt x="355980" y="32892"/>
                </a:lnTo>
                <a:lnTo>
                  <a:pt x="355980" y="43307"/>
                </a:lnTo>
                <a:lnTo>
                  <a:pt x="351789" y="47625"/>
                </a:lnTo>
                <a:lnTo>
                  <a:pt x="390905" y="47625"/>
                </a:lnTo>
                <a:lnTo>
                  <a:pt x="409955" y="38100"/>
                </a:lnTo>
                <a:lnTo>
                  <a:pt x="390905" y="28575"/>
                </a:lnTo>
                <a:close/>
              </a:path>
              <a:path w="410209" h="76200">
                <a:moveTo>
                  <a:pt x="275589" y="28575"/>
                </a:moveTo>
                <a:lnTo>
                  <a:pt x="226949" y="28575"/>
                </a:lnTo>
                <a:lnTo>
                  <a:pt x="222630" y="32892"/>
                </a:lnTo>
                <a:lnTo>
                  <a:pt x="222630" y="43307"/>
                </a:lnTo>
                <a:lnTo>
                  <a:pt x="226949" y="47625"/>
                </a:lnTo>
                <a:lnTo>
                  <a:pt x="275589" y="47625"/>
                </a:lnTo>
                <a:lnTo>
                  <a:pt x="279780" y="43307"/>
                </a:lnTo>
                <a:lnTo>
                  <a:pt x="279780" y="32892"/>
                </a:lnTo>
                <a:lnTo>
                  <a:pt x="275589" y="28575"/>
                </a:lnTo>
                <a:close/>
              </a:path>
              <a:path w="410209" h="76200">
                <a:moveTo>
                  <a:pt x="199389" y="28575"/>
                </a:moveTo>
                <a:lnTo>
                  <a:pt x="150749" y="28575"/>
                </a:lnTo>
                <a:lnTo>
                  <a:pt x="146430" y="32892"/>
                </a:lnTo>
                <a:lnTo>
                  <a:pt x="146430" y="43307"/>
                </a:lnTo>
                <a:lnTo>
                  <a:pt x="150749" y="47625"/>
                </a:lnTo>
                <a:lnTo>
                  <a:pt x="199389" y="47625"/>
                </a:lnTo>
                <a:lnTo>
                  <a:pt x="203580" y="43307"/>
                </a:lnTo>
                <a:lnTo>
                  <a:pt x="203580" y="32892"/>
                </a:lnTo>
                <a:lnTo>
                  <a:pt x="199389" y="28575"/>
                </a:lnTo>
                <a:close/>
              </a:path>
              <a:path w="41020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74549" y="47625"/>
                </a:lnTo>
                <a:lnTo>
                  <a:pt x="70230" y="43307"/>
                </a:lnTo>
                <a:lnTo>
                  <a:pt x="70230" y="32892"/>
                </a:lnTo>
                <a:lnTo>
                  <a:pt x="74549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410209" h="76200">
                <a:moveTo>
                  <a:pt x="76200" y="28575"/>
                </a:moveTo>
                <a:lnTo>
                  <a:pt x="74549" y="28575"/>
                </a:lnTo>
                <a:lnTo>
                  <a:pt x="70230" y="32892"/>
                </a:lnTo>
                <a:lnTo>
                  <a:pt x="70230" y="43307"/>
                </a:lnTo>
                <a:lnTo>
                  <a:pt x="74549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410209" h="76200">
                <a:moveTo>
                  <a:pt x="123189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123189" y="47625"/>
                </a:lnTo>
                <a:lnTo>
                  <a:pt x="127380" y="43307"/>
                </a:lnTo>
                <a:lnTo>
                  <a:pt x="127380" y="32892"/>
                </a:lnTo>
                <a:lnTo>
                  <a:pt x="123189" y="28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3" name="object 63"/>
          <p:cNvGrpSpPr/>
          <p:nvPr/>
        </p:nvGrpSpPr>
        <p:grpSpPr>
          <a:xfrm>
            <a:off x="8364093" y="2213229"/>
            <a:ext cx="1898650" cy="821055"/>
            <a:chOff x="8364093" y="2213229"/>
            <a:chExt cx="1898650" cy="821055"/>
          </a:xfrm>
        </p:grpSpPr>
        <p:sp>
          <p:nvSpPr>
            <p:cNvPr id="64" name="object 64"/>
            <p:cNvSpPr/>
            <p:nvPr/>
          </p:nvSpPr>
          <p:spPr>
            <a:xfrm>
              <a:off x="8364093" y="2214753"/>
              <a:ext cx="960119" cy="819150"/>
            </a:xfrm>
            <a:custGeom>
              <a:avLst/>
              <a:gdLst/>
              <a:ahLst/>
              <a:cxnLst/>
              <a:rect l="l" t="t" r="r" b="b"/>
              <a:pathLst>
                <a:path w="960120" h="819150">
                  <a:moveTo>
                    <a:pt x="911986" y="742950"/>
                  </a:moveTo>
                  <a:lnTo>
                    <a:pt x="883411" y="742950"/>
                  </a:lnTo>
                  <a:lnTo>
                    <a:pt x="921511" y="819150"/>
                  </a:lnTo>
                  <a:lnTo>
                    <a:pt x="948499" y="765175"/>
                  </a:lnTo>
                  <a:lnTo>
                    <a:pt x="916304" y="765175"/>
                  </a:lnTo>
                  <a:lnTo>
                    <a:pt x="911986" y="760857"/>
                  </a:lnTo>
                  <a:lnTo>
                    <a:pt x="911986" y="742950"/>
                  </a:lnTo>
                  <a:close/>
                </a:path>
                <a:path w="960120" h="819150">
                  <a:moveTo>
                    <a:pt x="911986" y="9525"/>
                  </a:moveTo>
                  <a:lnTo>
                    <a:pt x="911986" y="760857"/>
                  </a:lnTo>
                  <a:lnTo>
                    <a:pt x="916304" y="765175"/>
                  </a:lnTo>
                  <a:lnTo>
                    <a:pt x="926718" y="765175"/>
                  </a:lnTo>
                  <a:lnTo>
                    <a:pt x="931036" y="760857"/>
                  </a:lnTo>
                  <a:lnTo>
                    <a:pt x="931036" y="19050"/>
                  </a:lnTo>
                  <a:lnTo>
                    <a:pt x="921511" y="19050"/>
                  </a:lnTo>
                  <a:lnTo>
                    <a:pt x="911986" y="9525"/>
                  </a:lnTo>
                  <a:close/>
                </a:path>
                <a:path w="960120" h="819150">
                  <a:moveTo>
                    <a:pt x="959611" y="742950"/>
                  </a:moveTo>
                  <a:lnTo>
                    <a:pt x="931036" y="742950"/>
                  </a:lnTo>
                  <a:lnTo>
                    <a:pt x="931036" y="760857"/>
                  </a:lnTo>
                  <a:lnTo>
                    <a:pt x="926718" y="765175"/>
                  </a:lnTo>
                  <a:lnTo>
                    <a:pt x="948499" y="765175"/>
                  </a:lnTo>
                  <a:lnTo>
                    <a:pt x="959611" y="742950"/>
                  </a:lnTo>
                  <a:close/>
                </a:path>
                <a:path w="960120" h="819150">
                  <a:moveTo>
                    <a:pt x="926718" y="0"/>
                  </a:moveTo>
                  <a:lnTo>
                    <a:pt x="4317" y="0"/>
                  </a:lnTo>
                  <a:lnTo>
                    <a:pt x="0" y="4318"/>
                  </a:lnTo>
                  <a:lnTo>
                    <a:pt x="0" y="14732"/>
                  </a:lnTo>
                  <a:lnTo>
                    <a:pt x="4317" y="19050"/>
                  </a:lnTo>
                  <a:lnTo>
                    <a:pt x="911986" y="19050"/>
                  </a:lnTo>
                  <a:lnTo>
                    <a:pt x="911986" y="9525"/>
                  </a:lnTo>
                  <a:lnTo>
                    <a:pt x="931036" y="9525"/>
                  </a:lnTo>
                  <a:lnTo>
                    <a:pt x="931036" y="4318"/>
                  </a:lnTo>
                  <a:lnTo>
                    <a:pt x="926718" y="0"/>
                  </a:lnTo>
                  <a:close/>
                </a:path>
                <a:path w="960120" h="819150">
                  <a:moveTo>
                    <a:pt x="931036" y="9525"/>
                  </a:moveTo>
                  <a:lnTo>
                    <a:pt x="911986" y="9525"/>
                  </a:lnTo>
                  <a:lnTo>
                    <a:pt x="921511" y="19050"/>
                  </a:lnTo>
                  <a:lnTo>
                    <a:pt x="931036" y="19050"/>
                  </a:lnTo>
                  <a:lnTo>
                    <a:pt x="931036" y="95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9280398" y="2222754"/>
              <a:ext cx="982344" cy="0"/>
            </a:xfrm>
            <a:custGeom>
              <a:avLst/>
              <a:gdLst/>
              <a:ahLst/>
              <a:cxnLst/>
              <a:rect l="l" t="t" r="r" b="b"/>
              <a:pathLst>
                <a:path w="982345" h="0">
                  <a:moveTo>
                    <a:pt x="0" y="0"/>
                  </a:moveTo>
                  <a:lnTo>
                    <a:pt x="981963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/>
          <p:cNvSpPr/>
          <p:nvPr/>
        </p:nvSpPr>
        <p:spPr>
          <a:xfrm>
            <a:off x="9086850" y="5715761"/>
            <a:ext cx="1770380" cy="76200"/>
          </a:xfrm>
          <a:custGeom>
            <a:avLst/>
            <a:gdLst/>
            <a:ahLst/>
            <a:cxnLst/>
            <a:rect l="l" t="t" r="r" b="b"/>
            <a:pathLst>
              <a:path w="1770379" h="76200">
                <a:moveTo>
                  <a:pt x="1765807" y="28575"/>
                </a:moveTo>
                <a:lnTo>
                  <a:pt x="1717294" y="28575"/>
                </a:lnTo>
                <a:lnTo>
                  <a:pt x="1712976" y="32842"/>
                </a:lnTo>
                <a:lnTo>
                  <a:pt x="1712976" y="43357"/>
                </a:lnTo>
                <a:lnTo>
                  <a:pt x="1717294" y="47625"/>
                </a:lnTo>
                <a:lnTo>
                  <a:pt x="1765807" y="47625"/>
                </a:lnTo>
                <a:lnTo>
                  <a:pt x="1770126" y="43357"/>
                </a:lnTo>
                <a:lnTo>
                  <a:pt x="1770126" y="32842"/>
                </a:lnTo>
                <a:lnTo>
                  <a:pt x="1765807" y="28575"/>
                </a:lnTo>
                <a:close/>
              </a:path>
              <a:path w="1770379" h="76200">
                <a:moveTo>
                  <a:pt x="1689607" y="28575"/>
                </a:moveTo>
                <a:lnTo>
                  <a:pt x="1641094" y="28575"/>
                </a:lnTo>
                <a:lnTo>
                  <a:pt x="1636776" y="32842"/>
                </a:lnTo>
                <a:lnTo>
                  <a:pt x="1636776" y="43357"/>
                </a:lnTo>
                <a:lnTo>
                  <a:pt x="1641094" y="47625"/>
                </a:lnTo>
                <a:lnTo>
                  <a:pt x="1689607" y="47625"/>
                </a:lnTo>
                <a:lnTo>
                  <a:pt x="1693926" y="43357"/>
                </a:lnTo>
                <a:lnTo>
                  <a:pt x="1693926" y="32842"/>
                </a:lnTo>
                <a:lnTo>
                  <a:pt x="1689607" y="28575"/>
                </a:lnTo>
                <a:close/>
              </a:path>
              <a:path w="1770379" h="76200">
                <a:moveTo>
                  <a:pt x="1613407" y="28575"/>
                </a:moveTo>
                <a:lnTo>
                  <a:pt x="1564894" y="28575"/>
                </a:lnTo>
                <a:lnTo>
                  <a:pt x="1560576" y="32842"/>
                </a:lnTo>
                <a:lnTo>
                  <a:pt x="1560576" y="43357"/>
                </a:lnTo>
                <a:lnTo>
                  <a:pt x="1564894" y="47625"/>
                </a:lnTo>
                <a:lnTo>
                  <a:pt x="1613407" y="47625"/>
                </a:lnTo>
                <a:lnTo>
                  <a:pt x="1617726" y="43357"/>
                </a:lnTo>
                <a:lnTo>
                  <a:pt x="1617726" y="32842"/>
                </a:lnTo>
                <a:lnTo>
                  <a:pt x="1613407" y="28575"/>
                </a:lnTo>
                <a:close/>
              </a:path>
              <a:path w="1770379" h="76200">
                <a:moveTo>
                  <a:pt x="1537207" y="28575"/>
                </a:moveTo>
                <a:lnTo>
                  <a:pt x="1488694" y="28575"/>
                </a:lnTo>
                <a:lnTo>
                  <a:pt x="1484376" y="32842"/>
                </a:lnTo>
                <a:lnTo>
                  <a:pt x="1484376" y="43357"/>
                </a:lnTo>
                <a:lnTo>
                  <a:pt x="1488694" y="47625"/>
                </a:lnTo>
                <a:lnTo>
                  <a:pt x="1537207" y="47625"/>
                </a:lnTo>
                <a:lnTo>
                  <a:pt x="1541526" y="43357"/>
                </a:lnTo>
                <a:lnTo>
                  <a:pt x="1541526" y="32842"/>
                </a:lnTo>
                <a:lnTo>
                  <a:pt x="1537207" y="28575"/>
                </a:lnTo>
                <a:close/>
              </a:path>
              <a:path w="1770379" h="76200">
                <a:moveTo>
                  <a:pt x="1461007" y="28575"/>
                </a:moveTo>
                <a:lnTo>
                  <a:pt x="1412494" y="28575"/>
                </a:lnTo>
                <a:lnTo>
                  <a:pt x="1408176" y="32842"/>
                </a:lnTo>
                <a:lnTo>
                  <a:pt x="1408176" y="43357"/>
                </a:lnTo>
                <a:lnTo>
                  <a:pt x="1412494" y="47625"/>
                </a:lnTo>
                <a:lnTo>
                  <a:pt x="1461007" y="47625"/>
                </a:lnTo>
                <a:lnTo>
                  <a:pt x="1465326" y="43357"/>
                </a:lnTo>
                <a:lnTo>
                  <a:pt x="1465326" y="32842"/>
                </a:lnTo>
                <a:lnTo>
                  <a:pt x="1461007" y="28575"/>
                </a:lnTo>
                <a:close/>
              </a:path>
              <a:path w="1770379" h="76200">
                <a:moveTo>
                  <a:pt x="1384807" y="28575"/>
                </a:moveTo>
                <a:lnTo>
                  <a:pt x="1336294" y="28575"/>
                </a:lnTo>
                <a:lnTo>
                  <a:pt x="1331976" y="32842"/>
                </a:lnTo>
                <a:lnTo>
                  <a:pt x="1331976" y="43357"/>
                </a:lnTo>
                <a:lnTo>
                  <a:pt x="1336294" y="47625"/>
                </a:lnTo>
                <a:lnTo>
                  <a:pt x="1384807" y="47625"/>
                </a:lnTo>
                <a:lnTo>
                  <a:pt x="1389126" y="43357"/>
                </a:lnTo>
                <a:lnTo>
                  <a:pt x="1389126" y="32842"/>
                </a:lnTo>
                <a:lnTo>
                  <a:pt x="1384807" y="28575"/>
                </a:lnTo>
                <a:close/>
              </a:path>
              <a:path w="1770379" h="76200">
                <a:moveTo>
                  <a:pt x="1308607" y="28575"/>
                </a:moveTo>
                <a:lnTo>
                  <a:pt x="1260094" y="28575"/>
                </a:lnTo>
                <a:lnTo>
                  <a:pt x="1255776" y="32842"/>
                </a:lnTo>
                <a:lnTo>
                  <a:pt x="1255776" y="43357"/>
                </a:lnTo>
                <a:lnTo>
                  <a:pt x="1260094" y="47625"/>
                </a:lnTo>
                <a:lnTo>
                  <a:pt x="1308607" y="47625"/>
                </a:lnTo>
                <a:lnTo>
                  <a:pt x="1312926" y="43357"/>
                </a:lnTo>
                <a:lnTo>
                  <a:pt x="1312926" y="32842"/>
                </a:lnTo>
                <a:lnTo>
                  <a:pt x="1308607" y="28575"/>
                </a:lnTo>
                <a:close/>
              </a:path>
              <a:path w="1770379" h="76200">
                <a:moveTo>
                  <a:pt x="1232407" y="28575"/>
                </a:moveTo>
                <a:lnTo>
                  <a:pt x="1183894" y="28575"/>
                </a:lnTo>
                <a:lnTo>
                  <a:pt x="1179576" y="32842"/>
                </a:lnTo>
                <a:lnTo>
                  <a:pt x="1179576" y="43357"/>
                </a:lnTo>
                <a:lnTo>
                  <a:pt x="1183894" y="47625"/>
                </a:lnTo>
                <a:lnTo>
                  <a:pt x="1232407" y="47625"/>
                </a:lnTo>
                <a:lnTo>
                  <a:pt x="1236726" y="43357"/>
                </a:lnTo>
                <a:lnTo>
                  <a:pt x="1236726" y="32842"/>
                </a:lnTo>
                <a:lnTo>
                  <a:pt x="1232407" y="28575"/>
                </a:lnTo>
                <a:close/>
              </a:path>
              <a:path w="1770379" h="76200">
                <a:moveTo>
                  <a:pt x="1156207" y="28575"/>
                </a:moveTo>
                <a:lnTo>
                  <a:pt x="1107694" y="28575"/>
                </a:lnTo>
                <a:lnTo>
                  <a:pt x="1103376" y="32842"/>
                </a:lnTo>
                <a:lnTo>
                  <a:pt x="1103376" y="43357"/>
                </a:lnTo>
                <a:lnTo>
                  <a:pt x="1107694" y="47625"/>
                </a:lnTo>
                <a:lnTo>
                  <a:pt x="1156207" y="47625"/>
                </a:lnTo>
                <a:lnTo>
                  <a:pt x="1160526" y="43357"/>
                </a:lnTo>
                <a:lnTo>
                  <a:pt x="1160526" y="32842"/>
                </a:lnTo>
                <a:lnTo>
                  <a:pt x="1156207" y="28575"/>
                </a:lnTo>
                <a:close/>
              </a:path>
              <a:path w="1770379" h="76200">
                <a:moveTo>
                  <a:pt x="1080007" y="28575"/>
                </a:moveTo>
                <a:lnTo>
                  <a:pt x="1031494" y="28575"/>
                </a:lnTo>
                <a:lnTo>
                  <a:pt x="1027176" y="32842"/>
                </a:lnTo>
                <a:lnTo>
                  <a:pt x="1027176" y="43357"/>
                </a:lnTo>
                <a:lnTo>
                  <a:pt x="1031494" y="47625"/>
                </a:lnTo>
                <a:lnTo>
                  <a:pt x="1080007" y="47625"/>
                </a:lnTo>
                <a:lnTo>
                  <a:pt x="1084326" y="43357"/>
                </a:lnTo>
                <a:lnTo>
                  <a:pt x="1084326" y="32842"/>
                </a:lnTo>
                <a:lnTo>
                  <a:pt x="1080007" y="28575"/>
                </a:lnTo>
                <a:close/>
              </a:path>
              <a:path w="1770379" h="76200">
                <a:moveTo>
                  <a:pt x="1003807" y="28575"/>
                </a:moveTo>
                <a:lnTo>
                  <a:pt x="955294" y="28575"/>
                </a:lnTo>
                <a:lnTo>
                  <a:pt x="950976" y="32842"/>
                </a:lnTo>
                <a:lnTo>
                  <a:pt x="950976" y="43357"/>
                </a:lnTo>
                <a:lnTo>
                  <a:pt x="955294" y="47625"/>
                </a:lnTo>
                <a:lnTo>
                  <a:pt x="1003807" y="47625"/>
                </a:lnTo>
                <a:lnTo>
                  <a:pt x="1008126" y="43357"/>
                </a:lnTo>
                <a:lnTo>
                  <a:pt x="1008126" y="32842"/>
                </a:lnTo>
                <a:lnTo>
                  <a:pt x="1003807" y="28575"/>
                </a:lnTo>
                <a:close/>
              </a:path>
              <a:path w="1770379" h="76200">
                <a:moveTo>
                  <a:pt x="927607" y="28575"/>
                </a:moveTo>
                <a:lnTo>
                  <a:pt x="879094" y="28575"/>
                </a:lnTo>
                <a:lnTo>
                  <a:pt x="874776" y="32842"/>
                </a:lnTo>
                <a:lnTo>
                  <a:pt x="874776" y="43357"/>
                </a:lnTo>
                <a:lnTo>
                  <a:pt x="879094" y="47625"/>
                </a:lnTo>
                <a:lnTo>
                  <a:pt x="927607" y="47625"/>
                </a:lnTo>
                <a:lnTo>
                  <a:pt x="931926" y="43357"/>
                </a:lnTo>
                <a:lnTo>
                  <a:pt x="931926" y="32842"/>
                </a:lnTo>
                <a:lnTo>
                  <a:pt x="927607" y="28575"/>
                </a:lnTo>
                <a:close/>
              </a:path>
              <a:path w="1770379" h="76200">
                <a:moveTo>
                  <a:pt x="851407" y="28575"/>
                </a:moveTo>
                <a:lnTo>
                  <a:pt x="802894" y="28575"/>
                </a:lnTo>
                <a:lnTo>
                  <a:pt x="798576" y="32842"/>
                </a:lnTo>
                <a:lnTo>
                  <a:pt x="798576" y="43357"/>
                </a:lnTo>
                <a:lnTo>
                  <a:pt x="802894" y="47625"/>
                </a:lnTo>
                <a:lnTo>
                  <a:pt x="851407" y="47625"/>
                </a:lnTo>
                <a:lnTo>
                  <a:pt x="855726" y="43357"/>
                </a:lnTo>
                <a:lnTo>
                  <a:pt x="855726" y="32842"/>
                </a:lnTo>
                <a:lnTo>
                  <a:pt x="851407" y="28575"/>
                </a:lnTo>
                <a:close/>
              </a:path>
              <a:path w="1770379" h="76200">
                <a:moveTo>
                  <a:pt x="775207" y="28575"/>
                </a:moveTo>
                <a:lnTo>
                  <a:pt x="726694" y="28575"/>
                </a:lnTo>
                <a:lnTo>
                  <a:pt x="722376" y="32842"/>
                </a:lnTo>
                <a:lnTo>
                  <a:pt x="722376" y="43357"/>
                </a:lnTo>
                <a:lnTo>
                  <a:pt x="726694" y="47625"/>
                </a:lnTo>
                <a:lnTo>
                  <a:pt x="775207" y="47625"/>
                </a:lnTo>
                <a:lnTo>
                  <a:pt x="779526" y="43357"/>
                </a:lnTo>
                <a:lnTo>
                  <a:pt x="779526" y="32842"/>
                </a:lnTo>
                <a:lnTo>
                  <a:pt x="775207" y="28575"/>
                </a:lnTo>
                <a:close/>
              </a:path>
              <a:path w="1770379" h="76200">
                <a:moveTo>
                  <a:pt x="699007" y="28575"/>
                </a:moveTo>
                <a:lnTo>
                  <a:pt x="650494" y="28575"/>
                </a:lnTo>
                <a:lnTo>
                  <a:pt x="646176" y="32842"/>
                </a:lnTo>
                <a:lnTo>
                  <a:pt x="646176" y="43357"/>
                </a:lnTo>
                <a:lnTo>
                  <a:pt x="650494" y="47625"/>
                </a:lnTo>
                <a:lnTo>
                  <a:pt x="699007" y="47625"/>
                </a:lnTo>
                <a:lnTo>
                  <a:pt x="703326" y="43357"/>
                </a:lnTo>
                <a:lnTo>
                  <a:pt x="703326" y="32842"/>
                </a:lnTo>
                <a:lnTo>
                  <a:pt x="699007" y="28575"/>
                </a:lnTo>
                <a:close/>
              </a:path>
              <a:path w="1770379" h="76200">
                <a:moveTo>
                  <a:pt x="622807" y="28575"/>
                </a:moveTo>
                <a:lnTo>
                  <a:pt x="574294" y="28575"/>
                </a:lnTo>
                <a:lnTo>
                  <a:pt x="569976" y="32842"/>
                </a:lnTo>
                <a:lnTo>
                  <a:pt x="569976" y="43357"/>
                </a:lnTo>
                <a:lnTo>
                  <a:pt x="574294" y="47625"/>
                </a:lnTo>
                <a:lnTo>
                  <a:pt x="622807" y="47625"/>
                </a:lnTo>
                <a:lnTo>
                  <a:pt x="627126" y="43357"/>
                </a:lnTo>
                <a:lnTo>
                  <a:pt x="627126" y="32842"/>
                </a:lnTo>
                <a:lnTo>
                  <a:pt x="622807" y="28575"/>
                </a:lnTo>
                <a:close/>
              </a:path>
              <a:path w="1770379" h="76200">
                <a:moveTo>
                  <a:pt x="546607" y="28575"/>
                </a:moveTo>
                <a:lnTo>
                  <a:pt x="498094" y="28575"/>
                </a:lnTo>
                <a:lnTo>
                  <a:pt x="493775" y="32842"/>
                </a:lnTo>
                <a:lnTo>
                  <a:pt x="493775" y="43357"/>
                </a:lnTo>
                <a:lnTo>
                  <a:pt x="498094" y="47625"/>
                </a:lnTo>
                <a:lnTo>
                  <a:pt x="546607" y="47625"/>
                </a:lnTo>
                <a:lnTo>
                  <a:pt x="550926" y="43357"/>
                </a:lnTo>
                <a:lnTo>
                  <a:pt x="550926" y="32842"/>
                </a:lnTo>
                <a:lnTo>
                  <a:pt x="546607" y="28575"/>
                </a:lnTo>
                <a:close/>
              </a:path>
              <a:path w="1770379" h="76200">
                <a:moveTo>
                  <a:pt x="470407" y="28575"/>
                </a:moveTo>
                <a:lnTo>
                  <a:pt x="421894" y="28575"/>
                </a:lnTo>
                <a:lnTo>
                  <a:pt x="417575" y="32842"/>
                </a:lnTo>
                <a:lnTo>
                  <a:pt x="417575" y="43357"/>
                </a:lnTo>
                <a:lnTo>
                  <a:pt x="421894" y="47625"/>
                </a:lnTo>
                <a:lnTo>
                  <a:pt x="470407" y="47625"/>
                </a:lnTo>
                <a:lnTo>
                  <a:pt x="474725" y="43357"/>
                </a:lnTo>
                <a:lnTo>
                  <a:pt x="474725" y="32842"/>
                </a:lnTo>
                <a:lnTo>
                  <a:pt x="470407" y="28575"/>
                </a:lnTo>
                <a:close/>
              </a:path>
              <a:path w="1770379" h="76200">
                <a:moveTo>
                  <a:pt x="394207" y="28575"/>
                </a:moveTo>
                <a:lnTo>
                  <a:pt x="345694" y="28575"/>
                </a:lnTo>
                <a:lnTo>
                  <a:pt x="341375" y="32842"/>
                </a:lnTo>
                <a:lnTo>
                  <a:pt x="341375" y="43357"/>
                </a:lnTo>
                <a:lnTo>
                  <a:pt x="345694" y="47625"/>
                </a:lnTo>
                <a:lnTo>
                  <a:pt x="394207" y="47625"/>
                </a:lnTo>
                <a:lnTo>
                  <a:pt x="398525" y="43357"/>
                </a:lnTo>
                <a:lnTo>
                  <a:pt x="398525" y="32842"/>
                </a:lnTo>
                <a:lnTo>
                  <a:pt x="394207" y="28575"/>
                </a:lnTo>
                <a:close/>
              </a:path>
              <a:path w="1770379" h="76200">
                <a:moveTo>
                  <a:pt x="318007" y="28575"/>
                </a:moveTo>
                <a:lnTo>
                  <a:pt x="269494" y="28575"/>
                </a:lnTo>
                <a:lnTo>
                  <a:pt x="265175" y="32842"/>
                </a:lnTo>
                <a:lnTo>
                  <a:pt x="265175" y="43357"/>
                </a:lnTo>
                <a:lnTo>
                  <a:pt x="269494" y="47625"/>
                </a:lnTo>
                <a:lnTo>
                  <a:pt x="318007" y="47625"/>
                </a:lnTo>
                <a:lnTo>
                  <a:pt x="322325" y="43357"/>
                </a:lnTo>
                <a:lnTo>
                  <a:pt x="322325" y="32842"/>
                </a:lnTo>
                <a:lnTo>
                  <a:pt x="318007" y="28575"/>
                </a:lnTo>
                <a:close/>
              </a:path>
              <a:path w="1770379" h="76200">
                <a:moveTo>
                  <a:pt x="241807" y="28575"/>
                </a:moveTo>
                <a:lnTo>
                  <a:pt x="193294" y="28575"/>
                </a:lnTo>
                <a:lnTo>
                  <a:pt x="188975" y="32842"/>
                </a:lnTo>
                <a:lnTo>
                  <a:pt x="188975" y="43357"/>
                </a:lnTo>
                <a:lnTo>
                  <a:pt x="193294" y="47625"/>
                </a:lnTo>
                <a:lnTo>
                  <a:pt x="241807" y="47625"/>
                </a:lnTo>
                <a:lnTo>
                  <a:pt x="246125" y="43357"/>
                </a:lnTo>
                <a:lnTo>
                  <a:pt x="246125" y="32842"/>
                </a:lnTo>
                <a:lnTo>
                  <a:pt x="241807" y="28575"/>
                </a:lnTo>
                <a:close/>
              </a:path>
              <a:path w="1770379" h="76200">
                <a:moveTo>
                  <a:pt x="165607" y="28575"/>
                </a:moveTo>
                <a:lnTo>
                  <a:pt x="117094" y="28575"/>
                </a:lnTo>
                <a:lnTo>
                  <a:pt x="112775" y="32842"/>
                </a:lnTo>
                <a:lnTo>
                  <a:pt x="112775" y="43357"/>
                </a:lnTo>
                <a:lnTo>
                  <a:pt x="117094" y="47625"/>
                </a:lnTo>
                <a:lnTo>
                  <a:pt x="165607" y="47625"/>
                </a:lnTo>
                <a:lnTo>
                  <a:pt x="169925" y="43357"/>
                </a:lnTo>
                <a:lnTo>
                  <a:pt x="169925" y="32842"/>
                </a:lnTo>
                <a:lnTo>
                  <a:pt x="165607" y="28575"/>
                </a:lnTo>
                <a:close/>
              </a:path>
              <a:path w="177037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58293" y="47625"/>
                </a:lnTo>
                <a:lnTo>
                  <a:pt x="53975" y="43357"/>
                </a:lnTo>
                <a:lnTo>
                  <a:pt x="53975" y="32842"/>
                </a:lnTo>
                <a:lnTo>
                  <a:pt x="58293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1770379" h="76200">
                <a:moveTo>
                  <a:pt x="76200" y="28575"/>
                </a:moveTo>
                <a:lnTo>
                  <a:pt x="58293" y="28575"/>
                </a:lnTo>
                <a:lnTo>
                  <a:pt x="53975" y="32842"/>
                </a:lnTo>
                <a:lnTo>
                  <a:pt x="53975" y="43357"/>
                </a:lnTo>
                <a:lnTo>
                  <a:pt x="58293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1770379" h="76200">
                <a:moveTo>
                  <a:pt x="89407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89407" y="47625"/>
                </a:lnTo>
                <a:lnTo>
                  <a:pt x="93725" y="43357"/>
                </a:lnTo>
                <a:lnTo>
                  <a:pt x="93725" y="32842"/>
                </a:lnTo>
                <a:lnTo>
                  <a:pt x="89407" y="28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712589" y="5715761"/>
            <a:ext cx="528955" cy="76200"/>
          </a:xfrm>
          <a:custGeom>
            <a:avLst/>
            <a:gdLst/>
            <a:ahLst/>
            <a:cxnLst/>
            <a:rect l="l" t="t" r="r" b="b"/>
            <a:pathLst>
              <a:path w="528954" h="76200">
                <a:moveTo>
                  <a:pt x="452247" y="0"/>
                </a:moveTo>
                <a:lnTo>
                  <a:pt x="452247" y="76200"/>
                </a:lnTo>
                <a:lnTo>
                  <a:pt x="509397" y="47625"/>
                </a:lnTo>
                <a:lnTo>
                  <a:pt x="470153" y="47625"/>
                </a:lnTo>
                <a:lnTo>
                  <a:pt x="474472" y="43357"/>
                </a:lnTo>
                <a:lnTo>
                  <a:pt x="474472" y="32842"/>
                </a:lnTo>
                <a:lnTo>
                  <a:pt x="470153" y="28575"/>
                </a:lnTo>
                <a:lnTo>
                  <a:pt x="509397" y="28575"/>
                </a:lnTo>
                <a:lnTo>
                  <a:pt x="452247" y="0"/>
                </a:lnTo>
                <a:close/>
              </a:path>
              <a:path w="528954" h="76200">
                <a:moveTo>
                  <a:pt x="452247" y="28575"/>
                </a:moveTo>
                <a:lnTo>
                  <a:pt x="4318" y="28575"/>
                </a:lnTo>
                <a:lnTo>
                  <a:pt x="0" y="32842"/>
                </a:lnTo>
                <a:lnTo>
                  <a:pt x="0" y="43357"/>
                </a:lnTo>
                <a:lnTo>
                  <a:pt x="4318" y="47625"/>
                </a:lnTo>
                <a:lnTo>
                  <a:pt x="452247" y="47625"/>
                </a:lnTo>
                <a:lnTo>
                  <a:pt x="452247" y="28575"/>
                </a:lnTo>
                <a:close/>
              </a:path>
              <a:path w="528954" h="76200">
                <a:moveTo>
                  <a:pt x="509397" y="28575"/>
                </a:moveTo>
                <a:lnTo>
                  <a:pt x="470153" y="28575"/>
                </a:lnTo>
                <a:lnTo>
                  <a:pt x="474472" y="32842"/>
                </a:lnTo>
                <a:lnTo>
                  <a:pt x="474472" y="43357"/>
                </a:lnTo>
                <a:lnTo>
                  <a:pt x="470153" y="47625"/>
                </a:lnTo>
                <a:lnTo>
                  <a:pt x="509397" y="47625"/>
                </a:lnTo>
                <a:lnTo>
                  <a:pt x="528447" y="38100"/>
                </a:lnTo>
                <a:lnTo>
                  <a:pt x="509397" y="28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8" name="object 68"/>
          <p:cNvGrpSpPr/>
          <p:nvPr/>
        </p:nvGrpSpPr>
        <p:grpSpPr>
          <a:xfrm>
            <a:off x="1105280" y="1304925"/>
            <a:ext cx="858519" cy="4365625"/>
            <a:chOff x="1105280" y="1304925"/>
            <a:chExt cx="858519" cy="4365625"/>
          </a:xfrm>
        </p:grpSpPr>
        <p:sp>
          <p:nvSpPr>
            <p:cNvPr id="69" name="object 69"/>
            <p:cNvSpPr/>
            <p:nvPr/>
          </p:nvSpPr>
          <p:spPr>
            <a:xfrm>
              <a:off x="1178813" y="3501389"/>
              <a:ext cx="784860" cy="0"/>
            </a:xfrm>
            <a:custGeom>
              <a:avLst/>
              <a:gdLst/>
              <a:ahLst/>
              <a:cxnLst/>
              <a:rect l="l" t="t" r="r" b="b"/>
              <a:pathLst>
                <a:path w="784860" h="0">
                  <a:moveTo>
                    <a:pt x="0" y="0"/>
                  </a:moveTo>
                  <a:lnTo>
                    <a:pt x="784479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1114805" y="1314450"/>
              <a:ext cx="809625" cy="4346575"/>
            </a:xfrm>
            <a:custGeom>
              <a:avLst/>
              <a:gdLst/>
              <a:ahLst/>
              <a:cxnLst/>
              <a:rect l="l" t="t" r="r" b="b"/>
              <a:pathLst>
                <a:path w="809625" h="4346575">
                  <a:moveTo>
                    <a:pt x="768095" y="4346448"/>
                  </a:moveTo>
                  <a:lnTo>
                    <a:pt x="690700" y="4345147"/>
                  </a:lnTo>
                  <a:lnTo>
                    <a:pt x="618613" y="4341418"/>
                  </a:lnTo>
                  <a:lnTo>
                    <a:pt x="553377" y="4335518"/>
                  </a:lnTo>
                  <a:lnTo>
                    <a:pt x="496538" y="4327702"/>
                  </a:lnTo>
                  <a:lnTo>
                    <a:pt x="449641" y="4318230"/>
                  </a:lnTo>
                  <a:lnTo>
                    <a:pt x="391851" y="4295341"/>
                  </a:lnTo>
                  <a:lnTo>
                    <a:pt x="384047" y="4282440"/>
                  </a:lnTo>
                  <a:lnTo>
                    <a:pt x="384047" y="2249804"/>
                  </a:lnTo>
                  <a:lnTo>
                    <a:pt x="376244" y="2236881"/>
                  </a:lnTo>
                  <a:lnTo>
                    <a:pt x="318454" y="2213981"/>
                  </a:lnTo>
                  <a:lnTo>
                    <a:pt x="271557" y="2204513"/>
                  </a:lnTo>
                  <a:lnTo>
                    <a:pt x="214718" y="2196706"/>
                  </a:lnTo>
                  <a:lnTo>
                    <a:pt x="149482" y="2190815"/>
                  </a:lnTo>
                  <a:lnTo>
                    <a:pt x="77395" y="2187094"/>
                  </a:lnTo>
                  <a:lnTo>
                    <a:pt x="0" y="2185797"/>
                  </a:lnTo>
                  <a:lnTo>
                    <a:pt x="77395" y="2184494"/>
                  </a:lnTo>
                  <a:lnTo>
                    <a:pt x="149482" y="2180760"/>
                  </a:lnTo>
                  <a:lnTo>
                    <a:pt x="214718" y="2174853"/>
                  </a:lnTo>
                  <a:lnTo>
                    <a:pt x="271557" y="2167032"/>
                  </a:lnTo>
                  <a:lnTo>
                    <a:pt x="318454" y="2157556"/>
                  </a:lnTo>
                  <a:lnTo>
                    <a:pt x="376244" y="2134676"/>
                  </a:lnTo>
                  <a:lnTo>
                    <a:pt x="384047" y="2121789"/>
                  </a:lnTo>
                  <a:lnTo>
                    <a:pt x="384047" y="64008"/>
                  </a:lnTo>
                  <a:lnTo>
                    <a:pt x="391851" y="51120"/>
                  </a:lnTo>
                  <a:lnTo>
                    <a:pt x="449641" y="28240"/>
                  </a:lnTo>
                  <a:lnTo>
                    <a:pt x="496538" y="18764"/>
                  </a:lnTo>
                  <a:lnTo>
                    <a:pt x="553377" y="10943"/>
                  </a:lnTo>
                  <a:lnTo>
                    <a:pt x="618613" y="5036"/>
                  </a:lnTo>
                  <a:lnTo>
                    <a:pt x="690700" y="1302"/>
                  </a:lnTo>
                  <a:lnTo>
                    <a:pt x="768095" y="0"/>
                  </a:lnTo>
                </a:path>
                <a:path w="809625" h="4346575">
                  <a:moveTo>
                    <a:pt x="809244" y="3640836"/>
                  </a:moveTo>
                  <a:lnTo>
                    <a:pt x="736994" y="3638897"/>
                  </a:lnTo>
                  <a:lnTo>
                    <a:pt x="674241" y="3633496"/>
                  </a:lnTo>
                  <a:lnTo>
                    <a:pt x="624754" y="3625254"/>
                  </a:lnTo>
                  <a:lnTo>
                    <a:pt x="580644" y="3602736"/>
                  </a:lnTo>
                  <a:lnTo>
                    <a:pt x="580644" y="2220087"/>
                  </a:lnTo>
                  <a:lnTo>
                    <a:pt x="568988" y="2208029"/>
                  </a:lnTo>
                  <a:lnTo>
                    <a:pt x="536533" y="2197568"/>
                  </a:lnTo>
                  <a:lnTo>
                    <a:pt x="487046" y="2189326"/>
                  </a:lnTo>
                  <a:lnTo>
                    <a:pt x="424293" y="2183925"/>
                  </a:lnTo>
                  <a:lnTo>
                    <a:pt x="352044" y="2181987"/>
                  </a:lnTo>
                  <a:lnTo>
                    <a:pt x="424293" y="2180036"/>
                  </a:lnTo>
                  <a:lnTo>
                    <a:pt x="487046" y="2174610"/>
                  </a:lnTo>
                  <a:lnTo>
                    <a:pt x="536533" y="2166350"/>
                  </a:lnTo>
                  <a:lnTo>
                    <a:pt x="568988" y="2155896"/>
                  </a:lnTo>
                  <a:lnTo>
                    <a:pt x="580644" y="2143887"/>
                  </a:lnTo>
                  <a:lnTo>
                    <a:pt x="580644" y="800100"/>
                  </a:lnTo>
                  <a:lnTo>
                    <a:pt x="592299" y="788042"/>
                  </a:lnTo>
                  <a:lnTo>
                    <a:pt x="624754" y="777581"/>
                  </a:lnTo>
                  <a:lnTo>
                    <a:pt x="674241" y="769339"/>
                  </a:lnTo>
                  <a:lnTo>
                    <a:pt x="736994" y="763938"/>
                  </a:lnTo>
                  <a:lnTo>
                    <a:pt x="809244" y="762000"/>
                  </a:lnTo>
                </a:path>
                <a:path w="809625" h="4346575">
                  <a:moveTo>
                    <a:pt x="790956" y="2955036"/>
                  </a:moveTo>
                  <a:lnTo>
                    <a:pt x="757743" y="2953920"/>
                  </a:lnTo>
                  <a:lnTo>
                    <a:pt x="730615" y="2950876"/>
                  </a:lnTo>
                  <a:lnTo>
                    <a:pt x="712321" y="2946356"/>
                  </a:lnTo>
                  <a:lnTo>
                    <a:pt x="705612" y="2940812"/>
                  </a:lnTo>
                  <a:lnTo>
                    <a:pt x="705612" y="2203958"/>
                  </a:lnTo>
                  <a:lnTo>
                    <a:pt x="698902" y="2198413"/>
                  </a:lnTo>
                  <a:lnTo>
                    <a:pt x="680608" y="2193893"/>
                  </a:lnTo>
                  <a:lnTo>
                    <a:pt x="653480" y="2190849"/>
                  </a:lnTo>
                  <a:lnTo>
                    <a:pt x="620268" y="2189734"/>
                  </a:lnTo>
                  <a:lnTo>
                    <a:pt x="653480" y="2188600"/>
                  </a:lnTo>
                  <a:lnTo>
                    <a:pt x="680608" y="2185527"/>
                  </a:lnTo>
                  <a:lnTo>
                    <a:pt x="698902" y="2181000"/>
                  </a:lnTo>
                  <a:lnTo>
                    <a:pt x="705612" y="2175510"/>
                  </a:lnTo>
                  <a:lnTo>
                    <a:pt x="705612" y="1458976"/>
                  </a:lnTo>
                  <a:lnTo>
                    <a:pt x="712321" y="1453431"/>
                  </a:lnTo>
                  <a:lnTo>
                    <a:pt x="730615" y="1448911"/>
                  </a:lnTo>
                  <a:lnTo>
                    <a:pt x="757743" y="1445867"/>
                  </a:lnTo>
                  <a:lnTo>
                    <a:pt x="790956" y="1444752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/>
          <p:cNvSpPr/>
          <p:nvPr/>
        </p:nvSpPr>
        <p:spPr>
          <a:xfrm>
            <a:off x="11032001" y="5341416"/>
            <a:ext cx="735330" cy="734060"/>
          </a:xfrm>
          <a:custGeom>
            <a:avLst/>
            <a:gdLst/>
            <a:ahLst/>
            <a:cxnLst/>
            <a:rect l="l" t="t" r="r" b="b"/>
            <a:pathLst>
              <a:path w="735329" h="734060">
                <a:moveTo>
                  <a:pt x="734962" y="0"/>
                </a:moveTo>
                <a:lnTo>
                  <a:pt x="0" y="0"/>
                </a:lnTo>
                <a:lnTo>
                  <a:pt x="0" y="733469"/>
                </a:lnTo>
                <a:lnTo>
                  <a:pt x="367481" y="733469"/>
                </a:lnTo>
                <a:lnTo>
                  <a:pt x="367481" y="550344"/>
                </a:lnTo>
                <a:lnTo>
                  <a:pt x="734929" y="550345"/>
                </a:lnTo>
                <a:lnTo>
                  <a:pt x="734929" y="549850"/>
                </a:lnTo>
                <a:lnTo>
                  <a:pt x="367481" y="549850"/>
                </a:lnTo>
                <a:lnTo>
                  <a:pt x="367481" y="366721"/>
                </a:lnTo>
                <a:lnTo>
                  <a:pt x="734962" y="366721"/>
                </a:lnTo>
                <a:lnTo>
                  <a:pt x="734962" y="0"/>
                </a:lnTo>
                <a:close/>
              </a:path>
              <a:path w="735329" h="734060">
                <a:moveTo>
                  <a:pt x="734929" y="550345"/>
                </a:moveTo>
                <a:lnTo>
                  <a:pt x="367481" y="550344"/>
                </a:lnTo>
                <a:lnTo>
                  <a:pt x="374096" y="599033"/>
                </a:lnTo>
                <a:lnTo>
                  <a:pt x="392645" y="642780"/>
                </a:lnTo>
                <a:lnTo>
                  <a:pt x="421378" y="679840"/>
                </a:lnTo>
                <a:lnTo>
                  <a:pt x="458551" y="708472"/>
                </a:lnTo>
                <a:lnTo>
                  <a:pt x="502414" y="726929"/>
                </a:lnTo>
                <a:lnTo>
                  <a:pt x="551222" y="733469"/>
                </a:lnTo>
                <a:lnTo>
                  <a:pt x="600063" y="726919"/>
                </a:lnTo>
                <a:lnTo>
                  <a:pt x="643954" y="708434"/>
                </a:lnTo>
                <a:lnTo>
                  <a:pt x="681142" y="679762"/>
                </a:lnTo>
                <a:lnTo>
                  <a:pt x="709874" y="642649"/>
                </a:lnTo>
                <a:lnTo>
                  <a:pt x="728398" y="598844"/>
                </a:lnTo>
                <a:lnTo>
                  <a:pt x="734929" y="550345"/>
                </a:lnTo>
                <a:close/>
              </a:path>
              <a:path w="735329" h="734060">
                <a:moveTo>
                  <a:pt x="551221" y="366721"/>
                </a:moveTo>
                <a:lnTo>
                  <a:pt x="502389" y="373272"/>
                </a:lnTo>
                <a:lnTo>
                  <a:pt x="458550" y="391719"/>
                </a:lnTo>
                <a:lnTo>
                  <a:pt x="421378" y="420350"/>
                </a:lnTo>
                <a:lnTo>
                  <a:pt x="392644" y="457412"/>
                </a:lnTo>
                <a:lnTo>
                  <a:pt x="374096" y="501160"/>
                </a:lnTo>
                <a:lnTo>
                  <a:pt x="367481" y="549850"/>
                </a:lnTo>
                <a:lnTo>
                  <a:pt x="734929" y="549850"/>
                </a:lnTo>
                <a:lnTo>
                  <a:pt x="728398" y="501347"/>
                </a:lnTo>
                <a:lnTo>
                  <a:pt x="709874" y="457543"/>
                </a:lnTo>
                <a:lnTo>
                  <a:pt x="681141" y="420431"/>
                </a:lnTo>
                <a:lnTo>
                  <a:pt x="643954" y="391757"/>
                </a:lnTo>
                <a:lnTo>
                  <a:pt x="600063" y="373272"/>
                </a:lnTo>
                <a:lnTo>
                  <a:pt x="551221" y="3667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191258" y="4118228"/>
            <a:ext cx="1136015" cy="1957070"/>
          </a:xfrm>
          <a:custGeom>
            <a:avLst/>
            <a:gdLst/>
            <a:ahLst/>
            <a:cxnLst/>
            <a:rect l="l" t="t" r="r" b="b"/>
            <a:pathLst>
              <a:path w="1136015" h="1957070">
                <a:moveTo>
                  <a:pt x="734961" y="1223187"/>
                </a:moveTo>
                <a:lnTo>
                  <a:pt x="551218" y="1223187"/>
                </a:lnTo>
                <a:lnTo>
                  <a:pt x="551218" y="1589913"/>
                </a:lnTo>
                <a:lnTo>
                  <a:pt x="502386" y="1596466"/>
                </a:lnTo>
                <a:lnTo>
                  <a:pt x="458558" y="1614906"/>
                </a:lnTo>
                <a:lnTo>
                  <a:pt x="421386" y="1643532"/>
                </a:lnTo>
                <a:lnTo>
                  <a:pt x="392645" y="1680591"/>
                </a:lnTo>
                <a:lnTo>
                  <a:pt x="374103" y="1724342"/>
                </a:lnTo>
                <a:lnTo>
                  <a:pt x="367487" y="1773034"/>
                </a:lnTo>
                <a:lnTo>
                  <a:pt x="367487" y="1589913"/>
                </a:lnTo>
                <a:lnTo>
                  <a:pt x="551218" y="1589913"/>
                </a:lnTo>
                <a:lnTo>
                  <a:pt x="551218" y="1223187"/>
                </a:lnTo>
                <a:lnTo>
                  <a:pt x="183743" y="1223187"/>
                </a:lnTo>
                <a:lnTo>
                  <a:pt x="134899" y="1229741"/>
                </a:lnTo>
                <a:lnTo>
                  <a:pt x="91008" y="1248219"/>
                </a:lnTo>
                <a:lnTo>
                  <a:pt x="53822" y="1276883"/>
                </a:lnTo>
                <a:lnTo>
                  <a:pt x="25082" y="1313992"/>
                </a:lnTo>
                <a:lnTo>
                  <a:pt x="6565" y="1357807"/>
                </a:lnTo>
                <a:lnTo>
                  <a:pt x="0" y="1406563"/>
                </a:lnTo>
                <a:lnTo>
                  <a:pt x="6565" y="1455305"/>
                </a:lnTo>
                <a:lnTo>
                  <a:pt x="25082" y="1499095"/>
                </a:lnTo>
                <a:lnTo>
                  <a:pt x="53822" y="1536204"/>
                </a:lnTo>
                <a:lnTo>
                  <a:pt x="91008" y="1564881"/>
                </a:lnTo>
                <a:lnTo>
                  <a:pt x="134899" y="1583359"/>
                </a:lnTo>
                <a:lnTo>
                  <a:pt x="183743" y="1589913"/>
                </a:lnTo>
                <a:lnTo>
                  <a:pt x="134899" y="1596466"/>
                </a:lnTo>
                <a:lnTo>
                  <a:pt x="91008" y="1614957"/>
                </a:lnTo>
                <a:lnTo>
                  <a:pt x="53822" y="1643621"/>
                </a:lnTo>
                <a:lnTo>
                  <a:pt x="25082" y="1680743"/>
                </a:lnTo>
                <a:lnTo>
                  <a:pt x="6565" y="1724545"/>
                </a:lnTo>
                <a:lnTo>
                  <a:pt x="50" y="1772920"/>
                </a:lnTo>
                <a:lnTo>
                  <a:pt x="38" y="1773542"/>
                </a:lnTo>
                <a:lnTo>
                  <a:pt x="6565" y="1822043"/>
                </a:lnTo>
                <a:lnTo>
                  <a:pt x="25082" y="1865845"/>
                </a:lnTo>
                <a:lnTo>
                  <a:pt x="53822" y="1902955"/>
                </a:lnTo>
                <a:lnTo>
                  <a:pt x="91008" y="1931631"/>
                </a:lnTo>
                <a:lnTo>
                  <a:pt x="134899" y="1950110"/>
                </a:lnTo>
                <a:lnTo>
                  <a:pt x="183743" y="1956663"/>
                </a:lnTo>
                <a:lnTo>
                  <a:pt x="367487" y="1956663"/>
                </a:lnTo>
                <a:lnTo>
                  <a:pt x="367487" y="1773542"/>
                </a:lnTo>
                <a:lnTo>
                  <a:pt x="374103" y="1822234"/>
                </a:lnTo>
                <a:lnTo>
                  <a:pt x="392645" y="1865985"/>
                </a:lnTo>
                <a:lnTo>
                  <a:pt x="421386" y="1903044"/>
                </a:lnTo>
                <a:lnTo>
                  <a:pt x="458558" y="1931670"/>
                </a:lnTo>
                <a:lnTo>
                  <a:pt x="502412" y="1950123"/>
                </a:lnTo>
                <a:lnTo>
                  <a:pt x="551218" y="1956663"/>
                </a:lnTo>
                <a:lnTo>
                  <a:pt x="734961" y="1956663"/>
                </a:lnTo>
                <a:lnTo>
                  <a:pt x="734961" y="1773542"/>
                </a:lnTo>
                <a:lnTo>
                  <a:pt x="734961" y="1773034"/>
                </a:lnTo>
                <a:lnTo>
                  <a:pt x="734961" y="1589913"/>
                </a:lnTo>
                <a:lnTo>
                  <a:pt x="734961" y="1223187"/>
                </a:lnTo>
                <a:close/>
              </a:path>
              <a:path w="1136015" h="1957070">
                <a:moveTo>
                  <a:pt x="1135494" y="4318"/>
                </a:moveTo>
                <a:lnTo>
                  <a:pt x="1131176" y="0"/>
                </a:lnTo>
                <a:lnTo>
                  <a:pt x="1120635" y="0"/>
                </a:lnTo>
                <a:lnTo>
                  <a:pt x="1116444" y="4318"/>
                </a:lnTo>
                <a:lnTo>
                  <a:pt x="1116444" y="604520"/>
                </a:lnTo>
                <a:lnTo>
                  <a:pt x="361556" y="604520"/>
                </a:lnTo>
                <a:lnTo>
                  <a:pt x="357238" y="608838"/>
                </a:lnTo>
                <a:lnTo>
                  <a:pt x="357238" y="1142365"/>
                </a:lnTo>
                <a:lnTo>
                  <a:pt x="328663" y="1142365"/>
                </a:lnTo>
                <a:lnTo>
                  <a:pt x="366763" y="1218565"/>
                </a:lnTo>
                <a:lnTo>
                  <a:pt x="393750" y="1164590"/>
                </a:lnTo>
                <a:lnTo>
                  <a:pt x="404863" y="1142365"/>
                </a:lnTo>
                <a:lnTo>
                  <a:pt x="376288" y="1142365"/>
                </a:lnTo>
                <a:lnTo>
                  <a:pt x="376288" y="623570"/>
                </a:lnTo>
                <a:lnTo>
                  <a:pt x="1131176" y="623570"/>
                </a:lnTo>
                <a:lnTo>
                  <a:pt x="1135494" y="619379"/>
                </a:lnTo>
                <a:lnTo>
                  <a:pt x="1135494" y="604520"/>
                </a:lnTo>
                <a:lnTo>
                  <a:pt x="1135494" y="43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99853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5"/>
              <a:t>Accelerate</a:t>
            </a:r>
            <a:r>
              <a:rPr dirty="0" sz="4000" spc="-150"/>
              <a:t> </a:t>
            </a:r>
            <a:r>
              <a:rPr dirty="0" sz="4000" spc="-55"/>
              <a:t>research</a:t>
            </a:r>
            <a:r>
              <a:rPr dirty="0" sz="4000" spc="-160"/>
              <a:t> </a:t>
            </a:r>
            <a:r>
              <a:rPr dirty="0" sz="4000" spc="20"/>
              <a:t>with</a:t>
            </a:r>
            <a:r>
              <a:rPr dirty="0" sz="4000" spc="-160"/>
              <a:t> </a:t>
            </a:r>
            <a:r>
              <a:rPr dirty="0" sz="4000" spc="30"/>
              <a:t>instant</a:t>
            </a:r>
            <a:r>
              <a:rPr dirty="0" sz="4000" spc="-160"/>
              <a:t> </a:t>
            </a:r>
            <a:r>
              <a:rPr dirty="0" sz="4000" spc="10"/>
              <a:t>feedback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719" y="917447"/>
            <a:ext cx="9814560" cy="50231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79192" y="2311907"/>
            <a:ext cx="5773420" cy="3243580"/>
            <a:chOff x="2679192" y="2311907"/>
            <a:chExt cx="5773420" cy="3243580"/>
          </a:xfrm>
        </p:grpSpPr>
        <p:sp>
          <p:nvSpPr>
            <p:cNvPr id="3" name="object 3"/>
            <p:cNvSpPr/>
            <p:nvPr/>
          </p:nvSpPr>
          <p:spPr>
            <a:xfrm>
              <a:off x="2715768" y="2717291"/>
              <a:ext cx="1135380" cy="1216660"/>
            </a:xfrm>
            <a:custGeom>
              <a:avLst/>
              <a:gdLst/>
              <a:ahLst/>
              <a:cxnLst/>
              <a:rect l="l" t="t" r="r" b="b"/>
              <a:pathLst>
                <a:path w="1135379" h="1216660">
                  <a:moveTo>
                    <a:pt x="0" y="0"/>
                  </a:moveTo>
                  <a:lnTo>
                    <a:pt x="567690" y="0"/>
                  </a:lnTo>
                  <a:lnTo>
                    <a:pt x="567690" y="1216406"/>
                  </a:lnTo>
                  <a:lnTo>
                    <a:pt x="1135253" y="1216406"/>
                  </a:lnTo>
                </a:path>
              </a:pathLst>
            </a:custGeom>
            <a:ln w="57150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851148" y="2350007"/>
              <a:ext cx="4563110" cy="3167380"/>
            </a:xfrm>
            <a:custGeom>
              <a:avLst/>
              <a:gdLst/>
              <a:ahLst/>
              <a:cxnLst/>
              <a:rect l="l" t="t" r="r" b="b"/>
              <a:pathLst>
                <a:path w="4563109" h="3167379">
                  <a:moveTo>
                    <a:pt x="0" y="127888"/>
                  </a:moveTo>
                  <a:lnTo>
                    <a:pt x="10052" y="78116"/>
                  </a:lnTo>
                  <a:lnTo>
                    <a:pt x="37464" y="37464"/>
                  </a:lnTo>
                  <a:lnTo>
                    <a:pt x="78116" y="10052"/>
                  </a:lnTo>
                  <a:lnTo>
                    <a:pt x="127888" y="0"/>
                  </a:lnTo>
                  <a:lnTo>
                    <a:pt x="4434967" y="0"/>
                  </a:lnTo>
                  <a:lnTo>
                    <a:pt x="4484739" y="10052"/>
                  </a:lnTo>
                  <a:lnTo>
                    <a:pt x="4525391" y="37464"/>
                  </a:lnTo>
                  <a:lnTo>
                    <a:pt x="4552803" y="78116"/>
                  </a:lnTo>
                  <a:lnTo>
                    <a:pt x="4562856" y="127888"/>
                  </a:lnTo>
                  <a:lnTo>
                    <a:pt x="4562856" y="3038982"/>
                  </a:lnTo>
                  <a:lnTo>
                    <a:pt x="4552803" y="3088755"/>
                  </a:lnTo>
                  <a:lnTo>
                    <a:pt x="4525390" y="3129406"/>
                  </a:lnTo>
                  <a:lnTo>
                    <a:pt x="4484739" y="3156819"/>
                  </a:lnTo>
                  <a:lnTo>
                    <a:pt x="4434967" y="3166872"/>
                  </a:lnTo>
                  <a:lnTo>
                    <a:pt x="127888" y="3166872"/>
                  </a:lnTo>
                  <a:lnTo>
                    <a:pt x="78116" y="3156819"/>
                  </a:lnTo>
                  <a:lnTo>
                    <a:pt x="37464" y="3129406"/>
                  </a:lnTo>
                  <a:lnTo>
                    <a:pt x="10052" y="3088755"/>
                  </a:lnTo>
                  <a:lnTo>
                    <a:pt x="0" y="3038982"/>
                  </a:lnTo>
                  <a:lnTo>
                    <a:pt x="0" y="127888"/>
                  </a:lnTo>
                  <a:close/>
                </a:path>
              </a:pathLst>
            </a:custGeom>
            <a:ln w="76200">
              <a:solidFill>
                <a:srgbClr val="ED76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717292" y="3933443"/>
              <a:ext cx="1132840" cy="1230630"/>
            </a:xfrm>
            <a:custGeom>
              <a:avLst/>
              <a:gdLst/>
              <a:ahLst/>
              <a:cxnLst/>
              <a:rect l="l" t="t" r="r" b="b"/>
              <a:pathLst>
                <a:path w="1132839" h="1230629">
                  <a:moveTo>
                    <a:pt x="0" y="1230121"/>
                  </a:moveTo>
                  <a:lnTo>
                    <a:pt x="566419" y="1230121"/>
                  </a:lnTo>
                  <a:lnTo>
                    <a:pt x="566419" y="0"/>
                  </a:lnTo>
                  <a:lnTo>
                    <a:pt x="1132712" y="0"/>
                  </a:lnTo>
                </a:path>
              </a:pathLst>
            </a:custGeom>
            <a:ln w="76200">
              <a:solidFill>
                <a:srgbClr val="ED767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986529" y="2384247"/>
            <a:ext cx="20389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5" b="1">
                <a:solidFill>
                  <a:srgbClr val="FFFFFF"/>
                </a:solidFill>
                <a:latin typeface="Trebuchet MS"/>
                <a:cs typeface="Trebuchet MS"/>
              </a:rPr>
              <a:t>GS</a:t>
            </a:r>
            <a:r>
              <a:rPr dirty="0" sz="1800" spc="-1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Financial</a:t>
            </a:r>
            <a:r>
              <a:rPr dirty="0" sz="1800" spc="-1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5" b="1">
                <a:solidFill>
                  <a:srgbClr val="FFFFFF"/>
                </a:solidFill>
                <a:latin typeface="Trebuchet MS"/>
                <a:cs typeface="Trebuchet MS"/>
              </a:rPr>
              <a:t>Cloud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9998" y="3838778"/>
            <a:ext cx="92138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ated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ata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26684" y="3847338"/>
            <a:ext cx="946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age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32752" y="3822954"/>
            <a:ext cx="63246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ana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cs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17035" y="1324355"/>
            <a:ext cx="7446645" cy="5198745"/>
            <a:chOff x="3717035" y="1324355"/>
            <a:chExt cx="7446645" cy="519874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7035" y="4770120"/>
              <a:ext cx="4739640" cy="66903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293869" y="4552950"/>
              <a:ext cx="3632835" cy="0"/>
            </a:xfrm>
            <a:custGeom>
              <a:avLst/>
              <a:gdLst/>
              <a:ahLst/>
              <a:cxnLst/>
              <a:rect l="l" t="t" r="r" b="b"/>
              <a:pathLst>
                <a:path w="3632834" h="0">
                  <a:moveTo>
                    <a:pt x="0" y="0"/>
                  </a:moveTo>
                  <a:lnTo>
                    <a:pt x="3632454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511283" y="3322320"/>
              <a:ext cx="1254760" cy="1028700"/>
            </a:xfrm>
            <a:custGeom>
              <a:avLst/>
              <a:gdLst/>
              <a:ahLst/>
              <a:cxnLst/>
              <a:rect l="l" t="t" r="r" b="b"/>
              <a:pathLst>
                <a:path w="1254759" h="1028700">
                  <a:moveTo>
                    <a:pt x="1254252" y="0"/>
                  </a:moveTo>
                  <a:lnTo>
                    <a:pt x="0" y="0"/>
                  </a:lnTo>
                  <a:lnTo>
                    <a:pt x="0" y="1028699"/>
                  </a:lnTo>
                  <a:lnTo>
                    <a:pt x="1254252" y="1028699"/>
                  </a:lnTo>
                  <a:lnTo>
                    <a:pt x="12542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11283" y="3342132"/>
              <a:ext cx="653796" cy="59435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11739" y="3695700"/>
              <a:ext cx="653796" cy="6553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02139" y="1324355"/>
              <a:ext cx="954024" cy="124968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414003" y="1949195"/>
              <a:ext cx="1087755" cy="1984375"/>
            </a:xfrm>
            <a:custGeom>
              <a:avLst/>
              <a:gdLst/>
              <a:ahLst/>
              <a:cxnLst/>
              <a:rect l="l" t="t" r="r" b="b"/>
              <a:pathLst>
                <a:path w="1087754" h="1984375">
                  <a:moveTo>
                    <a:pt x="0" y="1983993"/>
                  </a:moveTo>
                  <a:lnTo>
                    <a:pt x="543560" y="1983993"/>
                  </a:lnTo>
                  <a:lnTo>
                    <a:pt x="543560" y="0"/>
                  </a:lnTo>
                  <a:lnTo>
                    <a:pt x="1087247" y="0"/>
                  </a:lnTo>
                </a:path>
              </a:pathLst>
            </a:custGeom>
            <a:ln w="57150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404859" y="3931920"/>
              <a:ext cx="1068705" cy="1905"/>
            </a:xfrm>
            <a:custGeom>
              <a:avLst/>
              <a:gdLst/>
              <a:ahLst/>
              <a:cxnLst/>
              <a:rect l="l" t="t" r="r" b="b"/>
              <a:pathLst>
                <a:path w="1068704" h="1904">
                  <a:moveTo>
                    <a:pt x="-28575" y="825"/>
                  </a:moveTo>
                  <a:lnTo>
                    <a:pt x="1097280" y="825"/>
                  </a:lnTo>
                </a:path>
              </a:pathLst>
            </a:custGeom>
            <a:ln w="58800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93935" y="4858511"/>
              <a:ext cx="1107960" cy="117651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74707" y="4884420"/>
              <a:ext cx="1005840" cy="107441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30611" y="5401055"/>
              <a:ext cx="932688" cy="112166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414003" y="3933444"/>
              <a:ext cx="1059815" cy="1489075"/>
            </a:xfrm>
            <a:custGeom>
              <a:avLst/>
              <a:gdLst/>
              <a:ahLst/>
              <a:cxnLst/>
              <a:rect l="l" t="t" r="r" b="b"/>
              <a:pathLst>
                <a:path w="1059815" h="1489075">
                  <a:moveTo>
                    <a:pt x="0" y="0"/>
                  </a:moveTo>
                  <a:lnTo>
                    <a:pt x="529844" y="0"/>
                  </a:lnTo>
                  <a:lnTo>
                    <a:pt x="529844" y="1488820"/>
                  </a:lnTo>
                  <a:lnTo>
                    <a:pt x="1059688" y="1488820"/>
                  </a:lnTo>
                </a:path>
              </a:pathLst>
            </a:custGeom>
            <a:ln w="57150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9497948" y="962024"/>
            <a:ext cx="9798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30" b="1">
                <a:solidFill>
                  <a:srgbClr val="FFFFFF"/>
                </a:solidFill>
                <a:latin typeface="Trebuchet MS"/>
                <a:cs typeface="Trebuchet MS"/>
              </a:rPr>
              <a:t>REST</a:t>
            </a:r>
            <a:r>
              <a:rPr dirty="0" sz="1600" spc="-11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40" b="1">
                <a:solidFill>
                  <a:srgbClr val="FFFFFF"/>
                </a:solidFill>
                <a:latin typeface="Trebuchet MS"/>
                <a:cs typeface="Trebuchet MS"/>
              </a:rPr>
              <a:t>APIs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487281" y="2934716"/>
            <a:ext cx="94106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85" b="1">
                <a:solidFill>
                  <a:srgbClr val="FFFFFF"/>
                </a:solidFill>
                <a:latin typeface="Trebuchet MS"/>
                <a:cs typeface="Trebuchet MS"/>
              </a:rPr>
              <a:t>GS</a:t>
            </a:r>
            <a:r>
              <a:rPr dirty="0" sz="1600" spc="-11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5" b="1">
                <a:solidFill>
                  <a:srgbClr val="FFFFFF"/>
                </a:solidFill>
                <a:latin typeface="Trebuchet MS"/>
                <a:cs typeface="Trebuchet MS"/>
              </a:rPr>
              <a:t>Quant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40891" y="2784348"/>
            <a:ext cx="1350263" cy="544067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753262" y="2326004"/>
            <a:ext cx="10179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65">
                <a:solidFill>
                  <a:srgbClr val="FFFFFF"/>
                </a:solidFill>
                <a:latin typeface="Trebuchet MS"/>
                <a:cs typeface="Trebuchet MS"/>
              </a:rPr>
              <a:t>ESG</a:t>
            </a:r>
            <a:r>
              <a:rPr dirty="0" sz="16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scores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6790" y="3341370"/>
            <a:ext cx="135572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Carbon </a:t>
            </a: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77467" y="4556759"/>
            <a:ext cx="1203959" cy="675132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716076" y="1165986"/>
            <a:ext cx="8845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60" b="1">
                <a:solidFill>
                  <a:srgbClr val="FFFFFF"/>
                </a:solidFill>
                <a:latin typeface="Trebuchet MS"/>
                <a:cs typeface="Trebuchet MS"/>
              </a:rPr>
              <a:t>ESG</a:t>
            </a:r>
            <a:r>
              <a:rPr dirty="0" sz="1600" spc="-1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5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46176" y="1451038"/>
            <a:ext cx="2109470" cy="4471670"/>
            <a:chOff x="646176" y="1451038"/>
            <a:chExt cx="2109470" cy="4471670"/>
          </a:xfrm>
        </p:grpSpPr>
        <p:sp>
          <p:nvSpPr>
            <p:cNvPr id="31" name="object 31"/>
            <p:cNvSpPr/>
            <p:nvPr/>
          </p:nvSpPr>
          <p:spPr>
            <a:xfrm>
              <a:off x="684276" y="4442459"/>
              <a:ext cx="2033270" cy="1442085"/>
            </a:xfrm>
            <a:custGeom>
              <a:avLst/>
              <a:gdLst/>
              <a:ahLst/>
              <a:cxnLst/>
              <a:rect l="l" t="t" r="r" b="b"/>
              <a:pathLst>
                <a:path w="2033270" h="1442085">
                  <a:moveTo>
                    <a:pt x="0" y="104520"/>
                  </a:moveTo>
                  <a:lnTo>
                    <a:pt x="8210" y="63811"/>
                  </a:lnTo>
                  <a:lnTo>
                    <a:pt x="30600" y="30591"/>
                  </a:lnTo>
                  <a:lnTo>
                    <a:pt x="63811" y="8205"/>
                  </a:lnTo>
                  <a:lnTo>
                    <a:pt x="104482" y="0"/>
                  </a:lnTo>
                  <a:lnTo>
                    <a:pt x="1928495" y="0"/>
                  </a:lnTo>
                  <a:lnTo>
                    <a:pt x="1969204" y="8205"/>
                  </a:lnTo>
                  <a:lnTo>
                    <a:pt x="2002424" y="30591"/>
                  </a:lnTo>
                  <a:lnTo>
                    <a:pt x="2024810" y="63811"/>
                  </a:lnTo>
                  <a:lnTo>
                    <a:pt x="2033016" y="104520"/>
                  </a:lnTo>
                  <a:lnTo>
                    <a:pt x="2033016" y="1337221"/>
                  </a:lnTo>
                  <a:lnTo>
                    <a:pt x="2024810" y="1377892"/>
                  </a:lnTo>
                  <a:lnTo>
                    <a:pt x="2002424" y="1411103"/>
                  </a:lnTo>
                  <a:lnTo>
                    <a:pt x="1969204" y="1433493"/>
                  </a:lnTo>
                  <a:lnTo>
                    <a:pt x="1928495" y="1441703"/>
                  </a:lnTo>
                  <a:lnTo>
                    <a:pt x="104482" y="1441703"/>
                  </a:lnTo>
                  <a:lnTo>
                    <a:pt x="63811" y="1433493"/>
                  </a:lnTo>
                  <a:lnTo>
                    <a:pt x="30600" y="1411103"/>
                  </a:lnTo>
                  <a:lnTo>
                    <a:pt x="8210" y="1377892"/>
                  </a:lnTo>
                  <a:lnTo>
                    <a:pt x="0" y="1337221"/>
                  </a:lnTo>
                  <a:lnTo>
                    <a:pt x="0" y="104520"/>
                  </a:lnTo>
                  <a:close/>
                </a:path>
              </a:pathLst>
            </a:custGeom>
            <a:ln w="76200">
              <a:solidFill>
                <a:srgbClr val="ED767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3084" y="1627631"/>
              <a:ext cx="1203960" cy="67513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75894" y="1465325"/>
              <a:ext cx="2040889" cy="2504440"/>
            </a:xfrm>
            <a:custGeom>
              <a:avLst/>
              <a:gdLst/>
              <a:ahLst/>
              <a:cxnLst/>
              <a:rect l="l" t="t" r="r" b="b"/>
              <a:pathLst>
                <a:path w="2040889" h="2504440">
                  <a:moveTo>
                    <a:pt x="0" y="147827"/>
                  </a:moveTo>
                  <a:lnTo>
                    <a:pt x="7538" y="101096"/>
                  </a:lnTo>
                  <a:lnTo>
                    <a:pt x="28531" y="60514"/>
                  </a:lnTo>
                  <a:lnTo>
                    <a:pt x="60542" y="28517"/>
                  </a:lnTo>
                  <a:lnTo>
                    <a:pt x="101136" y="7534"/>
                  </a:lnTo>
                  <a:lnTo>
                    <a:pt x="147878" y="0"/>
                  </a:lnTo>
                  <a:lnTo>
                    <a:pt x="1892808" y="0"/>
                  </a:lnTo>
                  <a:lnTo>
                    <a:pt x="1939539" y="7534"/>
                  </a:lnTo>
                  <a:lnTo>
                    <a:pt x="1980121" y="28517"/>
                  </a:lnTo>
                  <a:lnTo>
                    <a:pt x="2012118" y="60514"/>
                  </a:lnTo>
                  <a:lnTo>
                    <a:pt x="2033101" y="101096"/>
                  </a:lnTo>
                  <a:lnTo>
                    <a:pt x="2040636" y="147827"/>
                  </a:lnTo>
                  <a:lnTo>
                    <a:pt x="2040636" y="2356104"/>
                  </a:lnTo>
                  <a:lnTo>
                    <a:pt x="2033101" y="2402835"/>
                  </a:lnTo>
                  <a:lnTo>
                    <a:pt x="2012118" y="2443417"/>
                  </a:lnTo>
                  <a:lnTo>
                    <a:pt x="1980121" y="2475414"/>
                  </a:lnTo>
                  <a:lnTo>
                    <a:pt x="1939539" y="2496397"/>
                  </a:lnTo>
                  <a:lnTo>
                    <a:pt x="1892808" y="2503932"/>
                  </a:lnTo>
                  <a:lnTo>
                    <a:pt x="147878" y="2503932"/>
                  </a:lnTo>
                  <a:lnTo>
                    <a:pt x="101136" y="2496397"/>
                  </a:lnTo>
                  <a:lnTo>
                    <a:pt x="60542" y="2475414"/>
                  </a:lnTo>
                  <a:lnTo>
                    <a:pt x="28531" y="2443417"/>
                  </a:lnTo>
                  <a:lnTo>
                    <a:pt x="7538" y="2402835"/>
                  </a:lnTo>
                  <a:lnTo>
                    <a:pt x="0" y="2356104"/>
                  </a:lnTo>
                  <a:lnTo>
                    <a:pt x="0" y="147827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709371" y="4124071"/>
            <a:ext cx="11741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10" b="1">
                <a:solidFill>
                  <a:srgbClr val="ED7674"/>
                </a:solidFill>
                <a:latin typeface="Trebuchet MS"/>
                <a:cs typeface="Trebuchet MS"/>
              </a:rPr>
              <a:t>Pricing</a:t>
            </a:r>
            <a:r>
              <a:rPr dirty="0" sz="1600" spc="-80" b="1">
                <a:solidFill>
                  <a:srgbClr val="ED7674"/>
                </a:solidFill>
                <a:latin typeface="Trebuchet MS"/>
                <a:cs typeface="Trebuchet MS"/>
              </a:rPr>
              <a:t> </a:t>
            </a:r>
            <a:r>
              <a:rPr dirty="0" sz="1600" spc="15" b="1">
                <a:solidFill>
                  <a:srgbClr val="ED7674"/>
                </a:solidFill>
                <a:latin typeface="Trebuchet MS"/>
                <a:cs typeface="Trebuchet MS"/>
              </a:rPr>
              <a:t>data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51128" y="5318505"/>
            <a:ext cx="190246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95"/>
              </a:spcBef>
              <a:buFont typeface="Microsoft Sans Serif"/>
              <a:buChar char="•"/>
              <a:tabLst>
                <a:tab pos="127000" algn="l"/>
              </a:tabLst>
            </a:pP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Elektron</a:t>
            </a:r>
            <a:r>
              <a:rPr dirty="0" sz="16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Real-Time</a:t>
            </a:r>
            <a:endParaRPr sz="1600">
              <a:latin typeface="Trebuchet MS"/>
              <a:cs typeface="Trebuchet MS"/>
            </a:endParaRPr>
          </a:p>
          <a:p>
            <a:pPr marL="127000" indent="-114300">
              <a:lnSpc>
                <a:spcPct val="100000"/>
              </a:lnSpc>
              <a:buFont typeface="Microsoft Sans Serif"/>
              <a:buChar char="•"/>
              <a:tabLst>
                <a:tab pos="127000" algn="l"/>
              </a:tabLst>
            </a:pPr>
            <a:r>
              <a:rPr dirty="0" sz="1600" spc="30">
                <a:solidFill>
                  <a:srgbClr val="FFFFFF"/>
                </a:solidFill>
                <a:latin typeface="Trebuchet MS"/>
                <a:cs typeface="Trebuchet MS"/>
              </a:rPr>
              <a:t>DataScope</a:t>
            </a:r>
            <a:r>
              <a:rPr dirty="0" sz="16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Trebuchet MS"/>
                <a:cs typeface="Trebuchet MS"/>
              </a:rPr>
              <a:t>Plus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497948" y="4592192"/>
            <a:ext cx="12280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25" b="1">
                <a:solidFill>
                  <a:srgbClr val="FFFFFF"/>
                </a:solidFill>
                <a:latin typeface="Trebuchet MS"/>
                <a:cs typeface="Trebuchet MS"/>
              </a:rPr>
              <a:t>PlotTool</a:t>
            </a:r>
            <a:r>
              <a:rPr dirty="0" sz="1600" spc="-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5" b="1">
                <a:solidFill>
                  <a:srgbClr val="FFFFFF"/>
                </a:solidFill>
                <a:latin typeface="Trebuchet MS"/>
                <a:cs typeface="Trebuchet MS"/>
              </a:rPr>
              <a:t>Pro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83845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40"/>
              <a:t>Cloud-native</a:t>
            </a:r>
            <a:r>
              <a:rPr dirty="0" sz="4000" spc="-150"/>
              <a:t> </a:t>
            </a:r>
            <a:r>
              <a:rPr dirty="0" sz="4000" spc="-5"/>
              <a:t>event-driven</a:t>
            </a:r>
            <a:r>
              <a:rPr dirty="0" sz="4000" spc="-130"/>
              <a:t> </a:t>
            </a:r>
            <a:r>
              <a:rPr dirty="0" sz="4000" spc="15"/>
              <a:t>pipeline</a:t>
            </a:r>
            <a:endParaRPr sz="4000"/>
          </a:p>
        </p:txBody>
      </p:sp>
      <p:sp>
        <p:nvSpPr>
          <p:cNvPr id="38" name="object 38"/>
          <p:cNvSpPr txBox="1"/>
          <p:nvPr/>
        </p:nvSpPr>
        <p:spPr>
          <a:xfrm>
            <a:off x="3983735" y="5102352"/>
            <a:ext cx="662940" cy="277495"/>
          </a:xfrm>
          <a:prstGeom prst="rect">
            <a:avLst/>
          </a:prstGeom>
          <a:solidFill>
            <a:srgbClr val="080101"/>
          </a:solidFill>
        </p:spPr>
        <p:txBody>
          <a:bodyPr wrap="square" lIns="0" tIns="36195" rIns="0" bIns="0" rtlCol="0" vert="horz">
            <a:spAutoFit/>
          </a:bodyPr>
          <a:lstStyle/>
          <a:p>
            <a:pPr marL="109220">
              <a:lnSpc>
                <a:spcPct val="100000"/>
              </a:lnSpc>
              <a:spcBef>
                <a:spcPts val="285"/>
              </a:spcBef>
            </a:pP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r>
              <a:rPr dirty="0" sz="12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up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320857" y="2912732"/>
            <a:ext cx="3489960" cy="830580"/>
          </a:xfrm>
          <a:custGeom>
            <a:avLst/>
            <a:gdLst/>
            <a:ahLst/>
            <a:cxnLst/>
            <a:rect l="l" t="t" r="r" b="b"/>
            <a:pathLst>
              <a:path w="3489959" h="830579">
                <a:moveTo>
                  <a:pt x="828522" y="0"/>
                </a:moveTo>
                <a:lnTo>
                  <a:pt x="621385" y="0"/>
                </a:lnTo>
                <a:lnTo>
                  <a:pt x="621385" y="415023"/>
                </a:lnTo>
                <a:lnTo>
                  <a:pt x="573913" y="420497"/>
                </a:lnTo>
                <a:lnTo>
                  <a:pt x="530364" y="436079"/>
                </a:lnTo>
                <a:lnTo>
                  <a:pt x="491934" y="460540"/>
                </a:lnTo>
                <a:lnTo>
                  <a:pt x="459867" y="492633"/>
                </a:lnTo>
                <a:lnTo>
                  <a:pt x="435394" y="531101"/>
                </a:lnTo>
                <a:lnTo>
                  <a:pt x="419785" y="574725"/>
                </a:lnTo>
                <a:lnTo>
                  <a:pt x="414261" y="622249"/>
                </a:lnTo>
                <a:lnTo>
                  <a:pt x="414261" y="415023"/>
                </a:lnTo>
                <a:lnTo>
                  <a:pt x="621385" y="415023"/>
                </a:lnTo>
                <a:lnTo>
                  <a:pt x="621385" y="0"/>
                </a:lnTo>
                <a:lnTo>
                  <a:pt x="207124" y="0"/>
                </a:lnTo>
                <a:lnTo>
                  <a:pt x="159639" y="5486"/>
                </a:lnTo>
                <a:lnTo>
                  <a:pt x="116039" y="21094"/>
                </a:lnTo>
                <a:lnTo>
                  <a:pt x="77571" y="45580"/>
                </a:lnTo>
                <a:lnTo>
                  <a:pt x="45504" y="77711"/>
                </a:lnTo>
                <a:lnTo>
                  <a:pt x="21043" y="116243"/>
                </a:lnTo>
                <a:lnTo>
                  <a:pt x="5461" y="159931"/>
                </a:lnTo>
                <a:lnTo>
                  <a:pt x="0" y="207530"/>
                </a:lnTo>
                <a:lnTo>
                  <a:pt x="5461" y="255104"/>
                </a:lnTo>
                <a:lnTo>
                  <a:pt x="21043" y="298767"/>
                </a:lnTo>
                <a:lnTo>
                  <a:pt x="45504" y="337299"/>
                </a:lnTo>
                <a:lnTo>
                  <a:pt x="77571" y="369430"/>
                </a:lnTo>
                <a:lnTo>
                  <a:pt x="116039" y="393928"/>
                </a:lnTo>
                <a:lnTo>
                  <a:pt x="159639" y="409536"/>
                </a:lnTo>
                <a:lnTo>
                  <a:pt x="207124" y="415023"/>
                </a:lnTo>
                <a:lnTo>
                  <a:pt x="159639" y="420497"/>
                </a:lnTo>
                <a:lnTo>
                  <a:pt x="116039" y="436118"/>
                </a:lnTo>
                <a:lnTo>
                  <a:pt x="77571" y="460616"/>
                </a:lnTo>
                <a:lnTo>
                  <a:pt x="45504" y="492747"/>
                </a:lnTo>
                <a:lnTo>
                  <a:pt x="21043" y="531279"/>
                </a:lnTo>
                <a:lnTo>
                  <a:pt x="5461" y="574967"/>
                </a:lnTo>
                <a:lnTo>
                  <a:pt x="38" y="622122"/>
                </a:lnTo>
                <a:lnTo>
                  <a:pt x="25" y="622833"/>
                </a:lnTo>
                <a:lnTo>
                  <a:pt x="5461" y="670128"/>
                </a:lnTo>
                <a:lnTo>
                  <a:pt x="21043" y="713803"/>
                </a:lnTo>
                <a:lnTo>
                  <a:pt x="45504" y="752335"/>
                </a:lnTo>
                <a:lnTo>
                  <a:pt x="77571" y="784479"/>
                </a:lnTo>
                <a:lnTo>
                  <a:pt x="116039" y="808977"/>
                </a:lnTo>
                <a:lnTo>
                  <a:pt x="159639" y="824585"/>
                </a:lnTo>
                <a:lnTo>
                  <a:pt x="207124" y="830072"/>
                </a:lnTo>
                <a:lnTo>
                  <a:pt x="414261" y="830072"/>
                </a:lnTo>
                <a:lnTo>
                  <a:pt x="414261" y="622833"/>
                </a:lnTo>
                <a:lnTo>
                  <a:pt x="419785" y="670369"/>
                </a:lnTo>
                <a:lnTo>
                  <a:pt x="435394" y="713981"/>
                </a:lnTo>
                <a:lnTo>
                  <a:pt x="459867" y="752462"/>
                </a:lnTo>
                <a:lnTo>
                  <a:pt x="491934" y="784555"/>
                </a:lnTo>
                <a:lnTo>
                  <a:pt x="530364" y="809015"/>
                </a:lnTo>
                <a:lnTo>
                  <a:pt x="573938" y="824598"/>
                </a:lnTo>
                <a:lnTo>
                  <a:pt x="621385" y="830072"/>
                </a:lnTo>
                <a:lnTo>
                  <a:pt x="828522" y="830072"/>
                </a:lnTo>
                <a:lnTo>
                  <a:pt x="828522" y="622833"/>
                </a:lnTo>
                <a:lnTo>
                  <a:pt x="828522" y="622249"/>
                </a:lnTo>
                <a:lnTo>
                  <a:pt x="828522" y="415023"/>
                </a:lnTo>
                <a:lnTo>
                  <a:pt x="828522" y="0"/>
                </a:lnTo>
                <a:close/>
              </a:path>
              <a:path w="3489959" h="830579">
                <a:moveTo>
                  <a:pt x="2158974" y="0"/>
                </a:moveTo>
                <a:lnTo>
                  <a:pt x="1330452" y="0"/>
                </a:lnTo>
                <a:lnTo>
                  <a:pt x="1330452" y="830072"/>
                </a:lnTo>
                <a:lnTo>
                  <a:pt x="1744713" y="830072"/>
                </a:lnTo>
                <a:lnTo>
                  <a:pt x="1744713" y="622820"/>
                </a:lnTo>
                <a:lnTo>
                  <a:pt x="1750237" y="670356"/>
                </a:lnTo>
                <a:lnTo>
                  <a:pt x="1765846" y="713981"/>
                </a:lnTo>
                <a:lnTo>
                  <a:pt x="1790306" y="752449"/>
                </a:lnTo>
                <a:lnTo>
                  <a:pt x="1822373" y="784542"/>
                </a:lnTo>
                <a:lnTo>
                  <a:pt x="1860816" y="809002"/>
                </a:lnTo>
                <a:lnTo>
                  <a:pt x="1904390" y="824598"/>
                </a:lnTo>
                <a:lnTo>
                  <a:pt x="1951837" y="830072"/>
                </a:lnTo>
                <a:lnTo>
                  <a:pt x="1999335" y="824585"/>
                </a:lnTo>
                <a:lnTo>
                  <a:pt x="2042922" y="808977"/>
                </a:lnTo>
                <a:lnTo>
                  <a:pt x="2081390" y="784479"/>
                </a:lnTo>
                <a:lnTo>
                  <a:pt x="2113470" y="752335"/>
                </a:lnTo>
                <a:lnTo>
                  <a:pt x="2137918" y="713803"/>
                </a:lnTo>
                <a:lnTo>
                  <a:pt x="2153501" y="670128"/>
                </a:lnTo>
                <a:lnTo>
                  <a:pt x="2158936" y="622820"/>
                </a:lnTo>
                <a:lnTo>
                  <a:pt x="2158936" y="622261"/>
                </a:lnTo>
                <a:lnTo>
                  <a:pt x="2153501" y="574967"/>
                </a:lnTo>
                <a:lnTo>
                  <a:pt x="2137918" y="531279"/>
                </a:lnTo>
                <a:lnTo>
                  <a:pt x="2113470" y="492747"/>
                </a:lnTo>
                <a:lnTo>
                  <a:pt x="2081390" y="460616"/>
                </a:lnTo>
                <a:lnTo>
                  <a:pt x="2042922" y="436118"/>
                </a:lnTo>
                <a:lnTo>
                  <a:pt x="1999335" y="420497"/>
                </a:lnTo>
                <a:lnTo>
                  <a:pt x="1951837" y="415023"/>
                </a:lnTo>
                <a:lnTo>
                  <a:pt x="1904365" y="420497"/>
                </a:lnTo>
                <a:lnTo>
                  <a:pt x="1860816" y="436079"/>
                </a:lnTo>
                <a:lnTo>
                  <a:pt x="1822373" y="460540"/>
                </a:lnTo>
                <a:lnTo>
                  <a:pt x="1790306" y="492633"/>
                </a:lnTo>
                <a:lnTo>
                  <a:pt x="1765846" y="531114"/>
                </a:lnTo>
                <a:lnTo>
                  <a:pt x="1750237" y="574738"/>
                </a:lnTo>
                <a:lnTo>
                  <a:pt x="1744713" y="622261"/>
                </a:lnTo>
                <a:lnTo>
                  <a:pt x="1744713" y="415023"/>
                </a:lnTo>
                <a:lnTo>
                  <a:pt x="1951837" y="415023"/>
                </a:lnTo>
                <a:lnTo>
                  <a:pt x="2158974" y="415023"/>
                </a:lnTo>
                <a:lnTo>
                  <a:pt x="2158974" y="0"/>
                </a:lnTo>
                <a:close/>
              </a:path>
              <a:path w="3489959" h="830579">
                <a:moveTo>
                  <a:pt x="3075165" y="830072"/>
                </a:moveTo>
                <a:lnTo>
                  <a:pt x="2660904" y="415023"/>
                </a:lnTo>
                <a:lnTo>
                  <a:pt x="2660904" y="830072"/>
                </a:lnTo>
                <a:lnTo>
                  <a:pt x="3075165" y="830072"/>
                </a:lnTo>
                <a:close/>
              </a:path>
              <a:path w="3489959" h="830579">
                <a:moveTo>
                  <a:pt x="3489426" y="207530"/>
                </a:moveTo>
                <a:lnTo>
                  <a:pt x="3483953" y="159931"/>
                </a:lnTo>
                <a:lnTo>
                  <a:pt x="3468370" y="116243"/>
                </a:lnTo>
                <a:lnTo>
                  <a:pt x="3443922" y="77711"/>
                </a:lnTo>
                <a:lnTo>
                  <a:pt x="3411842" y="45580"/>
                </a:lnTo>
                <a:lnTo>
                  <a:pt x="3373374" y="21094"/>
                </a:lnTo>
                <a:lnTo>
                  <a:pt x="3329787" y="5486"/>
                </a:lnTo>
                <a:lnTo>
                  <a:pt x="3282289" y="0"/>
                </a:lnTo>
                <a:lnTo>
                  <a:pt x="2660904" y="0"/>
                </a:lnTo>
                <a:lnTo>
                  <a:pt x="2660904" y="415023"/>
                </a:lnTo>
                <a:lnTo>
                  <a:pt x="3075165" y="415023"/>
                </a:lnTo>
                <a:lnTo>
                  <a:pt x="3075165" y="830072"/>
                </a:lnTo>
                <a:lnTo>
                  <a:pt x="3489426" y="830072"/>
                </a:lnTo>
                <a:lnTo>
                  <a:pt x="3489426" y="415023"/>
                </a:lnTo>
                <a:lnTo>
                  <a:pt x="3282289" y="415023"/>
                </a:lnTo>
                <a:lnTo>
                  <a:pt x="3329787" y="409536"/>
                </a:lnTo>
                <a:lnTo>
                  <a:pt x="3373374" y="393928"/>
                </a:lnTo>
                <a:lnTo>
                  <a:pt x="3411842" y="369430"/>
                </a:lnTo>
                <a:lnTo>
                  <a:pt x="3443922" y="337299"/>
                </a:lnTo>
                <a:lnTo>
                  <a:pt x="3468370" y="298780"/>
                </a:lnTo>
                <a:lnTo>
                  <a:pt x="3483953" y="255104"/>
                </a:lnTo>
                <a:lnTo>
                  <a:pt x="3489426" y="2075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9475" y="1823973"/>
            <a:ext cx="10184130" cy="3488690"/>
            <a:chOff x="379475" y="1823973"/>
            <a:chExt cx="10184130" cy="3488690"/>
          </a:xfrm>
        </p:grpSpPr>
        <p:sp>
          <p:nvSpPr>
            <p:cNvPr id="3" name="object 3"/>
            <p:cNvSpPr/>
            <p:nvPr/>
          </p:nvSpPr>
          <p:spPr>
            <a:xfrm>
              <a:off x="4018534" y="3767073"/>
              <a:ext cx="5099685" cy="1545590"/>
            </a:xfrm>
            <a:custGeom>
              <a:avLst/>
              <a:gdLst/>
              <a:ahLst/>
              <a:cxnLst/>
              <a:rect l="l" t="t" r="r" b="b"/>
              <a:pathLst>
                <a:path w="5099684" h="1545589">
                  <a:moveTo>
                    <a:pt x="9905" y="0"/>
                  </a:moveTo>
                  <a:lnTo>
                    <a:pt x="2793" y="0"/>
                  </a:lnTo>
                  <a:lnTo>
                    <a:pt x="0" y="2793"/>
                  </a:lnTo>
                  <a:lnTo>
                    <a:pt x="0" y="48006"/>
                  </a:lnTo>
                  <a:lnTo>
                    <a:pt x="2793" y="50800"/>
                  </a:lnTo>
                  <a:lnTo>
                    <a:pt x="9905" y="50800"/>
                  </a:lnTo>
                  <a:lnTo>
                    <a:pt x="12700" y="48006"/>
                  </a:lnTo>
                  <a:lnTo>
                    <a:pt x="12700" y="2793"/>
                  </a:lnTo>
                  <a:lnTo>
                    <a:pt x="9905" y="0"/>
                  </a:lnTo>
                  <a:close/>
                </a:path>
                <a:path w="5099684" h="1545589">
                  <a:moveTo>
                    <a:pt x="9905" y="88900"/>
                  </a:moveTo>
                  <a:lnTo>
                    <a:pt x="2793" y="88900"/>
                  </a:lnTo>
                  <a:lnTo>
                    <a:pt x="0" y="91693"/>
                  </a:lnTo>
                  <a:lnTo>
                    <a:pt x="0" y="136906"/>
                  </a:lnTo>
                  <a:lnTo>
                    <a:pt x="2793" y="139700"/>
                  </a:lnTo>
                  <a:lnTo>
                    <a:pt x="9905" y="139700"/>
                  </a:lnTo>
                  <a:lnTo>
                    <a:pt x="12700" y="136906"/>
                  </a:lnTo>
                  <a:lnTo>
                    <a:pt x="12700" y="91693"/>
                  </a:lnTo>
                  <a:lnTo>
                    <a:pt x="9905" y="88900"/>
                  </a:lnTo>
                  <a:close/>
                </a:path>
                <a:path w="5099684" h="1545589">
                  <a:moveTo>
                    <a:pt x="9905" y="177800"/>
                  </a:moveTo>
                  <a:lnTo>
                    <a:pt x="2793" y="177800"/>
                  </a:lnTo>
                  <a:lnTo>
                    <a:pt x="0" y="180594"/>
                  </a:lnTo>
                  <a:lnTo>
                    <a:pt x="0" y="225806"/>
                  </a:lnTo>
                  <a:lnTo>
                    <a:pt x="2793" y="228600"/>
                  </a:lnTo>
                  <a:lnTo>
                    <a:pt x="9905" y="228600"/>
                  </a:lnTo>
                  <a:lnTo>
                    <a:pt x="12700" y="225806"/>
                  </a:lnTo>
                  <a:lnTo>
                    <a:pt x="12700" y="180594"/>
                  </a:lnTo>
                  <a:lnTo>
                    <a:pt x="9905" y="177800"/>
                  </a:lnTo>
                  <a:close/>
                </a:path>
                <a:path w="5099684" h="1545589">
                  <a:moveTo>
                    <a:pt x="9905" y="266700"/>
                  </a:moveTo>
                  <a:lnTo>
                    <a:pt x="2793" y="266700"/>
                  </a:lnTo>
                  <a:lnTo>
                    <a:pt x="0" y="269494"/>
                  </a:lnTo>
                  <a:lnTo>
                    <a:pt x="0" y="314706"/>
                  </a:lnTo>
                  <a:lnTo>
                    <a:pt x="2793" y="317500"/>
                  </a:lnTo>
                  <a:lnTo>
                    <a:pt x="9905" y="317500"/>
                  </a:lnTo>
                  <a:lnTo>
                    <a:pt x="12700" y="314706"/>
                  </a:lnTo>
                  <a:lnTo>
                    <a:pt x="12700" y="269494"/>
                  </a:lnTo>
                  <a:lnTo>
                    <a:pt x="9905" y="266700"/>
                  </a:lnTo>
                  <a:close/>
                </a:path>
                <a:path w="5099684" h="1545589">
                  <a:moveTo>
                    <a:pt x="9905" y="355600"/>
                  </a:moveTo>
                  <a:lnTo>
                    <a:pt x="2793" y="355600"/>
                  </a:lnTo>
                  <a:lnTo>
                    <a:pt x="0" y="358394"/>
                  </a:lnTo>
                  <a:lnTo>
                    <a:pt x="0" y="403606"/>
                  </a:lnTo>
                  <a:lnTo>
                    <a:pt x="2793" y="406400"/>
                  </a:lnTo>
                  <a:lnTo>
                    <a:pt x="9905" y="406400"/>
                  </a:lnTo>
                  <a:lnTo>
                    <a:pt x="12700" y="403606"/>
                  </a:lnTo>
                  <a:lnTo>
                    <a:pt x="12700" y="358394"/>
                  </a:lnTo>
                  <a:lnTo>
                    <a:pt x="9905" y="355600"/>
                  </a:lnTo>
                  <a:close/>
                </a:path>
                <a:path w="5099684" h="1545589">
                  <a:moveTo>
                    <a:pt x="9905" y="444500"/>
                  </a:moveTo>
                  <a:lnTo>
                    <a:pt x="2793" y="444500"/>
                  </a:lnTo>
                  <a:lnTo>
                    <a:pt x="0" y="447294"/>
                  </a:lnTo>
                  <a:lnTo>
                    <a:pt x="0" y="492506"/>
                  </a:lnTo>
                  <a:lnTo>
                    <a:pt x="2793" y="495300"/>
                  </a:lnTo>
                  <a:lnTo>
                    <a:pt x="9905" y="495300"/>
                  </a:lnTo>
                  <a:lnTo>
                    <a:pt x="12700" y="492506"/>
                  </a:lnTo>
                  <a:lnTo>
                    <a:pt x="12700" y="447294"/>
                  </a:lnTo>
                  <a:lnTo>
                    <a:pt x="9905" y="444500"/>
                  </a:lnTo>
                  <a:close/>
                </a:path>
                <a:path w="5099684" h="1545589">
                  <a:moveTo>
                    <a:pt x="9905" y="533400"/>
                  </a:moveTo>
                  <a:lnTo>
                    <a:pt x="2793" y="533400"/>
                  </a:lnTo>
                  <a:lnTo>
                    <a:pt x="0" y="536194"/>
                  </a:lnTo>
                  <a:lnTo>
                    <a:pt x="0" y="581406"/>
                  </a:lnTo>
                  <a:lnTo>
                    <a:pt x="2793" y="584200"/>
                  </a:lnTo>
                  <a:lnTo>
                    <a:pt x="9905" y="584200"/>
                  </a:lnTo>
                  <a:lnTo>
                    <a:pt x="12700" y="581406"/>
                  </a:lnTo>
                  <a:lnTo>
                    <a:pt x="12700" y="536194"/>
                  </a:lnTo>
                  <a:lnTo>
                    <a:pt x="9905" y="533400"/>
                  </a:lnTo>
                  <a:close/>
                </a:path>
                <a:path w="5099684" h="1545589">
                  <a:moveTo>
                    <a:pt x="9905" y="622300"/>
                  </a:moveTo>
                  <a:lnTo>
                    <a:pt x="2793" y="622300"/>
                  </a:lnTo>
                  <a:lnTo>
                    <a:pt x="0" y="625094"/>
                  </a:lnTo>
                  <a:lnTo>
                    <a:pt x="0" y="670306"/>
                  </a:lnTo>
                  <a:lnTo>
                    <a:pt x="2793" y="673100"/>
                  </a:lnTo>
                  <a:lnTo>
                    <a:pt x="9905" y="673100"/>
                  </a:lnTo>
                  <a:lnTo>
                    <a:pt x="12700" y="670306"/>
                  </a:lnTo>
                  <a:lnTo>
                    <a:pt x="12700" y="625094"/>
                  </a:lnTo>
                  <a:lnTo>
                    <a:pt x="9905" y="622300"/>
                  </a:lnTo>
                  <a:close/>
                </a:path>
                <a:path w="5099684" h="1545589">
                  <a:moveTo>
                    <a:pt x="9905" y="711200"/>
                  </a:moveTo>
                  <a:lnTo>
                    <a:pt x="2793" y="711200"/>
                  </a:lnTo>
                  <a:lnTo>
                    <a:pt x="0" y="713994"/>
                  </a:lnTo>
                  <a:lnTo>
                    <a:pt x="0" y="759206"/>
                  </a:lnTo>
                  <a:lnTo>
                    <a:pt x="2793" y="762000"/>
                  </a:lnTo>
                  <a:lnTo>
                    <a:pt x="9905" y="762000"/>
                  </a:lnTo>
                  <a:lnTo>
                    <a:pt x="12700" y="759206"/>
                  </a:lnTo>
                  <a:lnTo>
                    <a:pt x="12700" y="713994"/>
                  </a:lnTo>
                  <a:lnTo>
                    <a:pt x="9905" y="711200"/>
                  </a:lnTo>
                  <a:close/>
                </a:path>
                <a:path w="5099684" h="1545589">
                  <a:moveTo>
                    <a:pt x="9905" y="800100"/>
                  </a:moveTo>
                  <a:lnTo>
                    <a:pt x="2793" y="800100"/>
                  </a:lnTo>
                  <a:lnTo>
                    <a:pt x="0" y="802894"/>
                  </a:lnTo>
                  <a:lnTo>
                    <a:pt x="0" y="848106"/>
                  </a:lnTo>
                  <a:lnTo>
                    <a:pt x="2793" y="850900"/>
                  </a:lnTo>
                  <a:lnTo>
                    <a:pt x="9905" y="850900"/>
                  </a:lnTo>
                  <a:lnTo>
                    <a:pt x="12700" y="848106"/>
                  </a:lnTo>
                  <a:lnTo>
                    <a:pt x="12700" y="802894"/>
                  </a:lnTo>
                  <a:lnTo>
                    <a:pt x="9905" y="800100"/>
                  </a:lnTo>
                  <a:close/>
                </a:path>
                <a:path w="5099684" h="1545589">
                  <a:moveTo>
                    <a:pt x="9905" y="889000"/>
                  </a:moveTo>
                  <a:lnTo>
                    <a:pt x="2793" y="889000"/>
                  </a:lnTo>
                  <a:lnTo>
                    <a:pt x="0" y="891794"/>
                  </a:lnTo>
                  <a:lnTo>
                    <a:pt x="0" y="937006"/>
                  </a:lnTo>
                  <a:lnTo>
                    <a:pt x="2793" y="939800"/>
                  </a:lnTo>
                  <a:lnTo>
                    <a:pt x="9905" y="939800"/>
                  </a:lnTo>
                  <a:lnTo>
                    <a:pt x="12700" y="937006"/>
                  </a:lnTo>
                  <a:lnTo>
                    <a:pt x="12700" y="891794"/>
                  </a:lnTo>
                  <a:lnTo>
                    <a:pt x="9905" y="889000"/>
                  </a:lnTo>
                  <a:close/>
                </a:path>
                <a:path w="5099684" h="1545589">
                  <a:moveTo>
                    <a:pt x="9905" y="977900"/>
                  </a:moveTo>
                  <a:lnTo>
                    <a:pt x="2793" y="977900"/>
                  </a:lnTo>
                  <a:lnTo>
                    <a:pt x="0" y="980694"/>
                  </a:lnTo>
                  <a:lnTo>
                    <a:pt x="0" y="1025906"/>
                  </a:lnTo>
                  <a:lnTo>
                    <a:pt x="2793" y="1028700"/>
                  </a:lnTo>
                  <a:lnTo>
                    <a:pt x="9905" y="1028700"/>
                  </a:lnTo>
                  <a:lnTo>
                    <a:pt x="12700" y="1025906"/>
                  </a:lnTo>
                  <a:lnTo>
                    <a:pt x="12700" y="980694"/>
                  </a:lnTo>
                  <a:lnTo>
                    <a:pt x="9905" y="977900"/>
                  </a:lnTo>
                  <a:close/>
                </a:path>
                <a:path w="5099684" h="1545589">
                  <a:moveTo>
                    <a:pt x="9905" y="1066800"/>
                  </a:moveTo>
                  <a:lnTo>
                    <a:pt x="2793" y="1066800"/>
                  </a:lnTo>
                  <a:lnTo>
                    <a:pt x="0" y="1069594"/>
                  </a:lnTo>
                  <a:lnTo>
                    <a:pt x="0" y="1114806"/>
                  </a:lnTo>
                  <a:lnTo>
                    <a:pt x="2793" y="1117600"/>
                  </a:lnTo>
                  <a:lnTo>
                    <a:pt x="9905" y="1117600"/>
                  </a:lnTo>
                  <a:lnTo>
                    <a:pt x="12700" y="1114806"/>
                  </a:lnTo>
                  <a:lnTo>
                    <a:pt x="12700" y="1069594"/>
                  </a:lnTo>
                  <a:lnTo>
                    <a:pt x="9905" y="1066800"/>
                  </a:lnTo>
                  <a:close/>
                </a:path>
                <a:path w="5099684" h="1545589">
                  <a:moveTo>
                    <a:pt x="9905" y="1155700"/>
                  </a:moveTo>
                  <a:lnTo>
                    <a:pt x="2793" y="1155700"/>
                  </a:lnTo>
                  <a:lnTo>
                    <a:pt x="0" y="1158494"/>
                  </a:lnTo>
                  <a:lnTo>
                    <a:pt x="0" y="1203706"/>
                  </a:lnTo>
                  <a:lnTo>
                    <a:pt x="2793" y="1206500"/>
                  </a:lnTo>
                  <a:lnTo>
                    <a:pt x="9905" y="1206500"/>
                  </a:lnTo>
                  <a:lnTo>
                    <a:pt x="12700" y="1203706"/>
                  </a:lnTo>
                  <a:lnTo>
                    <a:pt x="12700" y="1158494"/>
                  </a:lnTo>
                  <a:lnTo>
                    <a:pt x="9905" y="1155700"/>
                  </a:lnTo>
                  <a:close/>
                </a:path>
                <a:path w="5099684" h="1545589">
                  <a:moveTo>
                    <a:pt x="9905" y="1244600"/>
                  </a:moveTo>
                  <a:lnTo>
                    <a:pt x="2793" y="1244600"/>
                  </a:lnTo>
                  <a:lnTo>
                    <a:pt x="0" y="1247394"/>
                  </a:lnTo>
                  <a:lnTo>
                    <a:pt x="0" y="1292606"/>
                  </a:lnTo>
                  <a:lnTo>
                    <a:pt x="2793" y="1295400"/>
                  </a:lnTo>
                  <a:lnTo>
                    <a:pt x="9905" y="1295400"/>
                  </a:lnTo>
                  <a:lnTo>
                    <a:pt x="12700" y="1292606"/>
                  </a:lnTo>
                  <a:lnTo>
                    <a:pt x="12700" y="1247394"/>
                  </a:lnTo>
                  <a:lnTo>
                    <a:pt x="9905" y="1244600"/>
                  </a:lnTo>
                  <a:close/>
                </a:path>
                <a:path w="5099684" h="1545589">
                  <a:moveTo>
                    <a:pt x="9905" y="1333500"/>
                  </a:moveTo>
                  <a:lnTo>
                    <a:pt x="2793" y="1333500"/>
                  </a:lnTo>
                  <a:lnTo>
                    <a:pt x="0" y="1336294"/>
                  </a:lnTo>
                  <a:lnTo>
                    <a:pt x="0" y="1381506"/>
                  </a:lnTo>
                  <a:lnTo>
                    <a:pt x="2793" y="1384300"/>
                  </a:lnTo>
                  <a:lnTo>
                    <a:pt x="9905" y="1384300"/>
                  </a:lnTo>
                  <a:lnTo>
                    <a:pt x="12700" y="1381506"/>
                  </a:lnTo>
                  <a:lnTo>
                    <a:pt x="12700" y="1336294"/>
                  </a:lnTo>
                  <a:lnTo>
                    <a:pt x="9905" y="1333500"/>
                  </a:lnTo>
                  <a:close/>
                </a:path>
                <a:path w="5099684" h="1545589">
                  <a:moveTo>
                    <a:pt x="9905" y="1422400"/>
                  </a:moveTo>
                  <a:lnTo>
                    <a:pt x="2793" y="1422400"/>
                  </a:lnTo>
                  <a:lnTo>
                    <a:pt x="0" y="1425194"/>
                  </a:lnTo>
                  <a:lnTo>
                    <a:pt x="0" y="1470406"/>
                  </a:lnTo>
                  <a:lnTo>
                    <a:pt x="2793" y="1473200"/>
                  </a:lnTo>
                  <a:lnTo>
                    <a:pt x="9905" y="1473200"/>
                  </a:lnTo>
                  <a:lnTo>
                    <a:pt x="12700" y="1470406"/>
                  </a:lnTo>
                  <a:lnTo>
                    <a:pt x="12700" y="1425194"/>
                  </a:lnTo>
                  <a:lnTo>
                    <a:pt x="9905" y="1422400"/>
                  </a:lnTo>
                  <a:close/>
                </a:path>
                <a:path w="5099684" h="1545589">
                  <a:moveTo>
                    <a:pt x="9905" y="1511300"/>
                  </a:moveTo>
                  <a:lnTo>
                    <a:pt x="2793" y="1511300"/>
                  </a:lnTo>
                  <a:lnTo>
                    <a:pt x="0" y="1514094"/>
                  </a:lnTo>
                  <a:lnTo>
                    <a:pt x="0" y="1542669"/>
                  </a:lnTo>
                  <a:lnTo>
                    <a:pt x="2793" y="1545589"/>
                  </a:lnTo>
                  <a:lnTo>
                    <a:pt x="26415" y="1545589"/>
                  </a:lnTo>
                  <a:lnTo>
                    <a:pt x="29210" y="1542669"/>
                  </a:lnTo>
                  <a:lnTo>
                    <a:pt x="29210" y="1539239"/>
                  </a:lnTo>
                  <a:lnTo>
                    <a:pt x="12700" y="1539239"/>
                  </a:lnTo>
                  <a:lnTo>
                    <a:pt x="6350" y="1532889"/>
                  </a:lnTo>
                  <a:lnTo>
                    <a:pt x="12700" y="1532889"/>
                  </a:lnTo>
                  <a:lnTo>
                    <a:pt x="12700" y="1514094"/>
                  </a:lnTo>
                  <a:lnTo>
                    <a:pt x="9905" y="1511300"/>
                  </a:lnTo>
                  <a:close/>
                </a:path>
                <a:path w="5099684" h="1545589">
                  <a:moveTo>
                    <a:pt x="12700" y="1532889"/>
                  </a:moveTo>
                  <a:lnTo>
                    <a:pt x="6350" y="1532889"/>
                  </a:lnTo>
                  <a:lnTo>
                    <a:pt x="12700" y="1539239"/>
                  </a:lnTo>
                  <a:lnTo>
                    <a:pt x="12700" y="1532889"/>
                  </a:lnTo>
                  <a:close/>
                </a:path>
                <a:path w="5099684" h="1545589">
                  <a:moveTo>
                    <a:pt x="26415" y="1532889"/>
                  </a:moveTo>
                  <a:lnTo>
                    <a:pt x="12700" y="1532889"/>
                  </a:lnTo>
                  <a:lnTo>
                    <a:pt x="12700" y="1539239"/>
                  </a:lnTo>
                  <a:lnTo>
                    <a:pt x="29210" y="1539239"/>
                  </a:lnTo>
                  <a:lnTo>
                    <a:pt x="29210" y="1535684"/>
                  </a:lnTo>
                  <a:lnTo>
                    <a:pt x="26415" y="1532889"/>
                  </a:lnTo>
                  <a:close/>
                </a:path>
                <a:path w="5099684" h="1545589">
                  <a:moveTo>
                    <a:pt x="115315" y="1532889"/>
                  </a:moveTo>
                  <a:lnTo>
                    <a:pt x="70230" y="1532889"/>
                  </a:lnTo>
                  <a:lnTo>
                    <a:pt x="67310" y="1535684"/>
                  </a:lnTo>
                  <a:lnTo>
                    <a:pt x="67310" y="1542669"/>
                  </a:lnTo>
                  <a:lnTo>
                    <a:pt x="70230" y="1545589"/>
                  </a:lnTo>
                  <a:lnTo>
                    <a:pt x="115315" y="1545589"/>
                  </a:lnTo>
                  <a:lnTo>
                    <a:pt x="118110" y="1542669"/>
                  </a:lnTo>
                  <a:lnTo>
                    <a:pt x="118110" y="1535684"/>
                  </a:lnTo>
                  <a:lnTo>
                    <a:pt x="115315" y="1532889"/>
                  </a:lnTo>
                  <a:close/>
                </a:path>
                <a:path w="5099684" h="1545589">
                  <a:moveTo>
                    <a:pt x="204215" y="1532889"/>
                  </a:moveTo>
                  <a:lnTo>
                    <a:pt x="159130" y="1532889"/>
                  </a:lnTo>
                  <a:lnTo>
                    <a:pt x="156210" y="1535684"/>
                  </a:lnTo>
                  <a:lnTo>
                    <a:pt x="156210" y="1542669"/>
                  </a:lnTo>
                  <a:lnTo>
                    <a:pt x="159130" y="1545589"/>
                  </a:lnTo>
                  <a:lnTo>
                    <a:pt x="204215" y="1545589"/>
                  </a:lnTo>
                  <a:lnTo>
                    <a:pt x="207010" y="1542669"/>
                  </a:lnTo>
                  <a:lnTo>
                    <a:pt x="207010" y="1535684"/>
                  </a:lnTo>
                  <a:lnTo>
                    <a:pt x="204215" y="1532889"/>
                  </a:lnTo>
                  <a:close/>
                </a:path>
                <a:path w="5099684" h="1545589">
                  <a:moveTo>
                    <a:pt x="293115" y="1532889"/>
                  </a:moveTo>
                  <a:lnTo>
                    <a:pt x="248030" y="1532889"/>
                  </a:lnTo>
                  <a:lnTo>
                    <a:pt x="245110" y="1535684"/>
                  </a:lnTo>
                  <a:lnTo>
                    <a:pt x="245110" y="1542669"/>
                  </a:lnTo>
                  <a:lnTo>
                    <a:pt x="248030" y="1545589"/>
                  </a:lnTo>
                  <a:lnTo>
                    <a:pt x="293115" y="1545589"/>
                  </a:lnTo>
                  <a:lnTo>
                    <a:pt x="295910" y="1542669"/>
                  </a:lnTo>
                  <a:lnTo>
                    <a:pt x="295910" y="1535684"/>
                  </a:lnTo>
                  <a:lnTo>
                    <a:pt x="293115" y="1532889"/>
                  </a:lnTo>
                  <a:close/>
                </a:path>
                <a:path w="5099684" h="1545589">
                  <a:moveTo>
                    <a:pt x="382015" y="1532889"/>
                  </a:moveTo>
                  <a:lnTo>
                    <a:pt x="336930" y="1532889"/>
                  </a:lnTo>
                  <a:lnTo>
                    <a:pt x="334010" y="1535684"/>
                  </a:lnTo>
                  <a:lnTo>
                    <a:pt x="334010" y="1542669"/>
                  </a:lnTo>
                  <a:lnTo>
                    <a:pt x="336930" y="1545589"/>
                  </a:lnTo>
                  <a:lnTo>
                    <a:pt x="382015" y="1545589"/>
                  </a:lnTo>
                  <a:lnTo>
                    <a:pt x="384810" y="1542669"/>
                  </a:lnTo>
                  <a:lnTo>
                    <a:pt x="384810" y="1535684"/>
                  </a:lnTo>
                  <a:lnTo>
                    <a:pt x="382015" y="1532889"/>
                  </a:lnTo>
                  <a:close/>
                </a:path>
                <a:path w="5099684" h="1545589">
                  <a:moveTo>
                    <a:pt x="470915" y="1532889"/>
                  </a:moveTo>
                  <a:lnTo>
                    <a:pt x="425830" y="1532889"/>
                  </a:lnTo>
                  <a:lnTo>
                    <a:pt x="422910" y="1535684"/>
                  </a:lnTo>
                  <a:lnTo>
                    <a:pt x="422910" y="1542669"/>
                  </a:lnTo>
                  <a:lnTo>
                    <a:pt x="425830" y="1545589"/>
                  </a:lnTo>
                  <a:lnTo>
                    <a:pt x="470915" y="1545589"/>
                  </a:lnTo>
                  <a:lnTo>
                    <a:pt x="473710" y="1542669"/>
                  </a:lnTo>
                  <a:lnTo>
                    <a:pt x="473710" y="1535684"/>
                  </a:lnTo>
                  <a:lnTo>
                    <a:pt x="470915" y="1532889"/>
                  </a:lnTo>
                  <a:close/>
                </a:path>
                <a:path w="5099684" h="1545589">
                  <a:moveTo>
                    <a:pt x="559815" y="1532889"/>
                  </a:moveTo>
                  <a:lnTo>
                    <a:pt x="514730" y="1532889"/>
                  </a:lnTo>
                  <a:lnTo>
                    <a:pt x="511810" y="1535684"/>
                  </a:lnTo>
                  <a:lnTo>
                    <a:pt x="511810" y="1542669"/>
                  </a:lnTo>
                  <a:lnTo>
                    <a:pt x="514730" y="1545589"/>
                  </a:lnTo>
                  <a:lnTo>
                    <a:pt x="559815" y="1545589"/>
                  </a:lnTo>
                  <a:lnTo>
                    <a:pt x="562610" y="1542669"/>
                  </a:lnTo>
                  <a:lnTo>
                    <a:pt x="562610" y="1535684"/>
                  </a:lnTo>
                  <a:lnTo>
                    <a:pt x="559815" y="1532889"/>
                  </a:lnTo>
                  <a:close/>
                </a:path>
                <a:path w="5099684" h="1545589">
                  <a:moveTo>
                    <a:pt x="648715" y="1532889"/>
                  </a:moveTo>
                  <a:lnTo>
                    <a:pt x="603630" y="1532889"/>
                  </a:lnTo>
                  <a:lnTo>
                    <a:pt x="600710" y="1535684"/>
                  </a:lnTo>
                  <a:lnTo>
                    <a:pt x="600710" y="1542669"/>
                  </a:lnTo>
                  <a:lnTo>
                    <a:pt x="603630" y="1545589"/>
                  </a:lnTo>
                  <a:lnTo>
                    <a:pt x="648715" y="1545589"/>
                  </a:lnTo>
                  <a:lnTo>
                    <a:pt x="651510" y="1542669"/>
                  </a:lnTo>
                  <a:lnTo>
                    <a:pt x="651510" y="1535684"/>
                  </a:lnTo>
                  <a:lnTo>
                    <a:pt x="648715" y="1532889"/>
                  </a:lnTo>
                  <a:close/>
                </a:path>
                <a:path w="5099684" h="1545589">
                  <a:moveTo>
                    <a:pt x="737615" y="1532889"/>
                  </a:moveTo>
                  <a:lnTo>
                    <a:pt x="692530" y="1532889"/>
                  </a:lnTo>
                  <a:lnTo>
                    <a:pt x="689610" y="1535684"/>
                  </a:lnTo>
                  <a:lnTo>
                    <a:pt x="689610" y="1542669"/>
                  </a:lnTo>
                  <a:lnTo>
                    <a:pt x="692530" y="1545589"/>
                  </a:lnTo>
                  <a:lnTo>
                    <a:pt x="737615" y="1545589"/>
                  </a:lnTo>
                  <a:lnTo>
                    <a:pt x="740410" y="1542669"/>
                  </a:lnTo>
                  <a:lnTo>
                    <a:pt x="740410" y="1535684"/>
                  </a:lnTo>
                  <a:lnTo>
                    <a:pt x="737615" y="1532889"/>
                  </a:lnTo>
                  <a:close/>
                </a:path>
                <a:path w="5099684" h="1545589">
                  <a:moveTo>
                    <a:pt x="826515" y="1532889"/>
                  </a:moveTo>
                  <a:lnTo>
                    <a:pt x="781430" y="1532889"/>
                  </a:lnTo>
                  <a:lnTo>
                    <a:pt x="778510" y="1535684"/>
                  </a:lnTo>
                  <a:lnTo>
                    <a:pt x="778510" y="1542669"/>
                  </a:lnTo>
                  <a:lnTo>
                    <a:pt x="781430" y="1545589"/>
                  </a:lnTo>
                  <a:lnTo>
                    <a:pt x="826515" y="1545589"/>
                  </a:lnTo>
                  <a:lnTo>
                    <a:pt x="829310" y="1542669"/>
                  </a:lnTo>
                  <a:lnTo>
                    <a:pt x="829310" y="1535684"/>
                  </a:lnTo>
                  <a:lnTo>
                    <a:pt x="826515" y="1532889"/>
                  </a:lnTo>
                  <a:close/>
                </a:path>
                <a:path w="5099684" h="1545589">
                  <a:moveTo>
                    <a:pt x="915415" y="1532889"/>
                  </a:moveTo>
                  <a:lnTo>
                    <a:pt x="870330" y="1532889"/>
                  </a:lnTo>
                  <a:lnTo>
                    <a:pt x="867410" y="1535684"/>
                  </a:lnTo>
                  <a:lnTo>
                    <a:pt x="867410" y="1542669"/>
                  </a:lnTo>
                  <a:lnTo>
                    <a:pt x="870330" y="1545589"/>
                  </a:lnTo>
                  <a:lnTo>
                    <a:pt x="915415" y="1545589"/>
                  </a:lnTo>
                  <a:lnTo>
                    <a:pt x="918210" y="1542669"/>
                  </a:lnTo>
                  <a:lnTo>
                    <a:pt x="918210" y="1535684"/>
                  </a:lnTo>
                  <a:lnTo>
                    <a:pt x="915415" y="1532889"/>
                  </a:lnTo>
                  <a:close/>
                </a:path>
                <a:path w="5099684" h="1545589">
                  <a:moveTo>
                    <a:pt x="1004315" y="1532889"/>
                  </a:moveTo>
                  <a:lnTo>
                    <a:pt x="959230" y="1532889"/>
                  </a:lnTo>
                  <a:lnTo>
                    <a:pt x="956310" y="1535684"/>
                  </a:lnTo>
                  <a:lnTo>
                    <a:pt x="956310" y="1542669"/>
                  </a:lnTo>
                  <a:lnTo>
                    <a:pt x="959230" y="1545589"/>
                  </a:lnTo>
                  <a:lnTo>
                    <a:pt x="1004315" y="1545589"/>
                  </a:lnTo>
                  <a:lnTo>
                    <a:pt x="1007110" y="1542669"/>
                  </a:lnTo>
                  <a:lnTo>
                    <a:pt x="1007110" y="1535684"/>
                  </a:lnTo>
                  <a:lnTo>
                    <a:pt x="1004315" y="1532889"/>
                  </a:lnTo>
                  <a:close/>
                </a:path>
                <a:path w="5099684" h="1545589">
                  <a:moveTo>
                    <a:pt x="1093215" y="1532889"/>
                  </a:moveTo>
                  <a:lnTo>
                    <a:pt x="1048130" y="1532889"/>
                  </a:lnTo>
                  <a:lnTo>
                    <a:pt x="1045210" y="1535684"/>
                  </a:lnTo>
                  <a:lnTo>
                    <a:pt x="1045210" y="1542669"/>
                  </a:lnTo>
                  <a:lnTo>
                    <a:pt x="1048130" y="1545589"/>
                  </a:lnTo>
                  <a:lnTo>
                    <a:pt x="1093215" y="1545589"/>
                  </a:lnTo>
                  <a:lnTo>
                    <a:pt x="1096010" y="1542669"/>
                  </a:lnTo>
                  <a:lnTo>
                    <a:pt x="1096010" y="1535684"/>
                  </a:lnTo>
                  <a:lnTo>
                    <a:pt x="1093215" y="1532889"/>
                  </a:lnTo>
                  <a:close/>
                </a:path>
                <a:path w="5099684" h="1545589">
                  <a:moveTo>
                    <a:pt x="1182115" y="1532889"/>
                  </a:moveTo>
                  <a:lnTo>
                    <a:pt x="1137030" y="1532889"/>
                  </a:lnTo>
                  <a:lnTo>
                    <a:pt x="1134110" y="1535684"/>
                  </a:lnTo>
                  <a:lnTo>
                    <a:pt x="1134110" y="1542669"/>
                  </a:lnTo>
                  <a:lnTo>
                    <a:pt x="1137030" y="1545589"/>
                  </a:lnTo>
                  <a:lnTo>
                    <a:pt x="1182115" y="1545589"/>
                  </a:lnTo>
                  <a:lnTo>
                    <a:pt x="1184910" y="1542669"/>
                  </a:lnTo>
                  <a:lnTo>
                    <a:pt x="1184910" y="1535684"/>
                  </a:lnTo>
                  <a:lnTo>
                    <a:pt x="1182115" y="1532889"/>
                  </a:lnTo>
                  <a:close/>
                </a:path>
                <a:path w="5099684" h="1545589">
                  <a:moveTo>
                    <a:pt x="1271015" y="1532889"/>
                  </a:moveTo>
                  <a:lnTo>
                    <a:pt x="1225930" y="1532889"/>
                  </a:lnTo>
                  <a:lnTo>
                    <a:pt x="1223010" y="1535684"/>
                  </a:lnTo>
                  <a:lnTo>
                    <a:pt x="1223010" y="1542669"/>
                  </a:lnTo>
                  <a:lnTo>
                    <a:pt x="1225930" y="1545589"/>
                  </a:lnTo>
                  <a:lnTo>
                    <a:pt x="1271015" y="1545589"/>
                  </a:lnTo>
                  <a:lnTo>
                    <a:pt x="1273810" y="1542669"/>
                  </a:lnTo>
                  <a:lnTo>
                    <a:pt x="1273810" y="1535684"/>
                  </a:lnTo>
                  <a:lnTo>
                    <a:pt x="1271015" y="1532889"/>
                  </a:lnTo>
                  <a:close/>
                </a:path>
                <a:path w="5099684" h="1545589">
                  <a:moveTo>
                    <a:pt x="1359915" y="1532889"/>
                  </a:moveTo>
                  <a:lnTo>
                    <a:pt x="1314830" y="1532889"/>
                  </a:lnTo>
                  <a:lnTo>
                    <a:pt x="1311910" y="1535684"/>
                  </a:lnTo>
                  <a:lnTo>
                    <a:pt x="1311910" y="1542669"/>
                  </a:lnTo>
                  <a:lnTo>
                    <a:pt x="1314830" y="1545589"/>
                  </a:lnTo>
                  <a:lnTo>
                    <a:pt x="1359915" y="1545589"/>
                  </a:lnTo>
                  <a:lnTo>
                    <a:pt x="1362710" y="1542669"/>
                  </a:lnTo>
                  <a:lnTo>
                    <a:pt x="1362710" y="1535684"/>
                  </a:lnTo>
                  <a:lnTo>
                    <a:pt x="1359915" y="1532889"/>
                  </a:lnTo>
                  <a:close/>
                </a:path>
                <a:path w="5099684" h="1545589">
                  <a:moveTo>
                    <a:pt x="1448815" y="1532889"/>
                  </a:moveTo>
                  <a:lnTo>
                    <a:pt x="1403730" y="1532889"/>
                  </a:lnTo>
                  <a:lnTo>
                    <a:pt x="1400810" y="1535684"/>
                  </a:lnTo>
                  <a:lnTo>
                    <a:pt x="1400810" y="1542669"/>
                  </a:lnTo>
                  <a:lnTo>
                    <a:pt x="1403730" y="1545589"/>
                  </a:lnTo>
                  <a:lnTo>
                    <a:pt x="1448815" y="1545589"/>
                  </a:lnTo>
                  <a:lnTo>
                    <a:pt x="1451610" y="1542669"/>
                  </a:lnTo>
                  <a:lnTo>
                    <a:pt x="1451610" y="1535684"/>
                  </a:lnTo>
                  <a:lnTo>
                    <a:pt x="1448815" y="1532889"/>
                  </a:lnTo>
                  <a:close/>
                </a:path>
                <a:path w="5099684" h="1545589">
                  <a:moveTo>
                    <a:pt x="1537715" y="1532889"/>
                  </a:moveTo>
                  <a:lnTo>
                    <a:pt x="1492630" y="1532889"/>
                  </a:lnTo>
                  <a:lnTo>
                    <a:pt x="1489710" y="1535684"/>
                  </a:lnTo>
                  <a:lnTo>
                    <a:pt x="1489710" y="1542669"/>
                  </a:lnTo>
                  <a:lnTo>
                    <a:pt x="1492630" y="1545589"/>
                  </a:lnTo>
                  <a:lnTo>
                    <a:pt x="1537715" y="1545589"/>
                  </a:lnTo>
                  <a:lnTo>
                    <a:pt x="1540510" y="1542669"/>
                  </a:lnTo>
                  <a:lnTo>
                    <a:pt x="1540510" y="1535684"/>
                  </a:lnTo>
                  <a:lnTo>
                    <a:pt x="1537715" y="1532889"/>
                  </a:lnTo>
                  <a:close/>
                </a:path>
                <a:path w="5099684" h="1545589">
                  <a:moveTo>
                    <a:pt x="1626615" y="1532889"/>
                  </a:moveTo>
                  <a:lnTo>
                    <a:pt x="1581530" y="1532889"/>
                  </a:lnTo>
                  <a:lnTo>
                    <a:pt x="1578610" y="1535684"/>
                  </a:lnTo>
                  <a:lnTo>
                    <a:pt x="1578610" y="1542669"/>
                  </a:lnTo>
                  <a:lnTo>
                    <a:pt x="1581530" y="1545589"/>
                  </a:lnTo>
                  <a:lnTo>
                    <a:pt x="1626615" y="1545589"/>
                  </a:lnTo>
                  <a:lnTo>
                    <a:pt x="1629410" y="1542669"/>
                  </a:lnTo>
                  <a:lnTo>
                    <a:pt x="1629410" y="1535684"/>
                  </a:lnTo>
                  <a:lnTo>
                    <a:pt x="1626615" y="1532889"/>
                  </a:lnTo>
                  <a:close/>
                </a:path>
                <a:path w="5099684" h="1545589">
                  <a:moveTo>
                    <a:pt x="1715515" y="1532889"/>
                  </a:moveTo>
                  <a:lnTo>
                    <a:pt x="1670430" y="1532889"/>
                  </a:lnTo>
                  <a:lnTo>
                    <a:pt x="1667510" y="1535684"/>
                  </a:lnTo>
                  <a:lnTo>
                    <a:pt x="1667510" y="1542669"/>
                  </a:lnTo>
                  <a:lnTo>
                    <a:pt x="1670430" y="1545589"/>
                  </a:lnTo>
                  <a:lnTo>
                    <a:pt x="1715515" y="1545589"/>
                  </a:lnTo>
                  <a:lnTo>
                    <a:pt x="1718310" y="1542669"/>
                  </a:lnTo>
                  <a:lnTo>
                    <a:pt x="1718310" y="1535684"/>
                  </a:lnTo>
                  <a:lnTo>
                    <a:pt x="1715515" y="1532889"/>
                  </a:lnTo>
                  <a:close/>
                </a:path>
                <a:path w="5099684" h="1545589">
                  <a:moveTo>
                    <a:pt x="1804415" y="1532889"/>
                  </a:moveTo>
                  <a:lnTo>
                    <a:pt x="1759330" y="1532889"/>
                  </a:lnTo>
                  <a:lnTo>
                    <a:pt x="1756410" y="1535684"/>
                  </a:lnTo>
                  <a:lnTo>
                    <a:pt x="1756410" y="1542669"/>
                  </a:lnTo>
                  <a:lnTo>
                    <a:pt x="1759330" y="1545589"/>
                  </a:lnTo>
                  <a:lnTo>
                    <a:pt x="1804415" y="1545589"/>
                  </a:lnTo>
                  <a:lnTo>
                    <a:pt x="1807210" y="1542669"/>
                  </a:lnTo>
                  <a:lnTo>
                    <a:pt x="1807210" y="1535684"/>
                  </a:lnTo>
                  <a:lnTo>
                    <a:pt x="1804415" y="1532889"/>
                  </a:lnTo>
                  <a:close/>
                </a:path>
                <a:path w="5099684" h="1545589">
                  <a:moveTo>
                    <a:pt x="1893315" y="1532889"/>
                  </a:moveTo>
                  <a:lnTo>
                    <a:pt x="1848230" y="1532889"/>
                  </a:lnTo>
                  <a:lnTo>
                    <a:pt x="1845310" y="1535684"/>
                  </a:lnTo>
                  <a:lnTo>
                    <a:pt x="1845310" y="1542669"/>
                  </a:lnTo>
                  <a:lnTo>
                    <a:pt x="1848230" y="1545589"/>
                  </a:lnTo>
                  <a:lnTo>
                    <a:pt x="1893315" y="1545589"/>
                  </a:lnTo>
                  <a:lnTo>
                    <a:pt x="1896110" y="1542669"/>
                  </a:lnTo>
                  <a:lnTo>
                    <a:pt x="1896110" y="1535684"/>
                  </a:lnTo>
                  <a:lnTo>
                    <a:pt x="1893315" y="1532889"/>
                  </a:lnTo>
                  <a:close/>
                </a:path>
                <a:path w="5099684" h="1545589">
                  <a:moveTo>
                    <a:pt x="1982215" y="1532889"/>
                  </a:moveTo>
                  <a:lnTo>
                    <a:pt x="1937130" y="1532889"/>
                  </a:lnTo>
                  <a:lnTo>
                    <a:pt x="1934210" y="1535684"/>
                  </a:lnTo>
                  <a:lnTo>
                    <a:pt x="1934210" y="1542669"/>
                  </a:lnTo>
                  <a:lnTo>
                    <a:pt x="1937130" y="1545589"/>
                  </a:lnTo>
                  <a:lnTo>
                    <a:pt x="1982215" y="1545589"/>
                  </a:lnTo>
                  <a:lnTo>
                    <a:pt x="1985010" y="1542669"/>
                  </a:lnTo>
                  <a:lnTo>
                    <a:pt x="1985010" y="1535684"/>
                  </a:lnTo>
                  <a:lnTo>
                    <a:pt x="1982215" y="1532889"/>
                  </a:lnTo>
                  <a:close/>
                </a:path>
                <a:path w="5099684" h="1545589">
                  <a:moveTo>
                    <a:pt x="2071115" y="1532889"/>
                  </a:moveTo>
                  <a:lnTo>
                    <a:pt x="2026030" y="1532889"/>
                  </a:lnTo>
                  <a:lnTo>
                    <a:pt x="2023110" y="1535684"/>
                  </a:lnTo>
                  <a:lnTo>
                    <a:pt x="2023110" y="1542669"/>
                  </a:lnTo>
                  <a:lnTo>
                    <a:pt x="2026030" y="1545589"/>
                  </a:lnTo>
                  <a:lnTo>
                    <a:pt x="2071115" y="1545589"/>
                  </a:lnTo>
                  <a:lnTo>
                    <a:pt x="2073910" y="1542669"/>
                  </a:lnTo>
                  <a:lnTo>
                    <a:pt x="2073910" y="1535684"/>
                  </a:lnTo>
                  <a:lnTo>
                    <a:pt x="2071115" y="1532889"/>
                  </a:lnTo>
                  <a:close/>
                </a:path>
                <a:path w="5099684" h="1545589">
                  <a:moveTo>
                    <a:pt x="2160016" y="1532889"/>
                  </a:moveTo>
                  <a:lnTo>
                    <a:pt x="2114930" y="1532889"/>
                  </a:lnTo>
                  <a:lnTo>
                    <a:pt x="2112010" y="1535684"/>
                  </a:lnTo>
                  <a:lnTo>
                    <a:pt x="2112010" y="1542669"/>
                  </a:lnTo>
                  <a:lnTo>
                    <a:pt x="2114930" y="1545589"/>
                  </a:lnTo>
                  <a:lnTo>
                    <a:pt x="2160016" y="1545589"/>
                  </a:lnTo>
                  <a:lnTo>
                    <a:pt x="2162810" y="1542669"/>
                  </a:lnTo>
                  <a:lnTo>
                    <a:pt x="2162810" y="1535684"/>
                  </a:lnTo>
                  <a:lnTo>
                    <a:pt x="2160016" y="1532889"/>
                  </a:lnTo>
                  <a:close/>
                </a:path>
                <a:path w="5099684" h="1545589">
                  <a:moveTo>
                    <a:pt x="2248916" y="1532889"/>
                  </a:moveTo>
                  <a:lnTo>
                    <a:pt x="2203830" y="1532889"/>
                  </a:lnTo>
                  <a:lnTo>
                    <a:pt x="2200910" y="1535684"/>
                  </a:lnTo>
                  <a:lnTo>
                    <a:pt x="2200910" y="1542669"/>
                  </a:lnTo>
                  <a:lnTo>
                    <a:pt x="2203830" y="1545589"/>
                  </a:lnTo>
                  <a:lnTo>
                    <a:pt x="2248916" y="1545589"/>
                  </a:lnTo>
                  <a:lnTo>
                    <a:pt x="2251710" y="1542669"/>
                  </a:lnTo>
                  <a:lnTo>
                    <a:pt x="2251710" y="1535684"/>
                  </a:lnTo>
                  <a:lnTo>
                    <a:pt x="2248916" y="1532889"/>
                  </a:lnTo>
                  <a:close/>
                </a:path>
                <a:path w="5099684" h="1545589">
                  <a:moveTo>
                    <a:pt x="2337816" y="1532889"/>
                  </a:moveTo>
                  <a:lnTo>
                    <a:pt x="2292730" y="1532889"/>
                  </a:lnTo>
                  <a:lnTo>
                    <a:pt x="2289810" y="1535684"/>
                  </a:lnTo>
                  <a:lnTo>
                    <a:pt x="2289810" y="1542669"/>
                  </a:lnTo>
                  <a:lnTo>
                    <a:pt x="2292730" y="1545589"/>
                  </a:lnTo>
                  <a:lnTo>
                    <a:pt x="2337816" y="1545589"/>
                  </a:lnTo>
                  <a:lnTo>
                    <a:pt x="2340610" y="1542669"/>
                  </a:lnTo>
                  <a:lnTo>
                    <a:pt x="2340610" y="1535684"/>
                  </a:lnTo>
                  <a:lnTo>
                    <a:pt x="2337816" y="1532889"/>
                  </a:lnTo>
                  <a:close/>
                </a:path>
                <a:path w="5099684" h="1545589">
                  <a:moveTo>
                    <a:pt x="2426716" y="1532889"/>
                  </a:moveTo>
                  <a:lnTo>
                    <a:pt x="2381630" y="1532889"/>
                  </a:lnTo>
                  <a:lnTo>
                    <a:pt x="2378710" y="1535684"/>
                  </a:lnTo>
                  <a:lnTo>
                    <a:pt x="2378710" y="1542669"/>
                  </a:lnTo>
                  <a:lnTo>
                    <a:pt x="2381630" y="1545589"/>
                  </a:lnTo>
                  <a:lnTo>
                    <a:pt x="2426716" y="1545589"/>
                  </a:lnTo>
                  <a:lnTo>
                    <a:pt x="2429510" y="1542669"/>
                  </a:lnTo>
                  <a:lnTo>
                    <a:pt x="2429510" y="1535684"/>
                  </a:lnTo>
                  <a:lnTo>
                    <a:pt x="2426716" y="1532889"/>
                  </a:lnTo>
                  <a:close/>
                </a:path>
                <a:path w="5099684" h="1545589">
                  <a:moveTo>
                    <a:pt x="2515616" y="1532889"/>
                  </a:moveTo>
                  <a:lnTo>
                    <a:pt x="2470530" y="1532889"/>
                  </a:lnTo>
                  <a:lnTo>
                    <a:pt x="2467610" y="1535684"/>
                  </a:lnTo>
                  <a:lnTo>
                    <a:pt x="2467610" y="1542669"/>
                  </a:lnTo>
                  <a:lnTo>
                    <a:pt x="2470530" y="1545589"/>
                  </a:lnTo>
                  <a:lnTo>
                    <a:pt x="2515616" y="1545589"/>
                  </a:lnTo>
                  <a:lnTo>
                    <a:pt x="2518410" y="1542669"/>
                  </a:lnTo>
                  <a:lnTo>
                    <a:pt x="2518410" y="1535684"/>
                  </a:lnTo>
                  <a:lnTo>
                    <a:pt x="2515616" y="1532889"/>
                  </a:lnTo>
                  <a:close/>
                </a:path>
                <a:path w="5099684" h="1545589">
                  <a:moveTo>
                    <a:pt x="2604516" y="1532889"/>
                  </a:moveTo>
                  <a:lnTo>
                    <a:pt x="2559431" y="1532889"/>
                  </a:lnTo>
                  <a:lnTo>
                    <a:pt x="2556510" y="1535684"/>
                  </a:lnTo>
                  <a:lnTo>
                    <a:pt x="2556510" y="1542669"/>
                  </a:lnTo>
                  <a:lnTo>
                    <a:pt x="2559431" y="1545589"/>
                  </a:lnTo>
                  <a:lnTo>
                    <a:pt x="2604516" y="1545589"/>
                  </a:lnTo>
                  <a:lnTo>
                    <a:pt x="2607310" y="1542669"/>
                  </a:lnTo>
                  <a:lnTo>
                    <a:pt x="2607310" y="1535684"/>
                  </a:lnTo>
                  <a:lnTo>
                    <a:pt x="2604516" y="1532889"/>
                  </a:lnTo>
                  <a:close/>
                </a:path>
                <a:path w="5099684" h="1545589">
                  <a:moveTo>
                    <a:pt x="2693416" y="1532889"/>
                  </a:moveTo>
                  <a:lnTo>
                    <a:pt x="2648331" y="1532889"/>
                  </a:lnTo>
                  <a:lnTo>
                    <a:pt x="2645410" y="1535684"/>
                  </a:lnTo>
                  <a:lnTo>
                    <a:pt x="2645410" y="1542669"/>
                  </a:lnTo>
                  <a:lnTo>
                    <a:pt x="2648331" y="1545589"/>
                  </a:lnTo>
                  <a:lnTo>
                    <a:pt x="2693416" y="1545589"/>
                  </a:lnTo>
                  <a:lnTo>
                    <a:pt x="2696210" y="1542669"/>
                  </a:lnTo>
                  <a:lnTo>
                    <a:pt x="2696210" y="1535684"/>
                  </a:lnTo>
                  <a:lnTo>
                    <a:pt x="2693416" y="1532889"/>
                  </a:lnTo>
                  <a:close/>
                </a:path>
                <a:path w="5099684" h="1545589">
                  <a:moveTo>
                    <a:pt x="2782316" y="1532889"/>
                  </a:moveTo>
                  <a:lnTo>
                    <a:pt x="2737231" y="1532889"/>
                  </a:lnTo>
                  <a:lnTo>
                    <a:pt x="2734310" y="1535684"/>
                  </a:lnTo>
                  <a:lnTo>
                    <a:pt x="2734310" y="1542669"/>
                  </a:lnTo>
                  <a:lnTo>
                    <a:pt x="2737231" y="1545589"/>
                  </a:lnTo>
                  <a:lnTo>
                    <a:pt x="2782316" y="1545589"/>
                  </a:lnTo>
                  <a:lnTo>
                    <a:pt x="2785110" y="1542669"/>
                  </a:lnTo>
                  <a:lnTo>
                    <a:pt x="2785110" y="1535684"/>
                  </a:lnTo>
                  <a:lnTo>
                    <a:pt x="2782316" y="1532889"/>
                  </a:lnTo>
                  <a:close/>
                </a:path>
                <a:path w="5099684" h="1545589">
                  <a:moveTo>
                    <a:pt x="2871216" y="1532889"/>
                  </a:moveTo>
                  <a:lnTo>
                    <a:pt x="2826131" y="1532889"/>
                  </a:lnTo>
                  <a:lnTo>
                    <a:pt x="2823210" y="1535684"/>
                  </a:lnTo>
                  <a:lnTo>
                    <a:pt x="2823210" y="1542669"/>
                  </a:lnTo>
                  <a:lnTo>
                    <a:pt x="2826131" y="1545589"/>
                  </a:lnTo>
                  <a:lnTo>
                    <a:pt x="2871216" y="1545589"/>
                  </a:lnTo>
                  <a:lnTo>
                    <a:pt x="2874010" y="1542669"/>
                  </a:lnTo>
                  <a:lnTo>
                    <a:pt x="2874010" y="1535684"/>
                  </a:lnTo>
                  <a:lnTo>
                    <a:pt x="2871216" y="1532889"/>
                  </a:lnTo>
                  <a:close/>
                </a:path>
                <a:path w="5099684" h="1545589">
                  <a:moveTo>
                    <a:pt x="2960116" y="1532889"/>
                  </a:moveTo>
                  <a:lnTo>
                    <a:pt x="2915031" y="1532889"/>
                  </a:lnTo>
                  <a:lnTo>
                    <a:pt x="2912110" y="1535684"/>
                  </a:lnTo>
                  <a:lnTo>
                    <a:pt x="2912110" y="1542669"/>
                  </a:lnTo>
                  <a:lnTo>
                    <a:pt x="2915031" y="1545589"/>
                  </a:lnTo>
                  <a:lnTo>
                    <a:pt x="2960116" y="1545589"/>
                  </a:lnTo>
                  <a:lnTo>
                    <a:pt x="2962910" y="1542669"/>
                  </a:lnTo>
                  <a:lnTo>
                    <a:pt x="2962910" y="1535684"/>
                  </a:lnTo>
                  <a:lnTo>
                    <a:pt x="2960116" y="1532889"/>
                  </a:lnTo>
                  <a:close/>
                </a:path>
                <a:path w="5099684" h="1545589">
                  <a:moveTo>
                    <a:pt x="3049016" y="1532889"/>
                  </a:moveTo>
                  <a:lnTo>
                    <a:pt x="3003931" y="1532889"/>
                  </a:lnTo>
                  <a:lnTo>
                    <a:pt x="3001010" y="1535684"/>
                  </a:lnTo>
                  <a:lnTo>
                    <a:pt x="3001010" y="1542669"/>
                  </a:lnTo>
                  <a:lnTo>
                    <a:pt x="3003931" y="1545589"/>
                  </a:lnTo>
                  <a:lnTo>
                    <a:pt x="3049016" y="1545589"/>
                  </a:lnTo>
                  <a:lnTo>
                    <a:pt x="3051810" y="1542669"/>
                  </a:lnTo>
                  <a:lnTo>
                    <a:pt x="3051810" y="1535684"/>
                  </a:lnTo>
                  <a:lnTo>
                    <a:pt x="3049016" y="1532889"/>
                  </a:lnTo>
                  <a:close/>
                </a:path>
                <a:path w="5099684" h="1545589">
                  <a:moveTo>
                    <a:pt x="3137916" y="1532889"/>
                  </a:moveTo>
                  <a:lnTo>
                    <a:pt x="3092831" y="1532889"/>
                  </a:lnTo>
                  <a:lnTo>
                    <a:pt x="3089910" y="1535684"/>
                  </a:lnTo>
                  <a:lnTo>
                    <a:pt x="3089910" y="1542669"/>
                  </a:lnTo>
                  <a:lnTo>
                    <a:pt x="3092831" y="1545589"/>
                  </a:lnTo>
                  <a:lnTo>
                    <a:pt x="3137916" y="1545589"/>
                  </a:lnTo>
                  <a:lnTo>
                    <a:pt x="3140710" y="1542669"/>
                  </a:lnTo>
                  <a:lnTo>
                    <a:pt x="3140710" y="1535684"/>
                  </a:lnTo>
                  <a:lnTo>
                    <a:pt x="3137916" y="1532889"/>
                  </a:lnTo>
                  <a:close/>
                </a:path>
                <a:path w="5099684" h="1545589">
                  <a:moveTo>
                    <a:pt x="3226816" y="1532889"/>
                  </a:moveTo>
                  <a:lnTo>
                    <a:pt x="3181731" y="1532889"/>
                  </a:lnTo>
                  <a:lnTo>
                    <a:pt x="3178810" y="1535684"/>
                  </a:lnTo>
                  <a:lnTo>
                    <a:pt x="3178810" y="1542669"/>
                  </a:lnTo>
                  <a:lnTo>
                    <a:pt x="3181731" y="1545589"/>
                  </a:lnTo>
                  <a:lnTo>
                    <a:pt x="3226816" y="1545589"/>
                  </a:lnTo>
                  <a:lnTo>
                    <a:pt x="3229610" y="1542669"/>
                  </a:lnTo>
                  <a:lnTo>
                    <a:pt x="3229610" y="1535684"/>
                  </a:lnTo>
                  <a:lnTo>
                    <a:pt x="3226816" y="1532889"/>
                  </a:lnTo>
                  <a:close/>
                </a:path>
                <a:path w="5099684" h="1545589">
                  <a:moveTo>
                    <a:pt x="3315716" y="1532889"/>
                  </a:moveTo>
                  <a:lnTo>
                    <a:pt x="3270631" y="1532889"/>
                  </a:lnTo>
                  <a:lnTo>
                    <a:pt x="3267710" y="1535684"/>
                  </a:lnTo>
                  <a:lnTo>
                    <a:pt x="3267710" y="1542669"/>
                  </a:lnTo>
                  <a:lnTo>
                    <a:pt x="3270631" y="1545589"/>
                  </a:lnTo>
                  <a:lnTo>
                    <a:pt x="3315716" y="1545589"/>
                  </a:lnTo>
                  <a:lnTo>
                    <a:pt x="3318510" y="1542669"/>
                  </a:lnTo>
                  <a:lnTo>
                    <a:pt x="3318510" y="1535684"/>
                  </a:lnTo>
                  <a:lnTo>
                    <a:pt x="3315716" y="1532889"/>
                  </a:lnTo>
                  <a:close/>
                </a:path>
                <a:path w="5099684" h="1545589">
                  <a:moveTo>
                    <a:pt x="3404616" y="1532889"/>
                  </a:moveTo>
                  <a:lnTo>
                    <a:pt x="3359531" y="1532889"/>
                  </a:lnTo>
                  <a:lnTo>
                    <a:pt x="3356610" y="1535684"/>
                  </a:lnTo>
                  <a:lnTo>
                    <a:pt x="3356610" y="1542669"/>
                  </a:lnTo>
                  <a:lnTo>
                    <a:pt x="3359531" y="1545589"/>
                  </a:lnTo>
                  <a:lnTo>
                    <a:pt x="3404616" y="1545589"/>
                  </a:lnTo>
                  <a:lnTo>
                    <a:pt x="3407410" y="1542669"/>
                  </a:lnTo>
                  <a:lnTo>
                    <a:pt x="3407410" y="1535684"/>
                  </a:lnTo>
                  <a:lnTo>
                    <a:pt x="3404616" y="1532889"/>
                  </a:lnTo>
                  <a:close/>
                </a:path>
                <a:path w="5099684" h="1545589">
                  <a:moveTo>
                    <a:pt x="3493516" y="1532889"/>
                  </a:moveTo>
                  <a:lnTo>
                    <a:pt x="3448431" y="1532889"/>
                  </a:lnTo>
                  <a:lnTo>
                    <a:pt x="3445510" y="1535684"/>
                  </a:lnTo>
                  <a:lnTo>
                    <a:pt x="3445510" y="1542669"/>
                  </a:lnTo>
                  <a:lnTo>
                    <a:pt x="3448431" y="1545589"/>
                  </a:lnTo>
                  <a:lnTo>
                    <a:pt x="3493516" y="1545589"/>
                  </a:lnTo>
                  <a:lnTo>
                    <a:pt x="3496310" y="1542669"/>
                  </a:lnTo>
                  <a:lnTo>
                    <a:pt x="3496310" y="1535684"/>
                  </a:lnTo>
                  <a:lnTo>
                    <a:pt x="3493516" y="1532889"/>
                  </a:lnTo>
                  <a:close/>
                </a:path>
                <a:path w="5099684" h="1545589">
                  <a:moveTo>
                    <a:pt x="3582416" y="1532889"/>
                  </a:moveTo>
                  <a:lnTo>
                    <a:pt x="3537331" y="1532889"/>
                  </a:lnTo>
                  <a:lnTo>
                    <a:pt x="3534410" y="1535684"/>
                  </a:lnTo>
                  <a:lnTo>
                    <a:pt x="3534410" y="1542669"/>
                  </a:lnTo>
                  <a:lnTo>
                    <a:pt x="3537331" y="1545589"/>
                  </a:lnTo>
                  <a:lnTo>
                    <a:pt x="3582416" y="1545589"/>
                  </a:lnTo>
                  <a:lnTo>
                    <a:pt x="3585210" y="1542669"/>
                  </a:lnTo>
                  <a:lnTo>
                    <a:pt x="3585210" y="1535684"/>
                  </a:lnTo>
                  <a:lnTo>
                    <a:pt x="3582416" y="1532889"/>
                  </a:lnTo>
                  <a:close/>
                </a:path>
                <a:path w="5099684" h="1545589">
                  <a:moveTo>
                    <a:pt x="3671316" y="1532889"/>
                  </a:moveTo>
                  <a:lnTo>
                    <a:pt x="3626231" y="1532889"/>
                  </a:lnTo>
                  <a:lnTo>
                    <a:pt x="3623310" y="1535684"/>
                  </a:lnTo>
                  <a:lnTo>
                    <a:pt x="3623310" y="1542669"/>
                  </a:lnTo>
                  <a:lnTo>
                    <a:pt x="3626231" y="1545589"/>
                  </a:lnTo>
                  <a:lnTo>
                    <a:pt x="3671316" y="1545589"/>
                  </a:lnTo>
                  <a:lnTo>
                    <a:pt x="3674110" y="1542669"/>
                  </a:lnTo>
                  <a:lnTo>
                    <a:pt x="3674110" y="1535684"/>
                  </a:lnTo>
                  <a:lnTo>
                    <a:pt x="3671316" y="1532889"/>
                  </a:lnTo>
                  <a:close/>
                </a:path>
                <a:path w="5099684" h="1545589">
                  <a:moveTo>
                    <a:pt x="3760216" y="1532889"/>
                  </a:moveTo>
                  <a:lnTo>
                    <a:pt x="3715131" y="1532889"/>
                  </a:lnTo>
                  <a:lnTo>
                    <a:pt x="3712210" y="1535684"/>
                  </a:lnTo>
                  <a:lnTo>
                    <a:pt x="3712210" y="1542669"/>
                  </a:lnTo>
                  <a:lnTo>
                    <a:pt x="3715131" y="1545589"/>
                  </a:lnTo>
                  <a:lnTo>
                    <a:pt x="3760216" y="1545589"/>
                  </a:lnTo>
                  <a:lnTo>
                    <a:pt x="3763010" y="1542669"/>
                  </a:lnTo>
                  <a:lnTo>
                    <a:pt x="3763010" y="1535684"/>
                  </a:lnTo>
                  <a:lnTo>
                    <a:pt x="3760216" y="1532889"/>
                  </a:lnTo>
                  <a:close/>
                </a:path>
                <a:path w="5099684" h="1545589">
                  <a:moveTo>
                    <a:pt x="3849116" y="1532889"/>
                  </a:moveTo>
                  <a:lnTo>
                    <a:pt x="3804031" y="1532889"/>
                  </a:lnTo>
                  <a:lnTo>
                    <a:pt x="3801110" y="1535684"/>
                  </a:lnTo>
                  <a:lnTo>
                    <a:pt x="3801110" y="1542669"/>
                  </a:lnTo>
                  <a:lnTo>
                    <a:pt x="3804031" y="1545589"/>
                  </a:lnTo>
                  <a:lnTo>
                    <a:pt x="3849116" y="1545589"/>
                  </a:lnTo>
                  <a:lnTo>
                    <a:pt x="3851910" y="1542669"/>
                  </a:lnTo>
                  <a:lnTo>
                    <a:pt x="3851910" y="1535684"/>
                  </a:lnTo>
                  <a:lnTo>
                    <a:pt x="3849116" y="1532889"/>
                  </a:lnTo>
                  <a:close/>
                </a:path>
                <a:path w="5099684" h="1545589">
                  <a:moveTo>
                    <a:pt x="3938016" y="1532889"/>
                  </a:moveTo>
                  <a:lnTo>
                    <a:pt x="3892931" y="1532889"/>
                  </a:lnTo>
                  <a:lnTo>
                    <a:pt x="3890010" y="1535684"/>
                  </a:lnTo>
                  <a:lnTo>
                    <a:pt x="3890010" y="1542669"/>
                  </a:lnTo>
                  <a:lnTo>
                    <a:pt x="3892931" y="1545589"/>
                  </a:lnTo>
                  <a:lnTo>
                    <a:pt x="3938016" y="1545589"/>
                  </a:lnTo>
                  <a:lnTo>
                    <a:pt x="3940810" y="1542669"/>
                  </a:lnTo>
                  <a:lnTo>
                    <a:pt x="3940810" y="1535684"/>
                  </a:lnTo>
                  <a:lnTo>
                    <a:pt x="3938016" y="1532889"/>
                  </a:lnTo>
                  <a:close/>
                </a:path>
                <a:path w="5099684" h="1545589">
                  <a:moveTo>
                    <a:pt x="4026916" y="1532889"/>
                  </a:moveTo>
                  <a:lnTo>
                    <a:pt x="3981831" y="1532889"/>
                  </a:lnTo>
                  <a:lnTo>
                    <a:pt x="3978910" y="1535684"/>
                  </a:lnTo>
                  <a:lnTo>
                    <a:pt x="3978910" y="1542669"/>
                  </a:lnTo>
                  <a:lnTo>
                    <a:pt x="3981831" y="1545589"/>
                  </a:lnTo>
                  <a:lnTo>
                    <a:pt x="4026916" y="1545589"/>
                  </a:lnTo>
                  <a:lnTo>
                    <a:pt x="4029710" y="1542669"/>
                  </a:lnTo>
                  <a:lnTo>
                    <a:pt x="4029710" y="1535684"/>
                  </a:lnTo>
                  <a:lnTo>
                    <a:pt x="4026916" y="1532889"/>
                  </a:lnTo>
                  <a:close/>
                </a:path>
                <a:path w="5099684" h="1545589">
                  <a:moveTo>
                    <a:pt x="4115816" y="1532889"/>
                  </a:moveTo>
                  <a:lnTo>
                    <a:pt x="4070731" y="1532889"/>
                  </a:lnTo>
                  <a:lnTo>
                    <a:pt x="4067810" y="1535684"/>
                  </a:lnTo>
                  <a:lnTo>
                    <a:pt x="4067810" y="1542669"/>
                  </a:lnTo>
                  <a:lnTo>
                    <a:pt x="4070731" y="1545589"/>
                  </a:lnTo>
                  <a:lnTo>
                    <a:pt x="4115816" y="1545589"/>
                  </a:lnTo>
                  <a:lnTo>
                    <a:pt x="4118610" y="1542669"/>
                  </a:lnTo>
                  <a:lnTo>
                    <a:pt x="4118610" y="1535684"/>
                  </a:lnTo>
                  <a:lnTo>
                    <a:pt x="4115816" y="1532889"/>
                  </a:lnTo>
                  <a:close/>
                </a:path>
                <a:path w="5099684" h="1545589">
                  <a:moveTo>
                    <a:pt x="4204716" y="1532889"/>
                  </a:moveTo>
                  <a:lnTo>
                    <a:pt x="4159631" y="1532889"/>
                  </a:lnTo>
                  <a:lnTo>
                    <a:pt x="4156710" y="1535684"/>
                  </a:lnTo>
                  <a:lnTo>
                    <a:pt x="4156710" y="1542669"/>
                  </a:lnTo>
                  <a:lnTo>
                    <a:pt x="4159631" y="1545589"/>
                  </a:lnTo>
                  <a:lnTo>
                    <a:pt x="4204716" y="1545589"/>
                  </a:lnTo>
                  <a:lnTo>
                    <a:pt x="4207510" y="1542669"/>
                  </a:lnTo>
                  <a:lnTo>
                    <a:pt x="4207510" y="1535684"/>
                  </a:lnTo>
                  <a:lnTo>
                    <a:pt x="4204716" y="1532889"/>
                  </a:lnTo>
                  <a:close/>
                </a:path>
                <a:path w="5099684" h="1545589">
                  <a:moveTo>
                    <a:pt x="4293616" y="1532889"/>
                  </a:moveTo>
                  <a:lnTo>
                    <a:pt x="4248531" y="1532889"/>
                  </a:lnTo>
                  <a:lnTo>
                    <a:pt x="4245610" y="1535684"/>
                  </a:lnTo>
                  <a:lnTo>
                    <a:pt x="4245610" y="1542669"/>
                  </a:lnTo>
                  <a:lnTo>
                    <a:pt x="4248531" y="1545589"/>
                  </a:lnTo>
                  <a:lnTo>
                    <a:pt x="4293616" y="1545589"/>
                  </a:lnTo>
                  <a:lnTo>
                    <a:pt x="4296410" y="1542669"/>
                  </a:lnTo>
                  <a:lnTo>
                    <a:pt x="4296410" y="1535684"/>
                  </a:lnTo>
                  <a:lnTo>
                    <a:pt x="4293616" y="1532889"/>
                  </a:lnTo>
                  <a:close/>
                </a:path>
                <a:path w="5099684" h="1545589">
                  <a:moveTo>
                    <a:pt x="4382516" y="1532889"/>
                  </a:moveTo>
                  <a:lnTo>
                    <a:pt x="4337431" y="1532889"/>
                  </a:lnTo>
                  <a:lnTo>
                    <a:pt x="4334510" y="1535684"/>
                  </a:lnTo>
                  <a:lnTo>
                    <a:pt x="4334510" y="1542669"/>
                  </a:lnTo>
                  <a:lnTo>
                    <a:pt x="4337431" y="1545589"/>
                  </a:lnTo>
                  <a:lnTo>
                    <a:pt x="4382516" y="1545589"/>
                  </a:lnTo>
                  <a:lnTo>
                    <a:pt x="4385310" y="1542669"/>
                  </a:lnTo>
                  <a:lnTo>
                    <a:pt x="4385310" y="1535684"/>
                  </a:lnTo>
                  <a:lnTo>
                    <a:pt x="4382516" y="1532889"/>
                  </a:lnTo>
                  <a:close/>
                </a:path>
                <a:path w="5099684" h="1545589">
                  <a:moveTo>
                    <a:pt x="4471416" y="1532889"/>
                  </a:moveTo>
                  <a:lnTo>
                    <a:pt x="4426331" y="1532889"/>
                  </a:lnTo>
                  <a:lnTo>
                    <a:pt x="4423410" y="1535684"/>
                  </a:lnTo>
                  <a:lnTo>
                    <a:pt x="4423410" y="1542669"/>
                  </a:lnTo>
                  <a:lnTo>
                    <a:pt x="4426331" y="1545589"/>
                  </a:lnTo>
                  <a:lnTo>
                    <a:pt x="4471416" y="1545589"/>
                  </a:lnTo>
                  <a:lnTo>
                    <a:pt x="4474210" y="1542669"/>
                  </a:lnTo>
                  <a:lnTo>
                    <a:pt x="4474210" y="1535684"/>
                  </a:lnTo>
                  <a:lnTo>
                    <a:pt x="4471416" y="1532889"/>
                  </a:lnTo>
                  <a:close/>
                </a:path>
                <a:path w="5099684" h="1545589">
                  <a:moveTo>
                    <a:pt x="4560316" y="1532889"/>
                  </a:moveTo>
                  <a:lnTo>
                    <a:pt x="4515231" y="1532889"/>
                  </a:lnTo>
                  <a:lnTo>
                    <a:pt x="4512310" y="1535684"/>
                  </a:lnTo>
                  <a:lnTo>
                    <a:pt x="4512310" y="1542669"/>
                  </a:lnTo>
                  <a:lnTo>
                    <a:pt x="4515231" y="1545589"/>
                  </a:lnTo>
                  <a:lnTo>
                    <a:pt x="4560316" y="1545589"/>
                  </a:lnTo>
                  <a:lnTo>
                    <a:pt x="4563110" y="1542669"/>
                  </a:lnTo>
                  <a:lnTo>
                    <a:pt x="4563110" y="1535684"/>
                  </a:lnTo>
                  <a:lnTo>
                    <a:pt x="4560316" y="1532889"/>
                  </a:lnTo>
                  <a:close/>
                </a:path>
                <a:path w="5099684" h="1545589">
                  <a:moveTo>
                    <a:pt x="4649216" y="1532889"/>
                  </a:moveTo>
                  <a:lnTo>
                    <a:pt x="4604131" y="1532889"/>
                  </a:lnTo>
                  <a:lnTo>
                    <a:pt x="4601210" y="1535684"/>
                  </a:lnTo>
                  <a:lnTo>
                    <a:pt x="4601210" y="1542669"/>
                  </a:lnTo>
                  <a:lnTo>
                    <a:pt x="4604131" y="1545589"/>
                  </a:lnTo>
                  <a:lnTo>
                    <a:pt x="4649216" y="1545589"/>
                  </a:lnTo>
                  <a:lnTo>
                    <a:pt x="4652010" y="1542669"/>
                  </a:lnTo>
                  <a:lnTo>
                    <a:pt x="4652010" y="1535684"/>
                  </a:lnTo>
                  <a:lnTo>
                    <a:pt x="4649216" y="1532889"/>
                  </a:lnTo>
                  <a:close/>
                </a:path>
                <a:path w="5099684" h="1545589">
                  <a:moveTo>
                    <a:pt x="4738116" y="1532889"/>
                  </a:moveTo>
                  <a:lnTo>
                    <a:pt x="4693031" y="1532889"/>
                  </a:lnTo>
                  <a:lnTo>
                    <a:pt x="4690110" y="1535684"/>
                  </a:lnTo>
                  <a:lnTo>
                    <a:pt x="4690110" y="1542669"/>
                  </a:lnTo>
                  <a:lnTo>
                    <a:pt x="4693031" y="1545589"/>
                  </a:lnTo>
                  <a:lnTo>
                    <a:pt x="4738116" y="1545589"/>
                  </a:lnTo>
                  <a:lnTo>
                    <a:pt x="4740910" y="1542669"/>
                  </a:lnTo>
                  <a:lnTo>
                    <a:pt x="4740910" y="1535684"/>
                  </a:lnTo>
                  <a:lnTo>
                    <a:pt x="4738116" y="1532889"/>
                  </a:lnTo>
                  <a:close/>
                </a:path>
                <a:path w="5099684" h="1545589">
                  <a:moveTo>
                    <a:pt x="4827016" y="1532889"/>
                  </a:moveTo>
                  <a:lnTo>
                    <a:pt x="4781931" y="1532889"/>
                  </a:lnTo>
                  <a:lnTo>
                    <a:pt x="4779010" y="1535684"/>
                  </a:lnTo>
                  <a:lnTo>
                    <a:pt x="4779010" y="1542669"/>
                  </a:lnTo>
                  <a:lnTo>
                    <a:pt x="4781931" y="1545589"/>
                  </a:lnTo>
                  <a:lnTo>
                    <a:pt x="4827016" y="1545589"/>
                  </a:lnTo>
                  <a:lnTo>
                    <a:pt x="4829810" y="1542669"/>
                  </a:lnTo>
                  <a:lnTo>
                    <a:pt x="4829810" y="1535684"/>
                  </a:lnTo>
                  <a:lnTo>
                    <a:pt x="4827016" y="1532889"/>
                  </a:lnTo>
                  <a:close/>
                </a:path>
                <a:path w="5099684" h="1545589">
                  <a:moveTo>
                    <a:pt x="4915916" y="1532889"/>
                  </a:moveTo>
                  <a:lnTo>
                    <a:pt x="4870831" y="1532889"/>
                  </a:lnTo>
                  <a:lnTo>
                    <a:pt x="4867910" y="1535684"/>
                  </a:lnTo>
                  <a:lnTo>
                    <a:pt x="4867910" y="1542669"/>
                  </a:lnTo>
                  <a:lnTo>
                    <a:pt x="4870831" y="1545589"/>
                  </a:lnTo>
                  <a:lnTo>
                    <a:pt x="4915916" y="1545589"/>
                  </a:lnTo>
                  <a:lnTo>
                    <a:pt x="4918710" y="1542669"/>
                  </a:lnTo>
                  <a:lnTo>
                    <a:pt x="4918710" y="1535684"/>
                  </a:lnTo>
                  <a:lnTo>
                    <a:pt x="4915916" y="1532889"/>
                  </a:lnTo>
                  <a:close/>
                </a:path>
                <a:path w="5099684" h="1545589">
                  <a:moveTo>
                    <a:pt x="5004816" y="1532889"/>
                  </a:moveTo>
                  <a:lnTo>
                    <a:pt x="4959731" y="1532889"/>
                  </a:lnTo>
                  <a:lnTo>
                    <a:pt x="4956810" y="1535684"/>
                  </a:lnTo>
                  <a:lnTo>
                    <a:pt x="4956810" y="1542669"/>
                  </a:lnTo>
                  <a:lnTo>
                    <a:pt x="4959731" y="1545589"/>
                  </a:lnTo>
                  <a:lnTo>
                    <a:pt x="5004816" y="1545589"/>
                  </a:lnTo>
                  <a:lnTo>
                    <a:pt x="5007610" y="1542669"/>
                  </a:lnTo>
                  <a:lnTo>
                    <a:pt x="5007610" y="1535684"/>
                  </a:lnTo>
                  <a:lnTo>
                    <a:pt x="5004816" y="1532889"/>
                  </a:lnTo>
                  <a:close/>
                </a:path>
                <a:path w="5099684" h="1545589">
                  <a:moveTo>
                    <a:pt x="5054981" y="1532889"/>
                  </a:moveTo>
                  <a:lnTo>
                    <a:pt x="5048631" y="1532889"/>
                  </a:lnTo>
                  <a:lnTo>
                    <a:pt x="5045710" y="1535684"/>
                  </a:lnTo>
                  <a:lnTo>
                    <a:pt x="5045710" y="1542669"/>
                  </a:lnTo>
                  <a:lnTo>
                    <a:pt x="5048631" y="1545589"/>
                  </a:lnTo>
                  <a:lnTo>
                    <a:pt x="5064887" y="1545589"/>
                  </a:lnTo>
                  <a:lnTo>
                    <a:pt x="5067681" y="1542669"/>
                  </a:lnTo>
                  <a:lnTo>
                    <a:pt x="5067681" y="1539239"/>
                  </a:lnTo>
                  <a:lnTo>
                    <a:pt x="5054981" y="1539239"/>
                  </a:lnTo>
                  <a:lnTo>
                    <a:pt x="5054981" y="1532889"/>
                  </a:lnTo>
                  <a:close/>
                </a:path>
                <a:path w="5099684" h="1545589">
                  <a:moveTo>
                    <a:pt x="5064887" y="1503934"/>
                  </a:moveTo>
                  <a:lnTo>
                    <a:pt x="5057901" y="1503934"/>
                  </a:lnTo>
                  <a:lnTo>
                    <a:pt x="5054981" y="1506855"/>
                  </a:lnTo>
                  <a:lnTo>
                    <a:pt x="5054981" y="1539239"/>
                  </a:lnTo>
                  <a:lnTo>
                    <a:pt x="5061331" y="1532889"/>
                  </a:lnTo>
                  <a:lnTo>
                    <a:pt x="5067681" y="1532889"/>
                  </a:lnTo>
                  <a:lnTo>
                    <a:pt x="5067681" y="1506855"/>
                  </a:lnTo>
                  <a:lnTo>
                    <a:pt x="5064887" y="1503934"/>
                  </a:lnTo>
                  <a:close/>
                </a:path>
                <a:path w="5099684" h="1545589">
                  <a:moveTo>
                    <a:pt x="5067681" y="1532889"/>
                  </a:moveTo>
                  <a:lnTo>
                    <a:pt x="5061331" y="1532889"/>
                  </a:lnTo>
                  <a:lnTo>
                    <a:pt x="5054981" y="1539239"/>
                  </a:lnTo>
                  <a:lnTo>
                    <a:pt x="5067681" y="1539239"/>
                  </a:lnTo>
                  <a:lnTo>
                    <a:pt x="5067681" y="1532889"/>
                  </a:lnTo>
                  <a:close/>
                </a:path>
                <a:path w="5099684" h="1545589">
                  <a:moveTo>
                    <a:pt x="5064887" y="1415033"/>
                  </a:moveTo>
                  <a:lnTo>
                    <a:pt x="5057901" y="1415033"/>
                  </a:lnTo>
                  <a:lnTo>
                    <a:pt x="5054981" y="1417955"/>
                  </a:lnTo>
                  <a:lnTo>
                    <a:pt x="5054981" y="1463039"/>
                  </a:lnTo>
                  <a:lnTo>
                    <a:pt x="5057901" y="1465961"/>
                  </a:lnTo>
                  <a:lnTo>
                    <a:pt x="5064887" y="1465961"/>
                  </a:lnTo>
                  <a:lnTo>
                    <a:pt x="5067681" y="1463039"/>
                  </a:lnTo>
                  <a:lnTo>
                    <a:pt x="5067681" y="1417955"/>
                  </a:lnTo>
                  <a:lnTo>
                    <a:pt x="5064887" y="1415033"/>
                  </a:lnTo>
                  <a:close/>
                </a:path>
                <a:path w="5099684" h="1545589">
                  <a:moveTo>
                    <a:pt x="5064887" y="1326133"/>
                  </a:moveTo>
                  <a:lnTo>
                    <a:pt x="5057901" y="1326133"/>
                  </a:lnTo>
                  <a:lnTo>
                    <a:pt x="5054981" y="1329055"/>
                  </a:lnTo>
                  <a:lnTo>
                    <a:pt x="5054981" y="1374139"/>
                  </a:lnTo>
                  <a:lnTo>
                    <a:pt x="5057901" y="1376933"/>
                  </a:lnTo>
                  <a:lnTo>
                    <a:pt x="5064887" y="1376933"/>
                  </a:lnTo>
                  <a:lnTo>
                    <a:pt x="5067681" y="1374139"/>
                  </a:lnTo>
                  <a:lnTo>
                    <a:pt x="5067681" y="1329055"/>
                  </a:lnTo>
                  <a:lnTo>
                    <a:pt x="5064887" y="1326133"/>
                  </a:lnTo>
                  <a:close/>
                </a:path>
                <a:path w="5099684" h="1545589">
                  <a:moveTo>
                    <a:pt x="5064887" y="1237233"/>
                  </a:moveTo>
                  <a:lnTo>
                    <a:pt x="5057901" y="1237233"/>
                  </a:lnTo>
                  <a:lnTo>
                    <a:pt x="5054981" y="1240155"/>
                  </a:lnTo>
                  <a:lnTo>
                    <a:pt x="5054981" y="1285239"/>
                  </a:lnTo>
                  <a:lnTo>
                    <a:pt x="5057901" y="1288033"/>
                  </a:lnTo>
                  <a:lnTo>
                    <a:pt x="5064887" y="1288033"/>
                  </a:lnTo>
                  <a:lnTo>
                    <a:pt x="5067681" y="1285239"/>
                  </a:lnTo>
                  <a:lnTo>
                    <a:pt x="5067681" y="1240155"/>
                  </a:lnTo>
                  <a:lnTo>
                    <a:pt x="5064887" y="1237233"/>
                  </a:lnTo>
                  <a:close/>
                </a:path>
                <a:path w="5099684" h="1545589">
                  <a:moveTo>
                    <a:pt x="5064887" y="1148333"/>
                  </a:moveTo>
                  <a:lnTo>
                    <a:pt x="5057901" y="1148333"/>
                  </a:lnTo>
                  <a:lnTo>
                    <a:pt x="5054981" y="1151255"/>
                  </a:lnTo>
                  <a:lnTo>
                    <a:pt x="5054981" y="1196339"/>
                  </a:lnTo>
                  <a:lnTo>
                    <a:pt x="5057901" y="1199261"/>
                  </a:lnTo>
                  <a:lnTo>
                    <a:pt x="5064887" y="1199261"/>
                  </a:lnTo>
                  <a:lnTo>
                    <a:pt x="5067681" y="1196339"/>
                  </a:lnTo>
                  <a:lnTo>
                    <a:pt x="5067681" y="1151255"/>
                  </a:lnTo>
                  <a:lnTo>
                    <a:pt x="5064887" y="1148333"/>
                  </a:lnTo>
                  <a:close/>
                </a:path>
                <a:path w="5099684" h="1545589">
                  <a:moveTo>
                    <a:pt x="5064887" y="1069467"/>
                  </a:moveTo>
                  <a:lnTo>
                    <a:pt x="5057901" y="1069467"/>
                  </a:lnTo>
                  <a:lnTo>
                    <a:pt x="5054981" y="1072261"/>
                  </a:lnTo>
                  <a:lnTo>
                    <a:pt x="5054981" y="1107439"/>
                  </a:lnTo>
                  <a:lnTo>
                    <a:pt x="5057901" y="1110233"/>
                  </a:lnTo>
                  <a:lnTo>
                    <a:pt x="5064887" y="1110233"/>
                  </a:lnTo>
                  <a:lnTo>
                    <a:pt x="5067681" y="1107439"/>
                  </a:lnTo>
                  <a:lnTo>
                    <a:pt x="5067681" y="1072261"/>
                  </a:lnTo>
                  <a:lnTo>
                    <a:pt x="5064887" y="1069467"/>
                  </a:lnTo>
                  <a:close/>
                </a:path>
                <a:path w="5099684" h="1545589">
                  <a:moveTo>
                    <a:pt x="5061331" y="1012317"/>
                  </a:moveTo>
                  <a:lnTo>
                    <a:pt x="5023231" y="1088517"/>
                  </a:lnTo>
                  <a:lnTo>
                    <a:pt x="5054981" y="1088517"/>
                  </a:lnTo>
                  <a:lnTo>
                    <a:pt x="5054981" y="1072261"/>
                  </a:lnTo>
                  <a:lnTo>
                    <a:pt x="5057901" y="1069467"/>
                  </a:lnTo>
                  <a:lnTo>
                    <a:pt x="5089906" y="1069467"/>
                  </a:lnTo>
                  <a:lnTo>
                    <a:pt x="5061331" y="1012317"/>
                  </a:lnTo>
                  <a:close/>
                </a:path>
                <a:path w="5099684" h="1545589">
                  <a:moveTo>
                    <a:pt x="5089906" y="1069467"/>
                  </a:moveTo>
                  <a:lnTo>
                    <a:pt x="5064887" y="1069467"/>
                  </a:lnTo>
                  <a:lnTo>
                    <a:pt x="5067681" y="1072261"/>
                  </a:lnTo>
                  <a:lnTo>
                    <a:pt x="5067681" y="1088517"/>
                  </a:lnTo>
                  <a:lnTo>
                    <a:pt x="5099431" y="1088517"/>
                  </a:lnTo>
                  <a:lnTo>
                    <a:pt x="5089906" y="1069467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885687" y="1830323"/>
              <a:ext cx="4671060" cy="3209925"/>
            </a:xfrm>
            <a:custGeom>
              <a:avLst/>
              <a:gdLst/>
              <a:ahLst/>
              <a:cxnLst/>
              <a:rect l="l" t="t" r="r" b="b"/>
              <a:pathLst>
                <a:path w="4671059" h="3209925">
                  <a:moveTo>
                    <a:pt x="0" y="3209544"/>
                  </a:moveTo>
                  <a:lnTo>
                    <a:pt x="4671060" y="3209544"/>
                  </a:lnTo>
                  <a:lnTo>
                    <a:pt x="4671060" y="0"/>
                  </a:lnTo>
                  <a:lnTo>
                    <a:pt x="0" y="0"/>
                  </a:lnTo>
                  <a:lnTo>
                    <a:pt x="0" y="320954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9475" y="3188207"/>
              <a:ext cx="1203960" cy="67513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83083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35"/>
              <a:t>Real-time</a:t>
            </a:r>
            <a:r>
              <a:rPr dirty="0" sz="4000" spc="-145"/>
              <a:t> </a:t>
            </a:r>
            <a:r>
              <a:rPr dirty="0" sz="4000" spc="25"/>
              <a:t>market</a:t>
            </a:r>
            <a:r>
              <a:rPr dirty="0" sz="4000" spc="-165"/>
              <a:t> </a:t>
            </a:r>
            <a:r>
              <a:rPr dirty="0" sz="4000" spc="50"/>
              <a:t>data</a:t>
            </a:r>
            <a:r>
              <a:rPr dirty="0" sz="4000" spc="-135"/>
              <a:t> </a:t>
            </a:r>
            <a:r>
              <a:rPr dirty="0" sz="4000" spc="-50"/>
              <a:t>ticker</a:t>
            </a:r>
            <a:r>
              <a:rPr dirty="0" sz="4000" spc="-165"/>
              <a:t> </a:t>
            </a:r>
            <a:r>
              <a:rPr dirty="0" sz="4000" spc="70"/>
              <a:t>plant</a:t>
            </a:r>
            <a:endParaRPr sz="4000"/>
          </a:p>
        </p:txBody>
      </p:sp>
      <p:sp>
        <p:nvSpPr>
          <p:cNvPr id="7" name="object 7"/>
          <p:cNvSpPr txBox="1"/>
          <p:nvPr/>
        </p:nvSpPr>
        <p:spPr>
          <a:xfrm>
            <a:off x="360070" y="3961003"/>
            <a:ext cx="13481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El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ek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-3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2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Rea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6542" y="1899666"/>
            <a:ext cx="73025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7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100" spc="10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1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15">
                <a:solidFill>
                  <a:srgbClr val="FFFFFF"/>
                </a:solidFill>
                <a:latin typeface="Trebuchet MS"/>
                <a:cs typeface="Trebuchet MS"/>
              </a:rPr>
              <a:t>Cl</a:t>
            </a:r>
            <a:r>
              <a:rPr dirty="0" sz="1100" spc="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100" spc="35">
                <a:solidFill>
                  <a:srgbClr val="FFFFFF"/>
                </a:solidFill>
                <a:latin typeface="Trebuchet MS"/>
                <a:cs typeface="Trebuchet MS"/>
              </a:rPr>
              <a:t>ud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17166" y="1823973"/>
            <a:ext cx="2408555" cy="3222625"/>
            <a:chOff x="2217166" y="1823973"/>
            <a:chExt cx="2408555" cy="3222625"/>
          </a:xfrm>
        </p:grpSpPr>
        <p:sp>
          <p:nvSpPr>
            <p:cNvPr id="10" name="object 10"/>
            <p:cNvSpPr/>
            <p:nvPr/>
          </p:nvSpPr>
          <p:spPr>
            <a:xfrm>
              <a:off x="2231600" y="1836914"/>
              <a:ext cx="370840" cy="372110"/>
            </a:xfrm>
            <a:custGeom>
              <a:avLst/>
              <a:gdLst/>
              <a:ahLst/>
              <a:cxnLst/>
              <a:rect l="l" t="t" r="r" b="b"/>
              <a:pathLst>
                <a:path w="370839" h="372110">
                  <a:moveTo>
                    <a:pt x="370461" y="0"/>
                  </a:moveTo>
                  <a:lnTo>
                    <a:pt x="0" y="0"/>
                  </a:lnTo>
                  <a:lnTo>
                    <a:pt x="0" y="371909"/>
                  </a:lnTo>
                  <a:lnTo>
                    <a:pt x="370462" y="371910"/>
                  </a:lnTo>
                  <a:lnTo>
                    <a:pt x="370461" y="0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333477" y="1892698"/>
              <a:ext cx="157480" cy="260350"/>
            </a:xfrm>
            <a:custGeom>
              <a:avLst/>
              <a:gdLst/>
              <a:ahLst/>
              <a:cxnLst/>
              <a:rect l="l" t="t" r="r" b="b"/>
              <a:pathLst>
                <a:path w="157480" h="260350">
                  <a:moveTo>
                    <a:pt x="118323" y="0"/>
                  </a:moveTo>
                  <a:lnTo>
                    <a:pt x="39122" y="0"/>
                  </a:lnTo>
                  <a:lnTo>
                    <a:pt x="37046" y="2084"/>
                  </a:lnTo>
                  <a:lnTo>
                    <a:pt x="37046" y="92977"/>
                  </a:lnTo>
                  <a:lnTo>
                    <a:pt x="2076" y="92977"/>
                  </a:lnTo>
                  <a:lnTo>
                    <a:pt x="0" y="95061"/>
                  </a:lnTo>
                  <a:lnTo>
                    <a:pt x="0" y="258257"/>
                  </a:lnTo>
                  <a:lnTo>
                    <a:pt x="2076" y="260339"/>
                  </a:lnTo>
                  <a:lnTo>
                    <a:pt x="155370" y="260340"/>
                  </a:lnTo>
                  <a:lnTo>
                    <a:pt x="157446" y="258257"/>
                  </a:lnTo>
                  <a:lnTo>
                    <a:pt x="157446" y="251042"/>
                  </a:lnTo>
                  <a:lnTo>
                    <a:pt x="9261" y="251042"/>
                  </a:lnTo>
                  <a:lnTo>
                    <a:pt x="9261" y="102275"/>
                  </a:lnTo>
                  <a:lnTo>
                    <a:pt x="44231" y="102275"/>
                  </a:lnTo>
                  <a:lnTo>
                    <a:pt x="46307" y="100198"/>
                  </a:lnTo>
                  <a:lnTo>
                    <a:pt x="46307" y="9297"/>
                  </a:lnTo>
                  <a:lnTo>
                    <a:pt x="120400" y="9297"/>
                  </a:lnTo>
                  <a:lnTo>
                    <a:pt x="120400" y="2084"/>
                  </a:lnTo>
                  <a:lnTo>
                    <a:pt x="118323" y="0"/>
                  </a:lnTo>
                  <a:close/>
                </a:path>
                <a:path w="157480" h="260350">
                  <a:moveTo>
                    <a:pt x="120400" y="9297"/>
                  </a:moveTo>
                  <a:lnTo>
                    <a:pt x="111138" y="9297"/>
                  </a:lnTo>
                  <a:lnTo>
                    <a:pt x="111138" y="100198"/>
                  </a:lnTo>
                  <a:lnTo>
                    <a:pt x="113214" y="102275"/>
                  </a:lnTo>
                  <a:lnTo>
                    <a:pt x="148184" y="102275"/>
                  </a:lnTo>
                  <a:lnTo>
                    <a:pt x="148184" y="251042"/>
                  </a:lnTo>
                  <a:lnTo>
                    <a:pt x="157446" y="251042"/>
                  </a:lnTo>
                  <a:lnTo>
                    <a:pt x="157446" y="95061"/>
                  </a:lnTo>
                  <a:lnTo>
                    <a:pt x="155370" y="92977"/>
                  </a:lnTo>
                  <a:lnTo>
                    <a:pt x="120400" y="92977"/>
                  </a:lnTo>
                  <a:lnTo>
                    <a:pt x="120400" y="9297"/>
                  </a:lnTo>
                  <a:close/>
                </a:path>
                <a:path w="157480" h="260350">
                  <a:moveTo>
                    <a:pt x="37046" y="213848"/>
                  </a:moveTo>
                  <a:lnTo>
                    <a:pt x="27784" y="213848"/>
                  </a:lnTo>
                  <a:lnTo>
                    <a:pt x="27784" y="232443"/>
                  </a:lnTo>
                  <a:lnTo>
                    <a:pt x="37046" y="232443"/>
                  </a:lnTo>
                  <a:lnTo>
                    <a:pt x="37046" y="213848"/>
                  </a:lnTo>
                  <a:close/>
                </a:path>
                <a:path w="157480" h="260350">
                  <a:moveTo>
                    <a:pt x="83353" y="213848"/>
                  </a:moveTo>
                  <a:lnTo>
                    <a:pt x="74092" y="213848"/>
                  </a:lnTo>
                  <a:lnTo>
                    <a:pt x="74092" y="232443"/>
                  </a:lnTo>
                  <a:lnTo>
                    <a:pt x="83354" y="232443"/>
                  </a:lnTo>
                  <a:lnTo>
                    <a:pt x="83353" y="213848"/>
                  </a:lnTo>
                  <a:close/>
                </a:path>
                <a:path w="157480" h="260350">
                  <a:moveTo>
                    <a:pt x="129661" y="213848"/>
                  </a:moveTo>
                  <a:lnTo>
                    <a:pt x="120400" y="213848"/>
                  </a:lnTo>
                  <a:lnTo>
                    <a:pt x="120400" y="232443"/>
                  </a:lnTo>
                  <a:lnTo>
                    <a:pt x="129661" y="232443"/>
                  </a:lnTo>
                  <a:lnTo>
                    <a:pt x="129661" y="213848"/>
                  </a:lnTo>
                  <a:close/>
                </a:path>
                <a:path w="157480" h="260350">
                  <a:moveTo>
                    <a:pt x="37046" y="167359"/>
                  </a:moveTo>
                  <a:lnTo>
                    <a:pt x="27784" y="167359"/>
                  </a:lnTo>
                  <a:lnTo>
                    <a:pt x="27784" y="195252"/>
                  </a:lnTo>
                  <a:lnTo>
                    <a:pt x="37046" y="195252"/>
                  </a:lnTo>
                  <a:lnTo>
                    <a:pt x="37046" y="167359"/>
                  </a:lnTo>
                  <a:close/>
                </a:path>
                <a:path w="157480" h="260350">
                  <a:moveTo>
                    <a:pt x="83353" y="167359"/>
                  </a:moveTo>
                  <a:lnTo>
                    <a:pt x="74092" y="167359"/>
                  </a:lnTo>
                  <a:lnTo>
                    <a:pt x="74092" y="195252"/>
                  </a:lnTo>
                  <a:lnTo>
                    <a:pt x="83353" y="195252"/>
                  </a:lnTo>
                  <a:lnTo>
                    <a:pt x="83353" y="167359"/>
                  </a:lnTo>
                  <a:close/>
                </a:path>
                <a:path w="157480" h="260350">
                  <a:moveTo>
                    <a:pt x="129661" y="167359"/>
                  </a:moveTo>
                  <a:lnTo>
                    <a:pt x="120400" y="167359"/>
                  </a:lnTo>
                  <a:lnTo>
                    <a:pt x="120400" y="195252"/>
                  </a:lnTo>
                  <a:lnTo>
                    <a:pt x="129661" y="195252"/>
                  </a:lnTo>
                  <a:lnTo>
                    <a:pt x="129661" y="167359"/>
                  </a:lnTo>
                  <a:close/>
                </a:path>
                <a:path w="157480" h="260350">
                  <a:moveTo>
                    <a:pt x="37046" y="120870"/>
                  </a:moveTo>
                  <a:lnTo>
                    <a:pt x="27784" y="120870"/>
                  </a:lnTo>
                  <a:lnTo>
                    <a:pt x="27784" y="148763"/>
                  </a:lnTo>
                  <a:lnTo>
                    <a:pt x="37046" y="148763"/>
                  </a:lnTo>
                  <a:lnTo>
                    <a:pt x="37046" y="120870"/>
                  </a:lnTo>
                  <a:close/>
                </a:path>
                <a:path w="157480" h="260350">
                  <a:moveTo>
                    <a:pt x="83353" y="120870"/>
                  </a:moveTo>
                  <a:lnTo>
                    <a:pt x="74092" y="120870"/>
                  </a:lnTo>
                  <a:lnTo>
                    <a:pt x="74092" y="148763"/>
                  </a:lnTo>
                  <a:lnTo>
                    <a:pt x="83353" y="148763"/>
                  </a:lnTo>
                  <a:lnTo>
                    <a:pt x="83353" y="120870"/>
                  </a:lnTo>
                  <a:close/>
                </a:path>
                <a:path w="157480" h="260350">
                  <a:moveTo>
                    <a:pt x="129661" y="120870"/>
                  </a:moveTo>
                  <a:lnTo>
                    <a:pt x="120400" y="120870"/>
                  </a:lnTo>
                  <a:lnTo>
                    <a:pt x="120400" y="148763"/>
                  </a:lnTo>
                  <a:lnTo>
                    <a:pt x="129661" y="148763"/>
                  </a:lnTo>
                  <a:lnTo>
                    <a:pt x="129661" y="120870"/>
                  </a:lnTo>
                  <a:close/>
                </a:path>
                <a:path w="157480" h="260350">
                  <a:moveTo>
                    <a:pt x="83353" y="74381"/>
                  </a:moveTo>
                  <a:lnTo>
                    <a:pt x="74092" y="74381"/>
                  </a:lnTo>
                  <a:lnTo>
                    <a:pt x="74092" y="102275"/>
                  </a:lnTo>
                  <a:lnTo>
                    <a:pt x="83353" y="102275"/>
                  </a:lnTo>
                  <a:lnTo>
                    <a:pt x="83353" y="74381"/>
                  </a:lnTo>
                  <a:close/>
                </a:path>
                <a:path w="157480" h="260350">
                  <a:moveTo>
                    <a:pt x="83353" y="27893"/>
                  </a:moveTo>
                  <a:lnTo>
                    <a:pt x="74092" y="27893"/>
                  </a:lnTo>
                  <a:lnTo>
                    <a:pt x="74092" y="55786"/>
                  </a:lnTo>
                  <a:lnTo>
                    <a:pt x="83353" y="55786"/>
                  </a:lnTo>
                  <a:lnTo>
                    <a:pt x="83353" y="27893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223516" y="1830323"/>
              <a:ext cx="2395855" cy="3209925"/>
            </a:xfrm>
            <a:custGeom>
              <a:avLst/>
              <a:gdLst/>
              <a:ahLst/>
              <a:cxnLst/>
              <a:rect l="l" t="t" r="r" b="b"/>
              <a:pathLst>
                <a:path w="2395854" h="3209925">
                  <a:moveTo>
                    <a:pt x="0" y="3209544"/>
                  </a:moveTo>
                  <a:lnTo>
                    <a:pt x="2395728" y="3209544"/>
                  </a:lnTo>
                  <a:lnTo>
                    <a:pt x="2395728" y="0"/>
                  </a:lnTo>
                  <a:lnTo>
                    <a:pt x="0" y="0"/>
                  </a:lnTo>
                  <a:lnTo>
                    <a:pt x="0" y="3209544"/>
                  </a:lnTo>
                  <a:close/>
                </a:path>
              </a:pathLst>
            </a:custGeom>
            <a:ln w="12700">
              <a:solidFill>
                <a:srgbClr val="8FA7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713735" y="1899665"/>
            <a:ext cx="2171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5">
                <a:solidFill>
                  <a:srgbClr val="8FA7C4"/>
                </a:solidFill>
                <a:latin typeface="Trebuchet MS"/>
                <a:cs typeface="Trebuchet MS"/>
              </a:rPr>
              <a:t>GS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892248" y="1843010"/>
            <a:ext cx="370840" cy="372110"/>
            <a:chOff x="5892248" y="1843010"/>
            <a:chExt cx="370840" cy="372110"/>
          </a:xfrm>
        </p:grpSpPr>
        <p:sp>
          <p:nvSpPr>
            <p:cNvPr id="15" name="object 15"/>
            <p:cNvSpPr/>
            <p:nvPr/>
          </p:nvSpPr>
          <p:spPr>
            <a:xfrm>
              <a:off x="5892248" y="1843010"/>
              <a:ext cx="370840" cy="372110"/>
            </a:xfrm>
            <a:custGeom>
              <a:avLst/>
              <a:gdLst/>
              <a:ahLst/>
              <a:cxnLst/>
              <a:rect l="l" t="t" r="r" b="b"/>
              <a:pathLst>
                <a:path w="370839" h="372110">
                  <a:moveTo>
                    <a:pt x="370461" y="0"/>
                  </a:moveTo>
                  <a:lnTo>
                    <a:pt x="0" y="0"/>
                  </a:lnTo>
                  <a:lnTo>
                    <a:pt x="0" y="371909"/>
                  </a:lnTo>
                  <a:lnTo>
                    <a:pt x="370461" y="371910"/>
                  </a:lnTo>
                  <a:lnTo>
                    <a:pt x="3704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947817" y="1936407"/>
              <a:ext cx="259715" cy="176530"/>
            </a:xfrm>
            <a:custGeom>
              <a:avLst/>
              <a:gdLst/>
              <a:ahLst/>
              <a:cxnLst/>
              <a:rect l="l" t="t" r="r" b="b"/>
              <a:pathLst>
                <a:path w="259714" h="176530">
                  <a:moveTo>
                    <a:pt x="94651" y="0"/>
                  </a:moveTo>
                  <a:lnTo>
                    <a:pt x="58218" y="16175"/>
                  </a:lnTo>
                  <a:lnTo>
                    <a:pt x="36957" y="50239"/>
                  </a:lnTo>
                  <a:lnTo>
                    <a:pt x="33889" y="70209"/>
                  </a:lnTo>
                  <a:lnTo>
                    <a:pt x="33922" y="72804"/>
                  </a:lnTo>
                  <a:lnTo>
                    <a:pt x="34043" y="75028"/>
                  </a:lnTo>
                  <a:lnTo>
                    <a:pt x="23423" y="79896"/>
                  </a:lnTo>
                  <a:lnTo>
                    <a:pt x="12310" y="88905"/>
                  </a:lnTo>
                  <a:lnTo>
                    <a:pt x="3552" y="103255"/>
                  </a:lnTo>
                  <a:lnTo>
                    <a:pt x="0" y="124143"/>
                  </a:lnTo>
                  <a:lnTo>
                    <a:pt x="25" y="126514"/>
                  </a:lnTo>
                  <a:lnTo>
                    <a:pt x="16026" y="162154"/>
                  </a:lnTo>
                  <a:lnTo>
                    <a:pt x="213332" y="176172"/>
                  </a:lnTo>
                  <a:lnTo>
                    <a:pt x="220713" y="174734"/>
                  </a:lnTo>
                  <a:lnTo>
                    <a:pt x="236501" y="168057"/>
                  </a:lnTo>
                  <a:lnTo>
                    <a:pt x="237673" y="166898"/>
                  </a:lnTo>
                  <a:lnTo>
                    <a:pt x="212953" y="166898"/>
                  </a:lnTo>
                  <a:lnTo>
                    <a:pt x="50815" y="166719"/>
                  </a:lnTo>
                  <a:lnTo>
                    <a:pt x="13321" y="142996"/>
                  </a:lnTo>
                  <a:lnTo>
                    <a:pt x="9261" y="124143"/>
                  </a:lnTo>
                  <a:lnTo>
                    <a:pt x="12467" y="105975"/>
                  </a:lnTo>
                  <a:lnTo>
                    <a:pt x="20386" y="93856"/>
                  </a:lnTo>
                  <a:lnTo>
                    <a:pt x="30467" y="86566"/>
                  </a:lnTo>
                  <a:lnTo>
                    <a:pt x="40164" y="82885"/>
                  </a:lnTo>
                  <a:lnTo>
                    <a:pt x="42387" y="82296"/>
                  </a:lnTo>
                  <a:lnTo>
                    <a:pt x="43853" y="80157"/>
                  </a:lnTo>
                  <a:lnTo>
                    <a:pt x="43305" y="75354"/>
                  </a:lnTo>
                  <a:lnTo>
                    <a:pt x="43189" y="73432"/>
                  </a:lnTo>
                  <a:lnTo>
                    <a:pt x="43151" y="70209"/>
                  </a:lnTo>
                  <a:lnTo>
                    <a:pt x="45842" y="52980"/>
                  </a:lnTo>
                  <a:lnTo>
                    <a:pt x="77935" y="14112"/>
                  </a:lnTo>
                  <a:lnTo>
                    <a:pt x="94761" y="8751"/>
                  </a:lnTo>
                  <a:lnTo>
                    <a:pt x="134703" y="8751"/>
                  </a:lnTo>
                  <a:lnTo>
                    <a:pt x="133801" y="8045"/>
                  </a:lnTo>
                  <a:lnTo>
                    <a:pt x="114801" y="879"/>
                  </a:lnTo>
                  <a:lnTo>
                    <a:pt x="94651" y="0"/>
                  </a:lnTo>
                  <a:close/>
                </a:path>
                <a:path w="259714" h="176530">
                  <a:moveTo>
                    <a:pt x="206819" y="47567"/>
                  </a:moveTo>
                  <a:lnTo>
                    <a:pt x="185079" y="47567"/>
                  </a:lnTo>
                  <a:lnTo>
                    <a:pt x="191335" y="48297"/>
                  </a:lnTo>
                  <a:lnTo>
                    <a:pt x="198423" y="51946"/>
                  </a:lnTo>
                  <a:lnTo>
                    <a:pt x="203952" y="58167"/>
                  </a:lnTo>
                  <a:lnTo>
                    <a:pt x="207713" y="66584"/>
                  </a:lnTo>
                  <a:lnTo>
                    <a:pt x="209496" y="76818"/>
                  </a:lnTo>
                  <a:lnTo>
                    <a:pt x="209110" y="79321"/>
                  </a:lnTo>
                  <a:lnTo>
                    <a:pt x="210785" y="81676"/>
                  </a:lnTo>
                  <a:lnTo>
                    <a:pt x="245868" y="104532"/>
                  </a:lnTo>
                  <a:lnTo>
                    <a:pt x="250061" y="124547"/>
                  </a:lnTo>
                  <a:lnTo>
                    <a:pt x="244421" y="147422"/>
                  </a:lnTo>
                  <a:lnTo>
                    <a:pt x="231927" y="160142"/>
                  </a:lnTo>
                  <a:lnTo>
                    <a:pt x="219224" y="165653"/>
                  </a:lnTo>
                  <a:lnTo>
                    <a:pt x="212953" y="166898"/>
                  </a:lnTo>
                  <a:lnTo>
                    <a:pt x="237673" y="166898"/>
                  </a:lnTo>
                  <a:lnTo>
                    <a:pt x="252202" y="152532"/>
                  </a:lnTo>
                  <a:lnTo>
                    <a:pt x="259120" y="125345"/>
                  </a:lnTo>
                  <a:lnTo>
                    <a:pt x="259243" y="124144"/>
                  </a:lnTo>
                  <a:lnTo>
                    <a:pt x="254782" y="101602"/>
                  </a:lnTo>
                  <a:lnTo>
                    <a:pt x="243815" y="86590"/>
                  </a:lnTo>
                  <a:lnTo>
                    <a:pt x="230400" y="77852"/>
                  </a:lnTo>
                  <a:lnTo>
                    <a:pt x="218518" y="73727"/>
                  </a:lnTo>
                  <a:lnTo>
                    <a:pt x="215738" y="61421"/>
                  </a:lnTo>
                  <a:lnTo>
                    <a:pt x="210544" y="51349"/>
                  </a:lnTo>
                  <a:lnTo>
                    <a:pt x="206819" y="47567"/>
                  </a:lnTo>
                  <a:close/>
                </a:path>
                <a:path w="259714" h="176530">
                  <a:moveTo>
                    <a:pt x="134703" y="8751"/>
                  </a:moveTo>
                  <a:lnTo>
                    <a:pt x="102093" y="8751"/>
                  </a:lnTo>
                  <a:lnTo>
                    <a:pt x="116556" y="10786"/>
                  </a:lnTo>
                  <a:lnTo>
                    <a:pt x="128517" y="15764"/>
                  </a:lnTo>
                  <a:lnTo>
                    <a:pt x="157406" y="47701"/>
                  </a:lnTo>
                  <a:lnTo>
                    <a:pt x="161150" y="57409"/>
                  </a:lnTo>
                  <a:lnTo>
                    <a:pt x="162586" y="58594"/>
                  </a:lnTo>
                  <a:lnTo>
                    <a:pt x="165951" y="59098"/>
                  </a:lnTo>
                  <a:lnTo>
                    <a:pt x="167718" y="58370"/>
                  </a:lnTo>
                  <a:lnTo>
                    <a:pt x="168737" y="56960"/>
                  </a:lnTo>
                  <a:lnTo>
                    <a:pt x="173400" y="52050"/>
                  </a:lnTo>
                  <a:lnTo>
                    <a:pt x="178974" y="48869"/>
                  </a:lnTo>
                  <a:lnTo>
                    <a:pt x="185079" y="47567"/>
                  </a:lnTo>
                  <a:lnTo>
                    <a:pt x="206819" y="47567"/>
                  </a:lnTo>
                  <a:lnTo>
                    <a:pt x="204889" y="45609"/>
                  </a:lnTo>
                  <a:lnTo>
                    <a:pt x="166607" y="45609"/>
                  </a:lnTo>
                  <a:lnTo>
                    <a:pt x="163341" y="38780"/>
                  </a:lnTo>
                  <a:lnTo>
                    <a:pt x="159607" y="32447"/>
                  </a:lnTo>
                  <a:lnTo>
                    <a:pt x="155415" y="26622"/>
                  </a:lnTo>
                  <a:lnTo>
                    <a:pt x="150778" y="21318"/>
                  </a:lnTo>
                  <a:lnTo>
                    <a:pt x="134703" y="8751"/>
                  </a:lnTo>
                  <a:close/>
                </a:path>
                <a:path w="259714" h="176530">
                  <a:moveTo>
                    <a:pt x="186647" y="38251"/>
                  </a:moveTo>
                  <a:lnTo>
                    <a:pt x="179504" y="38993"/>
                  </a:lnTo>
                  <a:lnTo>
                    <a:pt x="172731" y="41479"/>
                  </a:lnTo>
                  <a:lnTo>
                    <a:pt x="166607" y="45609"/>
                  </a:lnTo>
                  <a:lnTo>
                    <a:pt x="204889" y="45609"/>
                  </a:lnTo>
                  <a:lnTo>
                    <a:pt x="203179" y="43873"/>
                  </a:lnTo>
                  <a:lnTo>
                    <a:pt x="193882" y="39356"/>
                  </a:lnTo>
                  <a:lnTo>
                    <a:pt x="186647" y="38251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691890" y="3850894"/>
            <a:ext cx="6489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ol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-30">
                <a:solidFill>
                  <a:srgbClr val="FFFFFF"/>
                </a:solidFill>
                <a:latin typeface="Trebuchet MS"/>
                <a:cs typeface="Trebuchet MS"/>
              </a:rPr>
              <a:t>ec</a:t>
            </a:r>
            <a:r>
              <a:rPr dirty="0" sz="1200" spc="-3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or  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loader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1852" y="3214116"/>
            <a:ext cx="609600" cy="60959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845558" y="3918584"/>
            <a:ext cx="8032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6205" marR="5080" indent="-104139">
              <a:lnSpc>
                <a:spcPct val="100000"/>
              </a:lnSpc>
              <a:spcBef>
                <a:spcPts val="100"/>
              </a:spcBef>
            </a:pP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rect 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Connect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12764" y="2298192"/>
            <a:ext cx="1621790" cy="2481580"/>
          </a:xfrm>
          <a:custGeom>
            <a:avLst/>
            <a:gdLst/>
            <a:ahLst/>
            <a:cxnLst/>
            <a:rect l="l" t="t" r="r" b="b"/>
            <a:pathLst>
              <a:path w="1621790" h="2481579">
                <a:moveTo>
                  <a:pt x="0" y="2481072"/>
                </a:moveTo>
                <a:lnTo>
                  <a:pt x="1621536" y="2481072"/>
                </a:lnTo>
                <a:lnTo>
                  <a:pt x="1621536" y="0"/>
                </a:lnTo>
                <a:lnTo>
                  <a:pt x="0" y="0"/>
                </a:lnTo>
                <a:lnTo>
                  <a:pt x="0" y="2481072"/>
                </a:lnTo>
                <a:close/>
              </a:path>
            </a:pathLst>
          </a:custGeom>
          <a:ln w="12699">
            <a:solidFill>
              <a:srgbClr val="69AD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557898" y="2366263"/>
            <a:ext cx="75882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solidFill>
                  <a:srgbClr val="69AD35"/>
                </a:solidFill>
                <a:latin typeface="Trebuchet MS"/>
                <a:cs typeface="Trebuchet MS"/>
              </a:rPr>
              <a:t>Tr</a:t>
            </a:r>
            <a:r>
              <a:rPr dirty="0" sz="1100" spc="-20">
                <a:solidFill>
                  <a:srgbClr val="69AD35"/>
                </a:solidFill>
                <a:latin typeface="Trebuchet MS"/>
                <a:cs typeface="Trebuchet MS"/>
              </a:rPr>
              <a:t>a</a:t>
            </a:r>
            <a:r>
              <a:rPr dirty="0" sz="1100" spc="15">
                <a:solidFill>
                  <a:srgbClr val="69AD35"/>
                </a:solidFill>
                <a:latin typeface="Trebuchet MS"/>
                <a:cs typeface="Trebuchet MS"/>
              </a:rPr>
              <a:t>ns</a:t>
            </a:r>
            <a:r>
              <a:rPr dirty="0" sz="1100" spc="5">
                <a:solidFill>
                  <a:srgbClr val="69AD35"/>
                </a:solidFill>
                <a:latin typeface="Trebuchet MS"/>
                <a:cs typeface="Trebuchet MS"/>
              </a:rPr>
              <a:t>i</a:t>
            </a:r>
            <a:r>
              <a:rPr dirty="0" sz="1100" spc="-15">
                <a:solidFill>
                  <a:srgbClr val="69AD35"/>
                </a:solidFill>
                <a:latin typeface="Trebuchet MS"/>
                <a:cs typeface="Trebuchet MS"/>
              </a:rPr>
              <a:t>t</a:t>
            </a:r>
            <a:r>
              <a:rPr dirty="0" sz="1100" spc="-50">
                <a:solidFill>
                  <a:srgbClr val="69AD35"/>
                </a:solidFill>
                <a:latin typeface="Trebuchet MS"/>
                <a:cs typeface="Trebuchet MS"/>
              </a:rPr>
              <a:t> </a:t>
            </a:r>
            <a:r>
              <a:rPr dirty="0" sz="1100" spc="40">
                <a:solidFill>
                  <a:srgbClr val="69AD35"/>
                </a:solidFill>
                <a:latin typeface="Trebuchet MS"/>
                <a:cs typeface="Trebuchet MS"/>
              </a:rPr>
              <a:t>VPC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111240" y="2295144"/>
            <a:ext cx="1088390" cy="1527175"/>
            <a:chOff x="6111240" y="2295144"/>
            <a:chExt cx="1088390" cy="1527175"/>
          </a:xfrm>
        </p:grpSpPr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11240" y="2295144"/>
              <a:ext cx="330708" cy="33070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01968" y="3224783"/>
              <a:ext cx="597407" cy="597407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6504178" y="3914647"/>
            <a:ext cx="82359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ransi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VPC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7805673" y="2296414"/>
          <a:ext cx="2538730" cy="1196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190"/>
                <a:gridCol w="400050"/>
                <a:gridCol w="904239"/>
                <a:gridCol w="106680"/>
                <a:gridCol w="731519"/>
              </a:tblGrid>
              <a:tr h="3619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6FAC46"/>
                      </a:solidFill>
                      <a:prstDash val="solid"/>
                    </a:lnL>
                    <a:lnT w="12700">
                      <a:solidFill>
                        <a:srgbClr val="6FAC46"/>
                      </a:solidFill>
                      <a:prstDash val="solid"/>
                    </a:lnT>
                    <a:solidFill>
                      <a:srgbClr val="6CAD3D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1100">
                          <a:solidFill>
                            <a:srgbClr val="6FAC46"/>
                          </a:solidFill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100">
                          <a:solidFill>
                            <a:srgbClr val="6FAC46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100" spc="-50">
                          <a:solidFill>
                            <a:srgbClr val="6FAC4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solidFill>
                            <a:srgbClr val="6FAC46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81915">
                    <a:lnT w="12700">
                      <a:solidFill>
                        <a:srgbClr val="6FAC4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1100" spc="-10">
                          <a:solidFill>
                            <a:srgbClr val="6FAC46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100">
                          <a:solidFill>
                            <a:srgbClr val="6FAC46"/>
                          </a:solidFill>
                          <a:latin typeface="Trebuchet MS"/>
                          <a:cs typeface="Trebuchet MS"/>
                        </a:rPr>
                        <a:t>me</a:t>
                      </a:r>
                      <a:r>
                        <a:rPr dirty="0" sz="1100">
                          <a:solidFill>
                            <a:srgbClr val="6FAC46"/>
                          </a:solidFill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100">
                          <a:solidFill>
                            <a:srgbClr val="6FAC46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100" spc="5">
                          <a:solidFill>
                            <a:srgbClr val="6FAC46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100" spc="-5">
                          <a:solidFill>
                            <a:srgbClr val="6FAC46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100" spc="-10">
                          <a:solidFill>
                            <a:srgbClr val="6FAC46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100">
                          <a:solidFill>
                            <a:srgbClr val="6FAC46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100">
                          <a:solidFill>
                            <a:srgbClr val="6FAC46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100" spc="-55">
                          <a:solidFill>
                            <a:srgbClr val="6FAC4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10">
                          <a:solidFill>
                            <a:srgbClr val="6FAC46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100">
                          <a:solidFill>
                            <a:srgbClr val="6FAC46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81915">
                    <a:lnT w="12700">
                      <a:solidFill>
                        <a:srgbClr val="6FAC4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1100">
                          <a:solidFill>
                            <a:srgbClr val="6FAC46"/>
                          </a:solidFill>
                          <a:latin typeface="Trebuchet MS"/>
                          <a:cs typeface="Trebuchet MS"/>
                        </a:rPr>
                        <a:t>–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81915">
                    <a:lnT w="12700">
                      <a:solidFill>
                        <a:srgbClr val="6FAC4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1100" spc="-5">
                          <a:solidFill>
                            <a:srgbClr val="6FAC46"/>
                          </a:solidFill>
                          <a:latin typeface="Trebuchet MS"/>
                          <a:cs typeface="Trebuchet MS"/>
                        </a:rPr>
                        <a:t>daily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81915"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</a:tcPr>
                </a:tc>
              </a:tr>
              <a:tr h="822231">
                <a:tc gridSpan="2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21590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73660" marR="2159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1000" spc="3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VPC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  <a:p>
                      <a:pPr algn="ctr" marL="72390" marR="21590">
                        <a:lnSpc>
                          <a:spcPct val="100000"/>
                        </a:lnSpc>
                      </a:pPr>
                      <a:r>
                        <a:rPr dirty="0" sz="1000" spc="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endpoint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6FAC46"/>
                      </a:solidFill>
                      <a:prstDash val="solid"/>
                    </a:lnL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 marR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5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DB</a:t>
                      </a:r>
                      <a:r>
                        <a:rPr dirty="0" sz="1000" spc="-7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instances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784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6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AWS</a:t>
                      </a:r>
                      <a:r>
                        <a:rPr dirty="0" sz="1000" spc="-7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8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KMS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2700">
                      <a:solidFill>
                        <a:srgbClr val="6FAC46"/>
                      </a:solidFill>
                      <a:prstDash val="solid"/>
                    </a:lnR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7874153" y="2406219"/>
            <a:ext cx="259715" cy="163830"/>
          </a:xfrm>
          <a:custGeom>
            <a:avLst/>
            <a:gdLst/>
            <a:ahLst/>
            <a:cxnLst/>
            <a:rect l="l" t="t" r="r" b="b"/>
            <a:pathLst>
              <a:path w="259715" h="163830">
                <a:moveTo>
                  <a:pt x="94651" y="0"/>
                </a:moveTo>
                <a:lnTo>
                  <a:pt x="58218" y="15009"/>
                </a:lnTo>
                <a:lnTo>
                  <a:pt x="33889" y="65155"/>
                </a:lnTo>
                <a:lnTo>
                  <a:pt x="33922" y="67556"/>
                </a:lnTo>
                <a:lnTo>
                  <a:pt x="34043" y="69620"/>
                </a:lnTo>
                <a:lnTo>
                  <a:pt x="23423" y="74140"/>
                </a:lnTo>
                <a:lnTo>
                  <a:pt x="12310" y="82501"/>
                </a:lnTo>
                <a:lnTo>
                  <a:pt x="3552" y="95818"/>
                </a:lnTo>
                <a:lnTo>
                  <a:pt x="0" y="115206"/>
                </a:lnTo>
                <a:lnTo>
                  <a:pt x="25" y="117406"/>
                </a:lnTo>
                <a:lnTo>
                  <a:pt x="31814" y="159898"/>
                </a:lnTo>
                <a:lnTo>
                  <a:pt x="213332" y="163489"/>
                </a:lnTo>
                <a:lnTo>
                  <a:pt x="220713" y="162150"/>
                </a:lnTo>
                <a:lnTo>
                  <a:pt x="236501" y="155952"/>
                </a:lnTo>
                <a:lnTo>
                  <a:pt x="237674" y="154875"/>
                </a:lnTo>
                <a:lnTo>
                  <a:pt x="212953" y="154875"/>
                </a:lnTo>
                <a:lnTo>
                  <a:pt x="50815" y="154717"/>
                </a:lnTo>
                <a:lnTo>
                  <a:pt x="13321" y="132694"/>
                </a:lnTo>
                <a:lnTo>
                  <a:pt x="9261" y="115206"/>
                </a:lnTo>
                <a:lnTo>
                  <a:pt x="12467" y="98343"/>
                </a:lnTo>
                <a:lnTo>
                  <a:pt x="20385" y="87096"/>
                </a:lnTo>
                <a:lnTo>
                  <a:pt x="30467" y="80330"/>
                </a:lnTo>
                <a:lnTo>
                  <a:pt x="40164" y="76911"/>
                </a:lnTo>
                <a:lnTo>
                  <a:pt x="42386" y="76372"/>
                </a:lnTo>
                <a:lnTo>
                  <a:pt x="43842" y="74401"/>
                </a:lnTo>
                <a:lnTo>
                  <a:pt x="43305" y="69922"/>
                </a:lnTo>
                <a:lnTo>
                  <a:pt x="43189" y="68146"/>
                </a:lnTo>
                <a:lnTo>
                  <a:pt x="43151" y="65155"/>
                </a:lnTo>
                <a:lnTo>
                  <a:pt x="45842" y="49166"/>
                </a:lnTo>
                <a:lnTo>
                  <a:pt x="77935" y="13097"/>
                </a:lnTo>
                <a:lnTo>
                  <a:pt x="94760" y="8122"/>
                </a:lnTo>
                <a:lnTo>
                  <a:pt x="134706" y="8122"/>
                </a:lnTo>
                <a:lnTo>
                  <a:pt x="133800" y="7464"/>
                </a:lnTo>
                <a:lnTo>
                  <a:pt x="114801" y="814"/>
                </a:lnTo>
                <a:lnTo>
                  <a:pt x="94651" y="0"/>
                </a:lnTo>
                <a:close/>
              </a:path>
              <a:path w="259715" h="163830">
                <a:moveTo>
                  <a:pt x="206815" y="44140"/>
                </a:moveTo>
                <a:lnTo>
                  <a:pt x="185079" y="44140"/>
                </a:lnTo>
                <a:lnTo>
                  <a:pt x="191335" y="44814"/>
                </a:lnTo>
                <a:lnTo>
                  <a:pt x="198423" y="48201"/>
                </a:lnTo>
                <a:lnTo>
                  <a:pt x="203952" y="53977"/>
                </a:lnTo>
                <a:lnTo>
                  <a:pt x="207713" y="61790"/>
                </a:lnTo>
                <a:lnTo>
                  <a:pt x="209496" y="71288"/>
                </a:lnTo>
                <a:lnTo>
                  <a:pt x="209110" y="73611"/>
                </a:lnTo>
                <a:lnTo>
                  <a:pt x="210785" y="75789"/>
                </a:lnTo>
                <a:lnTo>
                  <a:pt x="245868" y="97002"/>
                </a:lnTo>
                <a:lnTo>
                  <a:pt x="250061" y="115573"/>
                </a:lnTo>
                <a:lnTo>
                  <a:pt x="244421" y="136802"/>
                </a:lnTo>
                <a:lnTo>
                  <a:pt x="231927" y="148609"/>
                </a:lnTo>
                <a:lnTo>
                  <a:pt x="219224" y="153723"/>
                </a:lnTo>
                <a:lnTo>
                  <a:pt x="212953" y="154875"/>
                </a:lnTo>
                <a:lnTo>
                  <a:pt x="237674" y="154875"/>
                </a:lnTo>
                <a:lnTo>
                  <a:pt x="252202" y="141543"/>
                </a:lnTo>
                <a:lnTo>
                  <a:pt x="259118" y="116321"/>
                </a:lnTo>
                <a:lnTo>
                  <a:pt x="259245" y="115206"/>
                </a:lnTo>
                <a:lnTo>
                  <a:pt x="254782" y="94284"/>
                </a:lnTo>
                <a:lnTo>
                  <a:pt x="243815" y="80352"/>
                </a:lnTo>
                <a:lnTo>
                  <a:pt x="230400" y="72241"/>
                </a:lnTo>
                <a:lnTo>
                  <a:pt x="218518" y="68412"/>
                </a:lnTo>
                <a:lnTo>
                  <a:pt x="215738" y="56997"/>
                </a:lnTo>
                <a:lnTo>
                  <a:pt x="210544" y="47652"/>
                </a:lnTo>
                <a:lnTo>
                  <a:pt x="206815" y="44140"/>
                </a:lnTo>
                <a:close/>
              </a:path>
              <a:path w="259715" h="163830">
                <a:moveTo>
                  <a:pt x="155370" y="85848"/>
                </a:moveTo>
                <a:lnTo>
                  <a:pt x="94683" y="85848"/>
                </a:lnTo>
                <a:lnTo>
                  <a:pt x="92615" y="87783"/>
                </a:lnTo>
                <a:lnTo>
                  <a:pt x="92615" y="135691"/>
                </a:lnTo>
                <a:lnTo>
                  <a:pt x="94683" y="137618"/>
                </a:lnTo>
                <a:lnTo>
                  <a:pt x="155370" y="137618"/>
                </a:lnTo>
                <a:lnTo>
                  <a:pt x="157446" y="135691"/>
                </a:lnTo>
                <a:lnTo>
                  <a:pt x="157446" y="128990"/>
                </a:lnTo>
                <a:lnTo>
                  <a:pt x="101877" y="128990"/>
                </a:lnTo>
                <a:lnTo>
                  <a:pt x="101876" y="94477"/>
                </a:lnTo>
                <a:lnTo>
                  <a:pt x="157446" y="94477"/>
                </a:lnTo>
                <a:lnTo>
                  <a:pt x="157446" y="87783"/>
                </a:lnTo>
                <a:lnTo>
                  <a:pt x="155370" y="85848"/>
                </a:lnTo>
                <a:close/>
              </a:path>
              <a:path w="259715" h="163830">
                <a:moveTo>
                  <a:pt x="157446" y="94477"/>
                </a:moveTo>
                <a:lnTo>
                  <a:pt x="148184" y="94477"/>
                </a:lnTo>
                <a:lnTo>
                  <a:pt x="148184" y="128990"/>
                </a:lnTo>
                <a:lnTo>
                  <a:pt x="157446" y="128990"/>
                </a:lnTo>
                <a:lnTo>
                  <a:pt x="157446" y="94477"/>
                </a:lnTo>
                <a:close/>
              </a:path>
              <a:path w="259715" h="163830">
                <a:moveTo>
                  <a:pt x="125030" y="59963"/>
                </a:moveTo>
                <a:lnTo>
                  <a:pt x="116024" y="61663"/>
                </a:lnTo>
                <a:lnTo>
                  <a:pt x="108663" y="66292"/>
                </a:lnTo>
                <a:lnTo>
                  <a:pt x="103698" y="73150"/>
                </a:lnTo>
                <a:lnTo>
                  <a:pt x="101876" y="81534"/>
                </a:lnTo>
                <a:lnTo>
                  <a:pt x="101876" y="85848"/>
                </a:lnTo>
                <a:lnTo>
                  <a:pt x="111138" y="85848"/>
                </a:lnTo>
                <a:lnTo>
                  <a:pt x="111153" y="74387"/>
                </a:lnTo>
                <a:lnTo>
                  <a:pt x="117374" y="68592"/>
                </a:lnTo>
                <a:lnTo>
                  <a:pt x="143063" y="68592"/>
                </a:lnTo>
                <a:lnTo>
                  <a:pt x="141397" y="66292"/>
                </a:lnTo>
                <a:lnTo>
                  <a:pt x="134037" y="61663"/>
                </a:lnTo>
                <a:lnTo>
                  <a:pt x="125030" y="59963"/>
                </a:lnTo>
                <a:close/>
              </a:path>
              <a:path w="259715" h="163830">
                <a:moveTo>
                  <a:pt x="143063" y="68592"/>
                </a:moveTo>
                <a:lnTo>
                  <a:pt x="132687" y="68592"/>
                </a:lnTo>
                <a:lnTo>
                  <a:pt x="138907" y="74387"/>
                </a:lnTo>
                <a:lnTo>
                  <a:pt x="138923" y="85848"/>
                </a:lnTo>
                <a:lnTo>
                  <a:pt x="148184" y="85848"/>
                </a:lnTo>
                <a:lnTo>
                  <a:pt x="148184" y="81534"/>
                </a:lnTo>
                <a:lnTo>
                  <a:pt x="146363" y="73150"/>
                </a:lnTo>
                <a:lnTo>
                  <a:pt x="143063" y="68592"/>
                </a:lnTo>
                <a:close/>
              </a:path>
              <a:path w="259715" h="163830">
                <a:moveTo>
                  <a:pt x="134706" y="8122"/>
                </a:moveTo>
                <a:lnTo>
                  <a:pt x="102092" y="8122"/>
                </a:lnTo>
                <a:lnTo>
                  <a:pt x="116556" y="10009"/>
                </a:lnTo>
                <a:lnTo>
                  <a:pt x="128517" y="14627"/>
                </a:lnTo>
                <a:lnTo>
                  <a:pt x="157406" y="44268"/>
                </a:lnTo>
                <a:lnTo>
                  <a:pt x="161150" y="53269"/>
                </a:lnTo>
                <a:lnTo>
                  <a:pt x="162586" y="54377"/>
                </a:lnTo>
                <a:lnTo>
                  <a:pt x="165951" y="54844"/>
                </a:lnTo>
                <a:lnTo>
                  <a:pt x="167718" y="54168"/>
                </a:lnTo>
                <a:lnTo>
                  <a:pt x="168737" y="52860"/>
                </a:lnTo>
                <a:lnTo>
                  <a:pt x="173400" y="48300"/>
                </a:lnTo>
                <a:lnTo>
                  <a:pt x="178974" y="45348"/>
                </a:lnTo>
                <a:lnTo>
                  <a:pt x="185079" y="44140"/>
                </a:lnTo>
                <a:lnTo>
                  <a:pt x="206815" y="44140"/>
                </a:lnTo>
                <a:lnTo>
                  <a:pt x="204881" y="42319"/>
                </a:lnTo>
                <a:lnTo>
                  <a:pt x="166607" y="42319"/>
                </a:lnTo>
                <a:lnTo>
                  <a:pt x="163341" y="35985"/>
                </a:lnTo>
                <a:lnTo>
                  <a:pt x="159607" y="30108"/>
                </a:lnTo>
                <a:lnTo>
                  <a:pt x="155415" y="24703"/>
                </a:lnTo>
                <a:lnTo>
                  <a:pt x="150777" y="19784"/>
                </a:lnTo>
                <a:lnTo>
                  <a:pt x="134706" y="8122"/>
                </a:lnTo>
                <a:close/>
              </a:path>
              <a:path w="259715" h="163830">
                <a:moveTo>
                  <a:pt x="186647" y="35497"/>
                </a:moveTo>
                <a:lnTo>
                  <a:pt x="179504" y="36183"/>
                </a:lnTo>
                <a:lnTo>
                  <a:pt x="172731" y="38488"/>
                </a:lnTo>
                <a:lnTo>
                  <a:pt x="166607" y="42319"/>
                </a:lnTo>
                <a:lnTo>
                  <a:pt x="204881" y="42319"/>
                </a:lnTo>
                <a:lnTo>
                  <a:pt x="203179" y="40715"/>
                </a:lnTo>
                <a:lnTo>
                  <a:pt x="193882" y="36523"/>
                </a:lnTo>
                <a:lnTo>
                  <a:pt x="186647" y="35497"/>
                </a:lnTo>
                <a:close/>
              </a:path>
            </a:pathLst>
          </a:custGeom>
          <a:solidFill>
            <a:srgbClr val="222E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894257" y="2670287"/>
            <a:ext cx="275590" cy="276860"/>
          </a:xfrm>
          <a:custGeom>
            <a:avLst/>
            <a:gdLst/>
            <a:ahLst/>
            <a:cxnLst/>
            <a:rect l="l" t="t" r="r" b="b"/>
            <a:pathLst>
              <a:path w="275590" h="276860">
                <a:moveTo>
                  <a:pt x="68873" y="244925"/>
                </a:moveTo>
                <a:lnTo>
                  <a:pt x="56351" y="244925"/>
                </a:lnTo>
                <a:lnTo>
                  <a:pt x="56351" y="276326"/>
                </a:lnTo>
                <a:lnTo>
                  <a:pt x="68873" y="276326"/>
                </a:lnTo>
                <a:lnTo>
                  <a:pt x="68873" y="244925"/>
                </a:lnTo>
                <a:close/>
              </a:path>
              <a:path w="275590" h="276860">
                <a:moveTo>
                  <a:pt x="106440" y="244925"/>
                </a:moveTo>
                <a:lnTo>
                  <a:pt x="93918" y="244925"/>
                </a:lnTo>
                <a:lnTo>
                  <a:pt x="93918" y="276326"/>
                </a:lnTo>
                <a:lnTo>
                  <a:pt x="106440" y="276326"/>
                </a:lnTo>
                <a:lnTo>
                  <a:pt x="106440" y="244925"/>
                </a:lnTo>
                <a:close/>
              </a:path>
              <a:path w="275590" h="276860">
                <a:moveTo>
                  <a:pt x="144007" y="244925"/>
                </a:moveTo>
                <a:lnTo>
                  <a:pt x="131485" y="244925"/>
                </a:lnTo>
                <a:lnTo>
                  <a:pt x="131485" y="276326"/>
                </a:lnTo>
                <a:lnTo>
                  <a:pt x="144007" y="276326"/>
                </a:lnTo>
                <a:lnTo>
                  <a:pt x="144007" y="244925"/>
                </a:lnTo>
                <a:close/>
              </a:path>
              <a:path w="275590" h="276860">
                <a:moveTo>
                  <a:pt x="181574" y="244925"/>
                </a:moveTo>
                <a:lnTo>
                  <a:pt x="169052" y="244925"/>
                </a:lnTo>
                <a:lnTo>
                  <a:pt x="169052" y="276326"/>
                </a:lnTo>
                <a:lnTo>
                  <a:pt x="181574" y="276326"/>
                </a:lnTo>
                <a:lnTo>
                  <a:pt x="181574" y="244925"/>
                </a:lnTo>
                <a:close/>
              </a:path>
              <a:path w="275590" h="276860">
                <a:moveTo>
                  <a:pt x="219141" y="244925"/>
                </a:moveTo>
                <a:lnTo>
                  <a:pt x="206619" y="244925"/>
                </a:lnTo>
                <a:lnTo>
                  <a:pt x="206619" y="276326"/>
                </a:lnTo>
                <a:lnTo>
                  <a:pt x="219141" y="276326"/>
                </a:lnTo>
                <a:lnTo>
                  <a:pt x="219141" y="244925"/>
                </a:lnTo>
                <a:close/>
              </a:path>
              <a:path w="275590" h="276860">
                <a:moveTo>
                  <a:pt x="241378" y="31401"/>
                </a:moveTo>
                <a:lnTo>
                  <a:pt x="34104" y="31400"/>
                </a:lnTo>
                <a:lnTo>
                  <a:pt x="31305" y="34211"/>
                </a:lnTo>
                <a:lnTo>
                  <a:pt x="31305" y="56521"/>
                </a:lnTo>
                <a:lnTo>
                  <a:pt x="0" y="56521"/>
                </a:lnTo>
                <a:lnTo>
                  <a:pt x="0" y="69081"/>
                </a:lnTo>
                <a:lnTo>
                  <a:pt x="31305" y="69081"/>
                </a:lnTo>
                <a:lnTo>
                  <a:pt x="31305" y="94202"/>
                </a:lnTo>
                <a:lnTo>
                  <a:pt x="0" y="94202"/>
                </a:lnTo>
                <a:lnTo>
                  <a:pt x="0" y="106762"/>
                </a:lnTo>
                <a:lnTo>
                  <a:pt x="31306" y="106762"/>
                </a:lnTo>
                <a:lnTo>
                  <a:pt x="31306" y="131883"/>
                </a:lnTo>
                <a:lnTo>
                  <a:pt x="0" y="131883"/>
                </a:lnTo>
                <a:lnTo>
                  <a:pt x="0" y="144443"/>
                </a:lnTo>
                <a:lnTo>
                  <a:pt x="31306" y="144443"/>
                </a:lnTo>
                <a:lnTo>
                  <a:pt x="31306" y="169564"/>
                </a:lnTo>
                <a:lnTo>
                  <a:pt x="0" y="169564"/>
                </a:lnTo>
                <a:lnTo>
                  <a:pt x="0" y="182124"/>
                </a:lnTo>
                <a:lnTo>
                  <a:pt x="31306" y="182124"/>
                </a:lnTo>
                <a:lnTo>
                  <a:pt x="31306" y="207245"/>
                </a:lnTo>
                <a:lnTo>
                  <a:pt x="0" y="207245"/>
                </a:lnTo>
                <a:lnTo>
                  <a:pt x="0" y="219805"/>
                </a:lnTo>
                <a:lnTo>
                  <a:pt x="31306" y="219805"/>
                </a:lnTo>
                <a:lnTo>
                  <a:pt x="31306" y="242117"/>
                </a:lnTo>
                <a:lnTo>
                  <a:pt x="34105" y="244925"/>
                </a:lnTo>
                <a:lnTo>
                  <a:pt x="241379" y="244925"/>
                </a:lnTo>
                <a:lnTo>
                  <a:pt x="244186" y="242118"/>
                </a:lnTo>
                <a:lnTo>
                  <a:pt x="244186" y="232366"/>
                </a:lnTo>
                <a:lnTo>
                  <a:pt x="43828" y="232365"/>
                </a:lnTo>
                <a:lnTo>
                  <a:pt x="43828" y="43961"/>
                </a:lnTo>
                <a:lnTo>
                  <a:pt x="244185" y="43961"/>
                </a:lnTo>
                <a:lnTo>
                  <a:pt x="244185" y="34211"/>
                </a:lnTo>
                <a:lnTo>
                  <a:pt x="241378" y="31401"/>
                </a:lnTo>
                <a:close/>
              </a:path>
              <a:path w="275590" h="276860">
                <a:moveTo>
                  <a:pt x="244185" y="43961"/>
                </a:moveTo>
                <a:lnTo>
                  <a:pt x="231663" y="43961"/>
                </a:lnTo>
                <a:lnTo>
                  <a:pt x="231663" y="232366"/>
                </a:lnTo>
                <a:lnTo>
                  <a:pt x="244186" y="232366"/>
                </a:lnTo>
                <a:lnTo>
                  <a:pt x="244186" y="219805"/>
                </a:lnTo>
                <a:lnTo>
                  <a:pt x="275492" y="219805"/>
                </a:lnTo>
                <a:lnTo>
                  <a:pt x="275492" y="207245"/>
                </a:lnTo>
                <a:lnTo>
                  <a:pt x="244186" y="207245"/>
                </a:lnTo>
                <a:lnTo>
                  <a:pt x="244186" y="182124"/>
                </a:lnTo>
                <a:lnTo>
                  <a:pt x="275492" y="182124"/>
                </a:lnTo>
                <a:lnTo>
                  <a:pt x="275492" y="169564"/>
                </a:lnTo>
                <a:lnTo>
                  <a:pt x="244186" y="169564"/>
                </a:lnTo>
                <a:lnTo>
                  <a:pt x="244186" y="144443"/>
                </a:lnTo>
                <a:lnTo>
                  <a:pt x="275492" y="144443"/>
                </a:lnTo>
                <a:lnTo>
                  <a:pt x="275491" y="131883"/>
                </a:lnTo>
                <a:lnTo>
                  <a:pt x="244186" y="131883"/>
                </a:lnTo>
                <a:lnTo>
                  <a:pt x="244186" y="106762"/>
                </a:lnTo>
                <a:lnTo>
                  <a:pt x="275491" y="106762"/>
                </a:lnTo>
                <a:lnTo>
                  <a:pt x="275491" y="94202"/>
                </a:lnTo>
                <a:lnTo>
                  <a:pt x="244186" y="94202"/>
                </a:lnTo>
                <a:lnTo>
                  <a:pt x="244185" y="69081"/>
                </a:lnTo>
                <a:lnTo>
                  <a:pt x="275491" y="69082"/>
                </a:lnTo>
                <a:lnTo>
                  <a:pt x="275491" y="56521"/>
                </a:lnTo>
                <a:lnTo>
                  <a:pt x="244185" y="56521"/>
                </a:lnTo>
                <a:lnTo>
                  <a:pt x="244185" y="43961"/>
                </a:lnTo>
                <a:close/>
              </a:path>
              <a:path w="275590" h="276860">
                <a:moveTo>
                  <a:pt x="68872" y="0"/>
                </a:moveTo>
                <a:lnTo>
                  <a:pt x="56350" y="0"/>
                </a:lnTo>
                <a:lnTo>
                  <a:pt x="56350" y="31400"/>
                </a:lnTo>
                <a:lnTo>
                  <a:pt x="68872" y="31400"/>
                </a:lnTo>
                <a:lnTo>
                  <a:pt x="68872" y="0"/>
                </a:lnTo>
                <a:close/>
              </a:path>
              <a:path w="275590" h="276860">
                <a:moveTo>
                  <a:pt x="106439" y="0"/>
                </a:moveTo>
                <a:lnTo>
                  <a:pt x="93917" y="0"/>
                </a:lnTo>
                <a:lnTo>
                  <a:pt x="93917" y="31400"/>
                </a:lnTo>
                <a:lnTo>
                  <a:pt x="106439" y="31400"/>
                </a:lnTo>
                <a:lnTo>
                  <a:pt x="106439" y="0"/>
                </a:lnTo>
                <a:close/>
              </a:path>
              <a:path w="275590" h="276860">
                <a:moveTo>
                  <a:pt x="144006" y="0"/>
                </a:moveTo>
                <a:lnTo>
                  <a:pt x="131484" y="0"/>
                </a:lnTo>
                <a:lnTo>
                  <a:pt x="131484" y="31400"/>
                </a:lnTo>
                <a:lnTo>
                  <a:pt x="144007" y="31400"/>
                </a:lnTo>
                <a:lnTo>
                  <a:pt x="144006" y="0"/>
                </a:lnTo>
                <a:close/>
              </a:path>
              <a:path w="275590" h="276860">
                <a:moveTo>
                  <a:pt x="181574" y="0"/>
                </a:moveTo>
                <a:lnTo>
                  <a:pt x="169051" y="0"/>
                </a:lnTo>
                <a:lnTo>
                  <a:pt x="169051" y="31400"/>
                </a:lnTo>
                <a:lnTo>
                  <a:pt x="181574" y="31400"/>
                </a:lnTo>
                <a:lnTo>
                  <a:pt x="181574" y="0"/>
                </a:lnTo>
                <a:close/>
              </a:path>
              <a:path w="275590" h="276860">
                <a:moveTo>
                  <a:pt x="219141" y="0"/>
                </a:moveTo>
                <a:lnTo>
                  <a:pt x="206618" y="0"/>
                </a:lnTo>
                <a:lnTo>
                  <a:pt x="206618" y="31400"/>
                </a:lnTo>
                <a:lnTo>
                  <a:pt x="219141" y="31400"/>
                </a:lnTo>
                <a:lnTo>
                  <a:pt x="219141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" name="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12452" y="2712720"/>
            <a:ext cx="429768" cy="431291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8018560" y="2745588"/>
            <a:ext cx="408305" cy="409575"/>
          </a:xfrm>
          <a:custGeom>
            <a:avLst/>
            <a:gdLst/>
            <a:ahLst/>
            <a:cxnLst/>
            <a:rect l="l" t="t" r="r" b="b"/>
            <a:pathLst>
              <a:path w="408304" h="409575">
                <a:moveTo>
                  <a:pt x="204062" y="0"/>
                </a:moveTo>
                <a:lnTo>
                  <a:pt x="157331" y="5415"/>
                </a:lnTo>
                <a:lnTo>
                  <a:pt x="114402" y="20834"/>
                </a:lnTo>
                <a:lnTo>
                  <a:pt x="76510" y="45021"/>
                </a:lnTo>
                <a:lnTo>
                  <a:pt x="44889" y="76737"/>
                </a:lnTo>
                <a:lnTo>
                  <a:pt x="20773" y="114743"/>
                </a:lnTo>
                <a:lnTo>
                  <a:pt x="5399" y="157803"/>
                </a:lnTo>
                <a:lnTo>
                  <a:pt x="0" y="204678"/>
                </a:lnTo>
                <a:lnTo>
                  <a:pt x="5399" y="251550"/>
                </a:lnTo>
                <a:lnTo>
                  <a:pt x="20773" y="294609"/>
                </a:lnTo>
                <a:lnTo>
                  <a:pt x="44889" y="332617"/>
                </a:lnTo>
                <a:lnTo>
                  <a:pt x="76510" y="364333"/>
                </a:lnTo>
                <a:lnTo>
                  <a:pt x="114402" y="388521"/>
                </a:lnTo>
                <a:lnTo>
                  <a:pt x="157331" y="403942"/>
                </a:lnTo>
                <a:lnTo>
                  <a:pt x="204062" y="409358"/>
                </a:lnTo>
                <a:lnTo>
                  <a:pt x="250795" y="403942"/>
                </a:lnTo>
                <a:lnTo>
                  <a:pt x="287649" y="390704"/>
                </a:lnTo>
                <a:lnTo>
                  <a:pt x="204062" y="390704"/>
                </a:lnTo>
                <a:lnTo>
                  <a:pt x="154814" y="384048"/>
                </a:lnTo>
                <a:lnTo>
                  <a:pt x="110525" y="365271"/>
                </a:lnTo>
                <a:lnTo>
                  <a:pt x="72978" y="336159"/>
                </a:lnTo>
                <a:lnTo>
                  <a:pt x="43954" y="298498"/>
                </a:lnTo>
                <a:lnTo>
                  <a:pt x="25233" y="254076"/>
                </a:lnTo>
                <a:lnTo>
                  <a:pt x="18597" y="204678"/>
                </a:lnTo>
                <a:lnTo>
                  <a:pt x="25233" y="155286"/>
                </a:lnTo>
                <a:lnTo>
                  <a:pt x="43954" y="110865"/>
                </a:lnTo>
                <a:lnTo>
                  <a:pt x="72978" y="73204"/>
                </a:lnTo>
                <a:lnTo>
                  <a:pt x="110525" y="44090"/>
                </a:lnTo>
                <a:lnTo>
                  <a:pt x="154814" y="25310"/>
                </a:lnTo>
                <a:lnTo>
                  <a:pt x="204062" y="18653"/>
                </a:lnTo>
                <a:lnTo>
                  <a:pt x="287653" y="18653"/>
                </a:lnTo>
                <a:lnTo>
                  <a:pt x="250795" y="5415"/>
                </a:lnTo>
                <a:lnTo>
                  <a:pt x="204062" y="0"/>
                </a:lnTo>
                <a:close/>
              </a:path>
              <a:path w="408304" h="409575">
                <a:moveTo>
                  <a:pt x="287653" y="18653"/>
                </a:moveTo>
                <a:lnTo>
                  <a:pt x="204062" y="18653"/>
                </a:lnTo>
                <a:lnTo>
                  <a:pt x="253305" y="25310"/>
                </a:lnTo>
                <a:lnTo>
                  <a:pt x="297592" y="44090"/>
                </a:lnTo>
                <a:lnTo>
                  <a:pt x="335139" y="73204"/>
                </a:lnTo>
                <a:lnTo>
                  <a:pt x="364165" y="110865"/>
                </a:lnTo>
                <a:lnTo>
                  <a:pt x="382888" y="155286"/>
                </a:lnTo>
                <a:lnTo>
                  <a:pt x="389525" y="204678"/>
                </a:lnTo>
                <a:lnTo>
                  <a:pt x="382888" y="254076"/>
                </a:lnTo>
                <a:lnTo>
                  <a:pt x="364165" y="298498"/>
                </a:lnTo>
                <a:lnTo>
                  <a:pt x="335139" y="336159"/>
                </a:lnTo>
                <a:lnTo>
                  <a:pt x="297592" y="365271"/>
                </a:lnTo>
                <a:lnTo>
                  <a:pt x="253305" y="384048"/>
                </a:lnTo>
                <a:lnTo>
                  <a:pt x="204062" y="390704"/>
                </a:lnTo>
                <a:lnTo>
                  <a:pt x="287649" y="390704"/>
                </a:lnTo>
                <a:lnTo>
                  <a:pt x="331617" y="364333"/>
                </a:lnTo>
                <a:lnTo>
                  <a:pt x="363237" y="332617"/>
                </a:lnTo>
                <a:lnTo>
                  <a:pt x="387350" y="294609"/>
                </a:lnTo>
                <a:lnTo>
                  <a:pt x="402723" y="251550"/>
                </a:lnTo>
                <a:lnTo>
                  <a:pt x="408122" y="204678"/>
                </a:lnTo>
                <a:lnTo>
                  <a:pt x="402723" y="157803"/>
                </a:lnTo>
                <a:lnTo>
                  <a:pt x="387350" y="114743"/>
                </a:lnTo>
                <a:lnTo>
                  <a:pt x="363237" y="76737"/>
                </a:lnTo>
                <a:lnTo>
                  <a:pt x="331617" y="45021"/>
                </a:lnTo>
                <a:lnTo>
                  <a:pt x="293725" y="20834"/>
                </a:lnTo>
                <a:lnTo>
                  <a:pt x="287653" y="18653"/>
                </a:lnTo>
                <a:close/>
              </a:path>
              <a:path w="408304" h="409575">
                <a:moveTo>
                  <a:pt x="116205" y="228508"/>
                </a:moveTo>
                <a:lnTo>
                  <a:pt x="97647" y="229674"/>
                </a:lnTo>
                <a:lnTo>
                  <a:pt x="98604" y="240157"/>
                </a:lnTo>
                <a:lnTo>
                  <a:pt x="100718" y="253801"/>
                </a:lnTo>
                <a:lnTo>
                  <a:pt x="126085" y="314973"/>
                </a:lnTo>
                <a:lnTo>
                  <a:pt x="173332" y="348144"/>
                </a:lnTo>
                <a:lnTo>
                  <a:pt x="204062" y="352377"/>
                </a:lnTo>
                <a:lnTo>
                  <a:pt x="256323" y="339223"/>
                </a:lnTo>
                <a:lnTo>
                  <a:pt x="261927" y="333723"/>
                </a:lnTo>
                <a:lnTo>
                  <a:pt x="204062" y="333723"/>
                </a:lnTo>
                <a:lnTo>
                  <a:pt x="178859" y="330309"/>
                </a:lnTo>
                <a:lnTo>
                  <a:pt x="140490" y="303130"/>
                </a:lnTo>
                <a:lnTo>
                  <a:pt x="122140" y="263737"/>
                </a:lnTo>
                <a:lnTo>
                  <a:pt x="116972" y="236987"/>
                </a:lnTo>
                <a:lnTo>
                  <a:pt x="116205" y="228508"/>
                </a:lnTo>
                <a:close/>
              </a:path>
              <a:path w="408304" h="409575">
                <a:moveTo>
                  <a:pt x="253878" y="76363"/>
                </a:moveTo>
                <a:lnTo>
                  <a:pt x="204062" y="76363"/>
                </a:lnTo>
                <a:lnTo>
                  <a:pt x="292136" y="111922"/>
                </a:lnTo>
                <a:lnTo>
                  <a:pt x="292136" y="230148"/>
                </a:lnTo>
                <a:lnTo>
                  <a:pt x="290578" y="248109"/>
                </a:lnTo>
                <a:lnTo>
                  <a:pt x="280648" y="283517"/>
                </a:lnTo>
                <a:lnTo>
                  <a:pt x="254443" y="318133"/>
                </a:lnTo>
                <a:lnTo>
                  <a:pt x="204062" y="333723"/>
                </a:lnTo>
                <a:lnTo>
                  <a:pt x="261927" y="333723"/>
                </a:lnTo>
                <a:lnTo>
                  <a:pt x="289037" y="307115"/>
                </a:lnTo>
                <a:lnTo>
                  <a:pt x="305931" y="267081"/>
                </a:lnTo>
                <a:lnTo>
                  <a:pt x="310734" y="230148"/>
                </a:lnTo>
                <a:lnTo>
                  <a:pt x="310734" y="101810"/>
                </a:lnTo>
                <a:lnTo>
                  <a:pt x="308425" y="98390"/>
                </a:lnTo>
                <a:lnTo>
                  <a:pt x="253878" y="76363"/>
                </a:lnTo>
                <a:close/>
              </a:path>
              <a:path w="408304" h="409575">
                <a:moveTo>
                  <a:pt x="148433" y="229099"/>
                </a:moveTo>
                <a:lnTo>
                  <a:pt x="129835" y="229099"/>
                </a:lnTo>
                <a:lnTo>
                  <a:pt x="129882" y="234438"/>
                </a:lnTo>
                <a:lnTo>
                  <a:pt x="145106" y="276146"/>
                </a:lnTo>
                <a:lnTo>
                  <a:pt x="204062" y="314859"/>
                </a:lnTo>
                <a:lnTo>
                  <a:pt x="240454" y="302838"/>
                </a:lnTo>
                <a:lnTo>
                  <a:pt x="246059" y="296206"/>
                </a:lnTo>
                <a:lnTo>
                  <a:pt x="204062" y="296206"/>
                </a:lnTo>
                <a:lnTo>
                  <a:pt x="178312" y="287250"/>
                </a:lnTo>
                <a:lnTo>
                  <a:pt x="161463" y="267007"/>
                </a:lnTo>
                <a:lnTo>
                  <a:pt x="152006" y="245414"/>
                </a:lnTo>
                <a:lnTo>
                  <a:pt x="148433" y="232410"/>
                </a:lnTo>
                <a:lnTo>
                  <a:pt x="148433" y="229099"/>
                </a:lnTo>
                <a:close/>
              </a:path>
              <a:path w="408304" h="409575">
                <a:moveTo>
                  <a:pt x="253871" y="118770"/>
                </a:moveTo>
                <a:lnTo>
                  <a:pt x="204062" y="118770"/>
                </a:lnTo>
                <a:lnTo>
                  <a:pt x="259684" y="141232"/>
                </a:lnTo>
                <a:lnTo>
                  <a:pt x="259684" y="232410"/>
                </a:lnTo>
                <a:lnTo>
                  <a:pt x="256115" y="245414"/>
                </a:lnTo>
                <a:lnTo>
                  <a:pt x="246658" y="267007"/>
                </a:lnTo>
                <a:lnTo>
                  <a:pt x="229809" y="287250"/>
                </a:lnTo>
                <a:lnTo>
                  <a:pt x="204062" y="296206"/>
                </a:lnTo>
                <a:lnTo>
                  <a:pt x="246059" y="296206"/>
                </a:lnTo>
                <a:lnTo>
                  <a:pt x="274612" y="248844"/>
                </a:lnTo>
                <a:lnTo>
                  <a:pt x="278281" y="131120"/>
                </a:lnTo>
                <a:lnTo>
                  <a:pt x="275972" y="127692"/>
                </a:lnTo>
                <a:lnTo>
                  <a:pt x="253871" y="118770"/>
                </a:lnTo>
                <a:close/>
              </a:path>
              <a:path w="408304" h="409575">
                <a:moveTo>
                  <a:pt x="186286" y="157383"/>
                </a:moveTo>
                <a:lnTo>
                  <a:pt x="173144" y="170580"/>
                </a:lnTo>
                <a:lnTo>
                  <a:pt x="197840" y="195351"/>
                </a:lnTo>
                <a:lnTo>
                  <a:pt x="41760" y="195351"/>
                </a:lnTo>
                <a:lnTo>
                  <a:pt x="41760" y="214005"/>
                </a:lnTo>
                <a:lnTo>
                  <a:pt x="197848" y="214005"/>
                </a:lnTo>
                <a:lnTo>
                  <a:pt x="173144" y="238791"/>
                </a:lnTo>
                <a:lnTo>
                  <a:pt x="186286" y="251973"/>
                </a:lnTo>
                <a:lnTo>
                  <a:pt x="230494" y="207624"/>
                </a:lnTo>
                <a:lnTo>
                  <a:pt x="230494" y="201724"/>
                </a:lnTo>
                <a:lnTo>
                  <a:pt x="186286" y="157383"/>
                </a:lnTo>
                <a:close/>
              </a:path>
              <a:path w="408304" h="409575">
                <a:moveTo>
                  <a:pt x="205318" y="56754"/>
                </a:moveTo>
                <a:lnTo>
                  <a:pt x="202807" y="56754"/>
                </a:lnTo>
                <a:lnTo>
                  <a:pt x="99692" y="98390"/>
                </a:lnTo>
                <a:lnTo>
                  <a:pt x="97383" y="101810"/>
                </a:lnTo>
                <a:lnTo>
                  <a:pt x="97383" y="180265"/>
                </a:lnTo>
                <a:lnTo>
                  <a:pt x="115980" y="180265"/>
                </a:lnTo>
                <a:lnTo>
                  <a:pt x="115980" y="111922"/>
                </a:lnTo>
                <a:lnTo>
                  <a:pt x="204062" y="76363"/>
                </a:lnTo>
                <a:lnTo>
                  <a:pt x="253878" y="76363"/>
                </a:lnTo>
                <a:lnTo>
                  <a:pt x="205318" y="56754"/>
                </a:lnTo>
                <a:close/>
              </a:path>
              <a:path w="408304" h="409575">
                <a:moveTo>
                  <a:pt x="205318" y="99168"/>
                </a:moveTo>
                <a:lnTo>
                  <a:pt x="202807" y="99168"/>
                </a:lnTo>
                <a:lnTo>
                  <a:pt x="132145" y="127692"/>
                </a:lnTo>
                <a:lnTo>
                  <a:pt x="129835" y="131120"/>
                </a:lnTo>
                <a:lnTo>
                  <a:pt x="129835" y="180265"/>
                </a:lnTo>
                <a:lnTo>
                  <a:pt x="148433" y="180265"/>
                </a:lnTo>
                <a:lnTo>
                  <a:pt x="148433" y="141232"/>
                </a:lnTo>
                <a:lnTo>
                  <a:pt x="204062" y="118770"/>
                </a:lnTo>
                <a:lnTo>
                  <a:pt x="253871" y="118770"/>
                </a:lnTo>
                <a:lnTo>
                  <a:pt x="205318" y="99168"/>
                </a:lnTo>
                <a:close/>
              </a:path>
            </a:pathLst>
          </a:custGeom>
          <a:solidFill>
            <a:srgbClr val="A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743455" y="2885173"/>
            <a:ext cx="581660" cy="292100"/>
          </a:xfrm>
          <a:custGeom>
            <a:avLst/>
            <a:gdLst/>
            <a:ahLst/>
            <a:cxnLst/>
            <a:rect l="l" t="t" r="r" b="b"/>
            <a:pathLst>
              <a:path w="581659" h="292100">
                <a:moveTo>
                  <a:pt x="276860" y="106768"/>
                </a:moveTo>
                <a:lnTo>
                  <a:pt x="276847" y="94208"/>
                </a:lnTo>
                <a:lnTo>
                  <a:pt x="245389" y="94208"/>
                </a:lnTo>
                <a:lnTo>
                  <a:pt x="245389" y="69088"/>
                </a:lnTo>
                <a:lnTo>
                  <a:pt x="276847" y="69088"/>
                </a:lnTo>
                <a:lnTo>
                  <a:pt x="276847" y="56527"/>
                </a:lnTo>
                <a:lnTo>
                  <a:pt x="245389" y="56527"/>
                </a:lnTo>
                <a:lnTo>
                  <a:pt x="245389" y="43967"/>
                </a:lnTo>
                <a:lnTo>
                  <a:pt x="245389" y="34213"/>
                </a:lnTo>
                <a:lnTo>
                  <a:pt x="242570" y="31407"/>
                </a:lnTo>
                <a:lnTo>
                  <a:pt x="232803" y="31407"/>
                </a:lnTo>
                <a:lnTo>
                  <a:pt x="232803" y="43967"/>
                </a:lnTo>
                <a:lnTo>
                  <a:pt x="232803" y="232371"/>
                </a:lnTo>
                <a:lnTo>
                  <a:pt x="44043" y="232371"/>
                </a:lnTo>
                <a:lnTo>
                  <a:pt x="44043" y="43967"/>
                </a:lnTo>
                <a:lnTo>
                  <a:pt x="232803" y="43967"/>
                </a:lnTo>
                <a:lnTo>
                  <a:pt x="232803" y="31407"/>
                </a:lnTo>
                <a:lnTo>
                  <a:pt x="220230" y="31407"/>
                </a:lnTo>
                <a:lnTo>
                  <a:pt x="220230" y="0"/>
                </a:lnTo>
                <a:lnTo>
                  <a:pt x="207645" y="0"/>
                </a:lnTo>
                <a:lnTo>
                  <a:pt x="207645" y="31407"/>
                </a:lnTo>
                <a:lnTo>
                  <a:pt x="182473" y="31407"/>
                </a:lnTo>
                <a:lnTo>
                  <a:pt x="182473" y="0"/>
                </a:lnTo>
                <a:lnTo>
                  <a:pt x="169887" y="0"/>
                </a:lnTo>
                <a:lnTo>
                  <a:pt x="169887" y="31407"/>
                </a:lnTo>
                <a:lnTo>
                  <a:pt x="144716" y="31407"/>
                </a:lnTo>
                <a:lnTo>
                  <a:pt x="144716" y="0"/>
                </a:lnTo>
                <a:lnTo>
                  <a:pt x="132130" y="0"/>
                </a:lnTo>
                <a:lnTo>
                  <a:pt x="132130" y="31407"/>
                </a:lnTo>
                <a:lnTo>
                  <a:pt x="106972" y="31407"/>
                </a:lnTo>
                <a:lnTo>
                  <a:pt x="106972" y="0"/>
                </a:lnTo>
                <a:lnTo>
                  <a:pt x="94386" y="0"/>
                </a:lnTo>
                <a:lnTo>
                  <a:pt x="94386" y="31407"/>
                </a:lnTo>
                <a:lnTo>
                  <a:pt x="69215" y="31407"/>
                </a:lnTo>
                <a:lnTo>
                  <a:pt x="69215" y="0"/>
                </a:lnTo>
                <a:lnTo>
                  <a:pt x="56629" y="0"/>
                </a:lnTo>
                <a:lnTo>
                  <a:pt x="56629" y="31407"/>
                </a:lnTo>
                <a:lnTo>
                  <a:pt x="34277" y="31407"/>
                </a:lnTo>
                <a:lnTo>
                  <a:pt x="31457" y="34213"/>
                </a:lnTo>
                <a:lnTo>
                  <a:pt x="31457" y="56527"/>
                </a:lnTo>
                <a:lnTo>
                  <a:pt x="0" y="56527"/>
                </a:lnTo>
                <a:lnTo>
                  <a:pt x="0" y="69088"/>
                </a:lnTo>
                <a:lnTo>
                  <a:pt x="31457" y="69088"/>
                </a:lnTo>
                <a:lnTo>
                  <a:pt x="31457" y="94208"/>
                </a:lnTo>
                <a:lnTo>
                  <a:pt x="0" y="94208"/>
                </a:lnTo>
                <a:lnTo>
                  <a:pt x="0" y="106768"/>
                </a:lnTo>
                <a:lnTo>
                  <a:pt x="31457" y="106768"/>
                </a:lnTo>
                <a:lnTo>
                  <a:pt x="31457" y="131889"/>
                </a:lnTo>
                <a:lnTo>
                  <a:pt x="0" y="131889"/>
                </a:lnTo>
                <a:lnTo>
                  <a:pt x="0" y="144449"/>
                </a:lnTo>
                <a:lnTo>
                  <a:pt x="31457" y="144449"/>
                </a:lnTo>
                <a:lnTo>
                  <a:pt x="31457" y="169570"/>
                </a:lnTo>
                <a:lnTo>
                  <a:pt x="0" y="169570"/>
                </a:lnTo>
                <a:lnTo>
                  <a:pt x="0" y="182130"/>
                </a:lnTo>
                <a:lnTo>
                  <a:pt x="31457" y="182130"/>
                </a:lnTo>
                <a:lnTo>
                  <a:pt x="31457" y="207251"/>
                </a:lnTo>
                <a:lnTo>
                  <a:pt x="0" y="207251"/>
                </a:lnTo>
                <a:lnTo>
                  <a:pt x="0" y="219811"/>
                </a:lnTo>
                <a:lnTo>
                  <a:pt x="31457" y="219811"/>
                </a:lnTo>
                <a:lnTo>
                  <a:pt x="31457" y="242125"/>
                </a:lnTo>
                <a:lnTo>
                  <a:pt x="34277" y="244932"/>
                </a:lnTo>
                <a:lnTo>
                  <a:pt x="56629" y="244932"/>
                </a:lnTo>
                <a:lnTo>
                  <a:pt x="56629" y="276326"/>
                </a:lnTo>
                <a:lnTo>
                  <a:pt x="69215" y="276326"/>
                </a:lnTo>
                <a:lnTo>
                  <a:pt x="69215" y="244932"/>
                </a:lnTo>
                <a:lnTo>
                  <a:pt x="94386" y="244932"/>
                </a:lnTo>
                <a:lnTo>
                  <a:pt x="94386" y="276326"/>
                </a:lnTo>
                <a:lnTo>
                  <a:pt x="106972" y="276326"/>
                </a:lnTo>
                <a:lnTo>
                  <a:pt x="106972" y="244932"/>
                </a:lnTo>
                <a:lnTo>
                  <a:pt x="132130" y="244932"/>
                </a:lnTo>
                <a:lnTo>
                  <a:pt x="132130" y="276326"/>
                </a:lnTo>
                <a:lnTo>
                  <a:pt x="144716" y="276326"/>
                </a:lnTo>
                <a:lnTo>
                  <a:pt x="144716" y="244932"/>
                </a:lnTo>
                <a:lnTo>
                  <a:pt x="169887" y="244932"/>
                </a:lnTo>
                <a:lnTo>
                  <a:pt x="169887" y="276326"/>
                </a:lnTo>
                <a:lnTo>
                  <a:pt x="182473" y="276326"/>
                </a:lnTo>
                <a:lnTo>
                  <a:pt x="182473" y="244932"/>
                </a:lnTo>
                <a:lnTo>
                  <a:pt x="207645" y="244932"/>
                </a:lnTo>
                <a:lnTo>
                  <a:pt x="207645" y="276326"/>
                </a:lnTo>
                <a:lnTo>
                  <a:pt x="220230" y="276326"/>
                </a:lnTo>
                <a:lnTo>
                  <a:pt x="220230" y="244932"/>
                </a:lnTo>
                <a:lnTo>
                  <a:pt x="242570" y="244932"/>
                </a:lnTo>
                <a:lnTo>
                  <a:pt x="245389" y="242125"/>
                </a:lnTo>
                <a:lnTo>
                  <a:pt x="245389" y="232371"/>
                </a:lnTo>
                <a:lnTo>
                  <a:pt x="245389" y="219811"/>
                </a:lnTo>
                <a:lnTo>
                  <a:pt x="276860" y="219811"/>
                </a:lnTo>
                <a:lnTo>
                  <a:pt x="276860" y="207251"/>
                </a:lnTo>
                <a:lnTo>
                  <a:pt x="245389" y="207251"/>
                </a:lnTo>
                <a:lnTo>
                  <a:pt x="245389" y="182130"/>
                </a:lnTo>
                <a:lnTo>
                  <a:pt x="276860" y="182130"/>
                </a:lnTo>
                <a:lnTo>
                  <a:pt x="276860" y="169570"/>
                </a:lnTo>
                <a:lnTo>
                  <a:pt x="245389" y="169570"/>
                </a:lnTo>
                <a:lnTo>
                  <a:pt x="245389" y="144449"/>
                </a:lnTo>
                <a:lnTo>
                  <a:pt x="276860" y="144449"/>
                </a:lnTo>
                <a:lnTo>
                  <a:pt x="276860" y="131889"/>
                </a:lnTo>
                <a:lnTo>
                  <a:pt x="245389" y="131889"/>
                </a:lnTo>
                <a:lnTo>
                  <a:pt x="245389" y="106768"/>
                </a:lnTo>
                <a:lnTo>
                  <a:pt x="276860" y="106768"/>
                </a:lnTo>
                <a:close/>
              </a:path>
              <a:path w="581659" h="292100">
                <a:moveTo>
                  <a:pt x="581660" y="121094"/>
                </a:moveTo>
                <a:lnTo>
                  <a:pt x="581647" y="108483"/>
                </a:lnTo>
                <a:lnTo>
                  <a:pt x="550189" y="108483"/>
                </a:lnTo>
                <a:lnTo>
                  <a:pt x="550189" y="83235"/>
                </a:lnTo>
                <a:lnTo>
                  <a:pt x="581647" y="83235"/>
                </a:lnTo>
                <a:lnTo>
                  <a:pt x="581647" y="70612"/>
                </a:lnTo>
                <a:lnTo>
                  <a:pt x="550189" y="70612"/>
                </a:lnTo>
                <a:lnTo>
                  <a:pt x="550189" y="57988"/>
                </a:lnTo>
                <a:lnTo>
                  <a:pt x="550189" y="48196"/>
                </a:lnTo>
                <a:lnTo>
                  <a:pt x="547370" y="45364"/>
                </a:lnTo>
                <a:lnTo>
                  <a:pt x="537603" y="45364"/>
                </a:lnTo>
                <a:lnTo>
                  <a:pt x="537603" y="57988"/>
                </a:lnTo>
                <a:lnTo>
                  <a:pt x="537603" y="247319"/>
                </a:lnTo>
                <a:lnTo>
                  <a:pt x="348843" y="247319"/>
                </a:lnTo>
                <a:lnTo>
                  <a:pt x="348843" y="57988"/>
                </a:lnTo>
                <a:lnTo>
                  <a:pt x="537603" y="57988"/>
                </a:lnTo>
                <a:lnTo>
                  <a:pt x="537603" y="45364"/>
                </a:lnTo>
                <a:lnTo>
                  <a:pt x="525030" y="45364"/>
                </a:lnTo>
                <a:lnTo>
                  <a:pt x="525030" y="13804"/>
                </a:lnTo>
                <a:lnTo>
                  <a:pt x="512445" y="13804"/>
                </a:lnTo>
                <a:lnTo>
                  <a:pt x="512445" y="45364"/>
                </a:lnTo>
                <a:lnTo>
                  <a:pt x="487273" y="45364"/>
                </a:lnTo>
                <a:lnTo>
                  <a:pt x="487273" y="13804"/>
                </a:lnTo>
                <a:lnTo>
                  <a:pt x="474687" y="13804"/>
                </a:lnTo>
                <a:lnTo>
                  <a:pt x="474687" y="45364"/>
                </a:lnTo>
                <a:lnTo>
                  <a:pt x="449516" y="45364"/>
                </a:lnTo>
                <a:lnTo>
                  <a:pt x="449516" y="13804"/>
                </a:lnTo>
                <a:lnTo>
                  <a:pt x="436930" y="13804"/>
                </a:lnTo>
                <a:lnTo>
                  <a:pt x="436930" y="45364"/>
                </a:lnTo>
                <a:lnTo>
                  <a:pt x="411772" y="45364"/>
                </a:lnTo>
                <a:lnTo>
                  <a:pt x="411772" y="13804"/>
                </a:lnTo>
                <a:lnTo>
                  <a:pt x="399186" y="13804"/>
                </a:lnTo>
                <a:lnTo>
                  <a:pt x="399186" y="45364"/>
                </a:lnTo>
                <a:lnTo>
                  <a:pt x="374015" y="45364"/>
                </a:lnTo>
                <a:lnTo>
                  <a:pt x="374015" y="13804"/>
                </a:lnTo>
                <a:lnTo>
                  <a:pt x="361429" y="13804"/>
                </a:lnTo>
                <a:lnTo>
                  <a:pt x="361429" y="45364"/>
                </a:lnTo>
                <a:lnTo>
                  <a:pt x="339077" y="45364"/>
                </a:lnTo>
                <a:lnTo>
                  <a:pt x="336257" y="48196"/>
                </a:lnTo>
                <a:lnTo>
                  <a:pt x="336257" y="70612"/>
                </a:lnTo>
                <a:lnTo>
                  <a:pt x="304800" y="70612"/>
                </a:lnTo>
                <a:lnTo>
                  <a:pt x="304800" y="83235"/>
                </a:lnTo>
                <a:lnTo>
                  <a:pt x="336257" y="83235"/>
                </a:lnTo>
                <a:lnTo>
                  <a:pt x="336257" y="108483"/>
                </a:lnTo>
                <a:lnTo>
                  <a:pt x="304800" y="108483"/>
                </a:lnTo>
                <a:lnTo>
                  <a:pt x="304800" y="121094"/>
                </a:lnTo>
                <a:lnTo>
                  <a:pt x="336257" y="121094"/>
                </a:lnTo>
                <a:lnTo>
                  <a:pt x="336257" y="146342"/>
                </a:lnTo>
                <a:lnTo>
                  <a:pt x="304800" y="146342"/>
                </a:lnTo>
                <a:lnTo>
                  <a:pt x="304800" y="158965"/>
                </a:lnTo>
                <a:lnTo>
                  <a:pt x="336257" y="158965"/>
                </a:lnTo>
                <a:lnTo>
                  <a:pt x="336257" y="184213"/>
                </a:lnTo>
                <a:lnTo>
                  <a:pt x="304800" y="184213"/>
                </a:lnTo>
                <a:lnTo>
                  <a:pt x="304800" y="196837"/>
                </a:lnTo>
                <a:lnTo>
                  <a:pt x="336257" y="196837"/>
                </a:lnTo>
                <a:lnTo>
                  <a:pt x="336257" y="222072"/>
                </a:lnTo>
                <a:lnTo>
                  <a:pt x="304800" y="222072"/>
                </a:lnTo>
                <a:lnTo>
                  <a:pt x="304800" y="234696"/>
                </a:lnTo>
                <a:lnTo>
                  <a:pt x="336257" y="234696"/>
                </a:lnTo>
                <a:lnTo>
                  <a:pt x="336257" y="257124"/>
                </a:lnTo>
                <a:lnTo>
                  <a:pt x="339077" y="259943"/>
                </a:lnTo>
                <a:lnTo>
                  <a:pt x="361429" y="259943"/>
                </a:lnTo>
                <a:lnTo>
                  <a:pt x="361429" y="291503"/>
                </a:lnTo>
                <a:lnTo>
                  <a:pt x="374015" y="291503"/>
                </a:lnTo>
                <a:lnTo>
                  <a:pt x="374015" y="259943"/>
                </a:lnTo>
                <a:lnTo>
                  <a:pt x="399186" y="259943"/>
                </a:lnTo>
                <a:lnTo>
                  <a:pt x="399186" y="291503"/>
                </a:lnTo>
                <a:lnTo>
                  <a:pt x="411772" y="291503"/>
                </a:lnTo>
                <a:lnTo>
                  <a:pt x="411772" y="259943"/>
                </a:lnTo>
                <a:lnTo>
                  <a:pt x="436930" y="259943"/>
                </a:lnTo>
                <a:lnTo>
                  <a:pt x="436930" y="291503"/>
                </a:lnTo>
                <a:lnTo>
                  <a:pt x="449516" y="291503"/>
                </a:lnTo>
                <a:lnTo>
                  <a:pt x="449516" y="259943"/>
                </a:lnTo>
                <a:lnTo>
                  <a:pt x="474687" y="259943"/>
                </a:lnTo>
                <a:lnTo>
                  <a:pt x="474687" y="291503"/>
                </a:lnTo>
                <a:lnTo>
                  <a:pt x="487273" y="291503"/>
                </a:lnTo>
                <a:lnTo>
                  <a:pt x="487273" y="259943"/>
                </a:lnTo>
                <a:lnTo>
                  <a:pt x="512445" y="259943"/>
                </a:lnTo>
                <a:lnTo>
                  <a:pt x="512445" y="291503"/>
                </a:lnTo>
                <a:lnTo>
                  <a:pt x="525030" y="291503"/>
                </a:lnTo>
                <a:lnTo>
                  <a:pt x="525030" y="259943"/>
                </a:lnTo>
                <a:lnTo>
                  <a:pt x="547370" y="259943"/>
                </a:lnTo>
                <a:lnTo>
                  <a:pt x="550189" y="257124"/>
                </a:lnTo>
                <a:lnTo>
                  <a:pt x="550189" y="247319"/>
                </a:lnTo>
                <a:lnTo>
                  <a:pt x="550189" y="234696"/>
                </a:lnTo>
                <a:lnTo>
                  <a:pt x="581660" y="234696"/>
                </a:lnTo>
                <a:lnTo>
                  <a:pt x="581660" y="222072"/>
                </a:lnTo>
                <a:lnTo>
                  <a:pt x="550189" y="222072"/>
                </a:lnTo>
                <a:lnTo>
                  <a:pt x="550189" y="196837"/>
                </a:lnTo>
                <a:lnTo>
                  <a:pt x="581660" y="196837"/>
                </a:lnTo>
                <a:lnTo>
                  <a:pt x="581660" y="184213"/>
                </a:lnTo>
                <a:lnTo>
                  <a:pt x="550189" y="184213"/>
                </a:lnTo>
                <a:lnTo>
                  <a:pt x="550189" y="158965"/>
                </a:lnTo>
                <a:lnTo>
                  <a:pt x="581660" y="158965"/>
                </a:lnTo>
                <a:lnTo>
                  <a:pt x="581660" y="146342"/>
                </a:lnTo>
                <a:lnTo>
                  <a:pt x="550189" y="146342"/>
                </a:lnTo>
                <a:lnTo>
                  <a:pt x="550189" y="121094"/>
                </a:lnTo>
                <a:lnTo>
                  <a:pt x="581660" y="121094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834883" y="3596640"/>
            <a:ext cx="2491740" cy="1183005"/>
          </a:xfrm>
          <a:custGeom>
            <a:avLst/>
            <a:gdLst/>
            <a:ahLst/>
            <a:cxnLst/>
            <a:rect l="l" t="t" r="r" b="b"/>
            <a:pathLst>
              <a:path w="2491740" h="1183004">
                <a:moveTo>
                  <a:pt x="0" y="1182624"/>
                </a:moveTo>
                <a:lnTo>
                  <a:pt x="2491739" y="1182624"/>
                </a:lnTo>
                <a:lnTo>
                  <a:pt x="2491739" y="0"/>
                </a:lnTo>
                <a:lnTo>
                  <a:pt x="0" y="0"/>
                </a:lnTo>
                <a:lnTo>
                  <a:pt x="0" y="1182624"/>
                </a:lnTo>
                <a:close/>
              </a:path>
            </a:pathLst>
          </a:custGeom>
          <a:ln w="12700">
            <a:solidFill>
              <a:srgbClr val="6FAC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8325739" y="3664965"/>
            <a:ext cx="18224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60">
                <a:solidFill>
                  <a:srgbClr val="6FAC46"/>
                </a:solidFill>
                <a:latin typeface="Trebuchet MS"/>
                <a:cs typeface="Trebuchet MS"/>
              </a:rPr>
              <a:t>GS</a:t>
            </a:r>
            <a:r>
              <a:rPr dirty="0" sz="1100" spc="-60">
                <a:solidFill>
                  <a:srgbClr val="6FAC46"/>
                </a:solidFill>
                <a:latin typeface="Trebuchet MS"/>
                <a:cs typeface="Trebuchet MS"/>
              </a:rPr>
              <a:t> </a:t>
            </a:r>
            <a:r>
              <a:rPr dirty="0" sz="1100" spc="-5">
                <a:solidFill>
                  <a:srgbClr val="6FAC46"/>
                </a:solidFill>
                <a:latin typeface="Trebuchet MS"/>
                <a:cs typeface="Trebuchet MS"/>
              </a:rPr>
              <a:t>time-series</a:t>
            </a:r>
            <a:r>
              <a:rPr dirty="0" sz="1100" spc="-65">
                <a:solidFill>
                  <a:srgbClr val="6FAC46"/>
                </a:solidFill>
                <a:latin typeface="Trebuchet MS"/>
                <a:cs typeface="Trebuchet MS"/>
              </a:rPr>
              <a:t> </a:t>
            </a:r>
            <a:r>
              <a:rPr dirty="0" sz="1100" spc="65">
                <a:solidFill>
                  <a:srgbClr val="6FAC46"/>
                </a:solidFill>
                <a:latin typeface="Trebuchet MS"/>
                <a:cs typeface="Trebuchet MS"/>
              </a:rPr>
              <a:t>DB</a:t>
            </a:r>
            <a:r>
              <a:rPr dirty="0" sz="1100" spc="-40">
                <a:solidFill>
                  <a:srgbClr val="6FAC46"/>
                </a:solidFill>
                <a:latin typeface="Trebuchet MS"/>
                <a:cs typeface="Trebuchet MS"/>
              </a:rPr>
              <a:t> </a:t>
            </a:r>
            <a:r>
              <a:rPr dirty="0" sz="1100" spc="145">
                <a:solidFill>
                  <a:srgbClr val="6FAC46"/>
                </a:solidFill>
                <a:latin typeface="Trebuchet MS"/>
                <a:cs typeface="Trebuchet MS"/>
              </a:rPr>
              <a:t>–</a:t>
            </a:r>
            <a:r>
              <a:rPr dirty="0" sz="1100" spc="-70">
                <a:solidFill>
                  <a:srgbClr val="6FAC46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6FAC46"/>
                </a:solidFill>
                <a:latin typeface="Trebuchet MS"/>
                <a:cs typeface="Trebuchet MS"/>
              </a:rPr>
              <a:t>intraday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841443" y="3611900"/>
            <a:ext cx="2324100" cy="824865"/>
            <a:chOff x="7841443" y="3611900"/>
            <a:chExt cx="2324100" cy="824865"/>
          </a:xfrm>
        </p:grpSpPr>
        <p:sp>
          <p:nvSpPr>
            <p:cNvPr id="35" name="object 35"/>
            <p:cNvSpPr/>
            <p:nvPr/>
          </p:nvSpPr>
          <p:spPr>
            <a:xfrm>
              <a:off x="7841443" y="3611900"/>
              <a:ext cx="370840" cy="345440"/>
            </a:xfrm>
            <a:custGeom>
              <a:avLst/>
              <a:gdLst/>
              <a:ahLst/>
              <a:cxnLst/>
              <a:rect l="l" t="t" r="r" b="b"/>
              <a:pathLst>
                <a:path w="370840" h="345439">
                  <a:moveTo>
                    <a:pt x="370461" y="0"/>
                  </a:moveTo>
                  <a:lnTo>
                    <a:pt x="0" y="0"/>
                  </a:lnTo>
                  <a:lnTo>
                    <a:pt x="0" y="345132"/>
                  </a:lnTo>
                  <a:lnTo>
                    <a:pt x="370462" y="345132"/>
                  </a:lnTo>
                  <a:lnTo>
                    <a:pt x="370461" y="0"/>
                  </a:lnTo>
                  <a:close/>
                </a:path>
              </a:pathLst>
            </a:custGeom>
            <a:solidFill>
              <a:srgbClr val="6CA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897013" y="3698571"/>
              <a:ext cx="259715" cy="163830"/>
            </a:xfrm>
            <a:custGeom>
              <a:avLst/>
              <a:gdLst/>
              <a:ahLst/>
              <a:cxnLst/>
              <a:rect l="l" t="t" r="r" b="b"/>
              <a:pathLst>
                <a:path w="259715" h="163829">
                  <a:moveTo>
                    <a:pt x="94651" y="0"/>
                  </a:moveTo>
                  <a:lnTo>
                    <a:pt x="58218" y="15009"/>
                  </a:lnTo>
                  <a:lnTo>
                    <a:pt x="33889" y="65155"/>
                  </a:lnTo>
                  <a:lnTo>
                    <a:pt x="33922" y="67556"/>
                  </a:lnTo>
                  <a:lnTo>
                    <a:pt x="34043" y="69620"/>
                  </a:lnTo>
                  <a:lnTo>
                    <a:pt x="23423" y="74140"/>
                  </a:lnTo>
                  <a:lnTo>
                    <a:pt x="12310" y="82501"/>
                  </a:lnTo>
                  <a:lnTo>
                    <a:pt x="3552" y="95818"/>
                  </a:lnTo>
                  <a:lnTo>
                    <a:pt x="0" y="115206"/>
                  </a:lnTo>
                  <a:lnTo>
                    <a:pt x="25" y="117406"/>
                  </a:lnTo>
                  <a:lnTo>
                    <a:pt x="31814" y="159898"/>
                  </a:lnTo>
                  <a:lnTo>
                    <a:pt x="213332" y="163489"/>
                  </a:lnTo>
                  <a:lnTo>
                    <a:pt x="220713" y="162150"/>
                  </a:lnTo>
                  <a:lnTo>
                    <a:pt x="236501" y="155952"/>
                  </a:lnTo>
                  <a:lnTo>
                    <a:pt x="237674" y="154875"/>
                  </a:lnTo>
                  <a:lnTo>
                    <a:pt x="212953" y="154875"/>
                  </a:lnTo>
                  <a:lnTo>
                    <a:pt x="50815" y="154717"/>
                  </a:lnTo>
                  <a:lnTo>
                    <a:pt x="13321" y="132694"/>
                  </a:lnTo>
                  <a:lnTo>
                    <a:pt x="9261" y="115206"/>
                  </a:lnTo>
                  <a:lnTo>
                    <a:pt x="12467" y="98343"/>
                  </a:lnTo>
                  <a:lnTo>
                    <a:pt x="20385" y="87096"/>
                  </a:lnTo>
                  <a:lnTo>
                    <a:pt x="30467" y="80330"/>
                  </a:lnTo>
                  <a:lnTo>
                    <a:pt x="40164" y="76911"/>
                  </a:lnTo>
                  <a:lnTo>
                    <a:pt x="42386" y="76372"/>
                  </a:lnTo>
                  <a:lnTo>
                    <a:pt x="43842" y="74401"/>
                  </a:lnTo>
                  <a:lnTo>
                    <a:pt x="43305" y="69922"/>
                  </a:lnTo>
                  <a:lnTo>
                    <a:pt x="43189" y="68146"/>
                  </a:lnTo>
                  <a:lnTo>
                    <a:pt x="43151" y="65155"/>
                  </a:lnTo>
                  <a:lnTo>
                    <a:pt x="45842" y="49166"/>
                  </a:lnTo>
                  <a:lnTo>
                    <a:pt x="77935" y="13097"/>
                  </a:lnTo>
                  <a:lnTo>
                    <a:pt x="94760" y="8122"/>
                  </a:lnTo>
                  <a:lnTo>
                    <a:pt x="134706" y="8122"/>
                  </a:lnTo>
                  <a:lnTo>
                    <a:pt x="133800" y="7464"/>
                  </a:lnTo>
                  <a:lnTo>
                    <a:pt x="114801" y="814"/>
                  </a:lnTo>
                  <a:lnTo>
                    <a:pt x="94651" y="0"/>
                  </a:lnTo>
                  <a:close/>
                </a:path>
                <a:path w="259715" h="163829">
                  <a:moveTo>
                    <a:pt x="206815" y="44140"/>
                  </a:moveTo>
                  <a:lnTo>
                    <a:pt x="185079" y="44140"/>
                  </a:lnTo>
                  <a:lnTo>
                    <a:pt x="191335" y="44814"/>
                  </a:lnTo>
                  <a:lnTo>
                    <a:pt x="198423" y="48201"/>
                  </a:lnTo>
                  <a:lnTo>
                    <a:pt x="203952" y="53977"/>
                  </a:lnTo>
                  <a:lnTo>
                    <a:pt x="207713" y="61790"/>
                  </a:lnTo>
                  <a:lnTo>
                    <a:pt x="209496" y="71288"/>
                  </a:lnTo>
                  <a:lnTo>
                    <a:pt x="209110" y="73611"/>
                  </a:lnTo>
                  <a:lnTo>
                    <a:pt x="210785" y="75789"/>
                  </a:lnTo>
                  <a:lnTo>
                    <a:pt x="245868" y="97002"/>
                  </a:lnTo>
                  <a:lnTo>
                    <a:pt x="250061" y="115573"/>
                  </a:lnTo>
                  <a:lnTo>
                    <a:pt x="244421" y="136802"/>
                  </a:lnTo>
                  <a:lnTo>
                    <a:pt x="231927" y="148609"/>
                  </a:lnTo>
                  <a:lnTo>
                    <a:pt x="219224" y="153723"/>
                  </a:lnTo>
                  <a:lnTo>
                    <a:pt x="212953" y="154875"/>
                  </a:lnTo>
                  <a:lnTo>
                    <a:pt x="237674" y="154875"/>
                  </a:lnTo>
                  <a:lnTo>
                    <a:pt x="252202" y="141543"/>
                  </a:lnTo>
                  <a:lnTo>
                    <a:pt x="259118" y="116321"/>
                  </a:lnTo>
                  <a:lnTo>
                    <a:pt x="259245" y="115206"/>
                  </a:lnTo>
                  <a:lnTo>
                    <a:pt x="254782" y="94284"/>
                  </a:lnTo>
                  <a:lnTo>
                    <a:pt x="243815" y="80352"/>
                  </a:lnTo>
                  <a:lnTo>
                    <a:pt x="230400" y="72241"/>
                  </a:lnTo>
                  <a:lnTo>
                    <a:pt x="218518" y="68412"/>
                  </a:lnTo>
                  <a:lnTo>
                    <a:pt x="215738" y="56997"/>
                  </a:lnTo>
                  <a:lnTo>
                    <a:pt x="210544" y="47652"/>
                  </a:lnTo>
                  <a:lnTo>
                    <a:pt x="206815" y="44140"/>
                  </a:lnTo>
                  <a:close/>
                </a:path>
                <a:path w="259715" h="163829">
                  <a:moveTo>
                    <a:pt x="155370" y="85848"/>
                  </a:moveTo>
                  <a:lnTo>
                    <a:pt x="94683" y="85848"/>
                  </a:lnTo>
                  <a:lnTo>
                    <a:pt x="92615" y="87783"/>
                  </a:lnTo>
                  <a:lnTo>
                    <a:pt x="92615" y="135691"/>
                  </a:lnTo>
                  <a:lnTo>
                    <a:pt x="94683" y="137618"/>
                  </a:lnTo>
                  <a:lnTo>
                    <a:pt x="155370" y="137618"/>
                  </a:lnTo>
                  <a:lnTo>
                    <a:pt x="157446" y="135691"/>
                  </a:lnTo>
                  <a:lnTo>
                    <a:pt x="157446" y="128990"/>
                  </a:lnTo>
                  <a:lnTo>
                    <a:pt x="101877" y="128990"/>
                  </a:lnTo>
                  <a:lnTo>
                    <a:pt x="101876" y="94477"/>
                  </a:lnTo>
                  <a:lnTo>
                    <a:pt x="157446" y="94477"/>
                  </a:lnTo>
                  <a:lnTo>
                    <a:pt x="157446" y="87783"/>
                  </a:lnTo>
                  <a:lnTo>
                    <a:pt x="155370" y="85848"/>
                  </a:lnTo>
                  <a:close/>
                </a:path>
                <a:path w="259715" h="163829">
                  <a:moveTo>
                    <a:pt x="157446" y="94477"/>
                  </a:moveTo>
                  <a:lnTo>
                    <a:pt x="148184" y="94477"/>
                  </a:lnTo>
                  <a:lnTo>
                    <a:pt x="148184" y="128990"/>
                  </a:lnTo>
                  <a:lnTo>
                    <a:pt x="157446" y="128990"/>
                  </a:lnTo>
                  <a:lnTo>
                    <a:pt x="157446" y="94477"/>
                  </a:lnTo>
                  <a:close/>
                </a:path>
                <a:path w="259715" h="163829">
                  <a:moveTo>
                    <a:pt x="125030" y="59963"/>
                  </a:moveTo>
                  <a:lnTo>
                    <a:pt x="116024" y="61663"/>
                  </a:lnTo>
                  <a:lnTo>
                    <a:pt x="108663" y="66292"/>
                  </a:lnTo>
                  <a:lnTo>
                    <a:pt x="103698" y="73150"/>
                  </a:lnTo>
                  <a:lnTo>
                    <a:pt x="101876" y="81534"/>
                  </a:lnTo>
                  <a:lnTo>
                    <a:pt x="101876" y="85848"/>
                  </a:lnTo>
                  <a:lnTo>
                    <a:pt x="111138" y="85848"/>
                  </a:lnTo>
                  <a:lnTo>
                    <a:pt x="111153" y="74387"/>
                  </a:lnTo>
                  <a:lnTo>
                    <a:pt x="117374" y="68592"/>
                  </a:lnTo>
                  <a:lnTo>
                    <a:pt x="143063" y="68592"/>
                  </a:lnTo>
                  <a:lnTo>
                    <a:pt x="141397" y="66292"/>
                  </a:lnTo>
                  <a:lnTo>
                    <a:pt x="134037" y="61663"/>
                  </a:lnTo>
                  <a:lnTo>
                    <a:pt x="125030" y="59963"/>
                  </a:lnTo>
                  <a:close/>
                </a:path>
                <a:path w="259715" h="163829">
                  <a:moveTo>
                    <a:pt x="143063" y="68592"/>
                  </a:moveTo>
                  <a:lnTo>
                    <a:pt x="132687" y="68592"/>
                  </a:lnTo>
                  <a:lnTo>
                    <a:pt x="138907" y="74387"/>
                  </a:lnTo>
                  <a:lnTo>
                    <a:pt x="138923" y="85848"/>
                  </a:lnTo>
                  <a:lnTo>
                    <a:pt x="148184" y="85848"/>
                  </a:lnTo>
                  <a:lnTo>
                    <a:pt x="148184" y="81534"/>
                  </a:lnTo>
                  <a:lnTo>
                    <a:pt x="146363" y="73150"/>
                  </a:lnTo>
                  <a:lnTo>
                    <a:pt x="143063" y="68592"/>
                  </a:lnTo>
                  <a:close/>
                </a:path>
                <a:path w="259715" h="163829">
                  <a:moveTo>
                    <a:pt x="134706" y="8122"/>
                  </a:moveTo>
                  <a:lnTo>
                    <a:pt x="102092" y="8122"/>
                  </a:lnTo>
                  <a:lnTo>
                    <a:pt x="116556" y="10009"/>
                  </a:lnTo>
                  <a:lnTo>
                    <a:pt x="128517" y="14627"/>
                  </a:lnTo>
                  <a:lnTo>
                    <a:pt x="157406" y="44268"/>
                  </a:lnTo>
                  <a:lnTo>
                    <a:pt x="161150" y="53269"/>
                  </a:lnTo>
                  <a:lnTo>
                    <a:pt x="162586" y="54377"/>
                  </a:lnTo>
                  <a:lnTo>
                    <a:pt x="165951" y="54844"/>
                  </a:lnTo>
                  <a:lnTo>
                    <a:pt x="167718" y="54168"/>
                  </a:lnTo>
                  <a:lnTo>
                    <a:pt x="168737" y="52860"/>
                  </a:lnTo>
                  <a:lnTo>
                    <a:pt x="173400" y="48300"/>
                  </a:lnTo>
                  <a:lnTo>
                    <a:pt x="178974" y="45348"/>
                  </a:lnTo>
                  <a:lnTo>
                    <a:pt x="185079" y="44140"/>
                  </a:lnTo>
                  <a:lnTo>
                    <a:pt x="206815" y="44140"/>
                  </a:lnTo>
                  <a:lnTo>
                    <a:pt x="204881" y="42319"/>
                  </a:lnTo>
                  <a:lnTo>
                    <a:pt x="166607" y="42319"/>
                  </a:lnTo>
                  <a:lnTo>
                    <a:pt x="163341" y="35985"/>
                  </a:lnTo>
                  <a:lnTo>
                    <a:pt x="159607" y="30108"/>
                  </a:lnTo>
                  <a:lnTo>
                    <a:pt x="155415" y="24703"/>
                  </a:lnTo>
                  <a:lnTo>
                    <a:pt x="150777" y="19784"/>
                  </a:lnTo>
                  <a:lnTo>
                    <a:pt x="134706" y="8122"/>
                  </a:lnTo>
                  <a:close/>
                </a:path>
                <a:path w="259715" h="163829">
                  <a:moveTo>
                    <a:pt x="186647" y="35497"/>
                  </a:moveTo>
                  <a:lnTo>
                    <a:pt x="179504" y="36183"/>
                  </a:lnTo>
                  <a:lnTo>
                    <a:pt x="172731" y="38488"/>
                  </a:lnTo>
                  <a:lnTo>
                    <a:pt x="166607" y="42319"/>
                  </a:lnTo>
                  <a:lnTo>
                    <a:pt x="204881" y="42319"/>
                  </a:lnTo>
                  <a:lnTo>
                    <a:pt x="203179" y="40715"/>
                  </a:lnTo>
                  <a:lnTo>
                    <a:pt x="193882" y="36523"/>
                  </a:lnTo>
                  <a:lnTo>
                    <a:pt x="186647" y="35497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917117" y="3962729"/>
              <a:ext cx="275590" cy="278130"/>
            </a:xfrm>
            <a:custGeom>
              <a:avLst/>
              <a:gdLst/>
              <a:ahLst/>
              <a:cxnLst/>
              <a:rect l="l" t="t" r="r" b="b"/>
              <a:pathLst>
                <a:path w="275590" h="278129">
                  <a:moveTo>
                    <a:pt x="68873" y="246132"/>
                  </a:moveTo>
                  <a:lnTo>
                    <a:pt x="56351" y="246132"/>
                  </a:lnTo>
                  <a:lnTo>
                    <a:pt x="56351" y="277688"/>
                  </a:lnTo>
                  <a:lnTo>
                    <a:pt x="68873" y="277688"/>
                  </a:lnTo>
                  <a:lnTo>
                    <a:pt x="68873" y="246132"/>
                  </a:lnTo>
                  <a:close/>
                </a:path>
                <a:path w="275590" h="278129">
                  <a:moveTo>
                    <a:pt x="106440" y="246132"/>
                  </a:moveTo>
                  <a:lnTo>
                    <a:pt x="93918" y="246132"/>
                  </a:lnTo>
                  <a:lnTo>
                    <a:pt x="93918" y="277688"/>
                  </a:lnTo>
                  <a:lnTo>
                    <a:pt x="106440" y="277688"/>
                  </a:lnTo>
                  <a:lnTo>
                    <a:pt x="106440" y="246132"/>
                  </a:lnTo>
                  <a:close/>
                </a:path>
                <a:path w="275590" h="278129">
                  <a:moveTo>
                    <a:pt x="144007" y="246132"/>
                  </a:moveTo>
                  <a:lnTo>
                    <a:pt x="131485" y="246132"/>
                  </a:lnTo>
                  <a:lnTo>
                    <a:pt x="131485" y="277688"/>
                  </a:lnTo>
                  <a:lnTo>
                    <a:pt x="144007" y="277688"/>
                  </a:lnTo>
                  <a:lnTo>
                    <a:pt x="144007" y="246132"/>
                  </a:lnTo>
                  <a:close/>
                </a:path>
                <a:path w="275590" h="278129">
                  <a:moveTo>
                    <a:pt x="181574" y="246132"/>
                  </a:moveTo>
                  <a:lnTo>
                    <a:pt x="169052" y="246132"/>
                  </a:lnTo>
                  <a:lnTo>
                    <a:pt x="169052" y="277688"/>
                  </a:lnTo>
                  <a:lnTo>
                    <a:pt x="181574" y="277688"/>
                  </a:lnTo>
                  <a:lnTo>
                    <a:pt x="181574" y="246132"/>
                  </a:lnTo>
                  <a:close/>
                </a:path>
                <a:path w="275590" h="278129">
                  <a:moveTo>
                    <a:pt x="219141" y="246132"/>
                  </a:moveTo>
                  <a:lnTo>
                    <a:pt x="206619" y="246132"/>
                  </a:lnTo>
                  <a:lnTo>
                    <a:pt x="206619" y="277688"/>
                  </a:lnTo>
                  <a:lnTo>
                    <a:pt x="219141" y="277688"/>
                  </a:lnTo>
                  <a:lnTo>
                    <a:pt x="219141" y="246132"/>
                  </a:lnTo>
                  <a:close/>
                </a:path>
                <a:path w="275590" h="278129">
                  <a:moveTo>
                    <a:pt x="241378" y="31555"/>
                  </a:moveTo>
                  <a:lnTo>
                    <a:pt x="34104" y="31555"/>
                  </a:lnTo>
                  <a:lnTo>
                    <a:pt x="31305" y="34379"/>
                  </a:lnTo>
                  <a:lnTo>
                    <a:pt x="31305" y="56800"/>
                  </a:lnTo>
                  <a:lnTo>
                    <a:pt x="0" y="56800"/>
                  </a:lnTo>
                  <a:lnTo>
                    <a:pt x="0" y="69422"/>
                  </a:lnTo>
                  <a:lnTo>
                    <a:pt x="31305" y="69422"/>
                  </a:lnTo>
                  <a:lnTo>
                    <a:pt x="31305" y="94666"/>
                  </a:lnTo>
                  <a:lnTo>
                    <a:pt x="0" y="94666"/>
                  </a:lnTo>
                  <a:lnTo>
                    <a:pt x="0" y="107289"/>
                  </a:lnTo>
                  <a:lnTo>
                    <a:pt x="31306" y="107289"/>
                  </a:lnTo>
                  <a:lnTo>
                    <a:pt x="31306" y="132533"/>
                  </a:lnTo>
                  <a:lnTo>
                    <a:pt x="0" y="132533"/>
                  </a:lnTo>
                  <a:lnTo>
                    <a:pt x="0" y="145155"/>
                  </a:lnTo>
                  <a:lnTo>
                    <a:pt x="31306" y="145155"/>
                  </a:lnTo>
                  <a:lnTo>
                    <a:pt x="31306" y="170400"/>
                  </a:lnTo>
                  <a:lnTo>
                    <a:pt x="0" y="170400"/>
                  </a:lnTo>
                  <a:lnTo>
                    <a:pt x="0" y="183022"/>
                  </a:lnTo>
                  <a:lnTo>
                    <a:pt x="31306" y="183022"/>
                  </a:lnTo>
                  <a:lnTo>
                    <a:pt x="31306" y="208267"/>
                  </a:lnTo>
                  <a:lnTo>
                    <a:pt x="0" y="208267"/>
                  </a:lnTo>
                  <a:lnTo>
                    <a:pt x="0" y="220889"/>
                  </a:lnTo>
                  <a:lnTo>
                    <a:pt x="31306" y="220889"/>
                  </a:lnTo>
                  <a:lnTo>
                    <a:pt x="31306" y="243311"/>
                  </a:lnTo>
                  <a:lnTo>
                    <a:pt x="34105" y="246132"/>
                  </a:lnTo>
                  <a:lnTo>
                    <a:pt x="241379" y="246132"/>
                  </a:lnTo>
                  <a:lnTo>
                    <a:pt x="244186" y="243311"/>
                  </a:lnTo>
                  <a:lnTo>
                    <a:pt x="244186" y="233511"/>
                  </a:lnTo>
                  <a:lnTo>
                    <a:pt x="43828" y="233511"/>
                  </a:lnTo>
                  <a:lnTo>
                    <a:pt x="43828" y="44177"/>
                  </a:lnTo>
                  <a:lnTo>
                    <a:pt x="244185" y="44177"/>
                  </a:lnTo>
                  <a:lnTo>
                    <a:pt x="244185" y="34379"/>
                  </a:lnTo>
                  <a:lnTo>
                    <a:pt x="241378" y="31555"/>
                  </a:lnTo>
                  <a:close/>
                </a:path>
                <a:path w="275590" h="278129">
                  <a:moveTo>
                    <a:pt x="244185" y="44177"/>
                  </a:moveTo>
                  <a:lnTo>
                    <a:pt x="231663" y="44177"/>
                  </a:lnTo>
                  <a:lnTo>
                    <a:pt x="231663" y="233511"/>
                  </a:lnTo>
                  <a:lnTo>
                    <a:pt x="244186" y="233511"/>
                  </a:lnTo>
                  <a:lnTo>
                    <a:pt x="244186" y="220889"/>
                  </a:lnTo>
                  <a:lnTo>
                    <a:pt x="275492" y="220889"/>
                  </a:lnTo>
                  <a:lnTo>
                    <a:pt x="275492" y="208267"/>
                  </a:lnTo>
                  <a:lnTo>
                    <a:pt x="244186" y="208267"/>
                  </a:lnTo>
                  <a:lnTo>
                    <a:pt x="244186" y="183022"/>
                  </a:lnTo>
                  <a:lnTo>
                    <a:pt x="275492" y="183022"/>
                  </a:lnTo>
                  <a:lnTo>
                    <a:pt x="275492" y="170400"/>
                  </a:lnTo>
                  <a:lnTo>
                    <a:pt x="244186" y="170400"/>
                  </a:lnTo>
                  <a:lnTo>
                    <a:pt x="244186" y="145156"/>
                  </a:lnTo>
                  <a:lnTo>
                    <a:pt x="275492" y="145156"/>
                  </a:lnTo>
                  <a:lnTo>
                    <a:pt x="275491" y="132533"/>
                  </a:lnTo>
                  <a:lnTo>
                    <a:pt x="244186" y="132533"/>
                  </a:lnTo>
                  <a:lnTo>
                    <a:pt x="244186" y="107289"/>
                  </a:lnTo>
                  <a:lnTo>
                    <a:pt x="275491" y="107289"/>
                  </a:lnTo>
                  <a:lnTo>
                    <a:pt x="275491" y="94667"/>
                  </a:lnTo>
                  <a:lnTo>
                    <a:pt x="244186" y="94667"/>
                  </a:lnTo>
                  <a:lnTo>
                    <a:pt x="244185" y="69422"/>
                  </a:lnTo>
                  <a:lnTo>
                    <a:pt x="275491" y="69422"/>
                  </a:lnTo>
                  <a:lnTo>
                    <a:pt x="275491" y="56800"/>
                  </a:lnTo>
                  <a:lnTo>
                    <a:pt x="244185" y="56800"/>
                  </a:lnTo>
                  <a:lnTo>
                    <a:pt x="244185" y="44177"/>
                  </a:lnTo>
                  <a:close/>
                </a:path>
                <a:path w="275590" h="278129">
                  <a:moveTo>
                    <a:pt x="68872" y="0"/>
                  </a:moveTo>
                  <a:lnTo>
                    <a:pt x="56350" y="0"/>
                  </a:lnTo>
                  <a:lnTo>
                    <a:pt x="56350" y="31555"/>
                  </a:lnTo>
                  <a:lnTo>
                    <a:pt x="68872" y="31555"/>
                  </a:lnTo>
                  <a:lnTo>
                    <a:pt x="68872" y="0"/>
                  </a:lnTo>
                  <a:close/>
                </a:path>
                <a:path w="275590" h="278129">
                  <a:moveTo>
                    <a:pt x="106439" y="0"/>
                  </a:moveTo>
                  <a:lnTo>
                    <a:pt x="93917" y="0"/>
                  </a:lnTo>
                  <a:lnTo>
                    <a:pt x="93917" y="31555"/>
                  </a:lnTo>
                  <a:lnTo>
                    <a:pt x="106439" y="31555"/>
                  </a:lnTo>
                  <a:lnTo>
                    <a:pt x="106439" y="0"/>
                  </a:lnTo>
                  <a:close/>
                </a:path>
                <a:path w="275590" h="278129">
                  <a:moveTo>
                    <a:pt x="144006" y="0"/>
                  </a:moveTo>
                  <a:lnTo>
                    <a:pt x="131484" y="0"/>
                  </a:lnTo>
                  <a:lnTo>
                    <a:pt x="131484" y="31555"/>
                  </a:lnTo>
                  <a:lnTo>
                    <a:pt x="144007" y="31555"/>
                  </a:lnTo>
                  <a:lnTo>
                    <a:pt x="144006" y="0"/>
                  </a:lnTo>
                  <a:close/>
                </a:path>
                <a:path w="275590" h="278129">
                  <a:moveTo>
                    <a:pt x="181574" y="0"/>
                  </a:moveTo>
                  <a:lnTo>
                    <a:pt x="169051" y="0"/>
                  </a:lnTo>
                  <a:lnTo>
                    <a:pt x="169051" y="31555"/>
                  </a:lnTo>
                  <a:lnTo>
                    <a:pt x="181574" y="31555"/>
                  </a:lnTo>
                  <a:lnTo>
                    <a:pt x="181574" y="0"/>
                  </a:lnTo>
                  <a:close/>
                </a:path>
                <a:path w="275590" h="278129">
                  <a:moveTo>
                    <a:pt x="219141" y="0"/>
                  </a:moveTo>
                  <a:lnTo>
                    <a:pt x="206618" y="0"/>
                  </a:lnTo>
                  <a:lnTo>
                    <a:pt x="206618" y="31555"/>
                  </a:lnTo>
                  <a:lnTo>
                    <a:pt x="219141" y="31555"/>
                  </a:lnTo>
                  <a:lnTo>
                    <a:pt x="219141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35312" y="4005071"/>
              <a:ext cx="429768" cy="431292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9667620" y="4513326"/>
            <a:ext cx="5740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4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00" spc="80">
                <a:solidFill>
                  <a:srgbClr val="FFFFFF"/>
                </a:solidFill>
                <a:latin typeface="Trebuchet MS"/>
                <a:cs typeface="Trebuchet MS"/>
              </a:rPr>
              <a:t>WS</a:t>
            </a:r>
            <a:r>
              <a:rPr dirty="0" sz="1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80">
                <a:solidFill>
                  <a:srgbClr val="FFFFFF"/>
                </a:solidFill>
                <a:latin typeface="Trebuchet MS"/>
                <a:cs typeface="Trebuchet MS"/>
              </a:rPr>
              <a:t>KMS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986394" y="4426965"/>
            <a:ext cx="53213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3175">
              <a:lnSpc>
                <a:spcPct val="100000"/>
              </a:lnSpc>
              <a:spcBef>
                <a:spcPts val="95"/>
              </a:spcBef>
            </a:pPr>
            <a:r>
              <a:rPr dirty="0" sz="1000" spc="30">
                <a:solidFill>
                  <a:srgbClr val="FFFFFF"/>
                </a:solidFill>
                <a:latin typeface="Trebuchet MS"/>
                <a:cs typeface="Trebuchet MS"/>
              </a:rPr>
              <a:t>VPC</a:t>
            </a:r>
            <a:endParaRPr sz="1000">
              <a:latin typeface="Trebuchet MS"/>
              <a:cs typeface="Trebuchet MS"/>
            </a:endParaRPr>
          </a:p>
          <a:p>
            <a:pPr algn="ctr" marR="5080">
              <a:lnSpc>
                <a:spcPct val="100000"/>
              </a:lnSpc>
            </a:pPr>
            <a:r>
              <a:rPr dirty="0" sz="1000" spc="1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dpo</a:t>
            </a:r>
            <a:r>
              <a:rPr dirty="0" sz="1000" spc="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000" spc="10">
                <a:solidFill>
                  <a:srgbClr val="FFFFFF"/>
                </a:solidFill>
                <a:latin typeface="Trebuchet MS"/>
                <a:cs typeface="Trebuchet MS"/>
              </a:rPr>
              <a:t>nt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041420" y="4039465"/>
            <a:ext cx="408305" cy="409575"/>
          </a:xfrm>
          <a:custGeom>
            <a:avLst/>
            <a:gdLst/>
            <a:ahLst/>
            <a:cxnLst/>
            <a:rect l="l" t="t" r="r" b="b"/>
            <a:pathLst>
              <a:path w="408304" h="409575">
                <a:moveTo>
                  <a:pt x="204062" y="0"/>
                </a:moveTo>
                <a:lnTo>
                  <a:pt x="157331" y="5415"/>
                </a:lnTo>
                <a:lnTo>
                  <a:pt x="114402" y="20834"/>
                </a:lnTo>
                <a:lnTo>
                  <a:pt x="76510" y="45021"/>
                </a:lnTo>
                <a:lnTo>
                  <a:pt x="44888" y="76737"/>
                </a:lnTo>
                <a:lnTo>
                  <a:pt x="20773" y="114743"/>
                </a:lnTo>
                <a:lnTo>
                  <a:pt x="5399" y="157803"/>
                </a:lnTo>
                <a:lnTo>
                  <a:pt x="0" y="204678"/>
                </a:lnTo>
                <a:lnTo>
                  <a:pt x="5399" y="251550"/>
                </a:lnTo>
                <a:lnTo>
                  <a:pt x="20773" y="294609"/>
                </a:lnTo>
                <a:lnTo>
                  <a:pt x="44889" y="332617"/>
                </a:lnTo>
                <a:lnTo>
                  <a:pt x="76510" y="364333"/>
                </a:lnTo>
                <a:lnTo>
                  <a:pt x="114403" y="388521"/>
                </a:lnTo>
                <a:lnTo>
                  <a:pt x="157332" y="403942"/>
                </a:lnTo>
                <a:lnTo>
                  <a:pt x="204063" y="409358"/>
                </a:lnTo>
                <a:lnTo>
                  <a:pt x="250796" y="403942"/>
                </a:lnTo>
                <a:lnTo>
                  <a:pt x="287649" y="390704"/>
                </a:lnTo>
                <a:lnTo>
                  <a:pt x="204063" y="390704"/>
                </a:lnTo>
                <a:lnTo>
                  <a:pt x="154814" y="384048"/>
                </a:lnTo>
                <a:lnTo>
                  <a:pt x="110526" y="365271"/>
                </a:lnTo>
                <a:lnTo>
                  <a:pt x="72978" y="336159"/>
                </a:lnTo>
                <a:lnTo>
                  <a:pt x="43954" y="298498"/>
                </a:lnTo>
                <a:lnTo>
                  <a:pt x="25233" y="254076"/>
                </a:lnTo>
                <a:lnTo>
                  <a:pt x="18597" y="204678"/>
                </a:lnTo>
                <a:lnTo>
                  <a:pt x="25233" y="155286"/>
                </a:lnTo>
                <a:lnTo>
                  <a:pt x="43954" y="110865"/>
                </a:lnTo>
                <a:lnTo>
                  <a:pt x="72978" y="73204"/>
                </a:lnTo>
                <a:lnTo>
                  <a:pt x="110525" y="44090"/>
                </a:lnTo>
                <a:lnTo>
                  <a:pt x="154813" y="25310"/>
                </a:lnTo>
                <a:lnTo>
                  <a:pt x="204062" y="18653"/>
                </a:lnTo>
                <a:lnTo>
                  <a:pt x="287653" y="18653"/>
                </a:lnTo>
                <a:lnTo>
                  <a:pt x="250795" y="5415"/>
                </a:lnTo>
                <a:lnTo>
                  <a:pt x="204062" y="0"/>
                </a:lnTo>
                <a:close/>
              </a:path>
              <a:path w="408304" h="409575">
                <a:moveTo>
                  <a:pt x="287653" y="18653"/>
                </a:moveTo>
                <a:lnTo>
                  <a:pt x="204062" y="18653"/>
                </a:lnTo>
                <a:lnTo>
                  <a:pt x="253305" y="25310"/>
                </a:lnTo>
                <a:lnTo>
                  <a:pt x="297591" y="44090"/>
                </a:lnTo>
                <a:lnTo>
                  <a:pt x="335139" y="73204"/>
                </a:lnTo>
                <a:lnTo>
                  <a:pt x="364165" y="110865"/>
                </a:lnTo>
                <a:lnTo>
                  <a:pt x="382888" y="155286"/>
                </a:lnTo>
                <a:lnTo>
                  <a:pt x="389525" y="204678"/>
                </a:lnTo>
                <a:lnTo>
                  <a:pt x="382888" y="254076"/>
                </a:lnTo>
                <a:lnTo>
                  <a:pt x="364165" y="298498"/>
                </a:lnTo>
                <a:lnTo>
                  <a:pt x="335139" y="336159"/>
                </a:lnTo>
                <a:lnTo>
                  <a:pt x="297592" y="365271"/>
                </a:lnTo>
                <a:lnTo>
                  <a:pt x="253306" y="384048"/>
                </a:lnTo>
                <a:lnTo>
                  <a:pt x="204063" y="390704"/>
                </a:lnTo>
                <a:lnTo>
                  <a:pt x="287649" y="390704"/>
                </a:lnTo>
                <a:lnTo>
                  <a:pt x="331617" y="364333"/>
                </a:lnTo>
                <a:lnTo>
                  <a:pt x="363237" y="332617"/>
                </a:lnTo>
                <a:lnTo>
                  <a:pt x="387350" y="294609"/>
                </a:lnTo>
                <a:lnTo>
                  <a:pt x="402723" y="251550"/>
                </a:lnTo>
                <a:lnTo>
                  <a:pt x="408122" y="204678"/>
                </a:lnTo>
                <a:lnTo>
                  <a:pt x="402723" y="157803"/>
                </a:lnTo>
                <a:lnTo>
                  <a:pt x="387350" y="114743"/>
                </a:lnTo>
                <a:lnTo>
                  <a:pt x="363236" y="76737"/>
                </a:lnTo>
                <a:lnTo>
                  <a:pt x="331617" y="45021"/>
                </a:lnTo>
                <a:lnTo>
                  <a:pt x="293725" y="20834"/>
                </a:lnTo>
                <a:lnTo>
                  <a:pt x="287653" y="18653"/>
                </a:lnTo>
                <a:close/>
              </a:path>
              <a:path w="408304" h="409575">
                <a:moveTo>
                  <a:pt x="116205" y="228508"/>
                </a:moveTo>
                <a:lnTo>
                  <a:pt x="97647" y="229674"/>
                </a:lnTo>
                <a:lnTo>
                  <a:pt x="98604" y="240157"/>
                </a:lnTo>
                <a:lnTo>
                  <a:pt x="100718" y="253801"/>
                </a:lnTo>
                <a:lnTo>
                  <a:pt x="126085" y="314973"/>
                </a:lnTo>
                <a:lnTo>
                  <a:pt x="173333" y="348144"/>
                </a:lnTo>
                <a:lnTo>
                  <a:pt x="204062" y="352377"/>
                </a:lnTo>
                <a:lnTo>
                  <a:pt x="256323" y="339223"/>
                </a:lnTo>
                <a:lnTo>
                  <a:pt x="261927" y="333723"/>
                </a:lnTo>
                <a:lnTo>
                  <a:pt x="204062" y="333723"/>
                </a:lnTo>
                <a:lnTo>
                  <a:pt x="178860" y="330309"/>
                </a:lnTo>
                <a:lnTo>
                  <a:pt x="140490" y="303130"/>
                </a:lnTo>
                <a:lnTo>
                  <a:pt x="122140" y="263737"/>
                </a:lnTo>
                <a:lnTo>
                  <a:pt x="116972" y="236987"/>
                </a:lnTo>
                <a:lnTo>
                  <a:pt x="116205" y="228508"/>
                </a:lnTo>
                <a:close/>
              </a:path>
              <a:path w="408304" h="409575">
                <a:moveTo>
                  <a:pt x="253878" y="76363"/>
                </a:moveTo>
                <a:lnTo>
                  <a:pt x="204062" y="76363"/>
                </a:lnTo>
                <a:lnTo>
                  <a:pt x="292136" y="111922"/>
                </a:lnTo>
                <a:lnTo>
                  <a:pt x="292136" y="230148"/>
                </a:lnTo>
                <a:lnTo>
                  <a:pt x="290578" y="248109"/>
                </a:lnTo>
                <a:lnTo>
                  <a:pt x="280648" y="283517"/>
                </a:lnTo>
                <a:lnTo>
                  <a:pt x="254443" y="318133"/>
                </a:lnTo>
                <a:lnTo>
                  <a:pt x="204062" y="333723"/>
                </a:lnTo>
                <a:lnTo>
                  <a:pt x="261927" y="333723"/>
                </a:lnTo>
                <a:lnTo>
                  <a:pt x="289037" y="307115"/>
                </a:lnTo>
                <a:lnTo>
                  <a:pt x="305931" y="267081"/>
                </a:lnTo>
                <a:lnTo>
                  <a:pt x="310734" y="230148"/>
                </a:lnTo>
                <a:lnTo>
                  <a:pt x="310734" y="101810"/>
                </a:lnTo>
                <a:lnTo>
                  <a:pt x="308424" y="98390"/>
                </a:lnTo>
                <a:lnTo>
                  <a:pt x="253878" y="76363"/>
                </a:lnTo>
                <a:close/>
              </a:path>
              <a:path w="408304" h="409575">
                <a:moveTo>
                  <a:pt x="148433" y="229099"/>
                </a:moveTo>
                <a:lnTo>
                  <a:pt x="129836" y="229099"/>
                </a:lnTo>
                <a:lnTo>
                  <a:pt x="129882" y="234438"/>
                </a:lnTo>
                <a:lnTo>
                  <a:pt x="145106" y="276146"/>
                </a:lnTo>
                <a:lnTo>
                  <a:pt x="204062" y="314859"/>
                </a:lnTo>
                <a:lnTo>
                  <a:pt x="240454" y="302838"/>
                </a:lnTo>
                <a:lnTo>
                  <a:pt x="246059" y="296206"/>
                </a:lnTo>
                <a:lnTo>
                  <a:pt x="204062" y="296206"/>
                </a:lnTo>
                <a:lnTo>
                  <a:pt x="178312" y="287250"/>
                </a:lnTo>
                <a:lnTo>
                  <a:pt x="161463" y="267007"/>
                </a:lnTo>
                <a:lnTo>
                  <a:pt x="152006" y="245414"/>
                </a:lnTo>
                <a:lnTo>
                  <a:pt x="148433" y="232410"/>
                </a:lnTo>
                <a:lnTo>
                  <a:pt x="148433" y="229099"/>
                </a:lnTo>
                <a:close/>
              </a:path>
              <a:path w="408304" h="409575">
                <a:moveTo>
                  <a:pt x="253871" y="118770"/>
                </a:moveTo>
                <a:lnTo>
                  <a:pt x="204062" y="118770"/>
                </a:lnTo>
                <a:lnTo>
                  <a:pt x="259684" y="141232"/>
                </a:lnTo>
                <a:lnTo>
                  <a:pt x="259684" y="232410"/>
                </a:lnTo>
                <a:lnTo>
                  <a:pt x="256115" y="245414"/>
                </a:lnTo>
                <a:lnTo>
                  <a:pt x="246658" y="267007"/>
                </a:lnTo>
                <a:lnTo>
                  <a:pt x="229809" y="287250"/>
                </a:lnTo>
                <a:lnTo>
                  <a:pt x="204062" y="296206"/>
                </a:lnTo>
                <a:lnTo>
                  <a:pt x="246059" y="296206"/>
                </a:lnTo>
                <a:lnTo>
                  <a:pt x="274612" y="248844"/>
                </a:lnTo>
                <a:lnTo>
                  <a:pt x="278281" y="131120"/>
                </a:lnTo>
                <a:lnTo>
                  <a:pt x="275972" y="127692"/>
                </a:lnTo>
                <a:lnTo>
                  <a:pt x="253871" y="118770"/>
                </a:lnTo>
                <a:close/>
              </a:path>
              <a:path w="408304" h="409575">
                <a:moveTo>
                  <a:pt x="186286" y="157383"/>
                </a:moveTo>
                <a:lnTo>
                  <a:pt x="173144" y="170580"/>
                </a:lnTo>
                <a:lnTo>
                  <a:pt x="197840" y="195351"/>
                </a:lnTo>
                <a:lnTo>
                  <a:pt x="41760" y="195351"/>
                </a:lnTo>
                <a:lnTo>
                  <a:pt x="41760" y="214005"/>
                </a:lnTo>
                <a:lnTo>
                  <a:pt x="197848" y="214005"/>
                </a:lnTo>
                <a:lnTo>
                  <a:pt x="173144" y="238791"/>
                </a:lnTo>
                <a:lnTo>
                  <a:pt x="186286" y="251973"/>
                </a:lnTo>
                <a:lnTo>
                  <a:pt x="230494" y="207624"/>
                </a:lnTo>
                <a:lnTo>
                  <a:pt x="230494" y="201724"/>
                </a:lnTo>
                <a:lnTo>
                  <a:pt x="186286" y="157383"/>
                </a:lnTo>
                <a:close/>
              </a:path>
              <a:path w="408304" h="409575">
                <a:moveTo>
                  <a:pt x="205317" y="56754"/>
                </a:moveTo>
                <a:lnTo>
                  <a:pt x="202807" y="56754"/>
                </a:lnTo>
                <a:lnTo>
                  <a:pt x="99692" y="98390"/>
                </a:lnTo>
                <a:lnTo>
                  <a:pt x="97383" y="101810"/>
                </a:lnTo>
                <a:lnTo>
                  <a:pt x="97383" y="180265"/>
                </a:lnTo>
                <a:lnTo>
                  <a:pt x="115980" y="180265"/>
                </a:lnTo>
                <a:lnTo>
                  <a:pt x="115980" y="111922"/>
                </a:lnTo>
                <a:lnTo>
                  <a:pt x="204062" y="76363"/>
                </a:lnTo>
                <a:lnTo>
                  <a:pt x="253878" y="76363"/>
                </a:lnTo>
                <a:lnTo>
                  <a:pt x="205317" y="56754"/>
                </a:lnTo>
                <a:close/>
              </a:path>
              <a:path w="408304" h="409575">
                <a:moveTo>
                  <a:pt x="205317" y="99168"/>
                </a:moveTo>
                <a:lnTo>
                  <a:pt x="202807" y="99168"/>
                </a:lnTo>
                <a:lnTo>
                  <a:pt x="132145" y="127692"/>
                </a:lnTo>
                <a:lnTo>
                  <a:pt x="129835" y="131120"/>
                </a:lnTo>
                <a:lnTo>
                  <a:pt x="129835" y="180265"/>
                </a:lnTo>
                <a:lnTo>
                  <a:pt x="148433" y="180265"/>
                </a:lnTo>
                <a:lnTo>
                  <a:pt x="148433" y="141232"/>
                </a:lnTo>
                <a:lnTo>
                  <a:pt x="204062" y="118770"/>
                </a:lnTo>
                <a:lnTo>
                  <a:pt x="253871" y="118770"/>
                </a:lnTo>
                <a:lnTo>
                  <a:pt x="205317" y="99168"/>
                </a:lnTo>
                <a:close/>
              </a:path>
            </a:pathLst>
          </a:custGeom>
          <a:solidFill>
            <a:srgbClr val="A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8662669" y="4468495"/>
            <a:ext cx="7423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6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000" spc="4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inst</a:t>
            </a:r>
            <a:r>
              <a:rPr dirty="0" sz="10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nces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574672" y="2856738"/>
            <a:ext cx="7773670" cy="2453005"/>
            <a:chOff x="1574672" y="2856738"/>
            <a:chExt cx="7773670" cy="2453005"/>
          </a:xfrm>
        </p:grpSpPr>
        <p:sp>
          <p:nvSpPr>
            <p:cNvPr id="44" name="object 44"/>
            <p:cNvSpPr/>
            <p:nvPr/>
          </p:nvSpPr>
          <p:spPr>
            <a:xfrm>
              <a:off x="8766315" y="4177614"/>
              <a:ext cx="581660" cy="292100"/>
            </a:xfrm>
            <a:custGeom>
              <a:avLst/>
              <a:gdLst/>
              <a:ahLst/>
              <a:cxnLst/>
              <a:rect l="l" t="t" r="r" b="b"/>
              <a:pathLst>
                <a:path w="581659" h="292100">
                  <a:moveTo>
                    <a:pt x="276860" y="56807"/>
                  </a:moveTo>
                  <a:lnTo>
                    <a:pt x="245389" y="56807"/>
                  </a:lnTo>
                  <a:lnTo>
                    <a:pt x="245389" y="44183"/>
                  </a:lnTo>
                  <a:lnTo>
                    <a:pt x="245389" y="34378"/>
                  </a:lnTo>
                  <a:lnTo>
                    <a:pt x="242570" y="31559"/>
                  </a:lnTo>
                  <a:lnTo>
                    <a:pt x="232803" y="31559"/>
                  </a:lnTo>
                  <a:lnTo>
                    <a:pt x="232803" y="44183"/>
                  </a:lnTo>
                  <a:lnTo>
                    <a:pt x="232803" y="233514"/>
                  </a:lnTo>
                  <a:lnTo>
                    <a:pt x="44043" y="233514"/>
                  </a:lnTo>
                  <a:lnTo>
                    <a:pt x="44043" y="44183"/>
                  </a:lnTo>
                  <a:lnTo>
                    <a:pt x="232803" y="44183"/>
                  </a:lnTo>
                  <a:lnTo>
                    <a:pt x="232803" y="31559"/>
                  </a:lnTo>
                  <a:lnTo>
                    <a:pt x="220230" y="31559"/>
                  </a:lnTo>
                  <a:lnTo>
                    <a:pt x="220230" y="0"/>
                  </a:lnTo>
                  <a:lnTo>
                    <a:pt x="207645" y="0"/>
                  </a:lnTo>
                  <a:lnTo>
                    <a:pt x="207645" y="31559"/>
                  </a:lnTo>
                  <a:lnTo>
                    <a:pt x="182473" y="31559"/>
                  </a:lnTo>
                  <a:lnTo>
                    <a:pt x="182473" y="0"/>
                  </a:lnTo>
                  <a:lnTo>
                    <a:pt x="169887" y="0"/>
                  </a:lnTo>
                  <a:lnTo>
                    <a:pt x="169887" y="31559"/>
                  </a:lnTo>
                  <a:lnTo>
                    <a:pt x="144716" y="31559"/>
                  </a:lnTo>
                  <a:lnTo>
                    <a:pt x="144716" y="0"/>
                  </a:lnTo>
                  <a:lnTo>
                    <a:pt x="132130" y="0"/>
                  </a:lnTo>
                  <a:lnTo>
                    <a:pt x="132130" y="31559"/>
                  </a:lnTo>
                  <a:lnTo>
                    <a:pt x="106972" y="31559"/>
                  </a:lnTo>
                  <a:lnTo>
                    <a:pt x="106972" y="0"/>
                  </a:lnTo>
                  <a:lnTo>
                    <a:pt x="94386" y="0"/>
                  </a:lnTo>
                  <a:lnTo>
                    <a:pt x="94386" y="31559"/>
                  </a:lnTo>
                  <a:lnTo>
                    <a:pt x="69215" y="31559"/>
                  </a:lnTo>
                  <a:lnTo>
                    <a:pt x="69215" y="0"/>
                  </a:lnTo>
                  <a:lnTo>
                    <a:pt x="56629" y="0"/>
                  </a:lnTo>
                  <a:lnTo>
                    <a:pt x="56629" y="31559"/>
                  </a:lnTo>
                  <a:lnTo>
                    <a:pt x="34277" y="31559"/>
                  </a:lnTo>
                  <a:lnTo>
                    <a:pt x="31457" y="34378"/>
                  </a:lnTo>
                  <a:lnTo>
                    <a:pt x="31457" y="56807"/>
                  </a:lnTo>
                  <a:lnTo>
                    <a:pt x="0" y="56807"/>
                  </a:lnTo>
                  <a:lnTo>
                    <a:pt x="0" y="69430"/>
                  </a:lnTo>
                  <a:lnTo>
                    <a:pt x="31457" y="69430"/>
                  </a:lnTo>
                  <a:lnTo>
                    <a:pt x="31457" y="94678"/>
                  </a:lnTo>
                  <a:lnTo>
                    <a:pt x="0" y="94678"/>
                  </a:lnTo>
                  <a:lnTo>
                    <a:pt x="0" y="107289"/>
                  </a:lnTo>
                  <a:lnTo>
                    <a:pt x="31457" y="107289"/>
                  </a:lnTo>
                  <a:lnTo>
                    <a:pt x="31457" y="132537"/>
                  </a:lnTo>
                  <a:lnTo>
                    <a:pt x="0" y="132537"/>
                  </a:lnTo>
                  <a:lnTo>
                    <a:pt x="0" y="145161"/>
                  </a:lnTo>
                  <a:lnTo>
                    <a:pt x="31457" y="145161"/>
                  </a:lnTo>
                  <a:lnTo>
                    <a:pt x="31457" y="170408"/>
                  </a:lnTo>
                  <a:lnTo>
                    <a:pt x="0" y="170408"/>
                  </a:lnTo>
                  <a:lnTo>
                    <a:pt x="0" y="183032"/>
                  </a:lnTo>
                  <a:lnTo>
                    <a:pt x="31457" y="183032"/>
                  </a:lnTo>
                  <a:lnTo>
                    <a:pt x="31457" y="208267"/>
                  </a:lnTo>
                  <a:lnTo>
                    <a:pt x="0" y="208267"/>
                  </a:lnTo>
                  <a:lnTo>
                    <a:pt x="0" y="220891"/>
                  </a:lnTo>
                  <a:lnTo>
                    <a:pt x="31457" y="220891"/>
                  </a:lnTo>
                  <a:lnTo>
                    <a:pt x="31457" y="243319"/>
                  </a:lnTo>
                  <a:lnTo>
                    <a:pt x="34277" y="246138"/>
                  </a:lnTo>
                  <a:lnTo>
                    <a:pt x="56629" y="246138"/>
                  </a:lnTo>
                  <a:lnTo>
                    <a:pt x="56629" y="277698"/>
                  </a:lnTo>
                  <a:lnTo>
                    <a:pt x="69215" y="277698"/>
                  </a:lnTo>
                  <a:lnTo>
                    <a:pt x="69215" y="246138"/>
                  </a:lnTo>
                  <a:lnTo>
                    <a:pt x="94386" y="246138"/>
                  </a:lnTo>
                  <a:lnTo>
                    <a:pt x="94386" y="277698"/>
                  </a:lnTo>
                  <a:lnTo>
                    <a:pt x="106972" y="277698"/>
                  </a:lnTo>
                  <a:lnTo>
                    <a:pt x="106972" y="246138"/>
                  </a:lnTo>
                  <a:lnTo>
                    <a:pt x="132130" y="246138"/>
                  </a:lnTo>
                  <a:lnTo>
                    <a:pt x="132130" y="277698"/>
                  </a:lnTo>
                  <a:lnTo>
                    <a:pt x="144716" y="277698"/>
                  </a:lnTo>
                  <a:lnTo>
                    <a:pt x="144716" y="246138"/>
                  </a:lnTo>
                  <a:lnTo>
                    <a:pt x="169887" y="246138"/>
                  </a:lnTo>
                  <a:lnTo>
                    <a:pt x="169887" y="277698"/>
                  </a:lnTo>
                  <a:lnTo>
                    <a:pt x="182473" y="277698"/>
                  </a:lnTo>
                  <a:lnTo>
                    <a:pt x="182473" y="246138"/>
                  </a:lnTo>
                  <a:lnTo>
                    <a:pt x="207645" y="246138"/>
                  </a:lnTo>
                  <a:lnTo>
                    <a:pt x="207645" y="277698"/>
                  </a:lnTo>
                  <a:lnTo>
                    <a:pt x="220230" y="277698"/>
                  </a:lnTo>
                  <a:lnTo>
                    <a:pt x="220230" y="246138"/>
                  </a:lnTo>
                  <a:lnTo>
                    <a:pt x="242570" y="246138"/>
                  </a:lnTo>
                  <a:lnTo>
                    <a:pt x="245389" y="243319"/>
                  </a:lnTo>
                  <a:lnTo>
                    <a:pt x="245389" y="233514"/>
                  </a:lnTo>
                  <a:lnTo>
                    <a:pt x="245389" y="220891"/>
                  </a:lnTo>
                  <a:lnTo>
                    <a:pt x="276860" y="220891"/>
                  </a:lnTo>
                  <a:lnTo>
                    <a:pt x="276860" y="208267"/>
                  </a:lnTo>
                  <a:lnTo>
                    <a:pt x="245389" y="208267"/>
                  </a:lnTo>
                  <a:lnTo>
                    <a:pt x="245389" y="183032"/>
                  </a:lnTo>
                  <a:lnTo>
                    <a:pt x="276860" y="183032"/>
                  </a:lnTo>
                  <a:lnTo>
                    <a:pt x="276860" y="170408"/>
                  </a:lnTo>
                  <a:lnTo>
                    <a:pt x="245389" y="170408"/>
                  </a:lnTo>
                  <a:lnTo>
                    <a:pt x="245389" y="145161"/>
                  </a:lnTo>
                  <a:lnTo>
                    <a:pt x="276860" y="145161"/>
                  </a:lnTo>
                  <a:lnTo>
                    <a:pt x="276860" y="132537"/>
                  </a:lnTo>
                  <a:lnTo>
                    <a:pt x="245389" y="132537"/>
                  </a:lnTo>
                  <a:lnTo>
                    <a:pt x="245389" y="107289"/>
                  </a:lnTo>
                  <a:lnTo>
                    <a:pt x="276860" y="107289"/>
                  </a:lnTo>
                  <a:lnTo>
                    <a:pt x="276860" y="94678"/>
                  </a:lnTo>
                  <a:lnTo>
                    <a:pt x="245389" y="94678"/>
                  </a:lnTo>
                  <a:lnTo>
                    <a:pt x="245389" y="69430"/>
                  </a:lnTo>
                  <a:lnTo>
                    <a:pt x="276860" y="69430"/>
                  </a:lnTo>
                  <a:lnTo>
                    <a:pt x="276860" y="56807"/>
                  </a:lnTo>
                  <a:close/>
                </a:path>
                <a:path w="581659" h="292100">
                  <a:moveTo>
                    <a:pt x="581660" y="71678"/>
                  </a:moveTo>
                  <a:lnTo>
                    <a:pt x="550189" y="71678"/>
                  </a:lnTo>
                  <a:lnTo>
                    <a:pt x="550189" y="59118"/>
                  </a:lnTo>
                  <a:lnTo>
                    <a:pt x="550189" y="49364"/>
                  </a:lnTo>
                  <a:lnTo>
                    <a:pt x="547370" y="46558"/>
                  </a:lnTo>
                  <a:lnTo>
                    <a:pt x="537603" y="46558"/>
                  </a:lnTo>
                  <a:lnTo>
                    <a:pt x="537603" y="59118"/>
                  </a:lnTo>
                  <a:lnTo>
                    <a:pt x="537603" y="247523"/>
                  </a:lnTo>
                  <a:lnTo>
                    <a:pt x="348843" y="247523"/>
                  </a:lnTo>
                  <a:lnTo>
                    <a:pt x="348843" y="59118"/>
                  </a:lnTo>
                  <a:lnTo>
                    <a:pt x="537603" y="59118"/>
                  </a:lnTo>
                  <a:lnTo>
                    <a:pt x="537603" y="46558"/>
                  </a:lnTo>
                  <a:lnTo>
                    <a:pt x="525030" y="46558"/>
                  </a:lnTo>
                  <a:lnTo>
                    <a:pt x="525030" y="15151"/>
                  </a:lnTo>
                  <a:lnTo>
                    <a:pt x="512445" y="15151"/>
                  </a:lnTo>
                  <a:lnTo>
                    <a:pt x="512445" y="46558"/>
                  </a:lnTo>
                  <a:lnTo>
                    <a:pt x="487273" y="46558"/>
                  </a:lnTo>
                  <a:lnTo>
                    <a:pt x="487273" y="15151"/>
                  </a:lnTo>
                  <a:lnTo>
                    <a:pt x="474687" y="15151"/>
                  </a:lnTo>
                  <a:lnTo>
                    <a:pt x="474687" y="46558"/>
                  </a:lnTo>
                  <a:lnTo>
                    <a:pt x="449516" y="46558"/>
                  </a:lnTo>
                  <a:lnTo>
                    <a:pt x="449516" y="15151"/>
                  </a:lnTo>
                  <a:lnTo>
                    <a:pt x="436930" y="15151"/>
                  </a:lnTo>
                  <a:lnTo>
                    <a:pt x="436930" y="46558"/>
                  </a:lnTo>
                  <a:lnTo>
                    <a:pt x="411772" y="46558"/>
                  </a:lnTo>
                  <a:lnTo>
                    <a:pt x="411772" y="15151"/>
                  </a:lnTo>
                  <a:lnTo>
                    <a:pt x="399186" y="15151"/>
                  </a:lnTo>
                  <a:lnTo>
                    <a:pt x="399186" y="46558"/>
                  </a:lnTo>
                  <a:lnTo>
                    <a:pt x="374015" y="46558"/>
                  </a:lnTo>
                  <a:lnTo>
                    <a:pt x="374015" y="15151"/>
                  </a:lnTo>
                  <a:lnTo>
                    <a:pt x="361429" y="15151"/>
                  </a:lnTo>
                  <a:lnTo>
                    <a:pt x="361429" y="46558"/>
                  </a:lnTo>
                  <a:lnTo>
                    <a:pt x="339077" y="46558"/>
                  </a:lnTo>
                  <a:lnTo>
                    <a:pt x="336257" y="49364"/>
                  </a:lnTo>
                  <a:lnTo>
                    <a:pt x="336257" y="71678"/>
                  </a:lnTo>
                  <a:lnTo>
                    <a:pt x="304800" y="71678"/>
                  </a:lnTo>
                  <a:lnTo>
                    <a:pt x="304800" y="84239"/>
                  </a:lnTo>
                  <a:lnTo>
                    <a:pt x="336257" y="84239"/>
                  </a:lnTo>
                  <a:lnTo>
                    <a:pt x="336257" y="109359"/>
                  </a:lnTo>
                  <a:lnTo>
                    <a:pt x="304800" y="109359"/>
                  </a:lnTo>
                  <a:lnTo>
                    <a:pt x="304800" y="121920"/>
                  </a:lnTo>
                  <a:lnTo>
                    <a:pt x="336257" y="121920"/>
                  </a:lnTo>
                  <a:lnTo>
                    <a:pt x="336257" y="147040"/>
                  </a:lnTo>
                  <a:lnTo>
                    <a:pt x="304800" y="147040"/>
                  </a:lnTo>
                  <a:lnTo>
                    <a:pt x="304800" y="159600"/>
                  </a:lnTo>
                  <a:lnTo>
                    <a:pt x="336257" y="159600"/>
                  </a:lnTo>
                  <a:lnTo>
                    <a:pt x="336257" y="184721"/>
                  </a:lnTo>
                  <a:lnTo>
                    <a:pt x="304800" y="184721"/>
                  </a:lnTo>
                  <a:lnTo>
                    <a:pt x="304800" y="197281"/>
                  </a:lnTo>
                  <a:lnTo>
                    <a:pt x="336257" y="197281"/>
                  </a:lnTo>
                  <a:lnTo>
                    <a:pt x="336257" y="222402"/>
                  </a:lnTo>
                  <a:lnTo>
                    <a:pt x="304800" y="222402"/>
                  </a:lnTo>
                  <a:lnTo>
                    <a:pt x="304800" y="234962"/>
                  </a:lnTo>
                  <a:lnTo>
                    <a:pt x="336257" y="234962"/>
                  </a:lnTo>
                  <a:lnTo>
                    <a:pt x="336257" y="257276"/>
                  </a:lnTo>
                  <a:lnTo>
                    <a:pt x="339077" y="260083"/>
                  </a:lnTo>
                  <a:lnTo>
                    <a:pt x="361429" y="260083"/>
                  </a:lnTo>
                  <a:lnTo>
                    <a:pt x="361429" y="291477"/>
                  </a:lnTo>
                  <a:lnTo>
                    <a:pt x="374015" y="291477"/>
                  </a:lnTo>
                  <a:lnTo>
                    <a:pt x="374015" y="260083"/>
                  </a:lnTo>
                  <a:lnTo>
                    <a:pt x="399186" y="260083"/>
                  </a:lnTo>
                  <a:lnTo>
                    <a:pt x="399186" y="291477"/>
                  </a:lnTo>
                  <a:lnTo>
                    <a:pt x="411772" y="291477"/>
                  </a:lnTo>
                  <a:lnTo>
                    <a:pt x="411772" y="260083"/>
                  </a:lnTo>
                  <a:lnTo>
                    <a:pt x="436930" y="260083"/>
                  </a:lnTo>
                  <a:lnTo>
                    <a:pt x="436930" y="291477"/>
                  </a:lnTo>
                  <a:lnTo>
                    <a:pt x="449516" y="291477"/>
                  </a:lnTo>
                  <a:lnTo>
                    <a:pt x="449516" y="260083"/>
                  </a:lnTo>
                  <a:lnTo>
                    <a:pt x="474687" y="260083"/>
                  </a:lnTo>
                  <a:lnTo>
                    <a:pt x="474687" y="291477"/>
                  </a:lnTo>
                  <a:lnTo>
                    <a:pt x="487273" y="291477"/>
                  </a:lnTo>
                  <a:lnTo>
                    <a:pt x="487273" y="260083"/>
                  </a:lnTo>
                  <a:lnTo>
                    <a:pt x="512445" y="260083"/>
                  </a:lnTo>
                  <a:lnTo>
                    <a:pt x="512445" y="291477"/>
                  </a:lnTo>
                  <a:lnTo>
                    <a:pt x="525030" y="291477"/>
                  </a:lnTo>
                  <a:lnTo>
                    <a:pt x="525030" y="260083"/>
                  </a:lnTo>
                  <a:lnTo>
                    <a:pt x="547370" y="260083"/>
                  </a:lnTo>
                  <a:lnTo>
                    <a:pt x="550189" y="257276"/>
                  </a:lnTo>
                  <a:lnTo>
                    <a:pt x="550189" y="247523"/>
                  </a:lnTo>
                  <a:lnTo>
                    <a:pt x="550189" y="234962"/>
                  </a:lnTo>
                  <a:lnTo>
                    <a:pt x="581660" y="234962"/>
                  </a:lnTo>
                  <a:lnTo>
                    <a:pt x="581660" y="222402"/>
                  </a:lnTo>
                  <a:lnTo>
                    <a:pt x="550189" y="222402"/>
                  </a:lnTo>
                  <a:lnTo>
                    <a:pt x="550189" y="197281"/>
                  </a:lnTo>
                  <a:lnTo>
                    <a:pt x="581660" y="197281"/>
                  </a:lnTo>
                  <a:lnTo>
                    <a:pt x="581660" y="184721"/>
                  </a:lnTo>
                  <a:lnTo>
                    <a:pt x="550189" y="184721"/>
                  </a:lnTo>
                  <a:lnTo>
                    <a:pt x="550189" y="159600"/>
                  </a:lnTo>
                  <a:lnTo>
                    <a:pt x="581660" y="159600"/>
                  </a:lnTo>
                  <a:lnTo>
                    <a:pt x="581660" y="147040"/>
                  </a:lnTo>
                  <a:lnTo>
                    <a:pt x="550189" y="147040"/>
                  </a:lnTo>
                  <a:lnTo>
                    <a:pt x="550189" y="121920"/>
                  </a:lnTo>
                  <a:lnTo>
                    <a:pt x="581660" y="121920"/>
                  </a:lnTo>
                  <a:lnTo>
                    <a:pt x="581660" y="109359"/>
                  </a:lnTo>
                  <a:lnTo>
                    <a:pt x="550189" y="109359"/>
                  </a:lnTo>
                  <a:lnTo>
                    <a:pt x="550189" y="84239"/>
                  </a:lnTo>
                  <a:lnTo>
                    <a:pt x="581660" y="84239"/>
                  </a:lnTo>
                  <a:lnTo>
                    <a:pt x="581660" y="71678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820699" y="3311677"/>
              <a:ext cx="421640" cy="421640"/>
            </a:xfrm>
            <a:custGeom>
              <a:avLst/>
              <a:gdLst/>
              <a:ahLst/>
              <a:cxnLst/>
              <a:rect l="l" t="t" r="r" b="b"/>
              <a:pathLst>
                <a:path w="421639" h="421639">
                  <a:moveTo>
                    <a:pt x="174602" y="363763"/>
                  </a:moveTo>
                  <a:lnTo>
                    <a:pt x="129936" y="363763"/>
                  </a:lnTo>
                  <a:lnTo>
                    <a:pt x="136142" y="367156"/>
                  </a:lnTo>
                  <a:lnTo>
                    <a:pt x="142398" y="370275"/>
                  </a:lnTo>
                  <a:lnTo>
                    <a:pt x="148881" y="373109"/>
                  </a:lnTo>
                  <a:lnTo>
                    <a:pt x="155686" y="375617"/>
                  </a:lnTo>
                  <a:lnTo>
                    <a:pt x="155764" y="413364"/>
                  </a:lnTo>
                  <a:lnTo>
                    <a:pt x="163817" y="421427"/>
                  </a:lnTo>
                  <a:lnTo>
                    <a:pt x="257718" y="421427"/>
                  </a:lnTo>
                  <a:lnTo>
                    <a:pt x="265771" y="413364"/>
                  </a:lnTo>
                  <a:lnTo>
                    <a:pt x="265771" y="402276"/>
                  </a:lnTo>
                  <a:lnTo>
                    <a:pt x="174919" y="402276"/>
                  </a:lnTo>
                  <a:lnTo>
                    <a:pt x="174897" y="364146"/>
                  </a:lnTo>
                  <a:lnTo>
                    <a:pt x="174602" y="363763"/>
                  </a:lnTo>
                  <a:close/>
                </a:path>
                <a:path w="421639" h="421639">
                  <a:moveTo>
                    <a:pt x="291224" y="341391"/>
                  </a:moveTo>
                  <a:lnTo>
                    <a:pt x="253631" y="359266"/>
                  </a:lnTo>
                  <a:lnTo>
                    <a:pt x="249553" y="360343"/>
                  </a:lnTo>
                  <a:lnTo>
                    <a:pt x="246616" y="364146"/>
                  </a:lnTo>
                  <a:lnTo>
                    <a:pt x="246616" y="402276"/>
                  </a:lnTo>
                  <a:lnTo>
                    <a:pt x="265771" y="402276"/>
                  </a:lnTo>
                  <a:lnTo>
                    <a:pt x="265771" y="375617"/>
                  </a:lnTo>
                  <a:lnTo>
                    <a:pt x="272517" y="373075"/>
                  </a:lnTo>
                  <a:lnTo>
                    <a:pt x="278790" y="370238"/>
                  </a:lnTo>
                  <a:lnTo>
                    <a:pt x="284795" y="367140"/>
                  </a:lnTo>
                  <a:lnTo>
                    <a:pt x="290737" y="363811"/>
                  </a:lnTo>
                  <a:lnTo>
                    <a:pt x="317898" y="363811"/>
                  </a:lnTo>
                  <a:lnTo>
                    <a:pt x="295965" y="342006"/>
                  </a:lnTo>
                  <a:lnTo>
                    <a:pt x="291224" y="341391"/>
                  </a:lnTo>
                  <a:close/>
                </a:path>
                <a:path w="421639" h="421639">
                  <a:moveTo>
                    <a:pt x="98482" y="32150"/>
                  </a:moveTo>
                  <a:lnTo>
                    <a:pt x="91734" y="33456"/>
                  </a:lnTo>
                  <a:lnTo>
                    <a:pt x="85807" y="37360"/>
                  </a:lnTo>
                  <a:lnTo>
                    <a:pt x="34776" y="88190"/>
                  </a:lnTo>
                  <a:lnTo>
                    <a:pt x="32908" y="92699"/>
                  </a:lnTo>
                  <a:lnTo>
                    <a:pt x="32908" y="102322"/>
                  </a:lnTo>
                  <a:lnTo>
                    <a:pt x="34776" y="106830"/>
                  </a:lnTo>
                  <a:lnTo>
                    <a:pt x="57697" y="129660"/>
                  </a:lnTo>
                  <a:lnTo>
                    <a:pt x="54284" y="135940"/>
                  </a:lnTo>
                  <a:lnTo>
                    <a:pt x="51221" y="142109"/>
                  </a:lnTo>
                  <a:lnTo>
                    <a:pt x="48302" y="148836"/>
                  </a:lnTo>
                  <a:lnTo>
                    <a:pt x="45781" y="155714"/>
                  </a:lnTo>
                  <a:lnTo>
                    <a:pt x="17967" y="155714"/>
                  </a:lnTo>
                  <a:lnTo>
                    <a:pt x="10982" y="157129"/>
                  </a:lnTo>
                  <a:lnTo>
                    <a:pt x="5270" y="160983"/>
                  </a:lnTo>
                  <a:lnTo>
                    <a:pt x="1414" y="166691"/>
                  </a:lnTo>
                  <a:lnTo>
                    <a:pt x="0" y="173668"/>
                  </a:lnTo>
                  <a:lnTo>
                    <a:pt x="0" y="247758"/>
                  </a:lnTo>
                  <a:lnTo>
                    <a:pt x="45474" y="265713"/>
                  </a:lnTo>
                  <a:lnTo>
                    <a:pt x="48093" y="272633"/>
                  </a:lnTo>
                  <a:lnTo>
                    <a:pt x="50850" y="278747"/>
                  </a:lnTo>
                  <a:lnTo>
                    <a:pt x="53946" y="284769"/>
                  </a:lnTo>
                  <a:lnTo>
                    <a:pt x="57274" y="290729"/>
                  </a:lnTo>
                  <a:lnTo>
                    <a:pt x="37822" y="310303"/>
                  </a:lnTo>
                  <a:lnTo>
                    <a:pt x="33932" y="316218"/>
                  </a:lnTo>
                  <a:lnTo>
                    <a:pt x="32637" y="322950"/>
                  </a:lnTo>
                  <a:lnTo>
                    <a:pt x="33936" y="329687"/>
                  </a:lnTo>
                  <a:lnTo>
                    <a:pt x="37831" y="335598"/>
                  </a:lnTo>
                  <a:lnTo>
                    <a:pt x="85186" y="383268"/>
                  </a:lnTo>
                  <a:lnTo>
                    <a:pt x="88505" y="386629"/>
                  </a:lnTo>
                  <a:lnTo>
                    <a:pt x="93039" y="388516"/>
                  </a:lnTo>
                  <a:lnTo>
                    <a:pt x="102688" y="388516"/>
                  </a:lnTo>
                  <a:lnTo>
                    <a:pt x="107213" y="386629"/>
                  </a:lnTo>
                  <a:lnTo>
                    <a:pt x="124865" y="368867"/>
                  </a:lnTo>
                  <a:lnTo>
                    <a:pt x="97866" y="368857"/>
                  </a:lnTo>
                  <a:lnTo>
                    <a:pt x="52255" y="322950"/>
                  </a:lnTo>
                  <a:lnTo>
                    <a:pt x="79063" y="295971"/>
                  </a:lnTo>
                  <a:lnTo>
                    <a:pt x="79629" y="291614"/>
                  </a:lnTo>
                  <a:lnTo>
                    <a:pt x="79599" y="291104"/>
                  </a:lnTo>
                  <a:lnTo>
                    <a:pt x="76477" y="285709"/>
                  </a:lnTo>
                  <a:lnTo>
                    <a:pt x="71870" y="277636"/>
                  </a:lnTo>
                  <a:lnTo>
                    <a:pt x="67919" y="270064"/>
                  </a:lnTo>
                  <a:lnTo>
                    <a:pt x="64593" y="262312"/>
                  </a:lnTo>
                  <a:lnTo>
                    <a:pt x="61855" y="253663"/>
                  </a:lnTo>
                  <a:lnTo>
                    <a:pt x="60762" y="249490"/>
                  </a:lnTo>
                  <a:lnTo>
                    <a:pt x="56947" y="246561"/>
                  </a:lnTo>
                  <a:lnTo>
                    <a:pt x="19155" y="246561"/>
                  </a:lnTo>
                  <a:lnTo>
                    <a:pt x="19155" y="174865"/>
                  </a:lnTo>
                  <a:lnTo>
                    <a:pt x="57266" y="174865"/>
                  </a:lnTo>
                  <a:lnTo>
                    <a:pt x="61069" y="171928"/>
                  </a:lnTo>
                  <a:lnTo>
                    <a:pt x="77922" y="132884"/>
                  </a:lnTo>
                  <a:lnTo>
                    <a:pt x="80116" y="129126"/>
                  </a:lnTo>
                  <a:lnTo>
                    <a:pt x="79502" y="124346"/>
                  </a:lnTo>
                  <a:lnTo>
                    <a:pt x="52552" y="97518"/>
                  </a:lnTo>
                  <a:lnTo>
                    <a:pt x="98474" y="51771"/>
                  </a:lnTo>
                  <a:lnTo>
                    <a:pt x="125629" y="51771"/>
                  </a:lnTo>
                  <a:lnTo>
                    <a:pt x="111156" y="37360"/>
                  </a:lnTo>
                  <a:lnTo>
                    <a:pt x="105229" y="33449"/>
                  </a:lnTo>
                  <a:lnTo>
                    <a:pt x="98482" y="32150"/>
                  </a:lnTo>
                  <a:close/>
                </a:path>
                <a:path w="421639" h="421639">
                  <a:moveTo>
                    <a:pt x="317898" y="363811"/>
                  </a:moveTo>
                  <a:lnTo>
                    <a:pt x="290737" y="363811"/>
                  </a:lnTo>
                  <a:lnTo>
                    <a:pt x="310315" y="383268"/>
                  </a:lnTo>
                  <a:lnTo>
                    <a:pt x="316232" y="387177"/>
                  </a:lnTo>
                  <a:lnTo>
                    <a:pt x="322972" y="388479"/>
                  </a:lnTo>
                  <a:lnTo>
                    <a:pt x="329715" y="387175"/>
                  </a:lnTo>
                  <a:lnTo>
                    <a:pt x="335640" y="383268"/>
                  </a:lnTo>
                  <a:lnTo>
                    <a:pt x="350143" y="368857"/>
                  </a:lnTo>
                  <a:lnTo>
                    <a:pt x="322974" y="368857"/>
                  </a:lnTo>
                  <a:lnTo>
                    <a:pt x="317898" y="363811"/>
                  </a:lnTo>
                  <a:close/>
                </a:path>
                <a:path w="421639" h="421639">
                  <a:moveTo>
                    <a:pt x="129410" y="341319"/>
                  </a:moveTo>
                  <a:lnTo>
                    <a:pt x="124621" y="341942"/>
                  </a:lnTo>
                  <a:lnTo>
                    <a:pt x="97875" y="368867"/>
                  </a:lnTo>
                  <a:lnTo>
                    <a:pt x="124874" y="368857"/>
                  </a:lnTo>
                  <a:lnTo>
                    <a:pt x="129936" y="363763"/>
                  </a:lnTo>
                  <a:lnTo>
                    <a:pt x="174602" y="363763"/>
                  </a:lnTo>
                  <a:lnTo>
                    <a:pt x="171998" y="360383"/>
                  </a:lnTo>
                  <a:lnTo>
                    <a:pt x="167700" y="359234"/>
                  </a:lnTo>
                  <a:lnTo>
                    <a:pt x="158516" y="356309"/>
                  </a:lnTo>
                  <a:lnTo>
                    <a:pt x="150032" y="352702"/>
                  </a:lnTo>
                  <a:lnTo>
                    <a:pt x="141775" y="348444"/>
                  </a:lnTo>
                  <a:lnTo>
                    <a:pt x="133169" y="343530"/>
                  </a:lnTo>
                  <a:lnTo>
                    <a:pt x="129410" y="341319"/>
                  </a:lnTo>
                  <a:close/>
                </a:path>
                <a:path w="421639" h="421639">
                  <a:moveTo>
                    <a:pt x="348832" y="52513"/>
                  </a:moveTo>
                  <a:lnTo>
                    <a:pt x="321920" y="52513"/>
                  </a:lnTo>
                  <a:lnTo>
                    <a:pt x="366983" y="98165"/>
                  </a:lnTo>
                  <a:lnTo>
                    <a:pt x="340437" y="125080"/>
                  </a:lnTo>
                  <a:lnTo>
                    <a:pt x="339830" y="129788"/>
                  </a:lnTo>
                  <a:lnTo>
                    <a:pt x="343349" y="135940"/>
                  </a:lnTo>
                  <a:lnTo>
                    <a:pt x="346837" y="142110"/>
                  </a:lnTo>
                  <a:lnTo>
                    <a:pt x="350940" y="150021"/>
                  </a:lnTo>
                  <a:lnTo>
                    <a:pt x="354531" y="158417"/>
                  </a:lnTo>
                  <a:lnTo>
                    <a:pt x="357480" y="167755"/>
                  </a:lnTo>
                  <a:lnTo>
                    <a:pt x="358579" y="171928"/>
                  </a:lnTo>
                  <a:lnTo>
                    <a:pt x="362378" y="174865"/>
                  </a:lnTo>
                  <a:lnTo>
                    <a:pt x="402372" y="174865"/>
                  </a:lnTo>
                  <a:lnTo>
                    <a:pt x="402372" y="246562"/>
                  </a:lnTo>
                  <a:lnTo>
                    <a:pt x="364237" y="246562"/>
                  </a:lnTo>
                  <a:lnTo>
                    <a:pt x="360446" y="249466"/>
                  </a:lnTo>
                  <a:lnTo>
                    <a:pt x="343558" y="287848"/>
                  </a:lnTo>
                  <a:lnTo>
                    <a:pt x="341355" y="291615"/>
                  </a:lnTo>
                  <a:lnTo>
                    <a:pt x="341977" y="296402"/>
                  </a:lnTo>
                  <a:lnTo>
                    <a:pt x="368939" y="323182"/>
                  </a:lnTo>
                  <a:lnTo>
                    <a:pt x="322974" y="368857"/>
                  </a:lnTo>
                  <a:lnTo>
                    <a:pt x="350143" y="368857"/>
                  </a:lnTo>
                  <a:lnTo>
                    <a:pt x="386705" y="332526"/>
                  </a:lnTo>
                  <a:lnTo>
                    <a:pt x="388597" y="327986"/>
                  </a:lnTo>
                  <a:lnTo>
                    <a:pt x="388597" y="318354"/>
                  </a:lnTo>
                  <a:lnTo>
                    <a:pt x="386705" y="313830"/>
                  </a:lnTo>
                  <a:lnTo>
                    <a:pt x="363814" y="291104"/>
                  </a:lnTo>
                  <a:lnTo>
                    <a:pt x="367106" y="285189"/>
                  </a:lnTo>
                  <a:lnTo>
                    <a:pt x="370217" y="279079"/>
                  </a:lnTo>
                  <a:lnTo>
                    <a:pt x="373159" y="272463"/>
                  </a:lnTo>
                  <a:lnTo>
                    <a:pt x="375691" y="265713"/>
                  </a:lnTo>
                  <a:lnTo>
                    <a:pt x="413475" y="265713"/>
                  </a:lnTo>
                  <a:lnTo>
                    <a:pt x="421528" y="257645"/>
                  </a:lnTo>
                  <a:lnTo>
                    <a:pt x="421528" y="163781"/>
                  </a:lnTo>
                  <a:lnTo>
                    <a:pt x="413474" y="155714"/>
                  </a:lnTo>
                  <a:lnTo>
                    <a:pt x="373895" y="155714"/>
                  </a:lnTo>
                  <a:lnTo>
                    <a:pt x="371301" y="148695"/>
                  </a:lnTo>
                  <a:lnTo>
                    <a:pt x="368550" y="142431"/>
                  </a:lnTo>
                  <a:lnTo>
                    <a:pt x="365485" y="136311"/>
                  </a:lnTo>
                  <a:lnTo>
                    <a:pt x="362194" y="130291"/>
                  </a:lnTo>
                  <a:lnTo>
                    <a:pt x="381445" y="110789"/>
                  </a:lnTo>
                  <a:lnTo>
                    <a:pt x="385306" y="104894"/>
                  </a:lnTo>
                  <a:lnTo>
                    <a:pt x="386593" y="98180"/>
                  </a:lnTo>
                  <a:lnTo>
                    <a:pt x="385306" y="91464"/>
                  </a:lnTo>
                  <a:lnTo>
                    <a:pt x="381445" y="85565"/>
                  </a:lnTo>
                  <a:lnTo>
                    <a:pt x="348832" y="52513"/>
                  </a:lnTo>
                  <a:close/>
                </a:path>
                <a:path w="421639" h="421639">
                  <a:moveTo>
                    <a:pt x="210764" y="116789"/>
                  </a:moveTo>
                  <a:lnTo>
                    <a:pt x="174235" y="124181"/>
                  </a:lnTo>
                  <a:lnTo>
                    <a:pt x="144368" y="144329"/>
                  </a:lnTo>
                  <a:lnTo>
                    <a:pt x="124211" y="174186"/>
                  </a:lnTo>
                  <a:lnTo>
                    <a:pt x="116815" y="210709"/>
                  </a:lnTo>
                  <a:lnTo>
                    <a:pt x="124211" y="247237"/>
                  </a:lnTo>
                  <a:lnTo>
                    <a:pt x="144368" y="277097"/>
                  </a:lnTo>
                  <a:lnTo>
                    <a:pt x="174235" y="297245"/>
                  </a:lnTo>
                  <a:lnTo>
                    <a:pt x="210764" y="304637"/>
                  </a:lnTo>
                  <a:lnTo>
                    <a:pt x="247296" y="297245"/>
                  </a:lnTo>
                  <a:lnTo>
                    <a:pt x="264726" y="285486"/>
                  </a:lnTo>
                  <a:lnTo>
                    <a:pt x="210764" y="285486"/>
                  </a:lnTo>
                  <a:lnTo>
                    <a:pt x="181679" y="279600"/>
                  </a:lnTo>
                  <a:lnTo>
                    <a:pt x="157902" y="263559"/>
                  </a:lnTo>
                  <a:lnTo>
                    <a:pt x="141857" y="239787"/>
                  </a:lnTo>
                  <a:lnTo>
                    <a:pt x="135970" y="210709"/>
                  </a:lnTo>
                  <a:lnTo>
                    <a:pt x="141857" y="181636"/>
                  </a:lnTo>
                  <a:lnTo>
                    <a:pt x="157902" y="157866"/>
                  </a:lnTo>
                  <a:lnTo>
                    <a:pt x="181679" y="141826"/>
                  </a:lnTo>
                  <a:lnTo>
                    <a:pt x="210764" y="135940"/>
                  </a:lnTo>
                  <a:lnTo>
                    <a:pt x="264727" y="135940"/>
                  </a:lnTo>
                  <a:lnTo>
                    <a:pt x="247296" y="124182"/>
                  </a:lnTo>
                  <a:lnTo>
                    <a:pt x="210764" y="116789"/>
                  </a:lnTo>
                  <a:close/>
                </a:path>
                <a:path w="421639" h="421639">
                  <a:moveTo>
                    <a:pt x="264727" y="135940"/>
                  </a:moveTo>
                  <a:lnTo>
                    <a:pt x="210764" y="135940"/>
                  </a:lnTo>
                  <a:lnTo>
                    <a:pt x="239848" y="141826"/>
                  </a:lnTo>
                  <a:lnTo>
                    <a:pt x="263625" y="157866"/>
                  </a:lnTo>
                  <a:lnTo>
                    <a:pt x="279670" y="181636"/>
                  </a:lnTo>
                  <a:lnTo>
                    <a:pt x="285557" y="210709"/>
                  </a:lnTo>
                  <a:lnTo>
                    <a:pt x="279670" y="239787"/>
                  </a:lnTo>
                  <a:lnTo>
                    <a:pt x="263625" y="263559"/>
                  </a:lnTo>
                  <a:lnTo>
                    <a:pt x="239848" y="279600"/>
                  </a:lnTo>
                  <a:lnTo>
                    <a:pt x="210764" y="285486"/>
                  </a:lnTo>
                  <a:lnTo>
                    <a:pt x="264726" y="285486"/>
                  </a:lnTo>
                  <a:lnTo>
                    <a:pt x="277163" y="277097"/>
                  </a:lnTo>
                  <a:lnTo>
                    <a:pt x="297317" y="247237"/>
                  </a:lnTo>
                  <a:lnTo>
                    <a:pt x="304712" y="210709"/>
                  </a:lnTo>
                  <a:lnTo>
                    <a:pt x="297317" y="174186"/>
                  </a:lnTo>
                  <a:lnTo>
                    <a:pt x="277163" y="144329"/>
                  </a:lnTo>
                  <a:lnTo>
                    <a:pt x="264727" y="135940"/>
                  </a:lnTo>
                  <a:close/>
                </a:path>
                <a:path w="421639" h="421639">
                  <a:moveTo>
                    <a:pt x="265771" y="19151"/>
                  </a:moveTo>
                  <a:lnTo>
                    <a:pt x="246616" y="19151"/>
                  </a:lnTo>
                  <a:lnTo>
                    <a:pt x="246616" y="57094"/>
                  </a:lnTo>
                  <a:lnTo>
                    <a:pt x="249529" y="60892"/>
                  </a:lnTo>
                  <a:lnTo>
                    <a:pt x="253711" y="62009"/>
                  </a:lnTo>
                  <a:lnTo>
                    <a:pt x="262194" y="64746"/>
                  </a:lnTo>
                  <a:lnTo>
                    <a:pt x="269833" y="68090"/>
                  </a:lnTo>
                  <a:lnTo>
                    <a:pt x="277296" y="72068"/>
                  </a:lnTo>
                  <a:lnTo>
                    <a:pt x="290697" y="79923"/>
                  </a:lnTo>
                  <a:lnTo>
                    <a:pt x="295502" y="79301"/>
                  </a:lnTo>
                  <a:lnTo>
                    <a:pt x="317096" y="57405"/>
                  </a:lnTo>
                  <a:lnTo>
                    <a:pt x="290194" y="57405"/>
                  </a:lnTo>
                  <a:lnTo>
                    <a:pt x="284378" y="54102"/>
                  </a:lnTo>
                  <a:lnTo>
                    <a:pt x="278497" y="51026"/>
                  </a:lnTo>
                  <a:lnTo>
                    <a:pt x="272359" y="48209"/>
                  </a:lnTo>
                  <a:lnTo>
                    <a:pt x="265771" y="45683"/>
                  </a:lnTo>
                  <a:lnTo>
                    <a:pt x="265771" y="19151"/>
                  </a:lnTo>
                  <a:close/>
                </a:path>
                <a:path w="421639" h="421639">
                  <a:moveTo>
                    <a:pt x="125629" y="51771"/>
                  </a:moveTo>
                  <a:lnTo>
                    <a:pt x="98474" y="51771"/>
                  </a:lnTo>
                  <a:lnTo>
                    <a:pt x="125459" y="78655"/>
                  </a:lnTo>
                  <a:lnTo>
                    <a:pt x="130200" y="79253"/>
                  </a:lnTo>
                  <a:lnTo>
                    <a:pt x="143753" y="71472"/>
                  </a:lnTo>
                  <a:lnTo>
                    <a:pt x="151359" y="67488"/>
                  </a:lnTo>
                  <a:lnTo>
                    <a:pt x="159141" y="64140"/>
                  </a:lnTo>
                  <a:lnTo>
                    <a:pt x="167784" y="61403"/>
                  </a:lnTo>
                  <a:lnTo>
                    <a:pt x="171974" y="60293"/>
                  </a:lnTo>
                  <a:lnTo>
                    <a:pt x="174648" y="56838"/>
                  </a:lnTo>
                  <a:lnTo>
                    <a:pt x="130718" y="56838"/>
                  </a:lnTo>
                  <a:lnTo>
                    <a:pt x="125629" y="51771"/>
                  </a:lnTo>
                  <a:close/>
                </a:path>
                <a:path w="421639" h="421639">
                  <a:moveTo>
                    <a:pt x="321923" y="33027"/>
                  </a:moveTo>
                  <a:lnTo>
                    <a:pt x="315048" y="34320"/>
                  </a:lnTo>
                  <a:lnTo>
                    <a:pt x="309134" y="38198"/>
                  </a:lnTo>
                  <a:lnTo>
                    <a:pt x="290194" y="57405"/>
                  </a:lnTo>
                  <a:lnTo>
                    <a:pt x="317096" y="57405"/>
                  </a:lnTo>
                  <a:lnTo>
                    <a:pt x="321920" y="52513"/>
                  </a:lnTo>
                  <a:lnTo>
                    <a:pt x="348832" y="52513"/>
                  </a:lnTo>
                  <a:lnTo>
                    <a:pt x="334706" y="38198"/>
                  </a:lnTo>
                  <a:lnTo>
                    <a:pt x="328797" y="34320"/>
                  </a:lnTo>
                  <a:lnTo>
                    <a:pt x="321923" y="33027"/>
                  </a:lnTo>
                  <a:close/>
                </a:path>
                <a:path w="421639" h="421639">
                  <a:moveTo>
                    <a:pt x="257718" y="0"/>
                  </a:moveTo>
                  <a:lnTo>
                    <a:pt x="163817" y="0"/>
                  </a:lnTo>
                  <a:lnTo>
                    <a:pt x="155764" y="8051"/>
                  </a:lnTo>
                  <a:lnTo>
                    <a:pt x="155764" y="45020"/>
                  </a:lnTo>
                  <a:lnTo>
                    <a:pt x="149002" y="47566"/>
                  </a:lnTo>
                  <a:lnTo>
                    <a:pt x="142708" y="50406"/>
                  </a:lnTo>
                  <a:lnTo>
                    <a:pt x="136681" y="53507"/>
                  </a:lnTo>
                  <a:lnTo>
                    <a:pt x="130718" y="56838"/>
                  </a:lnTo>
                  <a:lnTo>
                    <a:pt x="174648" y="56838"/>
                  </a:lnTo>
                  <a:lnTo>
                    <a:pt x="174919" y="56487"/>
                  </a:lnTo>
                  <a:lnTo>
                    <a:pt x="174919" y="19151"/>
                  </a:lnTo>
                  <a:lnTo>
                    <a:pt x="265771" y="19151"/>
                  </a:lnTo>
                  <a:lnTo>
                    <a:pt x="265771" y="8051"/>
                  </a:lnTo>
                  <a:lnTo>
                    <a:pt x="257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767327" y="3265932"/>
              <a:ext cx="515620" cy="508000"/>
            </a:xfrm>
            <a:custGeom>
              <a:avLst/>
              <a:gdLst/>
              <a:ahLst/>
              <a:cxnLst/>
              <a:rect l="l" t="t" r="r" b="b"/>
              <a:pathLst>
                <a:path w="515620" h="508000">
                  <a:moveTo>
                    <a:pt x="0" y="507491"/>
                  </a:moveTo>
                  <a:lnTo>
                    <a:pt x="515112" y="507491"/>
                  </a:lnTo>
                  <a:lnTo>
                    <a:pt x="515112" y="0"/>
                  </a:lnTo>
                  <a:lnTo>
                    <a:pt x="0" y="0"/>
                  </a:lnTo>
                  <a:lnTo>
                    <a:pt x="0" y="50749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018533" y="3767074"/>
              <a:ext cx="2942590" cy="1543050"/>
            </a:xfrm>
            <a:custGeom>
              <a:avLst/>
              <a:gdLst/>
              <a:ahLst/>
              <a:cxnLst/>
              <a:rect l="l" t="t" r="r" b="b"/>
              <a:pathLst>
                <a:path w="2942590" h="1543050">
                  <a:moveTo>
                    <a:pt x="9905" y="0"/>
                  </a:moveTo>
                  <a:lnTo>
                    <a:pt x="2793" y="0"/>
                  </a:lnTo>
                  <a:lnTo>
                    <a:pt x="0" y="2793"/>
                  </a:lnTo>
                  <a:lnTo>
                    <a:pt x="0" y="48006"/>
                  </a:lnTo>
                  <a:lnTo>
                    <a:pt x="2793" y="50800"/>
                  </a:lnTo>
                  <a:lnTo>
                    <a:pt x="9905" y="50800"/>
                  </a:lnTo>
                  <a:lnTo>
                    <a:pt x="12700" y="48006"/>
                  </a:lnTo>
                  <a:lnTo>
                    <a:pt x="12700" y="2793"/>
                  </a:lnTo>
                  <a:lnTo>
                    <a:pt x="9905" y="0"/>
                  </a:lnTo>
                  <a:close/>
                </a:path>
                <a:path w="2942590" h="1543050">
                  <a:moveTo>
                    <a:pt x="9905" y="88900"/>
                  </a:moveTo>
                  <a:lnTo>
                    <a:pt x="2793" y="88900"/>
                  </a:lnTo>
                  <a:lnTo>
                    <a:pt x="0" y="91693"/>
                  </a:lnTo>
                  <a:lnTo>
                    <a:pt x="0" y="136906"/>
                  </a:lnTo>
                  <a:lnTo>
                    <a:pt x="2793" y="139700"/>
                  </a:lnTo>
                  <a:lnTo>
                    <a:pt x="9905" y="139700"/>
                  </a:lnTo>
                  <a:lnTo>
                    <a:pt x="12700" y="136906"/>
                  </a:lnTo>
                  <a:lnTo>
                    <a:pt x="12700" y="91693"/>
                  </a:lnTo>
                  <a:lnTo>
                    <a:pt x="9905" y="88900"/>
                  </a:lnTo>
                  <a:close/>
                </a:path>
                <a:path w="2942590" h="1543050">
                  <a:moveTo>
                    <a:pt x="9905" y="177800"/>
                  </a:moveTo>
                  <a:lnTo>
                    <a:pt x="2793" y="177800"/>
                  </a:lnTo>
                  <a:lnTo>
                    <a:pt x="0" y="180594"/>
                  </a:lnTo>
                  <a:lnTo>
                    <a:pt x="0" y="225806"/>
                  </a:lnTo>
                  <a:lnTo>
                    <a:pt x="2793" y="228600"/>
                  </a:lnTo>
                  <a:lnTo>
                    <a:pt x="9905" y="228600"/>
                  </a:lnTo>
                  <a:lnTo>
                    <a:pt x="12700" y="225806"/>
                  </a:lnTo>
                  <a:lnTo>
                    <a:pt x="12700" y="180594"/>
                  </a:lnTo>
                  <a:lnTo>
                    <a:pt x="9905" y="177800"/>
                  </a:lnTo>
                  <a:close/>
                </a:path>
                <a:path w="2942590" h="1543050">
                  <a:moveTo>
                    <a:pt x="9905" y="266700"/>
                  </a:moveTo>
                  <a:lnTo>
                    <a:pt x="2793" y="266700"/>
                  </a:lnTo>
                  <a:lnTo>
                    <a:pt x="0" y="269494"/>
                  </a:lnTo>
                  <a:lnTo>
                    <a:pt x="0" y="314706"/>
                  </a:lnTo>
                  <a:lnTo>
                    <a:pt x="2793" y="317500"/>
                  </a:lnTo>
                  <a:lnTo>
                    <a:pt x="9905" y="317500"/>
                  </a:lnTo>
                  <a:lnTo>
                    <a:pt x="12700" y="314706"/>
                  </a:lnTo>
                  <a:lnTo>
                    <a:pt x="12700" y="269494"/>
                  </a:lnTo>
                  <a:lnTo>
                    <a:pt x="9905" y="266700"/>
                  </a:lnTo>
                  <a:close/>
                </a:path>
                <a:path w="2942590" h="1543050">
                  <a:moveTo>
                    <a:pt x="9905" y="355600"/>
                  </a:moveTo>
                  <a:lnTo>
                    <a:pt x="2793" y="355600"/>
                  </a:lnTo>
                  <a:lnTo>
                    <a:pt x="0" y="358394"/>
                  </a:lnTo>
                  <a:lnTo>
                    <a:pt x="0" y="403606"/>
                  </a:lnTo>
                  <a:lnTo>
                    <a:pt x="2793" y="406400"/>
                  </a:lnTo>
                  <a:lnTo>
                    <a:pt x="9905" y="406400"/>
                  </a:lnTo>
                  <a:lnTo>
                    <a:pt x="12700" y="403606"/>
                  </a:lnTo>
                  <a:lnTo>
                    <a:pt x="12700" y="358394"/>
                  </a:lnTo>
                  <a:lnTo>
                    <a:pt x="9905" y="355600"/>
                  </a:lnTo>
                  <a:close/>
                </a:path>
                <a:path w="2942590" h="1543050">
                  <a:moveTo>
                    <a:pt x="9905" y="444500"/>
                  </a:moveTo>
                  <a:lnTo>
                    <a:pt x="2793" y="444500"/>
                  </a:lnTo>
                  <a:lnTo>
                    <a:pt x="0" y="447294"/>
                  </a:lnTo>
                  <a:lnTo>
                    <a:pt x="0" y="492506"/>
                  </a:lnTo>
                  <a:lnTo>
                    <a:pt x="2793" y="495300"/>
                  </a:lnTo>
                  <a:lnTo>
                    <a:pt x="9905" y="495300"/>
                  </a:lnTo>
                  <a:lnTo>
                    <a:pt x="12700" y="492506"/>
                  </a:lnTo>
                  <a:lnTo>
                    <a:pt x="12700" y="447294"/>
                  </a:lnTo>
                  <a:lnTo>
                    <a:pt x="9905" y="444500"/>
                  </a:lnTo>
                  <a:close/>
                </a:path>
                <a:path w="2942590" h="1543050">
                  <a:moveTo>
                    <a:pt x="9905" y="533400"/>
                  </a:moveTo>
                  <a:lnTo>
                    <a:pt x="2793" y="533400"/>
                  </a:lnTo>
                  <a:lnTo>
                    <a:pt x="0" y="536194"/>
                  </a:lnTo>
                  <a:lnTo>
                    <a:pt x="0" y="581406"/>
                  </a:lnTo>
                  <a:lnTo>
                    <a:pt x="2793" y="584200"/>
                  </a:lnTo>
                  <a:lnTo>
                    <a:pt x="9905" y="584200"/>
                  </a:lnTo>
                  <a:lnTo>
                    <a:pt x="12700" y="581406"/>
                  </a:lnTo>
                  <a:lnTo>
                    <a:pt x="12700" y="536194"/>
                  </a:lnTo>
                  <a:lnTo>
                    <a:pt x="9905" y="533400"/>
                  </a:lnTo>
                  <a:close/>
                </a:path>
                <a:path w="2942590" h="1543050">
                  <a:moveTo>
                    <a:pt x="9905" y="622300"/>
                  </a:moveTo>
                  <a:lnTo>
                    <a:pt x="2793" y="622300"/>
                  </a:lnTo>
                  <a:lnTo>
                    <a:pt x="0" y="625094"/>
                  </a:lnTo>
                  <a:lnTo>
                    <a:pt x="0" y="670306"/>
                  </a:lnTo>
                  <a:lnTo>
                    <a:pt x="2793" y="673100"/>
                  </a:lnTo>
                  <a:lnTo>
                    <a:pt x="9905" y="673100"/>
                  </a:lnTo>
                  <a:lnTo>
                    <a:pt x="12700" y="670306"/>
                  </a:lnTo>
                  <a:lnTo>
                    <a:pt x="12700" y="625094"/>
                  </a:lnTo>
                  <a:lnTo>
                    <a:pt x="9905" y="622300"/>
                  </a:lnTo>
                  <a:close/>
                </a:path>
                <a:path w="2942590" h="1543050">
                  <a:moveTo>
                    <a:pt x="9905" y="711200"/>
                  </a:moveTo>
                  <a:lnTo>
                    <a:pt x="2793" y="711200"/>
                  </a:lnTo>
                  <a:lnTo>
                    <a:pt x="0" y="713994"/>
                  </a:lnTo>
                  <a:lnTo>
                    <a:pt x="0" y="759206"/>
                  </a:lnTo>
                  <a:lnTo>
                    <a:pt x="2793" y="762000"/>
                  </a:lnTo>
                  <a:lnTo>
                    <a:pt x="9905" y="762000"/>
                  </a:lnTo>
                  <a:lnTo>
                    <a:pt x="12700" y="759206"/>
                  </a:lnTo>
                  <a:lnTo>
                    <a:pt x="12700" y="713994"/>
                  </a:lnTo>
                  <a:lnTo>
                    <a:pt x="9905" y="711200"/>
                  </a:lnTo>
                  <a:close/>
                </a:path>
                <a:path w="2942590" h="1543050">
                  <a:moveTo>
                    <a:pt x="9905" y="800100"/>
                  </a:moveTo>
                  <a:lnTo>
                    <a:pt x="2793" y="800100"/>
                  </a:lnTo>
                  <a:lnTo>
                    <a:pt x="0" y="802894"/>
                  </a:lnTo>
                  <a:lnTo>
                    <a:pt x="0" y="848106"/>
                  </a:lnTo>
                  <a:lnTo>
                    <a:pt x="2793" y="850900"/>
                  </a:lnTo>
                  <a:lnTo>
                    <a:pt x="9905" y="850900"/>
                  </a:lnTo>
                  <a:lnTo>
                    <a:pt x="12700" y="848106"/>
                  </a:lnTo>
                  <a:lnTo>
                    <a:pt x="12700" y="802894"/>
                  </a:lnTo>
                  <a:lnTo>
                    <a:pt x="9905" y="800100"/>
                  </a:lnTo>
                  <a:close/>
                </a:path>
                <a:path w="2942590" h="1543050">
                  <a:moveTo>
                    <a:pt x="9905" y="889000"/>
                  </a:moveTo>
                  <a:lnTo>
                    <a:pt x="2793" y="889000"/>
                  </a:lnTo>
                  <a:lnTo>
                    <a:pt x="0" y="891794"/>
                  </a:lnTo>
                  <a:lnTo>
                    <a:pt x="0" y="937006"/>
                  </a:lnTo>
                  <a:lnTo>
                    <a:pt x="2793" y="939800"/>
                  </a:lnTo>
                  <a:lnTo>
                    <a:pt x="9905" y="939800"/>
                  </a:lnTo>
                  <a:lnTo>
                    <a:pt x="12700" y="937006"/>
                  </a:lnTo>
                  <a:lnTo>
                    <a:pt x="12700" y="891794"/>
                  </a:lnTo>
                  <a:lnTo>
                    <a:pt x="9905" y="889000"/>
                  </a:lnTo>
                  <a:close/>
                </a:path>
                <a:path w="2942590" h="1543050">
                  <a:moveTo>
                    <a:pt x="9905" y="977900"/>
                  </a:moveTo>
                  <a:lnTo>
                    <a:pt x="2793" y="977900"/>
                  </a:lnTo>
                  <a:lnTo>
                    <a:pt x="0" y="980694"/>
                  </a:lnTo>
                  <a:lnTo>
                    <a:pt x="0" y="1025906"/>
                  </a:lnTo>
                  <a:lnTo>
                    <a:pt x="2793" y="1028700"/>
                  </a:lnTo>
                  <a:lnTo>
                    <a:pt x="9905" y="1028700"/>
                  </a:lnTo>
                  <a:lnTo>
                    <a:pt x="12700" y="1025906"/>
                  </a:lnTo>
                  <a:lnTo>
                    <a:pt x="12700" y="980694"/>
                  </a:lnTo>
                  <a:lnTo>
                    <a:pt x="9905" y="977900"/>
                  </a:lnTo>
                  <a:close/>
                </a:path>
                <a:path w="2942590" h="1543050">
                  <a:moveTo>
                    <a:pt x="9905" y="1066800"/>
                  </a:moveTo>
                  <a:lnTo>
                    <a:pt x="2793" y="1066800"/>
                  </a:lnTo>
                  <a:lnTo>
                    <a:pt x="0" y="1069594"/>
                  </a:lnTo>
                  <a:lnTo>
                    <a:pt x="0" y="1114806"/>
                  </a:lnTo>
                  <a:lnTo>
                    <a:pt x="2793" y="1117600"/>
                  </a:lnTo>
                  <a:lnTo>
                    <a:pt x="9905" y="1117600"/>
                  </a:lnTo>
                  <a:lnTo>
                    <a:pt x="12700" y="1114806"/>
                  </a:lnTo>
                  <a:lnTo>
                    <a:pt x="12700" y="1069594"/>
                  </a:lnTo>
                  <a:lnTo>
                    <a:pt x="9905" y="1066800"/>
                  </a:lnTo>
                  <a:close/>
                </a:path>
                <a:path w="2942590" h="1543050">
                  <a:moveTo>
                    <a:pt x="9905" y="1155700"/>
                  </a:moveTo>
                  <a:lnTo>
                    <a:pt x="2793" y="1155700"/>
                  </a:lnTo>
                  <a:lnTo>
                    <a:pt x="0" y="1158494"/>
                  </a:lnTo>
                  <a:lnTo>
                    <a:pt x="0" y="1203706"/>
                  </a:lnTo>
                  <a:lnTo>
                    <a:pt x="2793" y="1206500"/>
                  </a:lnTo>
                  <a:lnTo>
                    <a:pt x="9905" y="1206500"/>
                  </a:lnTo>
                  <a:lnTo>
                    <a:pt x="12700" y="1203706"/>
                  </a:lnTo>
                  <a:lnTo>
                    <a:pt x="12700" y="1158494"/>
                  </a:lnTo>
                  <a:lnTo>
                    <a:pt x="9905" y="1155700"/>
                  </a:lnTo>
                  <a:close/>
                </a:path>
                <a:path w="2942590" h="1543050">
                  <a:moveTo>
                    <a:pt x="9905" y="1244600"/>
                  </a:moveTo>
                  <a:lnTo>
                    <a:pt x="2793" y="1244600"/>
                  </a:lnTo>
                  <a:lnTo>
                    <a:pt x="0" y="1247394"/>
                  </a:lnTo>
                  <a:lnTo>
                    <a:pt x="0" y="1292606"/>
                  </a:lnTo>
                  <a:lnTo>
                    <a:pt x="2793" y="1295400"/>
                  </a:lnTo>
                  <a:lnTo>
                    <a:pt x="9905" y="1295400"/>
                  </a:lnTo>
                  <a:lnTo>
                    <a:pt x="12700" y="1292606"/>
                  </a:lnTo>
                  <a:lnTo>
                    <a:pt x="12700" y="1247394"/>
                  </a:lnTo>
                  <a:lnTo>
                    <a:pt x="9905" y="1244600"/>
                  </a:lnTo>
                  <a:close/>
                </a:path>
                <a:path w="2942590" h="1543050">
                  <a:moveTo>
                    <a:pt x="9905" y="1333500"/>
                  </a:moveTo>
                  <a:lnTo>
                    <a:pt x="2793" y="1333500"/>
                  </a:lnTo>
                  <a:lnTo>
                    <a:pt x="0" y="1336294"/>
                  </a:lnTo>
                  <a:lnTo>
                    <a:pt x="0" y="1381506"/>
                  </a:lnTo>
                  <a:lnTo>
                    <a:pt x="2793" y="1384300"/>
                  </a:lnTo>
                  <a:lnTo>
                    <a:pt x="9905" y="1384300"/>
                  </a:lnTo>
                  <a:lnTo>
                    <a:pt x="12700" y="1381506"/>
                  </a:lnTo>
                  <a:lnTo>
                    <a:pt x="12700" y="1336294"/>
                  </a:lnTo>
                  <a:lnTo>
                    <a:pt x="9905" y="1333500"/>
                  </a:lnTo>
                  <a:close/>
                </a:path>
                <a:path w="2942590" h="1543050">
                  <a:moveTo>
                    <a:pt x="9905" y="1422400"/>
                  </a:moveTo>
                  <a:lnTo>
                    <a:pt x="2793" y="1422400"/>
                  </a:lnTo>
                  <a:lnTo>
                    <a:pt x="0" y="1425194"/>
                  </a:lnTo>
                  <a:lnTo>
                    <a:pt x="0" y="1470406"/>
                  </a:lnTo>
                  <a:lnTo>
                    <a:pt x="2793" y="1473200"/>
                  </a:lnTo>
                  <a:lnTo>
                    <a:pt x="9905" y="1473200"/>
                  </a:lnTo>
                  <a:lnTo>
                    <a:pt x="12700" y="1470406"/>
                  </a:lnTo>
                  <a:lnTo>
                    <a:pt x="12700" y="1425194"/>
                  </a:lnTo>
                  <a:lnTo>
                    <a:pt x="9905" y="1422400"/>
                  </a:lnTo>
                  <a:close/>
                </a:path>
                <a:path w="2942590" h="1543050">
                  <a:moveTo>
                    <a:pt x="9905" y="1511300"/>
                  </a:moveTo>
                  <a:lnTo>
                    <a:pt x="2793" y="1511300"/>
                  </a:lnTo>
                  <a:lnTo>
                    <a:pt x="0" y="1514094"/>
                  </a:lnTo>
                  <a:lnTo>
                    <a:pt x="0" y="1539620"/>
                  </a:lnTo>
                  <a:lnTo>
                    <a:pt x="2793" y="1542542"/>
                  </a:lnTo>
                  <a:lnTo>
                    <a:pt x="29463" y="1542542"/>
                  </a:lnTo>
                  <a:lnTo>
                    <a:pt x="32257" y="1539620"/>
                  </a:lnTo>
                  <a:lnTo>
                    <a:pt x="32257" y="1536192"/>
                  </a:lnTo>
                  <a:lnTo>
                    <a:pt x="12700" y="1536192"/>
                  </a:lnTo>
                  <a:lnTo>
                    <a:pt x="6350" y="1529842"/>
                  </a:lnTo>
                  <a:lnTo>
                    <a:pt x="12700" y="1529842"/>
                  </a:lnTo>
                  <a:lnTo>
                    <a:pt x="12700" y="1514094"/>
                  </a:lnTo>
                  <a:lnTo>
                    <a:pt x="9905" y="1511300"/>
                  </a:lnTo>
                  <a:close/>
                </a:path>
                <a:path w="2942590" h="1543050">
                  <a:moveTo>
                    <a:pt x="12700" y="1529842"/>
                  </a:moveTo>
                  <a:lnTo>
                    <a:pt x="6350" y="1529842"/>
                  </a:lnTo>
                  <a:lnTo>
                    <a:pt x="12700" y="1536192"/>
                  </a:lnTo>
                  <a:lnTo>
                    <a:pt x="12700" y="1529842"/>
                  </a:lnTo>
                  <a:close/>
                </a:path>
                <a:path w="2942590" h="1543050">
                  <a:moveTo>
                    <a:pt x="29463" y="1529842"/>
                  </a:moveTo>
                  <a:lnTo>
                    <a:pt x="12700" y="1529842"/>
                  </a:lnTo>
                  <a:lnTo>
                    <a:pt x="12700" y="1536192"/>
                  </a:lnTo>
                  <a:lnTo>
                    <a:pt x="32257" y="1536192"/>
                  </a:lnTo>
                  <a:lnTo>
                    <a:pt x="32257" y="1532636"/>
                  </a:lnTo>
                  <a:lnTo>
                    <a:pt x="29463" y="1529842"/>
                  </a:lnTo>
                  <a:close/>
                </a:path>
                <a:path w="2942590" h="1543050">
                  <a:moveTo>
                    <a:pt x="118363" y="1529842"/>
                  </a:moveTo>
                  <a:lnTo>
                    <a:pt x="73278" y="1529842"/>
                  </a:lnTo>
                  <a:lnTo>
                    <a:pt x="70357" y="1532636"/>
                  </a:lnTo>
                  <a:lnTo>
                    <a:pt x="70357" y="1539620"/>
                  </a:lnTo>
                  <a:lnTo>
                    <a:pt x="73278" y="1542542"/>
                  </a:lnTo>
                  <a:lnTo>
                    <a:pt x="118363" y="1542542"/>
                  </a:lnTo>
                  <a:lnTo>
                    <a:pt x="121157" y="1539620"/>
                  </a:lnTo>
                  <a:lnTo>
                    <a:pt x="121157" y="1532636"/>
                  </a:lnTo>
                  <a:lnTo>
                    <a:pt x="118363" y="1529842"/>
                  </a:lnTo>
                  <a:close/>
                </a:path>
                <a:path w="2942590" h="1543050">
                  <a:moveTo>
                    <a:pt x="207263" y="1529842"/>
                  </a:moveTo>
                  <a:lnTo>
                    <a:pt x="162178" y="1529842"/>
                  </a:lnTo>
                  <a:lnTo>
                    <a:pt x="159257" y="1532636"/>
                  </a:lnTo>
                  <a:lnTo>
                    <a:pt x="159257" y="1539620"/>
                  </a:lnTo>
                  <a:lnTo>
                    <a:pt x="162178" y="1542542"/>
                  </a:lnTo>
                  <a:lnTo>
                    <a:pt x="207263" y="1542542"/>
                  </a:lnTo>
                  <a:lnTo>
                    <a:pt x="210057" y="1539620"/>
                  </a:lnTo>
                  <a:lnTo>
                    <a:pt x="210057" y="1532636"/>
                  </a:lnTo>
                  <a:lnTo>
                    <a:pt x="207263" y="1529842"/>
                  </a:lnTo>
                  <a:close/>
                </a:path>
                <a:path w="2942590" h="1543050">
                  <a:moveTo>
                    <a:pt x="296163" y="1529842"/>
                  </a:moveTo>
                  <a:lnTo>
                    <a:pt x="251078" y="1529842"/>
                  </a:lnTo>
                  <a:lnTo>
                    <a:pt x="248157" y="1532636"/>
                  </a:lnTo>
                  <a:lnTo>
                    <a:pt x="248157" y="1539620"/>
                  </a:lnTo>
                  <a:lnTo>
                    <a:pt x="251078" y="1542542"/>
                  </a:lnTo>
                  <a:lnTo>
                    <a:pt x="296163" y="1542542"/>
                  </a:lnTo>
                  <a:lnTo>
                    <a:pt x="298957" y="1539620"/>
                  </a:lnTo>
                  <a:lnTo>
                    <a:pt x="298957" y="1532636"/>
                  </a:lnTo>
                  <a:lnTo>
                    <a:pt x="296163" y="1529842"/>
                  </a:lnTo>
                  <a:close/>
                </a:path>
                <a:path w="2942590" h="1543050">
                  <a:moveTo>
                    <a:pt x="385063" y="1529842"/>
                  </a:moveTo>
                  <a:lnTo>
                    <a:pt x="339978" y="1529842"/>
                  </a:lnTo>
                  <a:lnTo>
                    <a:pt x="337057" y="1532636"/>
                  </a:lnTo>
                  <a:lnTo>
                    <a:pt x="337057" y="1539620"/>
                  </a:lnTo>
                  <a:lnTo>
                    <a:pt x="339978" y="1542542"/>
                  </a:lnTo>
                  <a:lnTo>
                    <a:pt x="385063" y="1542542"/>
                  </a:lnTo>
                  <a:lnTo>
                    <a:pt x="387857" y="1539620"/>
                  </a:lnTo>
                  <a:lnTo>
                    <a:pt x="387857" y="1532636"/>
                  </a:lnTo>
                  <a:lnTo>
                    <a:pt x="385063" y="1529842"/>
                  </a:lnTo>
                  <a:close/>
                </a:path>
                <a:path w="2942590" h="1543050">
                  <a:moveTo>
                    <a:pt x="473963" y="1529842"/>
                  </a:moveTo>
                  <a:lnTo>
                    <a:pt x="428878" y="1529842"/>
                  </a:lnTo>
                  <a:lnTo>
                    <a:pt x="425957" y="1532636"/>
                  </a:lnTo>
                  <a:lnTo>
                    <a:pt x="425957" y="1539620"/>
                  </a:lnTo>
                  <a:lnTo>
                    <a:pt x="428878" y="1542542"/>
                  </a:lnTo>
                  <a:lnTo>
                    <a:pt x="473963" y="1542542"/>
                  </a:lnTo>
                  <a:lnTo>
                    <a:pt x="476757" y="1539620"/>
                  </a:lnTo>
                  <a:lnTo>
                    <a:pt x="476757" y="1532636"/>
                  </a:lnTo>
                  <a:lnTo>
                    <a:pt x="473963" y="1529842"/>
                  </a:lnTo>
                  <a:close/>
                </a:path>
                <a:path w="2942590" h="1543050">
                  <a:moveTo>
                    <a:pt x="562863" y="1529842"/>
                  </a:moveTo>
                  <a:lnTo>
                    <a:pt x="517778" y="1529842"/>
                  </a:lnTo>
                  <a:lnTo>
                    <a:pt x="514857" y="1532636"/>
                  </a:lnTo>
                  <a:lnTo>
                    <a:pt x="514857" y="1539620"/>
                  </a:lnTo>
                  <a:lnTo>
                    <a:pt x="517778" y="1542542"/>
                  </a:lnTo>
                  <a:lnTo>
                    <a:pt x="562863" y="1542542"/>
                  </a:lnTo>
                  <a:lnTo>
                    <a:pt x="565657" y="1539620"/>
                  </a:lnTo>
                  <a:lnTo>
                    <a:pt x="565657" y="1532636"/>
                  </a:lnTo>
                  <a:lnTo>
                    <a:pt x="562863" y="1529842"/>
                  </a:lnTo>
                  <a:close/>
                </a:path>
                <a:path w="2942590" h="1543050">
                  <a:moveTo>
                    <a:pt x="651763" y="1529842"/>
                  </a:moveTo>
                  <a:lnTo>
                    <a:pt x="606678" y="1529842"/>
                  </a:lnTo>
                  <a:lnTo>
                    <a:pt x="603757" y="1532636"/>
                  </a:lnTo>
                  <a:lnTo>
                    <a:pt x="603757" y="1539620"/>
                  </a:lnTo>
                  <a:lnTo>
                    <a:pt x="606678" y="1542542"/>
                  </a:lnTo>
                  <a:lnTo>
                    <a:pt x="651763" y="1542542"/>
                  </a:lnTo>
                  <a:lnTo>
                    <a:pt x="654557" y="1539620"/>
                  </a:lnTo>
                  <a:lnTo>
                    <a:pt x="654557" y="1532636"/>
                  </a:lnTo>
                  <a:lnTo>
                    <a:pt x="651763" y="1529842"/>
                  </a:lnTo>
                  <a:close/>
                </a:path>
                <a:path w="2942590" h="1543050">
                  <a:moveTo>
                    <a:pt x="740663" y="1529842"/>
                  </a:moveTo>
                  <a:lnTo>
                    <a:pt x="695578" y="1529842"/>
                  </a:lnTo>
                  <a:lnTo>
                    <a:pt x="692657" y="1532636"/>
                  </a:lnTo>
                  <a:lnTo>
                    <a:pt x="692657" y="1539620"/>
                  </a:lnTo>
                  <a:lnTo>
                    <a:pt x="695578" y="1542542"/>
                  </a:lnTo>
                  <a:lnTo>
                    <a:pt x="740663" y="1542542"/>
                  </a:lnTo>
                  <a:lnTo>
                    <a:pt x="743457" y="1539620"/>
                  </a:lnTo>
                  <a:lnTo>
                    <a:pt x="743457" y="1532636"/>
                  </a:lnTo>
                  <a:lnTo>
                    <a:pt x="740663" y="1529842"/>
                  </a:lnTo>
                  <a:close/>
                </a:path>
                <a:path w="2942590" h="1543050">
                  <a:moveTo>
                    <a:pt x="829563" y="1529842"/>
                  </a:moveTo>
                  <a:lnTo>
                    <a:pt x="784478" y="1529842"/>
                  </a:lnTo>
                  <a:lnTo>
                    <a:pt x="781557" y="1532636"/>
                  </a:lnTo>
                  <a:lnTo>
                    <a:pt x="781557" y="1539620"/>
                  </a:lnTo>
                  <a:lnTo>
                    <a:pt x="784478" y="1542542"/>
                  </a:lnTo>
                  <a:lnTo>
                    <a:pt x="829563" y="1542542"/>
                  </a:lnTo>
                  <a:lnTo>
                    <a:pt x="832357" y="1539620"/>
                  </a:lnTo>
                  <a:lnTo>
                    <a:pt x="832357" y="1532636"/>
                  </a:lnTo>
                  <a:lnTo>
                    <a:pt x="829563" y="1529842"/>
                  </a:lnTo>
                  <a:close/>
                </a:path>
                <a:path w="2942590" h="1543050">
                  <a:moveTo>
                    <a:pt x="918463" y="1529842"/>
                  </a:moveTo>
                  <a:lnTo>
                    <a:pt x="873378" y="1529842"/>
                  </a:lnTo>
                  <a:lnTo>
                    <a:pt x="870457" y="1532636"/>
                  </a:lnTo>
                  <a:lnTo>
                    <a:pt x="870457" y="1539620"/>
                  </a:lnTo>
                  <a:lnTo>
                    <a:pt x="873378" y="1542542"/>
                  </a:lnTo>
                  <a:lnTo>
                    <a:pt x="918463" y="1542542"/>
                  </a:lnTo>
                  <a:lnTo>
                    <a:pt x="921257" y="1539620"/>
                  </a:lnTo>
                  <a:lnTo>
                    <a:pt x="921257" y="1532636"/>
                  </a:lnTo>
                  <a:lnTo>
                    <a:pt x="918463" y="1529842"/>
                  </a:lnTo>
                  <a:close/>
                </a:path>
                <a:path w="2942590" h="1543050">
                  <a:moveTo>
                    <a:pt x="1007363" y="1529842"/>
                  </a:moveTo>
                  <a:lnTo>
                    <a:pt x="962278" y="1529842"/>
                  </a:lnTo>
                  <a:lnTo>
                    <a:pt x="959357" y="1532636"/>
                  </a:lnTo>
                  <a:lnTo>
                    <a:pt x="959357" y="1539620"/>
                  </a:lnTo>
                  <a:lnTo>
                    <a:pt x="962278" y="1542542"/>
                  </a:lnTo>
                  <a:lnTo>
                    <a:pt x="1007363" y="1542542"/>
                  </a:lnTo>
                  <a:lnTo>
                    <a:pt x="1010157" y="1539620"/>
                  </a:lnTo>
                  <a:lnTo>
                    <a:pt x="1010157" y="1532636"/>
                  </a:lnTo>
                  <a:lnTo>
                    <a:pt x="1007363" y="1529842"/>
                  </a:lnTo>
                  <a:close/>
                </a:path>
                <a:path w="2942590" h="1543050">
                  <a:moveTo>
                    <a:pt x="1096264" y="1529842"/>
                  </a:moveTo>
                  <a:lnTo>
                    <a:pt x="1051178" y="1529842"/>
                  </a:lnTo>
                  <a:lnTo>
                    <a:pt x="1048257" y="1532636"/>
                  </a:lnTo>
                  <a:lnTo>
                    <a:pt x="1048257" y="1539620"/>
                  </a:lnTo>
                  <a:lnTo>
                    <a:pt x="1051178" y="1542542"/>
                  </a:lnTo>
                  <a:lnTo>
                    <a:pt x="1096264" y="1542542"/>
                  </a:lnTo>
                  <a:lnTo>
                    <a:pt x="1099057" y="1539620"/>
                  </a:lnTo>
                  <a:lnTo>
                    <a:pt x="1099057" y="1532636"/>
                  </a:lnTo>
                  <a:lnTo>
                    <a:pt x="1096264" y="1529842"/>
                  </a:lnTo>
                  <a:close/>
                </a:path>
                <a:path w="2942590" h="1543050">
                  <a:moveTo>
                    <a:pt x="1185164" y="1529842"/>
                  </a:moveTo>
                  <a:lnTo>
                    <a:pt x="1140078" y="1529842"/>
                  </a:lnTo>
                  <a:lnTo>
                    <a:pt x="1137157" y="1532636"/>
                  </a:lnTo>
                  <a:lnTo>
                    <a:pt x="1137157" y="1539620"/>
                  </a:lnTo>
                  <a:lnTo>
                    <a:pt x="1140078" y="1542542"/>
                  </a:lnTo>
                  <a:lnTo>
                    <a:pt x="1185164" y="1542542"/>
                  </a:lnTo>
                  <a:lnTo>
                    <a:pt x="1187957" y="1539620"/>
                  </a:lnTo>
                  <a:lnTo>
                    <a:pt x="1187957" y="1532636"/>
                  </a:lnTo>
                  <a:lnTo>
                    <a:pt x="1185164" y="1529842"/>
                  </a:lnTo>
                  <a:close/>
                </a:path>
                <a:path w="2942590" h="1543050">
                  <a:moveTo>
                    <a:pt x="1274064" y="1529842"/>
                  </a:moveTo>
                  <a:lnTo>
                    <a:pt x="1228978" y="1529842"/>
                  </a:lnTo>
                  <a:lnTo>
                    <a:pt x="1226057" y="1532636"/>
                  </a:lnTo>
                  <a:lnTo>
                    <a:pt x="1226057" y="1539620"/>
                  </a:lnTo>
                  <a:lnTo>
                    <a:pt x="1228978" y="1542542"/>
                  </a:lnTo>
                  <a:lnTo>
                    <a:pt x="1274064" y="1542542"/>
                  </a:lnTo>
                  <a:lnTo>
                    <a:pt x="1276857" y="1539620"/>
                  </a:lnTo>
                  <a:lnTo>
                    <a:pt x="1276857" y="1532636"/>
                  </a:lnTo>
                  <a:lnTo>
                    <a:pt x="1274064" y="1529842"/>
                  </a:lnTo>
                  <a:close/>
                </a:path>
                <a:path w="2942590" h="1543050">
                  <a:moveTo>
                    <a:pt x="1362964" y="1529842"/>
                  </a:moveTo>
                  <a:lnTo>
                    <a:pt x="1317878" y="1529842"/>
                  </a:lnTo>
                  <a:lnTo>
                    <a:pt x="1314957" y="1532636"/>
                  </a:lnTo>
                  <a:lnTo>
                    <a:pt x="1314957" y="1539620"/>
                  </a:lnTo>
                  <a:lnTo>
                    <a:pt x="1317878" y="1542542"/>
                  </a:lnTo>
                  <a:lnTo>
                    <a:pt x="1362964" y="1542542"/>
                  </a:lnTo>
                  <a:lnTo>
                    <a:pt x="1365757" y="1539620"/>
                  </a:lnTo>
                  <a:lnTo>
                    <a:pt x="1365757" y="1532636"/>
                  </a:lnTo>
                  <a:lnTo>
                    <a:pt x="1362964" y="1529842"/>
                  </a:lnTo>
                  <a:close/>
                </a:path>
                <a:path w="2942590" h="1543050">
                  <a:moveTo>
                    <a:pt x="1451864" y="1529842"/>
                  </a:moveTo>
                  <a:lnTo>
                    <a:pt x="1406778" y="1529842"/>
                  </a:lnTo>
                  <a:lnTo>
                    <a:pt x="1403857" y="1532636"/>
                  </a:lnTo>
                  <a:lnTo>
                    <a:pt x="1403857" y="1539620"/>
                  </a:lnTo>
                  <a:lnTo>
                    <a:pt x="1406778" y="1542542"/>
                  </a:lnTo>
                  <a:lnTo>
                    <a:pt x="1451864" y="1542542"/>
                  </a:lnTo>
                  <a:lnTo>
                    <a:pt x="1454657" y="1539620"/>
                  </a:lnTo>
                  <a:lnTo>
                    <a:pt x="1454657" y="1532636"/>
                  </a:lnTo>
                  <a:lnTo>
                    <a:pt x="1451864" y="1529842"/>
                  </a:lnTo>
                  <a:close/>
                </a:path>
                <a:path w="2942590" h="1543050">
                  <a:moveTo>
                    <a:pt x="1540764" y="1529842"/>
                  </a:moveTo>
                  <a:lnTo>
                    <a:pt x="1495678" y="1529842"/>
                  </a:lnTo>
                  <a:lnTo>
                    <a:pt x="1492757" y="1532636"/>
                  </a:lnTo>
                  <a:lnTo>
                    <a:pt x="1492757" y="1539620"/>
                  </a:lnTo>
                  <a:lnTo>
                    <a:pt x="1495678" y="1542542"/>
                  </a:lnTo>
                  <a:lnTo>
                    <a:pt x="1540764" y="1542542"/>
                  </a:lnTo>
                  <a:lnTo>
                    <a:pt x="1543557" y="1539620"/>
                  </a:lnTo>
                  <a:lnTo>
                    <a:pt x="1543557" y="1532636"/>
                  </a:lnTo>
                  <a:lnTo>
                    <a:pt x="1540764" y="1529842"/>
                  </a:lnTo>
                  <a:close/>
                </a:path>
                <a:path w="2942590" h="1543050">
                  <a:moveTo>
                    <a:pt x="1629664" y="1529842"/>
                  </a:moveTo>
                  <a:lnTo>
                    <a:pt x="1584578" y="1529842"/>
                  </a:lnTo>
                  <a:lnTo>
                    <a:pt x="1581657" y="1532636"/>
                  </a:lnTo>
                  <a:lnTo>
                    <a:pt x="1581657" y="1539620"/>
                  </a:lnTo>
                  <a:lnTo>
                    <a:pt x="1584578" y="1542542"/>
                  </a:lnTo>
                  <a:lnTo>
                    <a:pt x="1629664" y="1542542"/>
                  </a:lnTo>
                  <a:lnTo>
                    <a:pt x="1632457" y="1539620"/>
                  </a:lnTo>
                  <a:lnTo>
                    <a:pt x="1632457" y="1532636"/>
                  </a:lnTo>
                  <a:lnTo>
                    <a:pt x="1629664" y="1529842"/>
                  </a:lnTo>
                  <a:close/>
                </a:path>
                <a:path w="2942590" h="1543050">
                  <a:moveTo>
                    <a:pt x="1718564" y="1529842"/>
                  </a:moveTo>
                  <a:lnTo>
                    <a:pt x="1673478" y="1529842"/>
                  </a:lnTo>
                  <a:lnTo>
                    <a:pt x="1670557" y="1532636"/>
                  </a:lnTo>
                  <a:lnTo>
                    <a:pt x="1670557" y="1539620"/>
                  </a:lnTo>
                  <a:lnTo>
                    <a:pt x="1673478" y="1542542"/>
                  </a:lnTo>
                  <a:lnTo>
                    <a:pt x="1718564" y="1542542"/>
                  </a:lnTo>
                  <a:lnTo>
                    <a:pt x="1721357" y="1539620"/>
                  </a:lnTo>
                  <a:lnTo>
                    <a:pt x="1721357" y="1532636"/>
                  </a:lnTo>
                  <a:lnTo>
                    <a:pt x="1718564" y="1529842"/>
                  </a:lnTo>
                  <a:close/>
                </a:path>
                <a:path w="2942590" h="1543050">
                  <a:moveTo>
                    <a:pt x="1807464" y="1529842"/>
                  </a:moveTo>
                  <a:lnTo>
                    <a:pt x="1762378" y="1529842"/>
                  </a:lnTo>
                  <a:lnTo>
                    <a:pt x="1759457" y="1532636"/>
                  </a:lnTo>
                  <a:lnTo>
                    <a:pt x="1759457" y="1539620"/>
                  </a:lnTo>
                  <a:lnTo>
                    <a:pt x="1762378" y="1542542"/>
                  </a:lnTo>
                  <a:lnTo>
                    <a:pt x="1807464" y="1542542"/>
                  </a:lnTo>
                  <a:lnTo>
                    <a:pt x="1810257" y="1539620"/>
                  </a:lnTo>
                  <a:lnTo>
                    <a:pt x="1810257" y="1532636"/>
                  </a:lnTo>
                  <a:lnTo>
                    <a:pt x="1807464" y="1529842"/>
                  </a:lnTo>
                  <a:close/>
                </a:path>
                <a:path w="2942590" h="1543050">
                  <a:moveTo>
                    <a:pt x="1896364" y="1529842"/>
                  </a:moveTo>
                  <a:lnTo>
                    <a:pt x="1851278" y="1529842"/>
                  </a:lnTo>
                  <a:lnTo>
                    <a:pt x="1848357" y="1532636"/>
                  </a:lnTo>
                  <a:lnTo>
                    <a:pt x="1848357" y="1539620"/>
                  </a:lnTo>
                  <a:lnTo>
                    <a:pt x="1851278" y="1542542"/>
                  </a:lnTo>
                  <a:lnTo>
                    <a:pt x="1896364" y="1542542"/>
                  </a:lnTo>
                  <a:lnTo>
                    <a:pt x="1899157" y="1539620"/>
                  </a:lnTo>
                  <a:lnTo>
                    <a:pt x="1899157" y="1532636"/>
                  </a:lnTo>
                  <a:lnTo>
                    <a:pt x="1896364" y="1529842"/>
                  </a:lnTo>
                  <a:close/>
                </a:path>
                <a:path w="2942590" h="1543050">
                  <a:moveTo>
                    <a:pt x="1985264" y="1529842"/>
                  </a:moveTo>
                  <a:lnTo>
                    <a:pt x="1940178" y="1529842"/>
                  </a:lnTo>
                  <a:lnTo>
                    <a:pt x="1937257" y="1532636"/>
                  </a:lnTo>
                  <a:lnTo>
                    <a:pt x="1937257" y="1539620"/>
                  </a:lnTo>
                  <a:lnTo>
                    <a:pt x="1940178" y="1542542"/>
                  </a:lnTo>
                  <a:lnTo>
                    <a:pt x="1985264" y="1542542"/>
                  </a:lnTo>
                  <a:lnTo>
                    <a:pt x="1988057" y="1539620"/>
                  </a:lnTo>
                  <a:lnTo>
                    <a:pt x="1988057" y="1532636"/>
                  </a:lnTo>
                  <a:lnTo>
                    <a:pt x="1985264" y="1529842"/>
                  </a:lnTo>
                  <a:close/>
                </a:path>
                <a:path w="2942590" h="1543050">
                  <a:moveTo>
                    <a:pt x="2074164" y="1529842"/>
                  </a:moveTo>
                  <a:lnTo>
                    <a:pt x="2029078" y="1529842"/>
                  </a:lnTo>
                  <a:lnTo>
                    <a:pt x="2026157" y="1532636"/>
                  </a:lnTo>
                  <a:lnTo>
                    <a:pt x="2026157" y="1539620"/>
                  </a:lnTo>
                  <a:lnTo>
                    <a:pt x="2029078" y="1542542"/>
                  </a:lnTo>
                  <a:lnTo>
                    <a:pt x="2074164" y="1542542"/>
                  </a:lnTo>
                  <a:lnTo>
                    <a:pt x="2076957" y="1539620"/>
                  </a:lnTo>
                  <a:lnTo>
                    <a:pt x="2076957" y="1532636"/>
                  </a:lnTo>
                  <a:lnTo>
                    <a:pt x="2074164" y="1529842"/>
                  </a:lnTo>
                  <a:close/>
                </a:path>
                <a:path w="2942590" h="1543050">
                  <a:moveTo>
                    <a:pt x="2163064" y="1529842"/>
                  </a:moveTo>
                  <a:lnTo>
                    <a:pt x="2117979" y="1529842"/>
                  </a:lnTo>
                  <a:lnTo>
                    <a:pt x="2115057" y="1532636"/>
                  </a:lnTo>
                  <a:lnTo>
                    <a:pt x="2115057" y="1539620"/>
                  </a:lnTo>
                  <a:lnTo>
                    <a:pt x="2117979" y="1542542"/>
                  </a:lnTo>
                  <a:lnTo>
                    <a:pt x="2163064" y="1542542"/>
                  </a:lnTo>
                  <a:lnTo>
                    <a:pt x="2165857" y="1539620"/>
                  </a:lnTo>
                  <a:lnTo>
                    <a:pt x="2165857" y="1532636"/>
                  </a:lnTo>
                  <a:lnTo>
                    <a:pt x="2163064" y="1529842"/>
                  </a:lnTo>
                  <a:close/>
                </a:path>
                <a:path w="2942590" h="1543050">
                  <a:moveTo>
                    <a:pt x="2251964" y="1529842"/>
                  </a:moveTo>
                  <a:lnTo>
                    <a:pt x="2206879" y="1529842"/>
                  </a:lnTo>
                  <a:lnTo>
                    <a:pt x="2203957" y="1532636"/>
                  </a:lnTo>
                  <a:lnTo>
                    <a:pt x="2203957" y="1539620"/>
                  </a:lnTo>
                  <a:lnTo>
                    <a:pt x="2206879" y="1542542"/>
                  </a:lnTo>
                  <a:lnTo>
                    <a:pt x="2251964" y="1542542"/>
                  </a:lnTo>
                  <a:lnTo>
                    <a:pt x="2254757" y="1539620"/>
                  </a:lnTo>
                  <a:lnTo>
                    <a:pt x="2254757" y="1532636"/>
                  </a:lnTo>
                  <a:lnTo>
                    <a:pt x="2251964" y="1529842"/>
                  </a:lnTo>
                  <a:close/>
                </a:path>
                <a:path w="2942590" h="1543050">
                  <a:moveTo>
                    <a:pt x="2340864" y="1529842"/>
                  </a:moveTo>
                  <a:lnTo>
                    <a:pt x="2295779" y="1529842"/>
                  </a:lnTo>
                  <a:lnTo>
                    <a:pt x="2292857" y="1532636"/>
                  </a:lnTo>
                  <a:lnTo>
                    <a:pt x="2292857" y="1539620"/>
                  </a:lnTo>
                  <a:lnTo>
                    <a:pt x="2295779" y="1542542"/>
                  </a:lnTo>
                  <a:lnTo>
                    <a:pt x="2340864" y="1542542"/>
                  </a:lnTo>
                  <a:lnTo>
                    <a:pt x="2343657" y="1539620"/>
                  </a:lnTo>
                  <a:lnTo>
                    <a:pt x="2343657" y="1532636"/>
                  </a:lnTo>
                  <a:lnTo>
                    <a:pt x="2340864" y="1529842"/>
                  </a:lnTo>
                  <a:close/>
                </a:path>
                <a:path w="2942590" h="1543050">
                  <a:moveTo>
                    <a:pt x="2429764" y="1529842"/>
                  </a:moveTo>
                  <a:lnTo>
                    <a:pt x="2384679" y="1529842"/>
                  </a:lnTo>
                  <a:lnTo>
                    <a:pt x="2381757" y="1532636"/>
                  </a:lnTo>
                  <a:lnTo>
                    <a:pt x="2381757" y="1539620"/>
                  </a:lnTo>
                  <a:lnTo>
                    <a:pt x="2384679" y="1542542"/>
                  </a:lnTo>
                  <a:lnTo>
                    <a:pt x="2429764" y="1542542"/>
                  </a:lnTo>
                  <a:lnTo>
                    <a:pt x="2432557" y="1539620"/>
                  </a:lnTo>
                  <a:lnTo>
                    <a:pt x="2432557" y="1532636"/>
                  </a:lnTo>
                  <a:lnTo>
                    <a:pt x="2429764" y="1529842"/>
                  </a:lnTo>
                  <a:close/>
                </a:path>
                <a:path w="2942590" h="1543050">
                  <a:moveTo>
                    <a:pt x="2518664" y="1529842"/>
                  </a:moveTo>
                  <a:lnTo>
                    <a:pt x="2473579" y="1529842"/>
                  </a:lnTo>
                  <a:lnTo>
                    <a:pt x="2470657" y="1532636"/>
                  </a:lnTo>
                  <a:lnTo>
                    <a:pt x="2470657" y="1539620"/>
                  </a:lnTo>
                  <a:lnTo>
                    <a:pt x="2473579" y="1542542"/>
                  </a:lnTo>
                  <a:lnTo>
                    <a:pt x="2518664" y="1542542"/>
                  </a:lnTo>
                  <a:lnTo>
                    <a:pt x="2521458" y="1539620"/>
                  </a:lnTo>
                  <a:lnTo>
                    <a:pt x="2521458" y="1532636"/>
                  </a:lnTo>
                  <a:lnTo>
                    <a:pt x="2518664" y="1529842"/>
                  </a:lnTo>
                  <a:close/>
                </a:path>
                <a:path w="2942590" h="1543050">
                  <a:moveTo>
                    <a:pt x="2607564" y="1529842"/>
                  </a:moveTo>
                  <a:lnTo>
                    <a:pt x="2562479" y="1529842"/>
                  </a:lnTo>
                  <a:lnTo>
                    <a:pt x="2559558" y="1532636"/>
                  </a:lnTo>
                  <a:lnTo>
                    <a:pt x="2559558" y="1539620"/>
                  </a:lnTo>
                  <a:lnTo>
                    <a:pt x="2562479" y="1542542"/>
                  </a:lnTo>
                  <a:lnTo>
                    <a:pt x="2607564" y="1542542"/>
                  </a:lnTo>
                  <a:lnTo>
                    <a:pt x="2610358" y="1539620"/>
                  </a:lnTo>
                  <a:lnTo>
                    <a:pt x="2610358" y="1532636"/>
                  </a:lnTo>
                  <a:lnTo>
                    <a:pt x="2607564" y="1529842"/>
                  </a:lnTo>
                  <a:close/>
                </a:path>
                <a:path w="2942590" h="1543050">
                  <a:moveTo>
                    <a:pt x="2696464" y="1529842"/>
                  </a:moveTo>
                  <a:lnTo>
                    <a:pt x="2651379" y="1529842"/>
                  </a:lnTo>
                  <a:lnTo>
                    <a:pt x="2648458" y="1532636"/>
                  </a:lnTo>
                  <a:lnTo>
                    <a:pt x="2648458" y="1539620"/>
                  </a:lnTo>
                  <a:lnTo>
                    <a:pt x="2651379" y="1542542"/>
                  </a:lnTo>
                  <a:lnTo>
                    <a:pt x="2696464" y="1542542"/>
                  </a:lnTo>
                  <a:lnTo>
                    <a:pt x="2699258" y="1539620"/>
                  </a:lnTo>
                  <a:lnTo>
                    <a:pt x="2699258" y="1532636"/>
                  </a:lnTo>
                  <a:lnTo>
                    <a:pt x="2696464" y="1529842"/>
                  </a:lnTo>
                  <a:close/>
                </a:path>
                <a:path w="2942590" h="1543050">
                  <a:moveTo>
                    <a:pt x="2785364" y="1529842"/>
                  </a:moveTo>
                  <a:lnTo>
                    <a:pt x="2740279" y="1529842"/>
                  </a:lnTo>
                  <a:lnTo>
                    <a:pt x="2737358" y="1532636"/>
                  </a:lnTo>
                  <a:lnTo>
                    <a:pt x="2737358" y="1539620"/>
                  </a:lnTo>
                  <a:lnTo>
                    <a:pt x="2740279" y="1542542"/>
                  </a:lnTo>
                  <a:lnTo>
                    <a:pt x="2785364" y="1542542"/>
                  </a:lnTo>
                  <a:lnTo>
                    <a:pt x="2788158" y="1539620"/>
                  </a:lnTo>
                  <a:lnTo>
                    <a:pt x="2788158" y="1532636"/>
                  </a:lnTo>
                  <a:lnTo>
                    <a:pt x="2785364" y="1529842"/>
                  </a:lnTo>
                  <a:close/>
                </a:path>
                <a:path w="2942590" h="1543050">
                  <a:moveTo>
                    <a:pt x="2874264" y="1529842"/>
                  </a:moveTo>
                  <a:lnTo>
                    <a:pt x="2829179" y="1529842"/>
                  </a:lnTo>
                  <a:lnTo>
                    <a:pt x="2826258" y="1532636"/>
                  </a:lnTo>
                  <a:lnTo>
                    <a:pt x="2826258" y="1539620"/>
                  </a:lnTo>
                  <a:lnTo>
                    <a:pt x="2829179" y="1542542"/>
                  </a:lnTo>
                  <a:lnTo>
                    <a:pt x="2874264" y="1542542"/>
                  </a:lnTo>
                  <a:lnTo>
                    <a:pt x="2877058" y="1539620"/>
                  </a:lnTo>
                  <a:lnTo>
                    <a:pt x="2877058" y="1532636"/>
                  </a:lnTo>
                  <a:lnTo>
                    <a:pt x="2874264" y="1529842"/>
                  </a:lnTo>
                  <a:close/>
                </a:path>
                <a:path w="2942590" h="1543050">
                  <a:moveTo>
                    <a:pt x="2907665" y="1474216"/>
                  </a:moveTo>
                  <a:lnTo>
                    <a:pt x="2900552" y="1474216"/>
                  </a:lnTo>
                  <a:lnTo>
                    <a:pt x="2897759" y="1477137"/>
                  </a:lnTo>
                  <a:lnTo>
                    <a:pt x="2897759" y="1522222"/>
                  </a:lnTo>
                  <a:lnTo>
                    <a:pt x="2900552" y="1525016"/>
                  </a:lnTo>
                  <a:lnTo>
                    <a:pt x="2907665" y="1525016"/>
                  </a:lnTo>
                  <a:lnTo>
                    <a:pt x="2910459" y="1522222"/>
                  </a:lnTo>
                  <a:lnTo>
                    <a:pt x="2910459" y="1477137"/>
                  </a:lnTo>
                  <a:lnTo>
                    <a:pt x="2907665" y="1474216"/>
                  </a:lnTo>
                  <a:close/>
                </a:path>
                <a:path w="2942590" h="1543050">
                  <a:moveTo>
                    <a:pt x="2907665" y="1385315"/>
                  </a:moveTo>
                  <a:lnTo>
                    <a:pt x="2900552" y="1385315"/>
                  </a:lnTo>
                  <a:lnTo>
                    <a:pt x="2897759" y="1388237"/>
                  </a:lnTo>
                  <a:lnTo>
                    <a:pt x="2897759" y="1433321"/>
                  </a:lnTo>
                  <a:lnTo>
                    <a:pt x="2900552" y="1436115"/>
                  </a:lnTo>
                  <a:lnTo>
                    <a:pt x="2907665" y="1436115"/>
                  </a:lnTo>
                  <a:lnTo>
                    <a:pt x="2910459" y="1433321"/>
                  </a:lnTo>
                  <a:lnTo>
                    <a:pt x="2910459" y="1388237"/>
                  </a:lnTo>
                  <a:lnTo>
                    <a:pt x="2907665" y="1385315"/>
                  </a:lnTo>
                  <a:close/>
                </a:path>
                <a:path w="2942590" h="1543050">
                  <a:moveTo>
                    <a:pt x="2907665" y="1296415"/>
                  </a:moveTo>
                  <a:lnTo>
                    <a:pt x="2900552" y="1296415"/>
                  </a:lnTo>
                  <a:lnTo>
                    <a:pt x="2897759" y="1299337"/>
                  </a:lnTo>
                  <a:lnTo>
                    <a:pt x="2897759" y="1344421"/>
                  </a:lnTo>
                  <a:lnTo>
                    <a:pt x="2900552" y="1347215"/>
                  </a:lnTo>
                  <a:lnTo>
                    <a:pt x="2907665" y="1347215"/>
                  </a:lnTo>
                  <a:lnTo>
                    <a:pt x="2910459" y="1344421"/>
                  </a:lnTo>
                  <a:lnTo>
                    <a:pt x="2910459" y="1299337"/>
                  </a:lnTo>
                  <a:lnTo>
                    <a:pt x="2907665" y="1296415"/>
                  </a:lnTo>
                  <a:close/>
                </a:path>
                <a:path w="2942590" h="1543050">
                  <a:moveTo>
                    <a:pt x="2907665" y="1207515"/>
                  </a:moveTo>
                  <a:lnTo>
                    <a:pt x="2900552" y="1207515"/>
                  </a:lnTo>
                  <a:lnTo>
                    <a:pt x="2897759" y="1210437"/>
                  </a:lnTo>
                  <a:lnTo>
                    <a:pt x="2897759" y="1255521"/>
                  </a:lnTo>
                  <a:lnTo>
                    <a:pt x="2900552" y="1258315"/>
                  </a:lnTo>
                  <a:lnTo>
                    <a:pt x="2907665" y="1258315"/>
                  </a:lnTo>
                  <a:lnTo>
                    <a:pt x="2910459" y="1255521"/>
                  </a:lnTo>
                  <a:lnTo>
                    <a:pt x="2910459" y="1210437"/>
                  </a:lnTo>
                  <a:lnTo>
                    <a:pt x="2907665" y="1207515"/>
                  </a:lnTo>
                  <a:close/>
                </a:path>
                <a:path w="2942590" h="1543050">
                  <a:moveTo>
                    <a:pt x="2907665" y="1118615"/>
                  </a:moveTo>
                  <a:lnTo>
                    <a:pt x="2900552" y="1118615"/>
                  </a:lnTo>
                  <a:lnTo>
                    <a:pt x="2897759" y="1121537"/>
                  </a:lnTo>
                  <a:lnTo>
                    <a:pt x="2897759" y="1166621"/>
                  </a:lnTo>
                  <a:lnTo>
                    <a:pt x="2900552" y="1169415"/>
                  </a:lnTo>
                  <a:lnTo>
                    <a:pt x="2907665" y="1169415"/>
                  </a:lnTo>
                  <a:lnTo>
                    <a:pt x="2910459" y="1166621"/>
                  </a:lnTo>
                  <a:lnTo>
                    <a:pt x="2910459" y="1121537"/>
                  </a:lnTo>
                  <a:lnTo>
                    <a:pt x="2907665" y="1118615"/>
                  </a:lnTo>
                  <a:close/>
                </a:path>
                <a:path w="2942590" h="1543050">
                  <a:moveTo>
                    <a:pt x="2904109" y="1012317"/>
                  </a:moveTo>
                  <a:lnTo>
                    <a:pt x="2866009" y="1088517"/>
                  </a:lnTo>
                  <a:lnTo>
                    <a:pt x="2942209" y="1088517"/>
                  </a:lnTo>
                  <a:lnTo>
                    <a:pt x="2904109" y="1012317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574673" y="2856737"/>
              <a:ext cx="6261100" cy="1370330"/>
            </a:xfrm>
            <a:custGeom>
              <a:avLst/>
              <a:gdLst/>
              <a:ahLst/>
              <a:cxnLst/>
              <a:rect l="l" t="t" r="r" b="b"/>
              <a:pathLst>
                <a:path w="6261100" h="1370329">
                  <a:moveTo>
                    <a:pt x="1098423" y="670560"/>
                  </a:moveTo>
                  <a:lnTo>
                    <a:pt x="1079373" y="661035"/>
                  </a:lnTo>
                  <a:lnTo>
                    <a:pt x="1022223" y="632460"/>
                  </a:lnTo>
                  <a:lnTo>
                    <a:pt x="1022223" y="661035"/>
                  </a:lnTo>
                  <a:lnTo>
                    <a:pt x="559181" y="661035"/>
                  </a:lnTo>
                  <a:lnTo>
                    <a:pt x="553974" y="661035"/>
                  </a:lnTo>
                  <a:lnTo>
                    <a:pt x="4318" y="661035"/>
                  </a:lnTo>
                  <a:lnTo>
                    <a:pt x="0" y="665353"/>
                  </a:lnTo>
                  <a:lnTo>
                    <a:pt x="0" y="675767"/>
                  </a:lnTo>
                  <a:lnTo>
                    <a:pt x="4318" y="680085"/>
                  </a:lnTo>
                  <a:lnTo>
                    <a:pt x="548767" y="680085"/>
                  </a:lnTo>
                  <a:lnTo>
                    <a:pt x="553974" y="680085"/>
                  </a:lnTo>
                  <a:lnTo>
                    <a:pt x="1022223" y="680085"/>
                  </a:lnTo>
                  <a:lnTo>
                    <a:pt x="1022223" y="708660"/>
                  </a:lnTo>
                  <a:lnTo>
                    <a:pt x="1079373" y="680085"/>
                  </a:lnTo>
                  <a:lnTo>
                    <a:pt x="1098423" y="670560"/>
                  </a:lnTo>
                  <a:close/>
                </a:path>
                <a:path w="6261100" h="1370329">
                  <a:moveTo>
                    <a:pt x="3337814" y="662940"/>
                  </a:moveTo>
                  <a:lnTo>
                    <a:pt x="3318764" y="653415"/>
                  </a:lnTo>
                  <a:lnTo>
                    <a:pt x="3261614" y="624840"/>
                  </a:lnTo>
                  <a:lnTo>
                    <a:pt x="3261614" y="653415"/>
                  </a:lnTo>
                  <a:lnTo>
                    <a:pt x="3023235" y="653415"/>
                  </a:lnTo>
                  <a:lnTo>
                    <a:pt x="3017901" y="653415"/>
                  </a:lnTo>
                  <a:lnTo>
                    <a:pt x="2703322" y="653415"/>
                  </a:lnTo>
                  <a:lnTo>
                    <a:pt x="2699004" y="657733"/>
                  </a:lnTo>
                  <a:lnTo>
                    <a:pt x="2699004" y="668147"/>
                  </a:lnTo>
                  <a:lnTo>
                    <a:pt x="2703322" y="672465"/>
                  </a:lnTo>
                  <a:lnTo>
                    <a:pt x="3023235" y="672465"/>
                  </a:lnTo>
                  <a:lnTo>
                    <a:pt x="3028442" y="672465"/>
                  </a:lnTo>
                  <a:lnTo>
                    <a:pt x="3261614" y="672465"/>
                  </a:lnTo>
                  <a:lnTo>
                    <a:pt x="3261614" y="701040"/>
                  </a:lnTo>
                  <a:lnTo>
                    <a:pt x="3318764" y="672465"/>
                  </a:lnTo>
                  <a:lnTo>
                    <a:pt x="3337814" y="662940"/>
                  </a:lnTo>
                  <a:close/>
                </a:path>
                <a:path w="6261100" h="1370329">
                  <a:moveTo>
                    <a:pt x="5028425" y="667004"/>
                  </a:moveTo>
                  <a:lnTo>
                    <a:pt x="5009375" y="657479"/>
                  </a:lnTo>
                  <a:lnTo>
                    <a:pt x="4952225" y="628904"/>
                  </a:lnTo>
                  <a:lnTo>
                    <a:pt x="4952225" y="657479"/>
                  </a:lnTo>
                  <a:lnTo>
                    <a:pt x="4497311" y="657479"/>
                  </a:lnTo>
                  <a:lnTo>
                    <a:pt x="4493260" y="653415"/>
                  </a:lnTo>
                  <a:lnTo>
                    <a:pt x="3942334" y="653415"/>
                  </a:lnTo>
                  <a:lnTo>
                    <a:pt x="3938016" y="657733"/>
                  </a:lnTo>
                  <a:lnTo>
                    <a:pt x="3938016" y="668147"/>
                  </a:lnTo>
                  <a:lnTo>
                    <a:pt x="3942334" y="672465"/>
                  </a:lnTo>
                  <a:lnTo>
                    <a:pt x="4478769" y="672465"/>
                  </a:lnTo>
                  <a:lnTo>
                    <a:pt x="4482719" y="676529"/>
                  </a:lnTo>
                  <a:lnTo>
                    <a:pt x="4952225" y="676529"/>
                  </a:lnTo>
                  <a:lnTo>
                    <a:pt x="4952225" y="705104"/>
                  </a:lnTo>
                  <a:lnTo>
                    <a:pt x="5009375" y="676529"/>
                  </a:lnTo>
                  <a:lnTo>
                    <a:pt x="5028425" y="667004"/>
                  </a:lnTo>
                  <a:close/>
                </a:path>
                <a:path w="6261100" h="1370329">
                  <a:moveTo>
                    <a:pt x="6261100" y="1331849"/>
                  </a:moveTo>
                  <a:lnTo>
                    <a:pt x="6242050" y="1322324"/>
                  </a:lnTo>
                  <a:lnTo>
                    <a:pt x="6184900" y="1293749"/>
                  </a:lnTo>
                  <a:lnTo>
                    <a:pt x="6184900" y="1322324"/>
                  </a:lnTo>
                  <a:lnTo>
                    <a:pt x="5938139" y="1322324"/>
                  </a:lnTo>
                  <a:lnTo>
                    <a:pt x="5938139" y="677037"/>
                  </a:lnTo>
                  <a:lnTo>
                    <a:pt x="5938139" y="675297"/>
                  </a:lnTo>
                  <a:lnTo>
                    <a:pt x="5941314" y="672211"/>
                  </a:lnTo>
                  <a:lnTo>
                    <a:pt x="5941314" y="666877"/>
                  </a:lnTo>
                  <a:lnTo>
                    <a:pt x="5941314" y="657352"/>
                  </a:lnTo>
                  <a:lnTo>
                    <a:pt x="5941314" y="47625"/>
                  </a:lnTo>
                  <a:lnTo>
                    <a:pt x="6161913" y="47625"/>
                  </a:lnTo>
                  <a:lnTo>
                    <a:pt x="6161913" y="76200"/>
                  </a:lnTo>
                  <a:lnTo>
                    <a:pt x="6219063" y="47625"/>
                  </a:lnTo>
                  <a:lnTo>
                    <a:pt x="6238113" y="38100"/>
                  </a:lnTo>
                  <a:lnTo>
                    <a:pt x="6219063" y="28575"/>
                  </a:lnTo>
                  <a:lnTo>
                    <a:pt x="6161913" y="0"/>
                  </a:lnTo>
                  <a:lnTo>
                    <a:pt x="6161913" y="28575"/>
                  </a:lnTo>
                  <a:lnTo>
                    <a:pt x="5926582" y="28575"/>
                  </a:lnTo>
                  <a:lnTo>
                    <a:pt x="5922264" y="32893"/>
                  </a:lnTo>
                  <a:lnTo>
                    <a:pt x="5922264" y="657352"/>
                  </a:lnTo>
                  <a:lnTo>
                    <a:pt x="5620258" y="657352"/>
                  </a:lnTo>
                  <a:lnTo>
                    <a:pt x="5615940" y="661670"/>
                  </a:lnTo>
                  <a:lnTo>
                    <a:pt x="5615940" y="662305"/>
                  </a:lnTo>
                  <a:lnTo>
                    <a:pt x="5615940" y="672211"/>
                  </a:lnTo>
                  <a:lnTo>
                    <a:pt x="5615940" y="672731"/>
                  </a:lnTo>
                  <a:lnTo>
                    <a:pt x="5620258" y="677037"/>
                  </a:lnTo>
                  <a:lnTo>
                    <a:pt x="5919089" y="677037"/>
                  </a:lnTo>
                  <a:lnTo>
                    <a:pt x="5919089" y="1337056"/>
                  </a:lnTo>
                  <a:lnTo>
                    <a:pt x="5923407" y="1341374"/>
                  </a:lnTo>
                  <a:lnTo>
                    <a:pt x="6184900" y="1341374"/>
                  </a:lnTo>
                  <a:lnTo>
                    <a:pt x="6184900" y="1369949"/>
                  </a:lnTo>
                  <a:lnTo>
                    <a:pt x="6242050" y="1341374"/>
                  </a:lnTo>
                  <a:lnTo>
                    <a:pt x="6261100" y="13318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5985764" y="5355082"/>
            <a:ext cx="8039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95">
                <a:solidFill>
                  <a:srgbClr val="D9D9D9"/>
                </a:solidFill>
                <a:latin typeface="Trebuchet MS"/>
                <a:cs typeface="Trebuchet MS"/>
              </a:rPr>
              <a:t>Mu</a:t>
            </a:r>
            <a:r>
              <a:rPr dirty="0" sz="1200" spc="5">
                <a:solidFill>
                  <a:srgbClr val="D9D9D9"/>
                </a:solidFill>
                <a:latin typeface="Trebuchet MS"/>
                <a:cs typeface="Trebuchet MS"/>
              </a:rPr>
              <a:t>tua</a:t>
            </a:r>
            <a:r>
              <a:rPr dirty="0" sz="1200" spc="-15">
                <a:solidFill>
                  <a:srgbClr val="D9D9D9"/>
                </a:solidFill>
                <a:latin typeface="Trebuchet MS"/>
                <a:cs typeface="Trebuchet MS"/>
              </a:rPr>
              <a:t>l</a:t>
            </a:r>
            <a:r>
              <a:rPr dirty="0" sz="1200" spc="-60">
                <a:solidFill>
                  <a:srgbClr val="D9D9D9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D9D9D9"/>
                </a:solidFill>
                <a:latin typeface="Trebuchet MS"/>
                <a:cs typeface="Trebuchet MS"/>
              </a:rPr>
              <a:t>T</a:t>
            </a:r>
            <a:r>
              <a:rPr dirty="0" sz="1200" spc="15">
                <a:solidFill>
                  <a:srgbClr val="D9D9D9"/>
                </a:solidFill>
                <a:latin typeface="Trebuchet MS"/>
                <a:cs typeface="Trebuchet MS"/>
              </a:rPr>
              <a:t>L</a:t>
            </a:r>
            <a:r>
              <a:rPr dirty="0" sz="1200" spc="105">
                <a:solidFill>
                  <a:srgbClr val="D9D9D9"/>
                </a:solidFill>
                <a:latin typeface="Trebuchet MS"/>
                <a:cs typeface="Trebuchet MS"/>
              </a:rPr>
              <a:t>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469642" y="3810380"/>
            <a:ext cx="8407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ck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pl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666745" y="3265678"/>
            <a:ext cx="1101725" cy="520700"/>
            <a:chOff x="2666745" y="3265678"/>
            <a:chExt cx="1101725" cy="520700"/>
          </a:xfrm>
        </p:grpSpPr>
        <p:sp>
          <p:nvSpPr>
            <p:cNvPr id="52" name="object 52"/>
            <p:cNvSpPr/>
            <p:nvPr/>
          </p:nvSpPr>
          <p:spPr>
            <a:xfrm>
              <a:off x="2723413" y="3330511"/>
              <a:ext cx="1045210" cy="413384"/>
            </a:xfrm>
            <a:custGeom>
              <a:avLst/>
              <a:gdLst/>
              <a:ahLst/>
              <a:cxnLst/>
              <a:rect l="l" t="t" r="r" b="b"/>
              <a:pathLst>
                <a:path w="1045210" h="413385">
                  <a:moveTo>
                    <a:pt x="86194" y="336232"/>
                  </a:moveTo>
                  <a:lnTo>
                    <a:pt x="67030" y="336232"/>
                  </a:lnTo>
                  <a:lnTo>
                    <a:pt x="67030" y="355447"/>
                  </a:lnTo>
                  <a:lnTo>
                    <a:pt x="86194" y="355447"/>
                  </a:lnTo>
                  <a:lnTo>
                    <a:pt x="86194" y="336232"/>
                  </a:lnTo>
                  <a:close/>
                </a:path>
                <a:path w="1045210" h="413385">
                  <a:moveTo>
                    <a:pt x="86194" y="192125"/>
                  </a:moveTo>
                  <a:lnTo>
                    <a:pt x="67030" y="192125"/>
                  </a:lnTo>
                  <a:lnTo>
                    <a:pt x="67030" y="211340"/>
                  </a:lnTo>
                  <a:lnTo>
                    <a:pt x="86194" y="211340"/>
                  </a:lnTo>
                  <a:lnTo>
                    <a:pt x="86194" y="192125"/>
                  </a:lnTo>
                  <a:close/>
                </a:path>
                <a:path w="1045210" h="413385">
                  <a:moveTo>
                    <a:pt x="86194" y="48031"/>
                  </a:moveTo>
                  <a:lnTo>
                    <a:pt x="67030" y="48031"/>
                  </a:lnTo>
                  <a:lnTo>
                    <a:pt x="67030" y="67246"/>
                  </a:lnTo>
                  <a:lnTo>
                    <a:pt x="86194" y="67246"/>
                  </a:lnTo>
                  <a:lnTo>
                    <a:pt x="86194" y="48031"/>
                  </a:lnTo>
                  <a:close/>
                </a:path>
                <a:path w="1045210" h="413385">
                  <a:moveTo>
                    <a:pt x="421411" y="4305"/>
                  </a:moveTo>
                  <a:lnTo>
                    <a:pt x="417144" y="0"/>
                  </a:lnTo>
                  <a:lnTo>
                    <a:pt x="402259" y="0"/>
                  </a:lnTo>
                  <a:lnTo>
                    <a:pt x="402259" y="19215"/>
                  </a:lnTo>
                  <a:lnTo>
                    <a:pt x="402259" y="105676"/>
                  </a:lnTo>
                  <a:lnTo>
                    <a:pt x="335216" y="105676"/>
                  </a:lnTo>
                  <a:lnTo>
                    <a:pt x="335216" y="124891"/>
                  </a:lnTo>
                  <a:lnTo>
                    <a:pt x="335216" y="144094"/>
                  </a:lnTo>
                  <a:lnTo>
                    <a:pt x="86194" y="144094"/>
                  </a:lnTo>
                  <a:lnTo>
                    <a:pt x="86194" y="124891"/>
                  </a:lnTo>
                  <a:lnTo>
                    <a:pt x="335216" y="124891"/>
                  </a:lnTo>
                  <a:lnTo>
                    <a:pt x="335216" y="105676"/>
                  </a:lnTo>
                  <a:lnTo>
                    <a:pt x="19151" y="105676"/>
                  </a:lnTo>
                  <a:lnTo>
                    <a:pt x="19151" y="19215"/>
                  </a:lnTo>
                  <a:lnTo>
                    <a:pt x="402259" y="19215"/>
                  </a:lnTo>
                  <a:lnTo>
                    <a:pt x="402259" y="0"/>
                  </a:lnTo>
                  <a:lnTo>
                    <a:pt x="4279" y="0"/>
                  </a:lnTo>
                  <a:lnTo>
                    <a:pt x="0" y="4305"/>
                  </a:lnTo>
                  <a:lnTo>
                    <a:pt x="0" y="120586"/>
                  </a:lnTo>
                  <a:lnTo>
                    <a:pt x="4279" y="124891"/>
                  </a:lnTo>
                  <a:lnTo>
                    <a:pt x="67030" y="124891"/>
                  </a:lnTo>
                  <a:lnTo>
                    <a:pt x="67030" y="144094"/>
                  </a:lnTo>
                  <a:lnTo>
                    <a:pt x="4279" y="144094"/>
                  </a:lnTo>
                  <a:lnTo>
                    <a:pt x="0" y="148399"/>
                  </a:lnTo>
                  <a:lnTo>
                    <a:pt x="0" y="264680"/>
                  </a:lnTo>
                  <a:lnTo>
                    <a:pt x="4279" y="268986"/>
                  </a:lnTo>
                  <a:lnTo>
                    <a:pt x="67030" y="268986"/>
                  </a:lnTo>
                  <a:lnTo>
                    <a:pt x="67030" y="288201"/>
                  </a:lnTo>
                  <a:lnTo>
                    <a:pt x="4279" y="288201"/>
                  </a:lnTo>
                  <a:lnTo>
                    <a:pt x="0" y="292506"/>
                  </a:lnTo>
                  <a:lnTo>
                    <a:pt x="0" y="408774"/>
                  </a:lnTo>
                  <a:lnTo>
                    <a:pt x="4279" y="413080"/>
                  </a:lnTo>
                  <a:lnTo>
                    <a:pt x="417144" y="413080"/>
                  </a:lnTo>
                  <a:lnTo>
                    <a:pt x="421411" y="408774"/>
                  </a:lnTo>
                  <a:lnTo>
                    <a:pt x="421411" y="393865"/>
                  </a:lnTo>
                  <a:lnTo>
                    <a:pt x="421411" y="307416"/>
                  </a:lnTo>
                  <a:lnTo>
                    <a:pt x="421411" y="292506"/>
                  </a:lnTo>
                  <a:lnTo>
                    <a:pt x="417144" y="288201"/>
                  </a:lnTo>
                  <a:lnTo>
                    <a:pt x="402259" y="288201"/>
                  </a:lnTo>
                  <a:lnTo>
                    <a:pt x="402259" y="307416"/>
                  </a:lnTo>
                  <a:lnTo>
                    <a:pt x="402259" y="393865"/>
                  </a:lnTo>
                  <a:lnTo>
                    <a:pt x="19151" y="393865"/>
                  </a:lnTo>
                  <a:lnTo>
                    <a:pt x="19151" y="307416"/>
                  </a:lnTo>
                  <a:lnTo>
                    <a:pt x="402259" y="307416"/>
                  </a:lnTo>
                  <a:lnTo>
                    <a:pt x="402259" y="288201"/>
                  </a:lnTo>
                  <a:lnTo>
                    <a:pt x="354380" y="288201"/>
                  </a:lnTo>
                  <a:lnTo>
                    <a:pt x="354380" y="268986"/>
                  </a:lnTo>
                  <a:lnTo>
                    <a:pt x="417144" y="268986"/>
                  </a:lnTo>
                  <a:lnTo>
                    <a:pt x="421411" y="264680"/>
                  </a:lnTo>
                  <a:lnTo>
                    <a:pt x="421411" y="249783"/>
                  </a:lnTo>
                  <a:lnTo>
                    <a:pt x="421411" y="163309"/>
                  </a:lnTo>
                  <a:lnTo>
                    <a:pt x="421411" y="148399"/>
                  </a:lnTo>
                  <a:lnTo>
                    <a:pt x="417144" y="144094"/>
                  </a:lnTo>
                  <a:lnTo>
                    <a:pt x="402259" y="144094"/>
                  </a:lnTo>
                  <a:lnTo>
                    <a:pt x="402259" y="163309"/>
                  </a:lnTo>
                  <a:lnTo>
                    <a:pt x="402259" y="249783"/>
                  </a:lnTo>
                  <a:lnTo>
                    <a:pt x="335229" y="249783"/>
                  </a:lnTo>
                  <a:lnTo>
                    <a:pt x="335229" y="268986"/>
                  </a:lnTo>
                  <a:lnTo>
                    <a:pt x="335229" y="288201"/>
                  </a:lnTo>
                  <a:lnTo>
                    <a:pt x="86194" y="288201"/>
                  </a:lnTo>
                  <a:lnTo>
                    <a:pt x="86194" y="268986"/>
                  </a:lnTo>
                  <a:lnTo>
                    <a:pt x="335229" y="268986"/>
                  </a:lnTo>
                  <a:lnTo>
                    <a:pt x="335229" y="249783"/>
                  </a:lnTo>
                  <a:lnTo>
                    <a:pt x="19151" y="249783"/>
                  </a:lnTo>
                  <a:lnTo>
                    <a:pt x="19151" y="163309"/>
                  </a:lnTo>
                  <a:lnTo>
                    <a:pt x="402259" y="163309"/>
                  </a:lnTo>
                  <a:lnTo>
                    <a:pt x="402259" y="144094"/>
                  </a:lnTo>
                  <a:lnTo>
                    <a:pt x="354368" y="144094"/>
                  </a:lnTo>
                  <a:lnTo>
                    <a:pt x="354368" y="124891"/>
                  </a:lnTo>
                  <a:lnTo>
                    <a:pt x="417144" y="124891"/>
                  </a:lnTo>
                  <a:lnTo>
                    <a:pt x="421411" y="120586"/>
                  </a:lnTo>
                  <a:lnTo>
                    <a:pt x="421411" y="105676"/>
                  </a:lnTo>
                  <a:lnTo>
                    <a:pt x="421411" y="19215"/>
                  </a:lnTo>
                  <a:lnTo>
                    <a:pt x="421411" y="4305"/>
                  </a:lnTo>
                  <a:close/>
                </a:path>
                <a:path w="1045210" h="413385">
                  <a:moveTo>
                    <a:pt x="1045057" y="189166"/>
                  </a:moveTo>
                  <a:lnTo>
                    <a:pt x="1026756" y="180276"/>
                  </a:lnTo>
                  <a:lnTo>
                    <a:pt x="968476" y="151955"/>
                  </a:lnTo>
                  <a:lnTo>
                    <a:pt x="968806" y="180555"/>
                  </a:lnTo>
                  <a:lnTo>
                    <a:pt x="465429" y="186118"/>
                  </a:lnTo>
                  <a:lnTo>
                    <a:pt x="460222" y="186245"/>
                  </a:lnTo>
                  <a:lnTo>
                    <a:pt x="456031" y="190436"/>
                  </a:lnTo>
                  <a:lnTo>
                    <a:pt x="456031" y="200977"/>
                  </a:lnTo>
                  <a:lnTo>
                    <a:pt x="460349" y="205308"/>
                  </a:lnTo>
                  <a:lnTo>
                    <a:pt x="465683" y="205168"/>
                  </a:lnTo>
                  <a:lnTo>
                    <a:pt x="969022" y="199605"/>
                  </a:lnTo>
                  <a:lnTo>
                    <a:pt x="969365" y="228155"/>
                  </a:lnTo>
                  <a:lnTo>
                    <a:pt x="1045057" y="1891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2673095" y="3272028"/>
              <a:ext cx="515620" cy="508000"/>
            </a:xfrm>
            <a:custGeom>
              <a:avLst/>
              <a:gdLst/>
              <a:ahLst/>
              <a:cxnLst/>
              <a:rect l="l" t="t" r="r" b="b"/>
              <a:pathLst>
                <a:path w="515619" h="508000">
                  <a:moveTo>
                    <a:pt x="0" y="507492"/>
                  </a:moveTo>
                  <a:lnTo>
                    <a:pt x="515112" y="507492"/>
                  </a:lnTo>
                  <a:lnTo>
                    <a:pt x="515112" y="0"/>
                  </a:lnTo>
                  <a:lnTo>
                    <a:pt x="0" y="0"/>
                  </a:lnTo>
                  <a:lnTo>
                    <a:pt x="0" y="50749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48742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45"/>
              <a:t>Intraday</a:t>
            </a:r>
            <a:r>
              <a:rPr dirty="0" sz="4000" spc="-200"/>
              <a:t> </a:t>
            </a:r>
            <a:r>
              <a:rPr dirty="0" sz="4000" spc="85"/>
              <a:t>monitoring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6776" y="996696"/>
            <a:ext cx="8918448" cy="53035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38163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25"/>
              <a:t>Lessons</a:t>
            </a:r>
            <a:r>
              <a:rPr dirty="0" sz="4000" spc="-235"/>
              <a:t> </a:t>
            </a:r>
            <a:r>
              <a:rPr dirty="0" sz="4000"/>
              <a:t>learned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1977" y="1963880"/>
            <a:ext cx="4828540" cy="3284220"/>
          </a:xfrm>
          <a:prstGeom prst="rect">
            <a:avLst/>
          </a:prstGeom>
        </p:spPr>
        <p:txBody>
          <a:bodyPr wrap="square" lIns="0" tIns="158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dirty="0" sz="1800" spc="55">
                <a:solidFill>
                  <a:srgbClr val="FFFFFF"/>
                </a:solidFill>
                <a:latin typeface="Trebuchet MS"/>
                <a:cs typeface="Trebuchet MS"/>
              </a:rPr>
              <a:t>Demand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new,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broad,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deep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15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Digital</a:t>
            </a:r>
            <a:r>
              <a:rPr dirty="0" sz="16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assets</a:t>
            </a:r>
            <a:endParaRPr sz="1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dirty="0" sz="1600" spc="65">
                <a:solidFill>
                  <a:srgbClr val="FFFFFF"/>
                </a:solidFill>
                <a:latin typeface="Trebuchet MS"/>
                <a:cs typeface="Trebuchet MS"/>
              </a:rPr>
              <a:t>ESG</a:t>
            </a:r>
            <a:endParaRPr sz="1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Unstructured</a:t>
            </a:r>
            <a:r>
              <a:rPr dirty="0" sz="16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05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dirty="0" sz="1600" spc="40">
                <a:solidFill>
                  <a:srgbClr val="FFFFFF"/>
                </a:solidFill>
                <a:latin typeface="Trebuchet MS"/>
                <a:cs typeface="Trebuchet MS"/>
              </a:rPr>
              <a:t>Highly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complex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relational</a:t>
            </a:r>
            <a:r>
              <a:rPr dirty="0" sz="16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Real-time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enabled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streaming</a:t>
            </a:r>
            <a:r>
              <a:rPr dirty="0" sz="1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rebuchet MS"/>
              <a:cs typeface="Trebuchet MS"/>
            </a:endParaRPr>
          </a:p>
          <a:p>
            <a:pPr marL="12700" marR="459740">
              <a:lnSpc>
                <a:spcPts val="1939"/>
              </a:lnSpc>
            </a:pP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On-premise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cloud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systems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work </a:t>
            </a:r>
            <a:r>
              <a:rPr dirty="0" sz="1800" spc="-5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together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2978" y="1106122"/>
            <a:ext cx="4177029" cy="4897755"/>
          </a:xfrm>
          <a:prstGeom prst="rect">
            <a:avLst/>
          </a:prstGeom>
        </p:spPr>
        <p:txBody>
          <a:bodyPr wrap="square" lIns="0" tIns="158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dirty="0" sz="1800" spc="12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15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Petabyte-scale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relational</a:t>
            </a:r>
            <a:r>
              <a:rPr dirty="0" sz="16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endParaRPr sz="1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Live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third-party</a:t>
            </a:r>
            <a:r>
              <a:rPr dirty="0" sz="16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6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sharing</a:t>
            </a:r>
            <a:endParaRPr sz="1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Serverless</a:t>
            </a:r>
            <a:r>
              <a:rPr dirty="0" sz="16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extract,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transform,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load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Microsoft Sans Serif"/>
              <a:buChar char="•"/>
            </a:pPr>
            <a:endParaRPr sz="1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Goldman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Sachs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Financial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Cloud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15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Extensive</a:t>
            </a:r>
            <a:r>
              <a:rPr dirty="0" sz="16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curated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financial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Optimized</a:t>
            </a:r>
            <a:r>
              <a:rPr dirty="0" sz="16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time-series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endParaRPr sz="1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Scalable</a:t>
            </a:r>
            <a:r>
              <a:rPr dirty="0" sz="16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compute</a:t>
            </a:r>
            <a:r>
              <a:rPr dirty="0" sz="16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storage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Microsoft Sans Serif"/>
              <a:buChar char="•"/>
            </a:pPr>
            <a:endParaRPr sz="1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Plan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prepare</a:t>
            </a: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15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Serverless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40">
                <a:solidFill>
                  <a:srgbClr val="FFFFFF"/>
                </a:solidFill>
                <a:latin typeface="Trebuchet MS"/>
                <a:cs typeface="Trebuchet MS"/>
              </a:rPr>
              <a:t>managed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6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win</a:t>
            </a:r>
            <a:endParaRPr sz="1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6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lineage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6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Trebuchet MS"/>
                <a:cs typeface="Trebuchet MS"/>
              </a:rPr>
              <a:t>ontology</a:t>
            </a:r>
            <a:r>
              <a:rPr dirty="0" sz="16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Trebuchet MS"/>
                <a:cs typeface="Trebuchet MS"/>
              </a:rPr>
              <a:t>Day</a:t>
            </a:r>
            <a:r>
              <a:rPr dirty="0" sz="16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9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dirty="0" sz="1600" spc="50">
                <a:solidFill>
                  <a:srgbClr val="FFFFFF"/>
                </a:solidFill>
                <a:latin typeface="Trebuchet MS"/>
                <a:cs typeface="Trebuchet MS"/>
              </a:rPr>
              <a:t>Engage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early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security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team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7447" y="1637817"/>
            <a:ext cx="323215" cy="1947545"/>
          </a:xfrm>
          <a:prstGeom prst="rect">
            <a:avLst/>
          </a:prstGeom>
        </p:spPr>
        <p:txBody>
          <a:bodyPr wrap="square" lIns="0" tIns="3638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65"/>
              </a:spcBef>
            </a:pPr>
            <a:r>
              <a:rPr dirty="0" sz="4000" spc="24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70"/>
              </a:spcBef>
            </a:pPr>
            <a:r>
              <a:rPr dirty="0" sz="4000" spc="24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7447" y="4067683"/>
            <a:ext cx="32321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24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62682" y="4031360"/>
            <a:ext cx="6762750" cy="82740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Deep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dive: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data-driven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800" spc="90">
                <a:solidFill>
                  <a:srgbClr val="AEABAB"/>
                </a:solidFill>
                <a:latin typeface="Trebuchet MS"/>
                <a:cs typeface="Trebuchet MS"/>
              </a:rPr>
              <a:t>GS</a:t>
            </a:r>
            <a:r>
              <a:rPr dirty="0" sz="1800" spc="-70">
                <a:solidFill>
                  <a:srgbClr val="AEABAB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AEABAB"/>
                </a:solidFill>
                <a:latin typeface="Trebuchet MS"/>
                <a:cs typeface="Trebuchet MS"/>
              </a:rPr>
              <a:t>Financial</a:t>
            </a:r>
            <a:r>
              <a:rPr dirty="0" sz="1800" spc="-40">
                <a:solidFill>
                  <a:srgbClr val="AEABAB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AEABAB"/>
                </a:solidFill>
                <a:latin typeface="Trebuchet MS"/>
                <a:cs typeface="Trebuchet MS"/>
              </a:rPr>
              <a:t>Cloud</a:t>
            </a:r>
            <a:r>
              <a:rPr dirty="0" sz="1800" spc="-70">
                <a:solidFill>
                  <a:srgbClr val="AEABAB"/>
                </a:solidFill>
                <a:latin typeface="Trebuchet MS"/>
                <a:cs typeface="Trebuchet MS"/>
              </a:rPr>
              <a:t> </a:t>
            </a:r>
            <a:r>
              <a:rPr dirty="0" sz="1800" spc="110">
                <a:solidFill>
                  <a:srgbClr val="AEABAB"/>
                </a:solidFill>
                <a:latin typeface="Trebuchet MS"/>
                <a:cs typeface="Trebuchet MS"/>
              </a:rPr>
              <a:t>+</a:t>
            </a:r>
            <a:r>
              <a:rPr dirty="0" sz="1800" spc="-65">
                <a:solidFill>
                  <a:srgbClr val="AEABAB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AEABAB"/>
                </a:solidFill>
                <a:latin typeface="Trebuchet MS"/>
                <a:cs typeface="Trebuchet MS"/>
              </a:rPr>
              <a:t>Legend</a:t>
            </a:r>
            <a:r>
              <a:rPr dirty="0" sz="1800" spc="-55">
                <a:solidFill>
                  <a:srgbClr val="AEABAB"/>
                </a:solidFill>
                <a:latin typeface="Trebuchet MS"/>
                <a:cs typeface="Trebuchet MS"/>
              </a:rPr>
              <a:t> </a:t>
            </a:r>
            <a:r>
              <a:rPr dirty="0" sz="1800" spc="110">
                <a:solidFill>
                  <a:srgbClr val="AEABAB"/>
                </a:solidFill>
                <a:latin typeface="Trebuchet MS"/>
                <a:cs typeface="Trebuchet MS"/>
              </a:rPr>
              <a:t>+</a:t>
            </a:r>
            <a:r>
              <a:rPr dirty="0" sz="1800" spc="-70">
                <a:solidFill>
                  <a:srgbClr val="AEABAB"/>
                </a:solidFill>
                <a:latin typeface="Trebuchet MS"/>
                <a:cs typeface="Trebuchet MS"/>
              </a:rPr>
              <a:t> </a:t>
            </a:r>
            <a:r>
              <a:rPr dirty="0" sz="1800" spc="125">
                <a:solidFill>
                  <a:srgbClr val="AEABAB"/>
                </a:solidFill>
                <a:latin typeface="Trebuchet MS"/>
                <a:cs typeface="Trebuchet MS"/>
              </a:rPr>
              <a:t>AWS</a:t>
            </a:r>
            <a:r>
              <a:rPr dirty="0" sz="1800" spc="-65">
                <a:solidFill>
                  <a:srgbClr val="AEABAB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AEABAB"/>
                </a:solidFill>
                <a:latin typeface="Trebuchet MS"/>
                <a:cs typeface="Trebuchet MS"/>
              </a:rPr>
              <a:t>services</a:t>
            </a:r>
            <a:r>
              <a:rPr dirty="0" sz="1800" spc="-55">
                <a:solidFill>
                  <a:srgbClr val="AEABAB"/>
                </a:solidFill>
                <a:latin typeface="Trebuchet MS"/>
                <a:cs typeface="Trebuchet MS"/>
              </a:rPr>
              <a:t> </a:t>
            </a:r>
            <a:r>
              <a:rPr dirty="0" sz="1800" spc="110">
                <a:solidFill>
                  <a:srgbClr val="AEABAB"/>
                </a:solidFill>
                <a:latin typeface="Trebuchet MS"/>
                <a:cs typeface="Trebuchet MS"/>
              </a:rPr>
              <a:t>=</a:t>
            </a:r>
            <a:r>
              <a:rPr dirty="0" sz="1800" spc="-70">
                <a:solidFill>
                  <a:srgbClr val="AEABAB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AEABAB"/>
                </a:solidFill>
                <a:latin typeface="Trebuchet MS"/>
                <a:cs typeface="Trebuchet MS"/>
              </a:rPr>
              <a:t>Real-time</a:t>
            </a:r>
            <a:r>
              <a:rPr dirty="0" sz="1800" spc="-50">
                <a:solidFill>
                  <a:srgbClr val="AEABAB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AEABAB"/>
                </a:solidFill>
                <a:latin typeface="Trebuchet MS"/>
                <a:cs typeface="Trebuchet MS"/>
              </a:rPr>
              <a:t>insights!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31972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45"/>
              <a:t>The</a:t>
            </a:r>
            <a:r>
              <a:rPr dirty="0" sz="4000" spc="-215"/>
              <a:t> </a:t>
            </a:r>
            <a:r>
              <a:rPr dirty="0" sz="4000" spc="55"/>
              <a:t>rundown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2162682" y="2922523"/>
            <a:ext cx="4119879" cy="827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6100"/>
              </a:lnSpc>
              <a:spcBef>
                <a:spcPts val="100"/>
              </a:spcBef>
            </a:pP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Goldman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Sachs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Financial </a:t>
            </a: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Cloud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AEABAB"/>
                </a:solidFill>
                <a:latin typeface="Trebuchet MS"/>
                <a:cs typeface="Trebuchet MS"/>
              </a:rPr>
              <a:t>Bringing</a:t>
            </a:r>
            <a:r>
              <a:rPr dirty="0" sz="1800" spc="-45">
                <a:solidFill>
                  <a:srgbClr val="AEABAB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AEABAB"/>
                </a:solidFill>
                <a:latin typeface="Trebuchet MS"/>
                <a:cs typeface="Trebuchet MS"/>
              </a:rPr>
              <a:t>financial</a:t>
            </a:r>
            <a:r>
              <a:rPr dirty="0" sz="1800" spc="-60">
                <a:solidFill>
                  <a:srgbClr val="AEABAB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AEABAB"/>
                </a:solidFill>
                <a:latin typeface="Trebuchet MS"/>
                <a:cs typeface="Trebuchet MS"/>
              </a:rPr>
              <a:t>services</a:t>
            </a:r>
            <a:r>
              <a:rPr dirty="0" sz="1800" spc="-70">
                <a:solidFill>
                  <a:srgbClr val="AEABAB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AEABAB"/>
                </a:solidFill>
                <a:latin typeface="Trebuchet MS"/>
                <a:cs typeface="Trebuchet MS"/>
              </a:rPr>
              <a:t>to</a:t>
            </a:r>
            <a:r>
              <a:rPr dirty="0" sz="1800" spc="-70">
                <a:solidFill>
                  <a:srgbClr val="AEABAB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AEABAB"/>
                </a:solidFill>
                <a:latin typeface="Trebuchet MS"/>
                <a:cs typeface="Trebuchet MS"/>
              </a:rPr>
              <a:t>customers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62682" y="1925574"/>
            <a:ext cx="7011670" cy="82804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Who,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what,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why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800" spc="15">
                <a:solidFill>
                  <a:srgbClr val="AEABAB"/>
                </a:solidFill>
                <a:latin typeface="Trebuchet MS"/>
                <a:cs typeface="Trebuchet MS"/>
              </a:rPr>
              <a:t>Introduction</a:t>
            </a:r>
            <a:r>
              <a:rPr dirty="0" sz="1800" spc="-40">
                <a:solidFill>
                  <a:srgbClr val="AEABAB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AEABAB"/>
                </a:solidFill>
                <a:latin typeface="Trebuchet MS"/>
                <a:cs typeface="Trebuchet MS"/>
              </a:rPr>
              <a:t>to</a:t>
            </a:r>
            <a:r>
              <a:rPr dirty="0" sz="1800" spc="-60">
                <a:solidFill>
                  <a:srgbClr val="AEABAB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AEABAB"/>
                </a:solidFill>
                <a:latin typeface="Trebuchet MS"/>
                <a:cs typeface="Trebuchet MS"/>
              </a:rPr>
              <a:t>Goldman</a:t>
            </a:r>
            <a:r>
              <a:rPr dirty="0" sz="1800" spc="-55">
                <a:solidFill>
                  <a:srgbClr val="AEABAB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AEABAB"/>
                </a:solidFill>
                <a:latin typeface="Trebuchet MS"/>
                <a:cs typeface="Trebuchet MS"/>
              </a:rPr>
              <a:t>Sachs</a:t>
            </a:r>
            <a:r>
              <a:rPr dirty="0" sz="1800" spc="-70">
                <a:solidFill>
                  <a:srgbClr val="AEABAB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AEABAB"/>
                </a:solidFill>
                <a:latin typeface="Trebuchet MS"/>
                <a:cs typeface="Trebuchet MS"/>
              </a:rPr>
              <a:t>and</a:t>
            </a:r>
            <a:r>
              <a:rPr dirty="0" sz="1800" spc="-65">
                <a:solidFill>
                  <a:srgbClr val="AEABAB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AEABAB"/>
                </a:solidFill>
                <a:latin typeface="Trebuchet MS"/>
                <a:cs typeface="Trebuchet MS"/>
              </a:rPr>
              <a:t>Goldman</a:t>
            </a:r>
            <a:r>
              <a:rPr dirty="0" sz="1800" spc="-45">
                <a:solidFill>
                  <a:srgbClr val="AEABAB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AEABAB"/>
                </a:solidFill>
                <a:latin typeface="Trebuchet MS"/>
                <a:cs typeface="Trebuchet MS"/>
              </a:rPr>
              <a:t>Sachs</a:t>
            </a:r>
            <a:r>
              <a:rPr dirty="0" sz="1800" spc="-70">
                <a:solidFill>
                  <a:srgbClr val="AEABAB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AEABAB"/>
                </a:solidFill>
                <a:latin typeface="Trebuchet MS"/>
                <a:cs typeface="Trebuchet MS"/>
              </a:rPr>
              <a:t>Financial</a:t>
            </a:r>
            <a:r>
              <a:rPr dirty="0" sz="1800" spc="-55">
                <a:solidFill>
                  <a:srgbClr val="AEABAB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AEABAB"/>
                </a:solidFill>
                <a:latin typeface="Trebuchet MS"/>
                <a:cs typeface="Trebuchet MS"/>
              </a:rPr>
              <a:t>Cloud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082" y="1061973"/>
            <a:ext cx="11269345" cy="417702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050">
              <a:lnSpc>
                <a:spcPts val="4560"/>
              </a:lnSpc>
              <a:spcBef>
                <a:spcPts val="95"/>
              </a:spcBef>
            </a:pPr>
            <a:r>
              <a:rPr dirty="0" sz="4000" spc="30" b="1">
                <a:solidFill>
                  <a:srgbClr val="FFFFFF"/>
                </a:solidFill>
                <a:latin typeface="Trebuchet MS"/>
                <a:cs typeface="Trebuchet MS"/>
              </a:rPr>
              <a:t>Visit</a:t>
            </a:r>
            <a:r>
              <a:rPr dirty="0" sz="4000" spc="-1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25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4000" spc="-1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120" b="1">
                <a:solidFill>
                  <a:srgbClr val="FFFFFF"/>
                </a:solidFill>
                <a:latin typeface="Trebuchet MS"/>
                <a:cs typeface="Trebuchet MS"/>
              </a:rPr>
              <a:t>Goldman</a:t>
            </a:r>
            <a:r>
              <a:rPr dirty="0" sz="4000" spc="-1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60" b="1">
                <a:solidFill>
                  <a:srgbClr val="FFFFFF"/>
                </a:solidFill>
                <a:latin typeface="Trebuchet MS"/>
                <a:cs typeface="Trebuchet MS"/>
              </a:rPr>
              <a:t>Sachs</a:t>
            </a:r>
            <a:r>
              <a:rPr dirty="0" sz="4000" spc="-1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80" b="1">
                <a:solidFill>
                  <a:srgbClr val="FFFFFF"/>
                </a:solidFill>
                <a:latin typeface="Trebuchet MS"/>
                <a:cs typeface="Trebuchet MS"/>
              </a:rPr>
              <a:t>booth</a:t>
            </a:r>
            <a:endParaRPr sz="4000">
              <a:latin typeface="Trebuchet MS"/>
              <a:cs typeface="Trebuchet MS"/>
            </a:endParaRPr>
          </a:p>
          <a:p>
            <a:pPr marL="19050">
              <a:lnSpc>
                <a:spcPts val="4560"/>
              </a:lnSpc>
            </a:pPr>
            <a:r>
              <a:rPr dirty="0" sz="4000" spc="-15" b="1">
                <a:solidFill>
                  <a:srgbClr val="CCB7F6"/>
                </a:solidFill>
                <a:latin typeface="Courier New"/>
                <a:cs typeface="Courier New"/>
              </a:rPr>
              <a:t>#3446</a:t>
            </a:r>
            <a:endParaRPr sz="4000">
              <a:latin typeface="Courier New"/>
              <a:cs typeface="Courier New"/>
            </a:endParaRPr>
          </a:p>
          <a:p>
            <a:pPr marL="12700">
              <a:lnSpc>
                <a:spcPts val="4515"/>
              </a:lnSpc>
              <a:spcBef>
                <a:spcPts val="4025"/>
              </a:spcBef>
            </a:pPr>
            <a:r>
              <a:rPr dirty="0" sz="4000" spc="35" b="1">
                <a:solidFill>
                  <a:srgbClr val="FFFFFF"/>
                </a:solidFill>
                <a:latin typeface="Trebuchet MS"/>
                <a:cs typeface="Trebuchet MS"/>
              </a:rPr>
              <a:t>Visit</a:t>
            </a:r>
            <a:r>
              <a:rPr dirty="0" sz="4000" spc="-1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25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4000" spc="-1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b="1">
                <a:solidFill>
                  <a:srgbClr val="FFFFFF"/>
                </a:solidFill>
                <a:latin typeface="Trebuchet MS"/>
                <a:cs typeface="Trebuchet MS"/>
              </a:rPr>
              <a:t>Financial</a:t>
            </a:r>
            <a:r>
              <a:rPr dirty="0" sz="4000" spc="-1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20" b="1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r>
              <a:rPr dirty="0" sz="4000" spc="-1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65" b="1">
                <a:solidFill>
                  <a:srgbClr val="FFFFFF"/>
                </a:solidFill>
                <a:latin typeface="Trebuchet MS"/>
                <a:cs typeface="Trebuchet MS"/>
              </a:rPr>
              <a:t>Lounge</a:t>
            </a:r>
            <a:endParaRPr sz="4000">
              <a:latin typeface="Trebuchet MS"/>
              <a:cs typeface="Trebuchet MS"/>
            </a:endParaRPr>
          </a:p>
          <a:p>
            <a:pPr marL="12700">
              <a:lnSpc>
                <a:spcPts val="5115"/>
              </a:lnSpc>
            </a:pPr>
            <a:r>
              <a:rPr dirty="0" sz="4500" b="1">
                <a:solidFill>
                  <a:srgbClr val="CCB7F6"/>
                </a:solidFill>
                <a:latin typeface="Trebuchet MS"/>
                <a:cs typeface="Trebuchet MS"/>
              </a:rPr>
              <a:t>Caesars</a:t>
            </a:r>
            <a:r>
              <a:rPr dirty="0" sz="4500" spc="-190" b="1">
                <a:solidFill>
                  <a:srgbClr val="CCB7F6"/>
                </a:solidFill>
                <a:latin typeface="Trebuchet MS"/>
                <a:cs typeface="Trebuchet MS"/>
              </a:rPr>
              <a:t> </a:t>
            </a:r>
            <a:r>
              <a:rPr dirty="0" sz="4500" spc="25" b="1">
                <a:solidFill>
                  <a:srgbClr val="CCB7F6"/>
                </a:solidFill>
                <a:latin typeface="Trebuchet MS"/>
                <a:cs typeface="Trebuchet MS"/>
              </a:rPr>
              <a:t>Forum</a:t>
            </a:r>
            <a:r>
              <a:rPr dirty="0" sz="4500" spc="-185" b="1">
                <a:solidFill>
                  <a:srgbClr val="CCB7F6"/>
                </a:solidFill>
                <a:latin typeface="Trebuchet MS"/>
                <a:cs typeface="Trebuchet MS"/>
              </a:rPr>
              <a:t> </a:t>
            </a:r>
            <a:r>
              <a:rPr dirty="0" sz="4500" spc="165" b="1">
                <a:solidFill>
                  <a:srgbClr val="CCB7F6"/>
                </a:solidFill>
                <a:latin typeface="Trebuchet MS"/>
                <a:cs typeface="Trebuchet MS"/>
              </a:rPr>
              <a:t>Main</a:t>
            </a:r>
            <a:r>
              <a:rPr dirty="0" sz="4500" spc="-185" b="1">
                <a:solidFill>
                  <a:srgbClr val="CCB7F6"/>
                </a:solidFill>
                <a:latin typeface="Trebuchet MS"/>
                <a:cs typeface="Trebuchet MS"/>
              </a:rPr>
              <a:t> </a:t>
            </a:r>
            <a:r>
              <a:rPr dirty="0" sz="4500" spc="140" b="1">
                <a:solidFill>
                  <a:srgbClr val="CCB7F6"/>
                </a:solidFill>
                <a:latin typeface="Trebuchet MS"/>
                <a:cs typeface="Trebuchet MS"/>
              </a:rPr>
              <a:t>Hall</a:t>
            </a:r>
            <a:r>
              <a:rPr dirty="0" sz="4500" spc="-200" b="1">
                <a:solidFill>
                  <a:srgbClr val="CCB7F6"/>
                </a:solidFill>
                <a:latin typeface="Trebuchet MS"/>
                <a:cs typeface="Trebuchet MS"/>
              </a:rPr>
              <a:t> </a:t>
            </a:r>
            <a:r>
              <a:rPr dirty="0" sz="4500" spc="919" b="1">
                <a:solidFill>
                  <a:srgbClr val="CCB7F6"/>
                </a:solidFill>
                <a:latin typeface="Trebuchet MS"/>
                <a:cs typeface="Trebuchet MS"/>
              </a:rPr>
              <a:t>@</a:t>
            </a:r>
            <a:r>
              <a:rPr dirty="0" sz="4500" spc="-180" b="1">
                <a:solidFill>
                  <a:srgbClr val="CCB7F6"/>
                </a:solidFill>
                <a:latin typeface="Trebuchet MS"/>
                <a:cs typeface="Trebuchet MS"/>
              </a:rPr>
              <a:t> </a:t>
            </a:r>
            <a:r>
              <a:rPr dirty="0" sz="4500" spc="-95" b="1">
                <a:solidFill>
                  <a:srgbClr val="CCB7F6"/>
                </a:solidFill>
                <a:latin typeface="Trebuchet MS"/>
                <a:cs typeface="Trebuchet MS"/>
              </a:rPr>
              <a:t>2:30</a:t>
            </a:r>
            <a:r>
              <a:rPr dirty="0" sz="4500" spc="-190" b="1">
                <a:solidFill>
                  <a:srgbClr val="CCB7F6"/>
                </a:solidFill>
                <a:latin typeface="Trebuchet MS"/>
                <a:cs typeface="Trebuchet MS"/>
              </a:rPr>
              <a:t> </a:t>
            </a:r>
            <a:r>
              <a:rPr dirty="0" sz="4500" spc="155" b="1">
                <a:solidFill>
                  <a:srgbClr val="CCB7F6"/>
                </a:solidFill>
                <a:latin typeface="Trebuchet MS"/>
                <a:cs typeface="Trebuchet MS"/>
              </a:rPr>
              <a:t>-</a:t>
            </a:r>
            <a:r>
              <a:rPr dirty="0" sz="4500" spc="-195" b="1">
                <a:solidFill>
                  <a:srgbClr val="CCB7F6"/>
                </a:solidFill>
                <a:latin typeface="Trebuchet MS"/>
                <a:cs typeface="Trebuchet MS"/>
              </a:rPr>
              <a:t> </a:t>
            </a:r>
            <a:r>
              <a:rPr dirty="0" sz="4500" spc="5" b="1">
                <a:solidFill>
                  <a:srgbClr val="CCB7F6"/>
                </a:solidFill>
                <a:latin typeface="Trebuchet MS"/>
                <a:cs typeface="Trebuchet MS"/>
              </a:rPr>
              <a:t>4:00pm</a:t>
            </a:r>
            <a:endParaRPr sz="4500">
              <a:latin typeface="Trebuchet MS"/>
              <a:cs typeface="Trebuchet MS"/>
            </a:endParaRPr>
          </a:p>
          <a:p>
            <a:pPr marL="19050">
              <a:lnSpc>
                <a:spcPct val="100000"/>
              </a:lnSpc>
              <a:spcBef>
                <a:spcPts val="4515"/>
              </a:spcBef>
            </a:pPr>
            <a:r>
              <a:rPr dirty="0" sz="4500" b="1">
                <a:solidFill>
                  <a:srgbClr val="CCB7F6"/>
                </a:solidFill>
                <a:latin typeface="Trebuchet MS"/>
                <a:cs typeface="Trebuchet MS"/>
              </a:rPr>
              <a:t>developer.gs.com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" y="1703019"/>
            <a:ext cx="6069330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-455"/>
              <a:t>T</a:t>
            </a:r>
            <a:r>
              <a:rPr dirty="0" sz="9600" spc="-114"/>
              <a:t>h</a:t>
            </a:r>
            <a:r>
              <a:rPr dirty="0" sz="9600" spc="-175"/>
              <a:t>a</a:t>
            </a:r>
            <a:r>
              <a:rPr dirty="0" sz="9600" spc="-95"/>
              <a:t>n</a:t>
            </a:r>
            <a:r>
              <a:rPr dirty="0" sz="9600" spc="325"/>
              <a:t>k</a:t>
            </a:r>
            <a:r>
              <a:rPr dirty="0" sz="9600" spc="-994"/>
              <a:t> </a:t>
            </a:r>
            <a:r>
              <a:rPr dirty="0" sz="9600" spc="-270"/>
              <a:t>y</a:t>
            </a:r>
            <a:r>
              <a:rPr dirty="0" sz="9600" spc="-30"/>
              <a:t>o</a:t>
            </a:r>
            <a:r>
              <a:rPr dirty="0" sz="9600" spc="-215"/>
              <a:t>u</a:t>
            </a:r>
            <a:r>
              <a:rPr dirty="0" sz="9600" spc="-685"/>
              <a:t>!</a:t>
            </a:r>
            <a:endParaRPr sz="9600"/>
          </a:p>
        </p:txBody>
      </p:sp>
      <p:grpSp>
        <p:nvGrpSpPr>
          <p:cNvPr id="3" name="object 3"/>
          <p:cNvGrpSpPr/>
          <p:nvPr/>
        </p:nvGrpSpPr>
        <p:grpSpPr>
          <a:xfrm>
            <a:off x="7232904" y="5237988"/>
            <a:ext cx="4960620" cy="833755"/>
            <a:chOff x="7232904" y="5237988"/>
            <a:chExt cx="4960620" cy="833755"/>
          </a:xfrm>
        </p:grpSpPr>
        <p:sp>
          <p:nvSpPr>
            <p:cNvPr id="4" name="object 4"/>
            <p:cNvSpPr/>
            <p:nvPr/>
          </p:nvSpPr>
          <p:spPr>
            <a:xfrm>
              <a:off x="7232904" y="5237988"/>
              <a:ext cx="832485" cy="833755"/>
            </a:xfrm>
            <a:custGeom>
              <a:avLst/>
              <a:gdLst/>
              <a:ahLst/>
              <a:cxnLst/>
              <a:rect l="l" t="t" r="r" b="b"/>
              <a:pathLst>
                <a:path w="832484" h="833754">
                  <a:moveTo>
                    <a:pt x="416051" y="0"/>
                  </a:moveTo>
                  <a:lnTo>
                    <a:pt x="367538" y="2803"/>
                  </a:lnTo>
                  <a:lnTo>
                    <a:pt x="320666" y="11005"/>
                  </a:lnTo>
                  <a:lnTo>
                    <a:pt x="275749" y="24294"/>
                  </a:lnTo>
                  <a:lnTo>
                    <a:pt x="233098" y="42356"/>
                  </a:lnTo>
                  <a:lnTo>
                    <a:pt x="193027" y="64880"/>
                  </a:lnTo>
                  <a:lnTo>
                    <a:pt x="155847" y="91553"/>
                  </a:lnTo>
                  <a:lnTo>
                    <a:pt x="121872" y="122062"/>
                  </a:lnTo>
                  <a:lnTo>
                    <a:pt x="91413" y="156096"/>
                  </a:lnTo>
                  <a:lnTo>
                    <a:pt x="64783" y="193342"/>
                  </a:lnTo>
                  <a:lnTo>
                    <a:pt x="42294" y="233487"/>
                  </a:lnTo>
                  <a:lnTo>
                    <a:pt x="24259" y="276219"/>
                  </a:lnTo>
                  <a:lnTo>
                    <a:pt x="10990" y="321226"/>
                  </a:lnTo>
                  <a:lnTo>
                    <a:pt x="2799" y="368195"/>
                  </a:lnTo>
                  <a:lnTo>
                    <a:pt x="0" y="416814"/>
                  </a:lnTo>
                  <a:lnTo>
                    <a:pt x="2799" y="465423"/>
                  </a:lnTo>
                  <a:lnTo>
                    <a:pt x="10990" y="512385"/>
                  </a:lnTo>
                  <a:lnTo>
                    <a:pt x="24259" y="557388"/>
                  </a:lnTo>
                  <a:lnTo>
                    <a:pt x="42294" y="600118"/>
                  </a:lnTo>
                  <a:lnTo>
                    <a:pt x="64783" y="640263"/>
                  </a:lnTo>
                  <a:lnTo>
                    <a:pt x="91413" y="677509"/>
                  </a:lnTo>
                  <a:lnTo>
                    <a:pt x="121872" y="711546"/>
                  </a:lnTo>
                  <a:lnTo>
                    <a:pt x="155847" y="742058"/>
                  </a:lnTo>
                  <a:lnTo>
                    <a:pt x="193027" y="768735"/>
                  </a:lnTo>
                  <a:lnTo>
                    <a:pt x="233098" y="791262"/>
                  </a:lnTo>
                  <a:lnTo>
                    <a:pt x="275749" y="809328"/>
                  </a:lnTo>
                  <a:lnTo>
                    <a:pt x="320666" y="822619"/>
                  </a:lnTo>
                  <a:lnTo>
                    <a:pt x="367538" y="830823"/>
                  </a:lnTo>
                  <a:lnTo>
                    <a:pt x="416051" y="833628"/>
                  </a:lnTo>
                  <a:lnTo>
                    <a:pt x="464565" y="830823"/>
                  </a:lnTo>
                  <a:lnTo>
                    <a:pt x="511437" y="822619"/>
                  </a:lnTo>
                  <a:lnTo>
                    <a:pt x="556354" y="809328"/>
                  </a:lnTo>
                  <a:lnTo>
                    <a:pt x="599005" y="791262"/>
                  </a:lnTo>
                  <a:lnTo>
                    <a:pt x="639076" y="768735"/>
                  </a:lnTo>
                  <a:lnTo>
                    <a:pt x="676256" y="742058"/>
                  </a:lnTo>
                  <a:lnTo>
                    <a:pt x="710231" y="711546"/>
                  </a:lnTo>
                  <a:lnTo>
                    <a:pt x="740690" y="677509"/>
                  </a:lnTo>
                  <a:lnTo>
                    <a:pt x="767320" y="640263"/>
                  </a:lnTo>
                  <a:lnTo>
                    <a:pt x="789809" y="600118"/>
                  </a:lnTo>
                  <a:lnTo>
                    <a:pt x="807844" y="557388"/>
                  </a:lnTo>
                  <a:lnTo>
                    <a:pt x="821113" y="512385"/>
                  </a:lnTo>
                  <a:lnTo>
                    <a:pt x="829304" y="465423"/>
                  </a:lnTo>
                  <a:lnTo>
                    <a:pt x="832103" y="416814"/>
                  </a:lnTo>
                  <a:lnTo>
                    <a:pt x="829304" y="368195"/>
                  </a:lnTo>
                  <a:lnTo>
                    <a:pt x="821113" y="321226"/>
                  </a:lnTo>
                  <a:lnTo>
                    <a:pt x="807844" y="276219"/>
                  </a:lnTo>
                  <a:lnTo>
                    <a:pt x="789809" y="233487"/>
                  </a:lnTo>
                  <a:lnTo>
                    <a:pt x="767320" y="193342"/>
                  </a:lnTo>
                  <a:lnTo>
                    <a:pt x="740690" y="156096"/>
                  </a:lnTo>
                  <a:lnTo>
                    <a:pt x="710231" y="122062"/>
                  </a:lnTo>
                  <a:lnTo>
                    <a:pt x="676256" y="91553"/>
                  </a:lnTo>
                  <a:lnTo>
                    <a:pt x="639076" y="64880"/>
                  </a:lnTo>
                  <a:lnTo>
                    <a:pt x="599005" y="42356"/>
                  </a:lnTo>
                  <a:lnTo>
                    <a:pt x="556354" y="24294"/>
                  </a:lnTo>
                  <a:lnTo>
                    <a:pt x="511437" y="11005"/>
                  </a:lnTo>
                  <a:lnTo>
                    <a:pt x="464565" y="2803"/>
                  </a:lnTo>
                  <a:lnTo>
                    <a:pt x="416051" y="0"/>
                  </a:lnTo>
                  <a:close/>
                </a:path>
              </a:pathLst>
            </a:custGeom>
            <a:solidFill>
              <a:srgbClr val="4E68E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38288" y="5237988"/>
              <a:ext cx="4555236" cy="83362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842375" y="5381955"/>
            <a:ext cx="2599690" cy="48831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0"/>
              </a:spcBef>
            </a:pPr>
            <a:r>
              <a:rPr dirty="0" sz="1600">
                <a:latin typeface="Trebuchet MS"/>
                <a:cs typeface="Trebuchet MS"/>
              </a:rPr>
              <a:t>Please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5">
                <a:latin typeface="Trebuchet MS"/>
                <a:cs typeface="Trebuchet MS"/>
              </a:rPr>
              <a:t>complete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the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20">
                <a:latin typeface="Trebuchet MS"/>
                <a:cs typeface="Trebuchet MS"/>
              </a:rPr>
              <a:t>session </a:t>
            </a:r>
            <a:r>
              <a:rPr dirty="0" sz="1600" spc="-470">
                <a:latin typeface="Trebuchet MS"/>
                <a:cs typeface="Trebuchet MS"/>
              </a:rPr>
              <a:t> </a:t>
            </a:r>
            <a:r>
              <a:rPr dirty="0" sz="1600" spc="10">
                <a:latin typeface="Trebuchet MS"/>
                <a:cs typeface="Trebuchet MS"/>
              </a:rPr>
              <a:t>survey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 spc="5">
                <a:latin typeface="Trebuchet MS"/>
                <a:cs typeface="Trebuchet MS"/>
              </a:rPr>
              <a:t>in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the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 spc="25" b="1">
                <a:latin typeface="Trebuchet MS"/>
                <a:cs typeface="Trebuchet MS"/>
              </a:rPr>
              <a:t>mobile</a:t>
            </a:r>
            <a:r>
              <a:rPr dirty="0" sz="1600" spc="-45" b="1">
                <a:latin typeface="Trebuchet MS"/>
                <a:cs typeface="Trebuchet MS"/>
              </a:rPr>
              <a:t> </a:t>
            </a:r>
            <a:r>
              <a:rPr dirty="0" sz="1600" spc="35" b="1">
                <a:latin typeface="Trebuchet MS"/>
                <a:cs typeface="Trebuchet MS"/>
              </a:rPr>
              <a:t>app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689697" y="5429512"/>
            <a:ext cx="838200" cy="450850"/>
            <a:chOff x="7689697" y="5429512"/>
            <a:chExt cx="838200" cy="450850"/>
          </a:xfrm>
        </p:grpSpPr>
        <p:sp>
          <p:nvSpPr>
            <p:cNvPr id="8" name="object 8"/>
            <p:cNvSpPr/>
            <p:nvPr/>
          </p:nvSpPr>
          <p:spPr>
            <a:xfrm>
              <a:off x="7696020" y="5435835"/>
              <a:ext cx="825500" cy="438150"/>
            </a:xfrm>
            <a:custGeom>
              <a:avLst/>
              <a:gdLst/>
              <a:ahLst/>
              <a:cxnLst/>
              <a:rect l="l" t="t" r="r" b="b"/>
              <a:pathLst>
                <a:path w="825500" h="438150">
                  <a:moveTo>
                    <a:pt x="96552" y="73642"/>
                  </a:moveTo>
                  <a:lnTo>
                    <a:pt x="109636" y="100127"/>
                  </a:lnTo>
                  <a:lnTo>
                    <a:pt x="138803" y="104348"/>
                  </a:lnTo>
                  <a:lnTo>
                    <a:pt x="117704" y="124933"/>
                  </a:lnTo>
                  <a:lnTo>
                    <a:pt x="122668" y="153960"/>
                  </a:lnTo>
                  <a:lnTo>
                    <a:pt x="96552" y="140265"/>
                  </a:lnTo>
                  <a:lnTo>
                    <a:pt x="70436" y="153960"/>
                  </a:lnTo>
                  <a:lnTo>
                    <a:pt x="75452" y="124933"/>
                  </a:lnTo>
                  <a:lnTo>
                    <a:pt x="54301" y="104348"/>
                  </a:lnTo>
                  <a:lnTo>
                    <a:pt x="83520" y="100127"/>
                  </a:lnTo>
                  <a:lnTo>
                    <a:pt x="96552" y="73642"/>
                  </a:lnTo>
                  <a:close/>
                </a:path>
                <a:path w="825500" h="438150">
                  <a:moveTo>
                    <a:pt x="206705" y="73642"/>
                  </a:moveTo>
                  <a:lnTo>
                    <a:pt x="219738" y="100127"/>
                  </a:lnTo>
                  <a:lnTo>
                    <a:pt x="248957" y="104348"/>
                  </a:lnTo>
                  <a:lnTo>
                    <a:pt x="227805" y="124933"/>
                  </a:lnTo>
                  <a:lnTo>
                    <a:pt x="232822" y="153960"/>
                  </a:lnTo>
                  <a:lnTo>
                    <a:pt x="206706" y="140265"/>
                  </a:lnTo>
                  <a:lnTo>
                    <a:pt x="180589" y="153960"/>
                  </a:lnTo>
                  <a:lnTo>
                    <a:pt x="185554" y="124933"/>
                  </a:lnTo>
                  <a:lnTo>
                    <a:pt x="164454" y="104348"/>
                  </a:lnTo>
                  <a:lnTo>
                    <a:pt x="193622" y="100127"/>
                  </a:lnTo>
                  <a:lnTo>
                    <a:pt x="206705" y="73642"/>
                  </a:lnTo>
                  <a:close/>
                </a:path>
                <a:path w="825500" h="438150">
                  <a:moveTo>
                    <a:pt x="315514" y="73642"/>
                  </a:moveTo>
                  <a:lnTo>
                    <a:pt x="328581" y="100127"/>
                  </a:lnTo>
                  <a:lnTo>
                    <a:pt x="357757" y="104348"/>
                  </a:lnTo>
                  <a:lnTo>
                    <a:pt x="336683" y="124933"/>
                  </a:lnTo>
                  <a:lnTo>
                    <a:pt x="341639" y="153960"/>
                  </a:lnTo>
                  <a:lnTo>
                    <a:pt x="315514" y="140265"/>
                  </a:lnTo>
                  <a:lnTo>
                    <a:pt x="289450" y="153960"/>
                  </a:lnTo>
                  <a:lnTo>
                    <a:pt x="294415" y="124933"/>
                  </a:lnTo>
                  <a:lnTo>
                    <a:pt x="273315" y="104348"/>
                  </a:lnTo>
                  <a:lnTo>
                    <a:pt x="302482" y="100127"/>
                  </a:lnTo>
                  <a:lnTo>
                    <a:pt x="315514" y="73642"/>
                  </a:lnTo>
                  <a:close/>
                </a:path>
                <a:path w="825500" h="438150">
                  <a:moveTo>
                    <a:pt x="426323" y="73642"/>
                  </a:moveTo>
                  <a:lnTo>
                    <a:pt x="439381" y="100127"/>
                  </a:lnTo>
                  <a:lnTo>
                    <a:pt x="468600" y="104348"/>
                  </a:lnTo>
                  <a:lnTo>
                    <a:pt x="447440" y="124933"/>
                  </a:lnTo>
                  <a:lnTo>
                    <a:pt x="452439" y="153960"/>
                  </a:lnTo>
                  <a:lnTo>
                    <a:pt x="426323" y="140265"/>
                  </a:lnTo>
                  <a:lnTo>
                    <a:pt x="400207" y="153960"/>
                  </a:lnTo>
                  <a:lnTo>
                    <a:pt x="405206" y="124933"/>
                  </a:lnTo>
                  <a:lnTo>
                    <a:pt x="384089" y="104348"/>
                  </a:lnTo>
                  <a:lnTo>
                    <a:pt x="413308" y="100127"/>
                  </a:lnTo>
                  <a:lnTo>
                    <a:pt x="426323" y="73642"/>
                  </a:lnTo>
                  <a:close/>
                </a:path>
                <a:path w="825500" h="438150">
                  <a:moveTo>
                    <a:pt x="536908" y="73642"/>
                  </a:moveTo>
                  <a:lnTo>
                    <a:pt x="550009" y="100127"/>
                  </a:lnTo>
                  <a:lnTo>
                    <a:pt x="579142" y="104348"/>
                  </a:lnTo>
                  <a:lnTo>
                    <a:pt x="558068" y="124933"/>
                  </a:lnTo>
                  <a:lnTo>
                    <a:pt x="563024" y="153960"/>
                  </a:lnTo>
                  <a:lnTo>
                    <a:pt x="536908" y="140265"/>
                  </a:lnTo>
                  <a:lnTo>
                    <a:pt x="510791" y="153960"/>
                  </a:lnTo>
                  <a:lnTo>
                    <a:pt x="515790" y="124933"/>
                  </a:lnTo>
                  <a:lnTo>
                    <a:pt x="494673" y="104348"/>
                  </a:lnTo>
                  <a:lnTo>
                    <a:pt x="523893" y="100127"/>
                  </a:lnTo>
                  <a:lnTo>
                    <a:pt x="536908" y="73642"/>
                  </a:lnTo>
                  <a:close/>
                </a:path>
                <a:path w="825500" h="438150">
                  <a:moveTo>
                    <a:pt x="149870" y="0"/>
                  </a:moveTo>
                  <a:lnTo>
                    <a:pt x="611377" y="0"/>
                  </a:lnTo>
                  <a:lnTo>
                    <a:pt x="619188" y="1604"/>
                  </a:lnTo>
                  <a:lnTo>
                    <a:pt x="625572" y="5921"/>
                  </a:lnTo>
                  <a:lnTo>
                    <a:pt x="629880" y="12306"/>
                  </a:lnTo>
                  <a:lnTo>
                    <a:pt x="631460" y="20111"/>
                  </a:lnTo>
                  <a:lnTo>
                    <a:pt x="631460" y="128637"/>
                  </a:lnTo>
                </a:path>
                <a:path w="825500" h="438150">
                  <a:moveTo>
                    <a:pt x="74521" y="0"/>
                  </a:moveTo>
                  <a:lnTo>
                    <a:pt x="130063" y="0"/>
                  </a:lnTo>
                </a:path>
                <a:path w="825500" h="438150">
                  <a:moveTo>
                    <a:pt x="323884" y="234966"/>
                  </a:moveTo>
                  <a:lnTo>
                    <a:pt x="20117" y="234966"/>
                  </a:lnTo>
                  <a:lnTo>
                    <a:pt x="12296" y="233362"/>
                  </a:lnTo>
                  <a:lnTo>
                    <a:pt x="5908" y="229045"/>
                  </a:lnTo>
                  <a:lnTo>
                    <a:pt x="1595" y="222660"/>
                  </a:lnTo>
                  <a:lnTo>
                    <a:pt x="0" y="214855"/>
                  </a:lnTo>
                  <a:lnTo>
                    <a:pt x="0" y="20111"/>
                  </a:lnTo>
                  <a:lnTo>
                    <a:pt x="1595" y="12306"/>
                  </a:lnTo>
                  <a:lnTo>
                    <a:pt x="5908" y="5921"/>
                  </a:lnTo>
                  <a:lnTo>
                    <a:pt x="12296" y="1604"/>
                  </a:lnTo>
                  <a:lnTo>
                    <a:pt x="20117" y="0"/>
                  </a:lnTo>
                  <a:lnTo>
                    <a:pt x="54301" y="0"/>
                  </a:lnTo>
                </a:path>
                <a:path w="825500" h="438150">
                  <a:moveTo>
                    <a:pt x="398009" y="234966"/>
                  </a:moveTo>
                  <a:lnTo>
                    <a:pt x="346337" y="234966"/>
                  </a:lnTo>
                </a:path>
                <a:path w="825500" h="438150">
                  <a:moveTo>
                    <a:pt x="414860" y="236000"/>
                  </a:moveTo>
                  <a:lnTo>
                    <a:pt x="534796" y="236000"/>
                  </a:lnTo>
                  <a:lnTo>
                    <a:pt x="534796" y="437845"/>
                  </a:lnTo>
                  <a:lnTo>
                    <a:pt x="276211" y="437845"/>
                  </a:lnTo>
                </a:path>
                <a:path w="825500" h="438150">
                  <a:moveTo>
                    <a:pt x="561214" y="236000"/>
                  </a:moveTo>
                  <a:lnTo>
                    <a:pt x="569813" y="235145"/>
                  </a:lnTo>
                  <a:lnTo>
                    <a:pt x="578005" y="232646"/>
                  </a:lnTo>
                  <a:lnTo>
                    <a:pt x="648871" y="166578"/>
                  </a:lnTo>
                  <a:lnTo>
                    <a:pt x="675548" y="108525"/>
                  </a:lnTo>
                  <a:lnTo>
                    <a:pt x="678521" y="101549"/>
                  </a:lnTo>
                  <a:lnTo>
                    <a:pt x="685373" y="96984"/>
                  </a:lnTo>
                  <a:lnTo>
                    <a:pt x="693001" y="96984"/>
                  </a:lnTo>
                  <a:lnTo>
                    <a:pt x="702838" y="98965"/>
                  </a:lnTo>
                  <a:lnTo>
                    <a:pt x="710865" y="104369"/>
                  </a:lnTo>
                  <a:lnTo>
                    <a:pt x="716273" y="112390"/>
                  </a:lnTo>
                  <a:lnTo>
                    <a:pt x="718256" y="122220"/>
                  </a:lnTo>
                  <a:lnTo>
                    <a:pt x="717369" y="131793"/>
                  </a:lnTo>
                  <a:lnTo>
                    <a:pt x="716009" y="141309"/>
                  </a:lnTo>
                  <a:lnTo>
                    <a:pt x="714189" y="150744"/>
                  </a:lnTo>
                  <a:lnTo>
                    <a:pt x="711921" y="160075"/>
                  </a:lnTo>
                  <a:lnTo>
                    <a:pt x="682702" y="224372"/>
                  </a:lnTo>
                  <a:lnTo>
                    <a:pt x="681323" y="227430"/>
                  </a:lnTo>
                  <a:lnTo>
                    <a:pt x="681969" y="231047"/>
                  </a:lnTo>
                  <a:lnTo>
                    <a:pt x="684339" y="233416"/>
                  </a:lnTo>
                  <a:lnTo>
                    <a:pt x="685848" y="234923"/>
                  </a:lnTo>
                  <a:lnTo>
                    <a:pt x="687916" y="235784"/>
                  </a:lnTo>
                  <a:lnTo>
                    <a:pt x="690028" y="235784"/>
                  </a:lnTo>
                  <a:lnTo>
                    <a:pt x="786994" y="235784"/>
                  </a:lnTo>
                  <a:lnTo>
                    <a:pt x="812473" y="265760"/>
                  </a:lnTo>
                  <a:lnTo>
                    <a:pt x="808838" y="274743"/>
                  </a:lnTo>
                  <a:lnTo>
                    <a:pt x="802093" y="281699"/>
                  </a:lnTo>
                  <a:lnTo>
                    <a:pt x="792855" y="285655"/>
                  </a:lnTo>
                  <a:lnTo>
                    <a:pt x="791174" y="286042"/>
                  </a:lnTo>
                  <a:lnTo>
                    <a:pt x="789407" y="286214"/>
                  </a:lnTo>
                  <a:lnTo>
                    <a:pt x="787684" y="286214"/>
                  </a:lnTo>
                  <a:lnTo>
                    <a:pt x="799664" y="286214"/>
                  </a:lnTo>
                  <a:lnTo>
                    <a:pt x="825094" y="316242"/>
                  </a:lnTo>
                  <a:lnTo>
                    <a:pt x="821449" y="325227"/>
                  </a:lnTo>
                  <a:lnTo>
                    <a:pt x="814702" y="332189"/>
                  </a:lnTo>
                  <a:lnTo>
                    <a:pt x="805482" y="336166"/>
                  </a:lnTo>
                  <a:lnTo>
                    <a:pt x="803802" y="336524"/>
                  </a:lnTo>
                  <a:lnTo>
                    <a:pt x="802035" y="336709"/>
                  </a:lnTo>
                  <a:lnTo>
                    <a:pt x="800311" y="336709"/>
                  </a:lnTo>
                  <a:lnTo>
                    <a:pt x="787684" y="336709"/>
                  </a:lnTo>
                  <a:lnTo>
                    <a:pt x="812938" y="363746"/>
                  </a:lnTo>
                  <a:lnTo>
                    <a:pt x="812766" y="365490"/>
                  </a:lnTo>
                  <a:lnTo>
                    <a:pt x="786994" y="387148"/>
                  </a:lnTo>
                  <a:lnTo>
                    <a:pt x="775057" y="387148"/>
                  </a:lnTo>
                  <a:lnTo>
                    <a:pt x="784899" y="389143"/>
                  </a:lnTo>
                  <a:lnTo>
                    <a:pt x="792936" y="394567"/>
                  </a:lnTo>
                  <a:lnTo>
                    <a:pt x="798347" y="402605"/>
                  </a:lnTo>
                  <a:lnTo>
                    <a:pt x="800311" y="412444"/>
                  </a:lnTo>
                  <a:lnTo>
                    <a:pt x="800311" y="414184"/>
                  </a:lnTo>
                  <a:lnTo>
                    <a:pt x="800138" y="415928"/>
                  </a:lnTo>
                  <a:lnTo>
                    <a:pt x="624824" y="437638"/>
                  </a:lnTo>
                  <a:lnTo>
                    <a:pt x="617903" y="437229"/>
                  </a:lnTo>
                  <a:lnTo>
                    <a:pt x="611092" y="436031"/>
                  </a:lnTo>
                  <a:lnTo>
                    <a:pt x="604467" y="434061"/>
                  </a:lnTo>
                  <a:lnTo>
                    <a:pt x="598104" y="431333"/>
                  </a:lnTo>
                  <a:lnTo>
                    <a:pt x="591723" y="428584"/>
                  </a:lnTo>
                  <a:lnTo>
                    <a:pt x="585095" y="426606"/>
                  </a:lnTo>
                  <a:lnTo>
                    <a:pt x="578281" y="425416"/>
                  </a:lnTo>
                  <a:lnTo>
                    <a:pt x="571341" y="425028"/>
                  </a:lnTo>
                  <a:lnTo>
                    <a:pt x="566558" y="425028"/>
                  </a:lnTo>
                </a:path>
                <a:path w="825500" h="438150">
                  <a:moveTo>
                    <a:pt x="515877" y="412625"/>
                  </a:moveTo>
                  <a:lnTo>
                    <a:pt x="503250" y="412625"/>
                  </a:lnTo>
                </a:path>
                <a:path w="825500" h="438150">
                  <a:moveTo>
                    <a:pt x="490623" y="412625"/>
                  </a:moveTo>
                  <a:lnTo>
                    <a:pt x="477995" y="412625"/>
                  </a:lnTo>
                </a:path>
                <a:path w="825500" h="438150">
                  <a:moveTo>
                    <a:pt x="446406" y="236000"/>
                  </a:moveTo>
                  <a:lnTo>
                    <a:pt x="446406" y="437845"/>
                  </a:lnTo>
                </a:path>
              </a:pathLst>
            </a:custGeom>
            <a:ln w="126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1576" y="5665510"/>
              <a:ext cx="102127" cy="21449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61899" y="3492607"/>
            <a:ext cx="3037205" cy="73469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Gerrard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FFFFFF"/>
                </a:solidFill>
                <a:latin typeface="Trebuchet MS"/>
                <a:cs typeface="Trebuchet MS"/>
              </a:rPr>
              <a:t>Cowburn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linkedin.com/in/gerrardcowburn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791458" y="3492607"/>
            <a:ext cx="2421255" cy="73469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2000" spc="65">
                <a:solidFill>
                  <a:srgbClr val="FFFFFF"/>
                </a:solidFill>
                <a:latin typeface="Trebuchet MS"/>
                <a:cs typeface="Trebuchet MS"/>
              </a:rPr>
              <a:t>Ram</a:t>
            </a:r>
            <a:r>
              <a:rPr dirty="0" sz="20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FFFFFF"/>
                </a:solidFill>
                <a:latin typeface="Trebuchet MS"/>
                <a:cs typeface="Trebuchet MS"/>
              </a:rPr>
              <a:t>Rajamony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linkedin.com/in/rajamony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20839" y="3492607"/>
            <a:ext cx="3740785" cy="73469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Francesco</a:t>
            </a: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FFFFFF"/>
                </a:solidFill>
                <a:latin typeface="Trebuchet MS"/>
                <a:cs typeface="Trebuchet MS"/>
              </a:rPr>
              <a:t>Pontrandolfo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linkedin.com/in/francesco-pontrandolfo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8192" y="3843528"/>
            <a:ext cx="2002535" cy="197967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48892" y="5842508"/>
            <a:ext cx="43592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10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3"/>
              </a:rPr>
              <a:t>https://aws.amazon.com/data-exchange/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87283" y="3843528"/>
            <a:ext cx="1988820" cy="19796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58227" y="5842508"/>
            <a:ext cx="2630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15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5"/>
              </a:rPr>
              <a:t>https://legend.finos.org/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91271" y="1136903"/>
            <a:ext cx="1981200" cy="1981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027926" y="3135884"/>
            <a:ext cx="3632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15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7"/>
              </a:rPr>
              <a:t>https://aws.amazon.com/redshift/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319527" y="1136903"/>
            <a:ext cx="1981200" cy="1981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78763" y="3135884"/>
            <a:ext cx="42970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15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9"/>
              </a:rPr>
              <a:t>https://developer.gs.com/discover/data/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37661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60"/>
              <a:t>Further</a:t>
            </a:r>
            <a:r>
              <a:rPr dirty="0" sz="4000" spc="-204"/>
              <a:t> </a:t>
            </a:r>
            <a:r>
              <a:rPr dirty="0" sz="4000" spc="55"/>
              <a:t>reading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530080" cy="6858000"/>
            <a:chOff x="0" y="0"/>
            <a:chExt cx="953008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529571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965960"/>
              <a:ext cx="9530080" cy="2705100"/>
            </a:xfrm>
            <a:custGeom>
              <a:avLst/>
              <a:gdLst/>
              <a:ahLst/>
              <a:cxnLst/>
              <a:rect l="l" t="t" r="r" b="b"/>
              <a:pathLst>
                <a:path w="9530080" h="2705100">
                  <a:moveTo>
                    <a:pt x="9529572" y="0"/>
                  </a:moveTo>
                  <a:lnTo>
                    <a:pt x="0" y="0"/>
                  </a:lnTo>
                  <a:lnTo>
                    <a:pt x="0" y="2705100"/>
                  </a:lnTo>
                  <a:lnTo>
                    <a:pt x="9529572" y="2705100"/>
                  </a:lnTo>
                  <a:lnTo>
                    <a:pt x="9529572" y="0"/>
                  </a:lnTo>
                  <a:close/>
                </a:path>
              </a:pathLst>
            </a:custGeom>
            <a:solidFill>
              <a:srgbClr val="000000">
                <a:alpha val="76077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664700" y="2792983"/>
            <a:ext cx="2341880" cy="11322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dirty="0" sz="4800" spc="-60" b="1">
                <a:solidFill>
                  <a:srgbClr val="FFFFFF"/>
                </a:solidFill>
                <a:latin typeface="Trebuchet MS"/>
                <a:cs typeface="Trebuchet MS"/>
              </a:rPr>
              <a:t>12,000+</a:t>
            </a:r>
            <a:endParaRPr sz="4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engineers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08818" y="4715450"/>
            <a:ext cx="1452245" cy="11322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dirty="0" sz="4800" spc="-5" b="1">
                <a:solidFill>
                  <a:srgbClr val="FFFFFF"/>
                </a:solidFill>
                <a:latin typeface="Trebuchet MS"/>
                <a:cs typeface="Trebuchet MS"/>
              </a:rPr>
              <a:t>~100</a:t>
            </a:r>
            <a:endParaRPr sz="4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dirty="0" sz="1800" spc="15" b="1">
                <a:solidFill>
                  <a:srgbClr val="FFFFFF"/>
                </a:solidFill>
                <a:latin typeface="Trebuchet MS"/>
                <a:cs typeface="Trebuchet MS"/>
              </a:rPr>
              <a:t>locations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491345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$2T+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153650" y="1607641"/>
            <a:ext cx="136334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 b="1">
                <a:solidFill>
                  <a:srgbClr val="FFFFFF"/>
                </a:solidFill>
                <a:latin typeface="Trebuchet MS"/>
                <a:cs typeface="Trebuchet MS"/>
              </a:rPr>
              <a:t>assets</a:t>
            </a:r>
            <a:r>
              <a:rPr dirty="0" sz="1800" spc="-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0" b="1">
                <a:solidFill>
                  <a:srgbClr val="FFFFFF"/>
                </a:solidFill>
                <a:latin typeface="Trebuchet MS"/>
                <a:cs typeface="Trebuchet MS"/>
              </a:rPr>
              <a:t>und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-4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1800">
              <a:latin typeface="Trebuchet MS"/>
              <a:cs typeface="Trebuchet MS"/>
            </a:endParaRPr>
          </a:p>
          <a:p>
            <a:pPr marL="66040">
              <a:lnSpc>
                <a:spcPct val="100000"/>
              </a:lnSpc>
              <a:spcBef>
                <a:spcPts val="5"/>
              </a:spcBef>
            </a:pPr>
            <a:r>
              <a:rPr dirty="0" sz="1800" spc="10" b="1">
                <a:solidFill>
                  <a:srgbClr val="FFFFFF"/>
                </a:solidFill>
                <a:latin typeface="Trebuchet MS"/>
                <a:cs typeface="Trebuchet MS"/>
              </a:rPr>
              <a:t>supervision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9435" y="2130298"/>
            <a:ext cx="7484745" cy="2305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95" b="1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dirty="0" sz="4000" spc="-1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35" b="1">
                <a:solidFill>
                  <a:srgbClr val="FFFFFF"/>
                </a:solidFill>
                <a:latin typeface="Trebuchet MS"/>
                <a:cs typeface="Trebuchet MS"/>
              </a:rPr>
              <a:t>does</a:t>
            </a:r>
            <a:r>
              <a:rPr dirty="0" sz="4000" spc="-1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120" b="1">
                <a:solidFill>
                  <a:srgbClr val="FFFFFF"/>
                </a:solidFill>
                <a:latin typeface="Trebuchet MS"/>
                <a:cs typeface="Trebuchet MS"/>
              </a:rPr>
              <a:t>Goldman</a:t>
            </a:r>
            <a:r>
              <a:rPr dirty="0" sz="4000" spc="-1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60" b="1">
                <a:solidFill>
                  <a:srgbClr val="FFFFFF"/>
                </a:solidFill>
                <a:latin typeface="Trebuchet MS"/>
                <a:cs typeface="Trebuchet MS"/>
              </a:rPr>
              <a:t>Sachs</a:t>
            </a:r>
            <a:r>
              <a:rPr dirty="0" sz="4000" spc="-1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85" b="1">
                <a:solidFill>
                  <a:srgbClr val="FFFFFF"/>
                </a:solidFill>
                <a:latin typeface="Trebuchet MS"/>
                <a:cs typeface="Trebuchet MS"/>
              </a:rPr>
              <a:t>do?</a:t>
            </a:r>
            <a:endParaRPr sz="4000">
              <a:latin typeface="Trebuchet MS"/>
              <a:cs typeface="Trebuchet MS"/>
            </a:endParaRPr>
          </a:p>
          <a:p>
            <a:pPr marL="425450" indent="-229235">
              <a:lnSpc>
                <a:spcPct val="100000"/>
              </a:lnSpc>
              <a:spcBef>
                <a:spcPts val="1555"/>
              </a:spcBef>
              <a:buFont typeface="Microsoft Sans Serif"/>
              <a:buChar char="•"/>
              <a:tabLst>
                <a:tab pos="425450" algn="l"/>
                <a:tab pos="426084" algn="l"/>
              </a:tabLst>
            </a:pPr>
            <a:r>
              <a:rPr dirty="0" sz="1800" spc="9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leading</a:t>
            </a:r>
            <a:r>
              <a:rPr dirty="0" sz="1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global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investment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bank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financial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company</a:t>
            </a:r>
            <a:endParaRPr sz="1800">
              <a:latin typeface="Trebuchet MS"/>
              <a:cs typeface="Trebuchet MS"/>
            </a:endParaRPr>
          </a:p>
          <a:p>
            <a:pPr marL="425450" indent="-229235">
              <a:lnSpc>
                <a:spcPct val="100000"/>
              </a:lnSpc>
              <a:spcBef>
                <a:spcPts val="985"/>
              </a:spcBef>
              <a:buFont typeface="Microsoft Sans Serif"/>
              <a:buChar char="•"/>
              <a:tabLst>
                <a:tab pos="425450" algn="l"/>
                <a:tab pos="426084" algn="l"/>
              </a:tabLst>
            </a:pP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Customers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include</a:t>
            </a: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institutions,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corporations,</a:t>
            </a: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consumers</a:t>
            </a:r>
            <a:endParaRPr sz="1800">
              <a:latin typeface="Trebuchet MS"/>
              <a:cs typeface="Trebuchet MS"/>
            </a:endParaRPr>
          </a:p>
          <a:p>
            <a:pPr marL="425450" indent="-229235">
              <a:lnSpc>
                <a:spcPct val="100000"/>
              </a:lnSpc>
              <a:spcBef>
                <a:spcPts val="985"/>
              </a:spcBef>
              <a:buChar char="•"/>
              <a:tabLst>
                <a:tab pos="425450" algn="l"/>
                <a:tab pos="426084" algn="l"/>
              </a:tabLst>
            </a:pP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Increasingly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tech-forward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platforms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engineering-led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businesses</a:t>
            </a:r>
            <a:endParaRPr sz="1800">
              <a:latin typeface="Trebuchet MS"/>
              <a:cs typeface="Trebuchet MS"/>
            </a:endParaRPr>
          </a:p>
          <a:p>
            <a:pPr marL="425450" indent="-229235">
              <a:lnSpc>
                <a:spcPct val="100000"/>
              </a:lnSpc>
              <a:spcBef>
                <a:spcPts val="985"/>
              </a:spcBef>
              <a:buChar char="•"/>
              <a:tabLst>
                <a:tab pos="425450" algn="l"/>
                <a:tab pos="426084" algn="l"/>
              </a:tabLst>
            </a:pP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lifeblood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everything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FFFFFF"/>
                </a:solidFill>
                <a:latin typeface="Trebuchet MS"/>
                <a:cs typeface="Trebuchet MS"/>
              </a:rPr>
              <a:t>do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2336" y="6412991"/>
            <a:ext cx="403860" cy="2286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25016" y="6471766"/>
            <a:ext cx="2816225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2022,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Services,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62929" y="2558922"/>
            <a:ext cx="555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Build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6979" y="3233005"/>
            <a:ext cx="1788160" cy="1231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46400"/>
              </a:lnSpc>
              <a:spcBef>
                <a:spcPts val="100"/>
              </a:spcBef>
            </a:pP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dirty="0" sz="1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strategy </a:t>
            </a:r>
            <a:r>
              <a:rPr dirty="0" sz="1800" spc="-5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Optimize 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Backtest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92567" y="2558922"/>
            <a:ext cx="836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Analyze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18603" y="3233005"/>
            <a:ext cx="1783080" cy="829944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05"/>
              </a:spcBef>
            </a:pP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Compare</a:t>
            </a:r>
            <a:r>
              <a:rPr dirty="0" sz="18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metrics</a:t>
            </a:r>
            <a:endParaRPr sz="1800">
              <a:latin typeface="Trebuchet MS"/>
              <a:cs typeface="Trebuchet MS"/>
            </a:endParaRPr>
          </a:p>
          <a:p>
            <a:pPr algn="ctr" marL="1270">
              <a:lnSpc>
                <a:spcPct val="100000"/>
              </a:lnSpc>
              <a:spcBef>
                <a:spcPts val="1005"/>
              </a:spcBef>
            </a:pPr>
            <a:r>
              <a:rPr dirty="0" sz="1800" spc="60">
                <a:solidFill>
                  <a:srgbClr val="FFFFFF"/>
                </a:solidFill>
                <a:latin typeface="Trebuchet MS"/>
                <a:cs typeface="Trebuchet MS"/>
              </a:rPr>
              <a:t>Run</a:t>
            </a:r>
            <a:r>
              <a:rPr dirty="0" sz="1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scenarios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41609" y="2558922"/>
            <a:ext cx="14522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Pr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duc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ioni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98938" y="3233005"/>
            <a:ext cx="1539240" cy="829944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Execute</a:t>
            </a:r>
            <a:r>
              <a:rPr dirty="0" sz="1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trades</a:t>
            </a:r>
            <a:endParaRPr sz="1800">
              <a:latin typeface="Trebuchet MS"/>
              <a:cs typeface="Trebuchet MS"/>
            </a:endParaRPr>
          </a:p>
          <a:p>
            <a:pPr marL="143510">
              <a:lnSpc>
                <a:spcPct val="100000"/>
              </a:lnSpc>
              <a:spcBef>
                <a:spcPts val="1005"/>
              </a:spcBef>
            </a:pP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Monitor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risk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81654" y="2558922"/>
            <a:ext cx="6902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et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FFFFFF"/>
                </a:solidFill>
                <a:latin typeface="Trebuchet MS"/>
                <a:cs typeface="Trebuchet MS"/>
              </a:rPr>
              <a:t>up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54326" y="3233005"/>
            <a:ext cx="2149475" cy="123126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05"/>
              </a:spcBef>
            </a:pP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Source</a:t>
            </a:r>
            <a:r>
              <a:rPr dirty="0" sz="1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005"/>
              </a:spcBef>
            </a:pP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Clean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normalize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dirty="0" sz="1800" spc="6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73222" y="1761998"/>
            <a:ext cx="579120" cy="458470"/>
            <a:chOff x="3173222" y="1761998"/>
            <a:chExt cx="579120" cy="458470"/>
          </a:xfrm>
        </p:grpSpPr>
        <p:sp>
          <p:nvSpPr>
            <p:cNvPr id="11" name="object 11"/>
            <p:cNvSpPr/>
            <p:nvPr/>
          </p:nvSpPr>
          <p:spPr>
            <a:xfrm>
              <a:off x="3185922" y="1774698"/>
              <a:ext cx="553720" cy="433070"/>
            </a:xfrm>
            <a:custGeom>
              <a:avLst/>
              <a:gdLst/>
              <a:ahLst/>
              <a:cxnLst/>
              <a:rect l="l" t="t" r="r" b="b"/>
              <a:pathLst>
                <a:path w="553720" h="433069">
                  <a:moveTo>
                    <a:pt x="0" y="401574"/>
                  </a:moveTo>
                  <a:lnTo>
                    <a:pt x="2631" y="389405"/>
                  </a:lnTo>
                  <a:lnTo>
                    <a:pt x="9810" y="379475"/>
                  </a:lnTo>
                  <a:lnTo>
                    <a:pt x="20466" y="372784"/>
                  </a:lnTo>
                  <a:lnTo>
                    <a:pt x="33527" y="370331"/>
                  </a:lnTo>
                  <a:lnTo>
                    <a:pt x="46589" y="372784"/>
                  </a:lnTo>
                  <a:lnTo>
                    <a:pt x="57245" y="379475"/>
                  </a:lnTo>
                  <a:lnTo>
                    <a:pt x="64424" y="389405"/>
                  </a:lnTo>
                  <a:lnTo>
                    <a:pt x="67055" y="401574"/>
                  </a:lnTo>
                  <a:lnTo>
                    <a:pt x="64424" y="413742"/>
                  </a:lnTo>
                  <a:lnTo>
                    <a:pt x="57245" y="423672"/>
                  </a:lnTo>
                  <a:lnTo>
                    <a:pt x="46589" y="430363"/>
                  </a:lnTo>
                  <a:lnTo>
                    <a:pt x="33527" y="432815"/>
                  </a:lnTo>
                  <a:lnTo>
                    <a:pt x="20466" y="430363"/>
                  </a:lnTo>
                  <a:lnTo>
                    <a:pt x="9810" y="423672"/>
                  </a:lnTo>
                  <a:lnTo>
                    <a:pt x="2631" y="413742"/>
                  </a:lnTo>
                  <a:lnTo>
                    <a:pt x="0" y="401574"/>
                  </a:lnTo>
                  <a:close/>
                </a:path>
                <a:path w="553720" h="433069">
                  <a:moveTo>
                    <a:pt x="251460" y="398525"/>
                  </a:moveTo>
                  <a:lnTo>
                    <a:pt x="254091" y="386357"/>
                  </a:lnTo>
                  <a:lnTo>
                    <a:pt x="261270" y="376427"/>
                  </a:lnTo>
                  <a:lnTo>
                    <a:pt x="271926" y="369736"/>
                  </a:lnTo>
                  <a:lnTo>
                    <a:pt x="284988" y="367284"/>
                  </a:lnTo>
                  <a:lnTo>
                    <a:pt x="298049" y="369736"/>
                  </a:lnTo>
                  <a:lnTo>
                    <a:pt x="308705" y="376427"/>
                  </a:lnTo>
                  <a:lnTo>
                    <a:pt x="315884" y="386357"/>
                  </a:lnTo>
                  <a:lnTo>
                    <a:pt x="318515" y="398525"/>
                  </a:lnTo>
                  <a:lnTo>
                    <a:pt x="315884" y="410694"/>
                  </a:lnTo>
                  <a:lnTo>
                    <a:pt x="308705" y="420624"/>
                  </a:lnTo>
                  <a:lnTo>
                    <a:pt x="298049" y="427315"/>
                  </a:lnTo>
                  <a:lnTo>
                    <a:pt x="284988" y="429767"/>
                  </a:lnTo>
                  <a:lnTo>
                    <a:pt x="271926" y="427315"/>
                  </a:lnTo>
                  <a:lnTo>
                    <a:pt x="261270" y="420624"/>
                  </a:lnTo>
                  <a:lnTo>
                    <a:pt x="254091" y="410694"/>
                  </a:lnTo>
                  <a:lnTo>
                    <a:pt x="251460" y="398525"/>
                  </a:lnTo>
                  <a:close/>
                </a:path>
                <a:path w="553720" h="433069">
                  <a:moveTo>
                    <a:pt x="434339" y="337565"/>
                  </a:moveTo>
                  <a:lnTo>
                    <a:pt x="437036" y="325397"/>
                  </a:lnTo>
                  <a:lnTo>
                    <a:pt x="444388" y="315467"/>
                  </a:lnTo>
                  <a:lnTo>
                    <a:pt x="455289" y="308776"/>
                  </a:lnTo>
                  <a:lnTo>
                    <a:pt x="468629" y="306324"/>
                  </a:lnTo>
                  <a:lnTo>
                    <a:pt x="481970" y="308776"/>
                  </a:lnTo>
                  <a:lnTo>
                    <a:pt x="492871" y="315468"/>
                  </a:lnTo>
                  <a:lnTo>
                    <a:pt x="500223" y="325397"/>
                  </a:lnTo>
                  <a:lnTo>
                    <a:pt x="502919" y="337565"/>
                  </a:lnTo>
                  <a:lnTo>
                    <a:pt x="500223" y="349734"/>
                  </a:lnTo>
                  <a:lnTo>
                    <a:pt x="492871" y="359663"/>
                  </a:lnTo>
                  <a:lnTo>
                    <a:pt x="481970" y="366355"/>
                  </a:lnTo>
                  <a:lnTo>
                    <a:pt x="468629" y="368807"/>
                  </a:lnTo>
                  <a:lnTo>
                    <a:pt x="455289" y="366355"/>
                  </a:lnTo>
                  <a:lnTo>
                    <a:pt x="444388" y="359663"/>
                  </a:lnTo>
                  <a:lnTo>
                    <a:pt x="437036" y="349734"/>
                  </a:lnTo>
                  <a:lnTo>
                    <a:pt x="434339" y="337565"/>
                  </a:lnTo>
                  <a:close/>
                </a:path>
                <a:path w="553720" h="433069">
                  <a:moveTo>
                    <a:pt x="486155" y="32003"/>
                  </a:moveTo>
                  <a:lnTo>
                    <a:pt x="488787" y="19556"/>
                  </a:lnTo>
                  <a:lnTo>
                    <a:pt x="495966" y="9382"/>
                  </a:lnTo>
                  <a:lnTo>
                    <a:pt x="506622" y="2518"/>
                  </a:lnTo>
                  <a:lnTo>
                    <a:pt x="519683" y="0"/>
                  </a:lnTo>
                  <a:lnTo>
                    <a:pt x="532745" y="2518"/>
                  </a:lnTo>
                  <a:lnTo>
                    <a:pt x="543401" y="9382"/>
                  </a:lnTo>
                  <a:lnTo>
                    <a:pt x="550580" y="19556"/>
                  </a:lnTo>
                  <a:lnTo>
                    <a:pt x="553212" y="32003"/>
                  </a:lnTo>
                  <a:lnTo>
                    <a:pt x="550580" y="44451"/>
                  </a:lnTo>
                  <a:lnTo>
                    <a:pt x="543401" y="54625"/>
                  </a:lnTo>
                  <a:lnTo>
                    <a:pt x="532745" y="61489"/>
                  </a:lnTo>
                  <a:lnTo>
                    <a:pt x="519683" y="64007"/>
                  </a:lnTo>
                  <a:lnTo>
                    <a:pt x="506622" y="61489"/>
                  </a:lnTo>
                  <a:lnTo>
                    <a:pt x="495966" y="54625"/>
                  </a:lnTo>
                  <a:lnTo>
                    <a:pt x="488787" y="44451"/>
                  </a:lnTo>
                  <a:lnTo>
                    <a:pt x="486155" y="32003"/>
                  </a:lnTo>
                  <a:close/>
                </a:path>
                <a:path w="553720" h="433069">
                  <a:moveTo>
                    <a:pt x="112775" y="79248"/>
                  </a:moveTo>
                  <a:lnTo>
                    <a:pt x="115472" y="66800"/>
                  </a:lnTo>
                  <a:lnTo>
                    <a:pt x="122824" y="56626"/>
                  </a:lnTo>
                  <a:lnTo>
                    <a:pt x="133725" y="49762"/>
                  </a:lnTo>
                  <a:lnTo>
                    <a:pt x="147065" y="47243"/>
                  </a:lnTo>
                  <a:lnTo>
                    <a:pt x="160406" y="49762"/>
                  </a:lnTo>
                  <a:lnTo>
                    <a:pt x="171307" y="56626"/>
                  </a:lnTo>
                  <a:lnTo>
                    <a:pt x="178659" y="66800"/>
                  </a:lnTo>
                  <a:lnTo>
                    <a:pt x="181355" y="79248"/>
                  </a:lnTo>
                  <a:lnTo>
                    <a:pt x="178659" y="91695"/>
                  </a:lnTo>
                  <a:lnTo>
                    <a:pt x="171307" y="101869"/>
                  </a:lnTo>
                  <a:lnTo>
                    <a:pt x="160406" y="108733"/>
                  </a:lnTo>
                  <a:lnTo>
                    <a:pt x="147065" y="111251"/>
                  </a:lnTo>
                  <a:lnTo>
                    <a:pt x="133725" y="108733"/>
                  </a:lnTo>
                  <a:lnTo>
                    <a:pt x="122824" y="101869"/>
                  </a:lnTo>
                  <a:lnTo>
                    <a:pt x="115472" y="91695"/>
                  </a:lnTo>
                  <a:lnTo>
                    <a:pt x="112775" y="79248"/>
                  </a:lnTo>
                  <a:close/>
                </a:path>
                <a:path w="553720" h="433069">
                  <a:moveTo>
                    <a:pt x="219455" y="193548"/>
                  </a:moveTo>
                  <a:lnTo>
                    <a:pt x="224605" y="169824"/>
                  </a:lnTo>
                  <a:lnTo>
                    <a:pt x="238648" y="150447"/>
                  </a:lnTo>
                  <a:lnTo>
                    <a:pt x="259478" y="137380"/>
                  </a:lnTo>
                  <a:lnTo>
                    <a:pt x="284988" y="132587"/>
                  </a:lnTo>
                  <a:lnTo>
                    <a:pt x="310497" y="137380"/>
                  </a:lnTo>
                  <a:lnTo>
                    <a:pt x="331327" y="150447"/>
                  </a:lnTo>
                  <a:lnTo>
                    <a:pt x="345370" y="169824"/>
                  </a:lnTo>
                  <a:lnTo>
                    <a:pt x="350519" y="193548"/>
                  </a:lnTo>
                  <a:lnTo>
                    <a:pt x="345370" y="217271"/>
                  </a:lnTo>
                  <a:lnTo>
                    <a:pt x="331327" y="236648"/>
                  </a:lnTo>
                  <a:lnTo>
                    <a:pt x="310497" y="249715"/>
                  </a:lnTo>
                  <a:lnTo>
                    <a:pt x="284988" y="254507"/>
                  </a:lnTo>
                  <a:lnTo>
                    <a:pt x="259478" y="249715"/>
                  </a:lnTo>
                  <a:lnTo>
                    <a:pt x="238648" y="236648"/>
                  </a:lnTo>
                  <a:lnTo>
                    <a:pt x="224605" y="217271"/>
                  </a:lnTo>
                  <a:lnTo>
                    <a:pt x="219455" y="193548"/>
                  </a:lnTo>
                  <a:close/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243834" y="1829562"/>
              <a:ext cx="437515" cy="325120"/>
            </a:xfrm>
            <a:custGeom>
              <a:avLst/>
              <a:gdLst/>
              <a:ahLst/>
              <a:cxnLst/>
              <a:rect l="l" t="t" r="r" b="b"/>
              <a:pathLst>
                <a:path w="437514" h="325119">
                  <a:moveTo>
                    <a:pt x="272795" y="96138"/>
                  </a:moveTo>
                  <a:lnTo>
                    <a:pt x="437261" y="0"/>
                  </a:lnTo>
                </a:path>
                <a:path w="437514" h="325119">
                  <a:moveTo>
                    <a:pt x="272795" y="182879"/>
                  </a:moveTo>
                  <a:lnTo>
                    <a:pt x="386080" y="260476"/>
                  </a:lnTo>
                </a:path>
                <a:path w="437514" h="325119">
                  <a:moveTo>
                    <a:pt x="227076" y="199643"/>
                  </a:moveTo>
                  <a:lnTo>
                    <a:pt x="227076" y="311023"/>
                  </a:lnTo>
                </a:path>
                <a:path w="437514" h="325119">
                  <a:moveTo>
                    <a:pt x="0" y="324612"/>
                  </a:moveTo>
                  <a:lnTo>
                    <a:pt x="181102" y="182879"/>
                  </a:lnTo>
                </a:path>
                <a:path w="437514" h="325119">
                  <a:moveTo>
                    <a:pt x="112776" y="47243"/>
                  </a:moveTo>
                  <a:lnTo>
                    <a:pt x="180467" y="96647"/>
                  </a:lnTo>
                </a:path>
              </a:pathLst>
            </a:custGeom>
            <a:ln w="190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5458700" y="1784048"/>
            <a:ext cx="898525" cy="452755"/>
            <a:chOff x="5458700" y="1784048"/>
            <a:chExt cx="898525" cy="452755"/>
          </a:xfrm>
        </p:grpSpPr>
        <p:sp>
          <p:nvSpPr>
            <p:cNvPr id="14" name="object 14"/>
            <p:cNvSpPr/>
            <p:nvPr/>
          </p:nvSpPr>
          <p:spPr>
            <a:xfrm>
              <a:off x="5458700" y="2044940"/>
              <a:ext cx="260985" cy="191770"/>
            </a:xfrm>
            <a:custGeom>
              <a:avLst/>
              <a:gdLst/>
              <a:ahLst/>
              <a:cxnLst/>
              <a:rect l="l" t="t" r="r" b="b"/>
              <a:pathLst>
                <a:path w="260985" h="191769">
                  <a:moveTo>
                    <a:pt x="31537" y="116149"/>
                  </a:moveTo>
                  <a:lnTo>
                    <a:pt x="17412" y="121552"/>
                  </a:lnTo>
                  <a:lnTo>
                    <a:pt x="6401" y="131962"/>
                  </a:lnTo>
                  <a:lnTo>
                    <a:pt x="474" y="145301"/>
                  </a:lnTo>
                  <a:lnTo>
                    <a:pt x="0" y="159879"/>
                  </a:lnTo>
                  <a:lnTo>
                    <a:pt x="5347" y="174003"/>
                  </a:lnTo>
                  <a:lnTo>
                    <a:pt x="15757" y="184961"/>
                  </a:lnTo>
                  <a:lnTo>
                    <a:pt x="29096" y="190894"/>
                  </a:lnTo>
                  <a:lnTo>
                    <a:pt x="43674" y="191398"/>
                  </a:lnTo>
                  <a:lnTo>
                    <a:pt x="57798" y="186068"/>
                  </a:lnTo>
                  <a:lnTo>
                    <a:pt x="68810" y="175656"/>
                  </a:lnTo>
                  <a:lnTo>
                    <a:pt x="73715" y="164605"/>
                  </a:lnTo>
                  <a:lnTo>
                    <a:pt x="38240" y="164605"/>
                  </a:lnTo>
                  <a:lnTo>
                    <a:pt x="32271" y="163335"/>
                  </a:lnTo>
                  <a:lnTo>
                    <a:pt x="29477" y="158890"/>
                  </a:lnTo>
                  <a:lnTo>
                    <a:pt x="26683" y="154318"/>
                  </a:lnTo>
                  <a:lnTo>
                    <a:pt x="28080" y="148476"/>
                  </a:lnTo>
                  <a:lnTo>
                    <a:pt x="63174" y="126451"/>
                  </a:lnTo>
                  <a:lnTo>
                    <a:pt x="59453" y="122535"/>
                  </a:lnTo>
                  <a:lnTo>
                    <a:pt x="46114" y="116615"/>
                  </a:lnTo>
                  <a:lnTo>
                    <a:pt x="31537" y="116149"/>
                  </a:lnTo>
                  <a:close/>
                </a:path>
                <a:path w="260985" h="191769">
                  <a:moveTo>
                    <a:pt x="63174" y="126451"/>
                  </a:moveTo>
                  <a:lnTo>
                    <a:pt x="28080" y="148476"/>
                  </a:lnTo>
                  <a:lnTo>
                    <a:pt x="26683" y="154318"/>
                  </a:lnTo>
                  <a:lnTo>
                    <a:pt x="29477" y="158890"/>
                  </a:lnTo>
                  <a:lnTo>
                    <a:pt x="32271" y="163335"/>
                  </a:lnTo>
                  <a:lnTo>
                    <a:pt x="38240" y="164605"/>
                  </a:lnTo>
                  <a:lnTo>
                    <a:pt x="73297" y="142607"/>
                  </a:lnTo>
                  <a:lnTo>
                    <a:pt x="69863" y="133490"/>
                  </a:lnTo>
                  <a:lnTo>
                    <a:pt x="63174" y="126451"/>
                  </a:lnTo>
                  <a:close/>
                </a:path>
                <a:path w="260985" h="191769">
                  <a:moveTo>
                    <a:pt x="73297" y="142607"/>
                  </a:moveTo>
                  <a:lnTo>
                    <a:pt x="38240" y="164605"/>
                  </a:lnTo>
                  <a:lnTo>
                    <a:pt x="73715" y="164605"/>
                  </a:lnTo>
                  <a:lnTo>
                    <a:pt x="74737" y="162304"/>
                  </a:lnTo>
                  <a:lnTo>
                    <a:pt x="75211" y="147689"/>
                  </a:lnTo>
                  <a:lnTo>
                    <a:pt x="73297" y="142607"/>
                  </a:lnTo>
                  <a:close/>
                </a:path>
                <a:path w="260985" h="191769">
                  <a:moveTo>
                    <a:pt x="186973" y="48753"/>
                  </a:moveTo>
                  <a:lnTo>
                    <a:pt x="63174" y="126451"/>
                  </a:lnTo>
                  <a:lnTo>
                    <a:pt x="69863" y="133490"/>
                  </a:lnTo>
                  <a:lnTo>
                    <a:pt x="73297" y="142607"/>
                  </a:lnTo>
                  <a:lnTo>
                    <a:pt x="197132" y="64920"/>
                  </a:lnTo>
                  <a:lnTo>
                    <a:pt x="190386" y="57798"/>
                  </a:lnTo>
                  <a:lnTo>
                    <a:pt x="186973" y="48753"/>
                  </a:lnTo>
                  <a:close/>
                </a:path>
                <a:path w="260985" h="191769">
                  <a:moveTo>
                    <a:pt x="258528" y="26683"/>
                  </a:moveTo>
                  <a:lnTo>
                    <a:pt x="222136" y="26683"/>
                  </a:lnTo>
                  <a:lnTo>
                    <a:pt x="227978" y="28080"/>
                  </a:lnTo>
                  <a:lnTo>
                    <a:pt x="233566" y="36970"/>
                  </a:lnTo>
                  <a:lnTo>
                    <a:pt x="232169" y="42939"/>
                  </a:lnTo>
                  <a:lnTo>
                    <a:pt x="197132" y="64920"/>
                  </a:lnTo>
                  <a:lnTo>
                    <a:pt x="200816" y="68810"/>
                  </a:lnTo>
                  <a:lnTo>
                    <a:pt x="214199" y="74737"/>
                  </a:lnTo>
                  <a:lnTo>
                    <a:pt x="228820" y="75211"/>
                  </a:lnTo>
                  <a:lnTo>
                    <a:pt x="242964" y="69863"/>
                  </a:lnTo>
                  <a:lnTo>
                    <a:pt x="253922" y="59453"/>
                  </a:lnTo>
                  <a:lnTo>
                    <a:pt x="259855" y="46114"/>
                  </a:lnTo>
                  <a:lnTo>
                    <a:pt x="260359" y="31537"/>
                  </a:lnTo>
                  <a:lnTo>
                    <a:pt x="258528" y="26683"/>
                  </a:lnTo>
                  <a:close/>
                </a:path>
                <a:path w="260985" h="191769">
                  <a:moveTo>
                    <a:pt x="222136" y="26683"/>
                  </a:moveTo>
                  <a:lnTo>
                    <a:pt x="186973" y="48753"/>
                  </a:lnTo>
                  <a:lnTo>
                    <a:pt x="190386" y="57798"/>
                  </a:lnTo>
                  <a:lnTo>
                    <a:pt x="197132" y="64920"/>
                  </a:lnTo>
                  <a:lnTo>
                    <a:pt x="232169" y="42939"/>
                  </a:lnTo>
                  <a:lnTo>
                    <a:pt x="233566" y="36970"/>
                  </a:lnTo>
                  <a:lnTo>
                    <a:pt x="227978" y="28080"/>
                  </a:lnTo>
                  <a:lnTo>
                    <a:pt x="222136" y="26683"/>
                  </a:lnTo>
                  <a:close/>
                </a:path>
                <a:path w="260985" h="191769">
                  <a:moveTo>
                    <a:pt x="216578" y="0"/>
                  </a:moveTo>
                  <a:lnTo>
                    <a:pt x="202451" y="5347"/>
                  </a:lnTo>
                  <a:lnTo>
                    <a:pt x="191494" y="15757"/>
                  </a:lnTo>
                  <a:lnTo>
                    <a:pt x="185560" y="29096"/>
                  </a:lnTo>
                  <a:lnTo>
                    <a:pt x="185056" y="43674"/>
                  </a:lnTo>
                  <a:lnTo>
                    <a:pt x="186973" y="48753"/>
                  </a:lnTo>
                  <a:lnTo>
                    <a:pt x="222136" y="26683"/>
                  </a:lnTo>
                  <a:lnTo>
                    <a:pt x="258528" y="26683"/>
                  </a:lnTo>
                  <a:lnTo>
                    <a:pt x="255029" y="17412"/>
                  </a:lnTo>
                  <a:lnTo>
                    <a:pt x="244546" y="6401"/>
                  </a:lnTo>
                  <a:lnTo>
                    <a:pt x="231169" y="474"/>
                  </a:lnTo>
                  <a:lnTo>
                    <a:pt x="21657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4229" y="2044541"/>
              <a:ext cx="154511" cy="16592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721832" y="2058136"/>
              <a:ext cx="261620" cy="153670"/>
            </a:xfrm>
            <a:custGeom>
              <a:avLst/>
              <a:gdLst/>
              <a:ahLst/>
              <a:cxnLst/>
              <a:rect l="l" t="t" r="r" b="b"/>
              <a:pathLst>
                <a:path w="261620" h="153669">
                  <a:moveTo>
                    <a:pt x="38354" y="76888"/>
                  </a:moveTo>
                  <a:lnTo>
                    <a:pt x="23520" y="79781"/>
                  </a:lnTo>
                  <a:lnTo>
                    <a:pt x="10965" y="88276"/>
                  </a:lnTo>
                  <a:lnTo>
                    <a:pt x="2899" y="100498"/>
                  </a:lnTo>
                  <a:lnTo>
                    <a:pt x="0" y="114839"/>
                  </a:lnTo>
                  <a:lnTo>
                    <a:pt x="2946" y="129692"/>
                  </a:lnTo>
                  <a:lnTo>
                    <a:pt x="11422" y="142230"/>
                  </a:lnTo>
                  <a:lnTo>
                    <a:pt x="23600" y="150266"/>
                  </a:lnTo>
                  <a:lnTo>
                    <a:pt x="37897" y="153160"/>
                  </a:lnTo>
                  <a:lnTo>
                    <a:pt x="52730" y="150266"/>
                  </a:lnTo>
                  <a:lnTo>
                    <a:pt x="65285" y="141771"/>
                  </a:lnTo>
                  <a:lnTo>
                    <a:pt x="73352" y="129549"/>
                  </a:lnTo>
                  <a:lnTo>
                    <a:pt x="74093" y="125882"/>
                  </a:lnTo>
                  <a:lnTo>
                    <a:pt x="36982" y="125882"/>
                  </a:lnTo>
                  <a:lnTo>
                    <a:pt x="31394" y="123596"/>
                  </a:lnTo>
                  <a:lnTo>
                    <a:pt x="29362" y="118643"/>
                  </a:lnTo>
                  <a:lnTo>
                    <a:pt x="27330" y="113817"/>
                  </a:lnTo>
                  <a:lnTo>
                    <a:pt x="29616" y="108229"/>
                  </a:lnTo>
                  <a:lnTo>
                    <a:pt x="67875" y="92324"/>
                  </a:lnTo>
                  <a:lnTo>
                    <a:pt x="64829" y="87818"/>
                  </a:lnTo>
                  <a:lnTo>
                    <a:pt x="52651" y="79781"/>
                  </a:lnTo>
                  <a:lnTo>
                    <a:pt x="38354" y="76888"/>
                  </a:lnTo>
                  <a:close/>
                </a:path>
                <a:path w="261620" h="153669">
                  <a:moveTo>
                    <a:pt x="67875" y="92324"/>
                  </a:moveTo>
                  <a:lnTo>
                    <a:pt x="29616" y="108229"/>
                  </a:lnTo>
                  <a:lnTo>
                    <a:pt x="27330" y="113817"/>
                  </a:lnTo>
                  <a:lnTo>
                    <a:pt x="29362" y="118643"/>
                  </a:lnTo>
                  <a:lnTo>
                    <a:pt x="31394" y="123596"/>
                  </a:lnTo>
                  <a:lnTo>
                    <a:pt x="36982" y="125882"/>
                  </a:lnTo>
                  <a:lnTo>
                    <a:pt x="75209" y="109958"/>
                  </a:lnTo>
                  <a:lnTo>
                    <a:pt x="73304" y="100355"/>
                  </a:lnTo>
                  <a:lnTo>
                    <a:pt x="67875" y="92324"/>
                  </a:lnTo>
                  <a:close/>
                </a:path>
                <a:path w="261620" h="153669">
                  <a:moveTo>
                    <a:pt x="75209" y="109958"/>
                  </a:moveTo>
                  <a:lnTo>
                    <a:pt x="36982" y="125882"/>
                  </a:lnTo>
                  <a:lnTo>
                    <a:pt x="74093" y="125882"/>
                  </a:lnTo>
                  <a:lnTo>
                    <a:pt x="76251" y="115208"/>
                  </a:lnTo>
                  <a:lnTo>
                    <a:pt x="75209" y="109958"/>
                  </a:lnTo>
                  <a:close/>
                </a:path>
                <a:path w="261620" h="153669">
                  <a:moveTo>
                    <a:pt x="186136" y="43252"/>
                  </a:moveTo>
                  <a:lnTo>
                    <a:pt x="67875" y="92324"/>
                  </a:lnTo>
                  <a:lnTo>
                    <a:pt x="73304" y="100355"/>
                  </a:lnTo>
                  <a:lnTo>
                    <a:pt x="75209" y="109958"/>
                  </a:lnTo>
                  <a:lnTo>
                    <a:pt x="193435" y="60785"/>
                  </a:lnTo>
                  <a:lnTo>
                    <a:pt x="187985" y="52730"/>
                  </a:lnTo>
                  <a:lnTo>
                    <a:pt x="186136" y="43252"/>
                  </a:lnTo>
                  <a:close/>
                </a:path>
                <a:path w="261620" h="153669">
                  <a:moveTo>
                    <a:pt x="259105" y="27330"/>
                  </a:moveTo>
                  <a:lnTo>
                    <a:pt x="224434" y="27330"/>
                  </a:lnTo>
                  <a:lnTo>
                    <a:pt x="230022" y="29616"/>
                  </a:lnTo>
                  <a:lnTo>
                    <a:pt x="234086" y="39268"/>
                  </a:lnTo>
                  <a:lnTo>
                    <a:pt x="231673" y="44856"/>
                  </a:lnTo>
                  <a:lnTo>
                    <a:pt x="193435" y="60785"/>
                  </a:lnTo>
                  <a:lnTo>
                    <a:pt x="196480" y="65285"/>
                  </a:lnTo>
                  <a:lnTo>
                    <a:pt x="208702" y="73352"/>
                  </a:lnTo>
                  <a:lnTo>
                    <a:pt x="223043" y="76251"/>
                  </a:lnTo>
                  <a:lnTo>
                    <a:pt x="237896" y="73304"/>
                  </a:lnTo>
                  <a:lnTo>
                    <a:pt x="250432" y="64829"/>
                  </a:lnTo>
                  <a:lnTo>
                    <a:pt x="258454" y="52651"/>
                  </a:lnTo>
                  <a:lnTo>
                    <a:pt x="261310" y="38354"/>
                  </a:lnTo>
                  <a:lnTo>
                    <a:pt x="259105" y="27330"/>
                  </a:lnTo>
                  <a:close/>
                </a:path>
                <a:path w="261620" h="153669">
                  <a:moveTo>
                    <a:pt x="224434" y="27330"/>
                  </a:moveTo>
                  <a:lnTo>
                    <a:pt x="186136" y="43252"/>
                  </a:lnTo>
                  <a:lnTo>
                    <a:pt x="187985" y="52730"/>
                  </a:lnTo>
                  <a:lnTo>
                    <a:pt x="193435" y="60785"/>
                  </a:lnTo>
                  <a:lnTo>
                    <a:pt x="231673" y="44856"/>
                  </a:lnTo>
                  <a:lnTo>
                    <a:pt x="234086" y="39268"/>
                  </a:lnTo>
                  <a:lnTo>
                    <a:pt x="230022" y="29616"/>
                  </a:lnTo>
                  <a:lnTo>
                    <a:pt x="224434" y="27330"/>
                  </a:lnTo>
                  <a:close/>
                </a:path>
                <a:path w="261620" h="153669">
                  <a:moveTo>
                    <a:pt x="223410" y="0"/>
                  </a:moveTo>
                  <a:lnTo>
                    <a:pt x="208559" y="2946"/>
                  </a:lnTo>
                  <a:lnTo>
                    <a:pt x="196022" y="11422"/>
                  </a:lnTo>
                  <a:lnTo>
                    <a:pt x="187985" y="23600"/>
                  </a:lnTo>
                  <a:lnTo>
                    <a:pt x="185092" y="37897"/>
                  </a:lnTo>
                  <a:lnTo>
                    <a:pt x="186136" y="43252"/>
                  </a:lnTo>
                  <a:lnTo>
                    <a:pt x="224434" y="27330"/>
                  </a:lnTo>
                  <a:lnTo>
                    <a:pt x="259105" y="27330"/>
                  </a:lnTo>
                  <a:lnTo>
                    <a:pt x="258343" y="23520"/>
                  </a:lnTo>
                  <a:lnTo>
                    <a:pt x="249922" y="10965"/>
                  </a:lnTo>
                  <a:lnTo>
                    <a:pt x="237738" y="2899"/>
                  </a:lnTo>
                  <a:lnTo>
                    <a:pt x="22341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5357" y="1910365"/>
              <a:ext cx="275637" cy="21996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104588" y="1784048"/>
              <a:ext cx="252729" cy="295910"/>
            </a:xfrm>
            <a:custGeom>
              <a:avLst/>
              <a:gdLst/>
              <a:ahLst/>
              <a:cxnLst/>
              <a:rect l="l" t="t" r="r" b="b"/>
              <a:pathLst>
                <a:path w="252729" h="295910">
                  <a:moveTo>
                    <a:pt x="33782" y="219963"/>
                  </a:moveTo>
                  <a:lnTo>
                    <a:pt x="19817" y="224299"/>
                  </a:lnTo>
                  <a:lnTo>
                    <a:pt x="8175" y="233981"/>
                  </a:lnTo>
                  <a:lnTo>
                    <a:pt x="1212" y="247409"/>
                  </a:lnTo>
                  <a:lnTo>
                    <a:pt x="0" y="261969"/>
                  </a:lnTo>
                  <a:lnTo>
                    <a:pt x="4335" y="275933"/>
                  </a:lnTo>
                  <a:lnTo>
                    <a:pt x="14017" y="287575"/>
                  </a:lnTo>
                  <a:lnTo>
                    <a:pt x="27445" y="294485"/>
                  </a:lnTo>
                  <a:lnTo>
                    <a:pt x="42005" y="295703"/>
                  </a:lnTo>
                  <a:lnTo>
                    <a:pt x="55969" y="291397"/>
                  </a:lnTo>
                  <a:lnTo>
                    <a:pt x="67611" y="281733"/>
                  </a:lnTo>
                  <a:lnTo>
                    <a:pt x="74460" y="268525"/>
                  </a:lnTo>
                  <a:lnTo>
                    <a:pt x="35988" y="268525"/>
                  </a:lnTo>
                  <a:lnTo>
                    <a:pt x="27860" y="261921"/>
                  </a:lnTo>
                  <a:lnTo>
                    <a:pt x="27225" y="255952"/>
                  </a:lnTo>
                  <a:lnTo>
                    <a:pt x="30527" y="251888"/>
                  </a:lnTo>
                  <a:lnTo>
                    <a:pt x="53190" y="223690"/>
                  </a:lnTo>
                  <a:lnTo>
                    <a:pt x="48341" y="221176"/>
                  </a:lnTo>
                  <a:lnTo>
                    <a:pt x="33782" y="219963"/>
                  </a:lnTo>
                  <a:close/>
                </a:path>
                <a:path w="252729" h="295910">
                  <a:moveTo>
                    <a:pt x="53190" y="223690"/>
                  </a:moveTo>
                  <a:lnTo>
                    <a:pt x="30527" y="251888"/>
                  </a:lnTo>
                  <a:lnTo>
                    <a:pt x="27225" y="255952"/>
                  </a:lnTo>
                  <a:lnTo>
                    <a:pt x="27860" y="261921"/>
                  </a:lnTo>
                  <a:lnTo>
                    <a:pt x="35988" y="268525"/>
                  </a:lnTo>
                  <a:lnTo>
                    <a:pt x="41957" y="267890"/>
                  </a:lnTo>
                  <a:lnTo>
                    <a:pt x="46791" y="261921"/>
                  </a:lnTo>
                  <a:lnTo>
                    <a:pt x="67967" y="235592"/>
                  </a:lnTo>
                  <a:lnTo>
                    <a:pt x="61769" y="228139"/>
                  </a:lnTo>
                  <a:lnTo>
                    <a:pt x="53190" y="223690"/>
                  </a:lnTo>
                  <a:close/>
                </a:path>
                <a:path w="252729" h="295910">
                  <a:moveTo>
                    <a:pt x="67967" y="235592"/>
                  </a:moveTo>
                  <a:lnTo>
                    <a:pt x="45259" y="263826"/>
                  </a:lnTo>
                  <a:lnTo>
                    <a:pt x="41957" y="267890"/>
                  </a:lnTo>
                  <a:lnTo>
                    <a:pt x="35988" y="268525"/>
                  </a:lnTo>
                  <a:lnTo>
                    <a:pt x="74460" y="268525"/>
                  </a:lnTo>
                  <a:lnTo>
                    <a:pt x="74574" y="268305"/>
                  </a:lnTo>
                  <a:lnTo>
                    <a:pt x="75787" y="253746"/>
                  </a:lnTo>
                  <a:lnTo>
                    <a:pt x="71451" y="239781"/>
                  </a:lnTo>
                  <a:lnTo>
                    <a:pt x="67967" y="235592"/>
                  </a:lnTo>
                  <a:close/>
                </a:path>
                <a:path w="252729" h="295910">
                  <a:moveTo>
                    <a:pt x="184674" y="60090"/>
                  </a:moveTo>
                  <a:lnTo>
                    <a:pt x="53190" y="223690"/>
                  </a:lnTo>
                  <a:lnTo>
                    <a:pt x="61769" y="228139"/>
                  </a:lnTo>
                  <a:lnTo>
                    <a:pt x="67967" y="235592"/>
                  </a:lnTo>
                  <a:lnTo>
                    <a:pt x="199496" y="72055"/>
                  </a:lnTo>
                  <a:lnTo>
                    <a:pt x="190928" y="67611"/>
                  </a:lnTo>
                  <a:lnTo>
                    <a:pt x="184674" y="60090"/>
                  </a:lnTo>
                  <a:close/>
                </a:path>
                <a:path w="252729" h="295910">
                  <a:moveTo>
                    <a:pt x="250619" y="27225"/>
                  </a:moveTo>
                  <a:lnTo>
                    <a:pt x="216582" y="27225"/>
                  </a:lnTo>
                  <a:lnTo>
                    <a:pt x="220773" y="30527"/>
                  </a:lnTo>
                  <a:lnTo>
                    <a:pt x="224837" y="33829"/>
                  </a:lnTo>
                  <a:lnTo>
                    <a:pt x="225472" y="39798"/>
                  </a:lnTo>
                  <a:lnTo>
                    <a:pt x="222170" y="43862"/>
                  </a:lnTo>
                  <a:lnTo>
                    <a:pt x="199496" y="72055"/>
                  </a:lnTo>
                  <a:lnTo>
                    <a:pt x="204354" y="74574"/>
                  </a:lnTo>
                  <a:lnTo>
                    <a:pt x="218900" y="75787"/>
                  </a:lnTo>
                  <a:lnTo>
                    <a:pt x="232826" y="71451"/>
                  </a:lnTo>
                  <a:lnTo>
                    <a:pt x="244395" y="61769"/>
                  </a:lnTo>
                  <a:lnTo>
                    <a:pt x="251378" y="48341"/>
                  </a:lnTo>
                  <a:lnTo>
                    <a:pt x="252634" y="33782"/>
                  </a:lnTo>
                  <a:lnTo>
                    <a:pt x="250619" y="27225"/>
                  </a:lnTo>
                  <a:close/>
                </a:path>
                <a:path w="252729" h="295910">
                  <a:moveTo>
                    <a:pt x="216582" y="27225"/>
                  </a:moveTo>
                  <a:lnTo>
                    <a:pt x="210613" y="27860"/>
                  </a:lnTo>
                  <a:lnTo>
                    <a:pt x="205780" y="33829"/>
                  </a:lnTo>
                  <a:lnTo>
                    <a:pt x="184674" y="60090"/>
                  </a:lnTo>
                  <a:lnTo>
                    <a:pt x="190928" y="67611"/>
                  </a:lnTo>
                  <a:lnTo>
                    <a:pt x="199496" y="72055"/>
                  </a:lnTo>
                  <a:lnTo>
                    <a:pt x="222170" y="43862"/>
                  </a:lnTo>
                  <a:lnTo>
                    <a:pt x="225472" y="39798"/>
                  </a:lnTo>
                  <a:lnTo>
                    <a:pt x="224837" y="33829"/>
                  </a:lnTo>
                  <a:lnTo>
                    <a:pt x="220773" y="30527"/>
                  </a:lnTo>
                  <a:lnTo>
                    <a:pt x="216582" y="27225"/>
                  </a:lnTo>
                  <a:close/>
                </a:path>
                <a:path w="252729" h="295910">
                  <a:moveTo>
                    <a:pt x="210693" y="0"/>
                  </a:moveTo>
                  <a:lnTo>
                    <a:pt x="196728" y="4335"/>
                  </a:lnTo>
                  <a:lnTo>
                    <a:pt x="185086" y="14017"/>
                  </a:lnTo>
                  <a:lnTo>
                    <a:pt x="178123" y="27445"/>
                  </a:lnTo>
                  <a:lnTo>
                    <a:pt x="176911" y="42005"/>
                  </a:lnTo>
                  <a:lnTo>
                    <a:pt x="181246" y="55969"/>
                  </a:lnTo>
                  <a:lnTo>
                    <a:pt x="184674" y="60090"/>
                  </a:lnTo>
                  <a:lnTo>
                    <a:pt x="207311" y="31924"/>
                  </a:lnTo>
                  <a:lnTo>
                    <a:pt x="210613" y="27860"/>
                  </a:lnTo>
                  <a:lnTo>
                    <a:pt x="216582" y="27225"/>
                  </a:lnTo>
                  <a:lnTo>
                    <a:pt x="250619" y="27225"/>
                  </a:lnTo>
                  <a:lnTo>
                    <a:pt x="248342" y="19817"/>
                  </a:lnTo>
                  <a:lnTo>
                    <a:pt x="238680" y="8175"/>
                  </a:lnTo>
                  <a:lnTo>
                    <a:pt x="225252" y="1212"/>
                  </a:lnTo>
                  <a:lnTo>
                    <a:pt x="21069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79892" y="1872995"/>
            <a:ext cx="470916" cy="41910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85931" y="1862327"/>
            <a:ext cx="374903" cy="374903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2569464" y="3054095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986528" y="3054095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639811" y="3054095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158983" y="3054095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55498" y="2934461"/>
            <a:ext cx="11938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5080" indent="-26034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Investm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nt  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hypothesis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7804" y="2374392"/>
            <a:ext cx="460248" cy="534924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1940051" y="2709672"/>
            <a:ext cx="370840" cy="769620"/>
          </a:xfrm>
          <a:custGeom>
            <a:avLst/>
            <a:gdLst/>
            <a:ahLst/>
            <a:cxnLst/>
            <a:rect l="l" t="t" r="r" b="b"/>
            <a:pathLst>
              <a:path w="370839" h="769620">
                <a:moveTo>
                  <a:pt x="0" y="0"/>
                </a:moveTo>
                <a:lnTo>
                  <a:pt x="0" y="769619"/>
                </a:lnTo>
                <a:lnTo>
                  <a:pt x="370331" y="3848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941133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45"/>
              <a:t>The</a:t>
            </a:r>
            <a:r>
              <a:rPr dirty="0" sz="4000" spc="-150"/>
              <a:t> </a:t>
            </a:r>
            <a:r>
              <a:rPr dirty="0" sz="4000" spc="50"/>
              <a:t>dat</a:t>
            </a:r>
            <a:r>
              <a:rPr dirty="0" sz="4000" spc="65"/>
              <a:t>a</a:t>
            </a:r>
            <a:r>
              <a:rPr dirty="0" sz="4000" spc="135"/>
              <a:t>-</a:t>
            </a:r>
            <a:r>
              <a:rPr dirty="0" sz="4000" spc="-5"/>
              <a:t>driven</a:t>
            </a:r>
            <a:r>
              <a:rPr dirty="0" sz="4000" spc="-130"/>
              <a:t> </a:t>
            </a:r>
            <a:r>
              <a:rPr dirty="0" sz="4000" spc="15"/>
              <a:t>investment</a:t>
            </a:r>
            <a:r>
              <a:rPr dirty="0" sz="4000" spc="-160"/>
              <a:t> </a:t>
            </a:r>
            <a:r>
              <a:rPr dirty="0" sz="4000" spc="130"/>
              <a:t>p</a:t>
            </a:r>
            <a:r>
              <a:rPr dirty="0" sz="4000" spc="-30"/>
              <a:t>rocess</a:t>
            </a:r>
            <a:r>
              <a:rPr dirty="0" sz="4000" spc="-160"/>
              <a:t> </a:t>
            </a:r>
            <a:r>
              <a:rPr dirty="0" sz="4000" spc="-335"/>
              <a:t>.</a:t>
            </a:r>
            <a:r>
              <a:rPr dirty="0" sz="4000" spc="-160"/>
              <a:t> </a:t>
            </a:r>
            <a:r>
              <a:rPr dirty="0" sz="4000" spc="-335"/>
              <a:t>.</a:t>
            </a:r>
            <a:r>
              <a:rPr dirty="0" sz="4000" spc="-150"/>
              <a:t> </a:t>
            </a:r>
            <a:r>
              <a:rPr dirty="0" sz="4000" spc="-335"/>
              <a:t>.</a:t>
            </a:r>
            <a:endParaRPr sz="4000"/>
          </a:p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38561" y="2558922"/>
            <a:ext cx="1449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Productionize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73222" y="1761998"/>
            <a:ext cx="579120" cy="458470"/>
            <a:chOff x="3173222" y="1761998"/>
            <a:chExt cx="579120" cy="458470"/>
          </a:xfrm>
        </p:grpSpPr>
        <p:sp>
          <p:nvSpPr>
            <p:cNvPr id="4" name="object 4"/>
            <p:cNvSpPr/>
            <p:nvPr/>
          </p:nvSpPr>
          <p:spPr>
            <a:xfrm>
              <a:off x="3185922" y="1774698"/>
              <a:ext cx="553720" cy="433070"/>
            </a:xfrm>
            <a:custGeom>
              <a:avLst/>
              <a:gdLst/>
              <a:ahLst/>
              <a:cxnLst/>
              <a:rect l="l" t="t" r="r" b="b"/>
              <a:pathLst>
                <a:path w="553720" h="433069">
                  <a:moveTo>
                    <a:pt x="0" y="401574"/>
                  </a:moveTo>
                  <a:lnTo>
                    <a:pt x="2631" y="389405"/>
                  </a:lnTo>
                  <a:lnTo>
                    <a:pt x="9810" y="379475"/>
                  </a:lnTo>
                  <a:lnTo>
                    <a:pt x="20466" y="372784"/>
                  </a:lnTo>
                  <a:lnTo>
                    <a:pt x="33527" y="370331"/>
                  </a:lnTo>
                  <a:lnTo>
                    <a:pt x="46589" y="372784"/>
                  </a:lnTo>
                  <a:lnTo>
                    <a:pt x="57245" y="379475"/>
                  </a:lnTo>
                  <a:lnTo>
                    <a:pt x="64424" y="389405"/>
                  </a:lnTo>
                  <a:lnTo>
                    <a:pt x="67055" y="401574"/>
                  </a:lnTo>
                  <a:lnTo>
                    <a:pt x="64424" y="413742"/>
                  </a:lnTo>
                  <a:lnTo>
                    <a:pt x="57245" y="423672"/>
                  </a:lnTo>
                  <a:lnTo>
                    <a:pt x="46589" y="430363"/>
                  </a:lnTo>
                  <a:lnTo>
                    <a:pt x="33527" y="432815"/>
                  </a:lnTo>
                  <a:lnTo>
                    <a:pt x="20466" y="430363"/>
                  </a:lnTo>
                  <a:lnTo>
                    <a:pt x="9810" y="423672"/>
                  </a:lnTo>
                  <a:lnTo>
                    <a:pt x="2631" y="413742"/>
                  </a:lnTo>
                  <a:lnTo>
                    <a:pt x="0" y="401574"/>
                  </a:lnTo>
                  <a:close/>
                </a:path>
                <a:path w="553720" h="433069">
                  <a:moveTo>
                    <a:pt x="251460" y="398525"/>
                  </a:moveTo>
                  <a:lnTo>
                    <a:pt x="254091" y="386357"/>
                  </a:lnTo>
                  <a:lnTo>
                    <a:pt x="261270" y="376427"/>
                  </a:lnTo>
                  <a:lnTo>
                    <a:pt x="271926" y="369736"/>
                  </a:lnTo>
                  <a:lnTo>
                    <a:pt x="284988" y="367284"/>
                  </a:lnTo>
                  <a:lnTo>
                    <a:pt x="298049" y="369736"/>
                  </a:lnTo>
                  <a:lnTo>
                    <a:pt x="308705" y="376427"/>
                  </a:lnTo>
                  <a:lnTo>
                    <a:pt x="315884" y="386357"/>
                  </a:lnTo>
                  <a:lnTo>
                    <a:pt x="318515" y="398525"/>
                  </a:lnTo>
                  <a:lnTo>
                    <a:pt x="315884" y="410694"/>
                  </a:lnTo>
                  <a:lnTo>
                    <a:pt x="308705" y="420624"/>
                  </a:lnTo>
                  <a:lnTo>
                    <a:pt x="298049" y="427315"/>
                  </a:lnTo>
                  <a:lnTo>
                    <a:pt x="284988" y="429767"/>
                  </a:lnTo>
                  <a:lnTo>
                    <a:pt x="271926" y="427315"/>
                  </a:lnTo>
                  <a:lnTo>
                    <a:pt x="261270" y="420624"/>
                  </a:lnTo>
                  <a:lnTo>
                    <a:pt x="254091" y="410694"/>
                  </a:lnTo>
                  <a:lnTo>
                    <a:pt x="251460" y="398525"/>
                  </a:lnTo>
                  <a:close/>
                </a:path>
                <a:path w="553720" h="433069">
                  <a:moveTo>
                    <a:pt x="434339" y="337565"/>
                  </a:moveTo>
                  <a:lnTo>
                    <a:pt x="437036" y="325397"/>
                  </a:lnTo>
                  <a:lnTo>
                    <a:pt x="444388" y="315467"/>
                  </a:lnTo>
                  <a:lnTo>
                    <a:pt x="455289" y="308776"/>
                  </a:lnTo>
                  <a:lnTo>
                    <a:pt x="468629" y="306324"/>
                  </a:lnTo>
                  <a:lnTo>
                    <a:pt x="481970" y="308776"/>
                  </a:lnTo>
                  <a:lnTo>
                    <a:pt x="492871" y="315468"/>
                  </a:lnTo>
                  <a:lnTo>
                    <a:pt x="500223" y="325397"/>
                  </a:lnTo>
                  <a:lnTo>
                    <a:pt x="502919" y="337565"/>
                  </a:lnTo>
                  <a:lnTo>
                    <a:pt x="500223" y="349734"/>
                  </a:lnTo>
                  <a:lnTo>
                    <a:pt x="492871" y="359663"/>
                  </a:lnTo>
                  <a:lnTo>
                    <a:pt x="481970" y="366355"/>
                  </a:lnTo>
                  <a:lnTo>
                    <a:pt x="468629" y="368807"/>
                  </a:lnTo>
                  <a:lnTo>
                    <a:pt x="455289" y="366355"/>
                  </a:lnTo>
                  <a:lnTo>
                    <a:pt x="444388" y="359663"/>
                  </a:lnTo>
                  <a:lnTo>
                    <a:pt x="437036" y="349734"/>
                  </a:lnTo>
                  <a:lnTo>
                    <a:pt x="434339" y="337565"/>
                  </a:lnTo>
                  <a:close/>
                </a:path>
                <a:path w="553720" h="433069">
                  <a:moveTo>
                    <a:pt x="486155" y="32003"/>
                  </a:moveTo>
                  <a:lnTo>
                    <a:pt x="488787" y="19556"/>
                  </a:lnTo>
                  <a:lnTo>
                    <a:pt x="495966" y="9382"/>
                  </a:lnTo>
                  <a:lnTo>
                    <a:pt x="506622" y="2518"/>
                  </a:lnTo>
                  <a:lnTo>
                    <a:pt x="519683" y="0"/>
                  </a:lnTo>
                  <a:lnTo>
                    <a:pt x="532745" y="2518"/>
                  </a:lnTo>
                  <a:lnTo>
                    <a:pt x="543401" y="9382"/>
                  </a:lnTo>
                  <a:lnTo>
                    <a:pt x="550580" y="19556"/>
                  </a:lnTo>
                  <a:lnTo>
                    <a:pt x="553212" y="32003"/>
                  </a:lnTo>
                  <a:lnTo>
                    <a:pt x="550580" y="44451"/>
                  </a:lnTo>
                  <a:lnTo>
                    <a:pt x="543401" y="54625"/>
                  </a:lnTo>
                  <a:lnTo>
                    <a:pt x="532745" y="61489"/>
                  </a:lnTo>
                  <a:lnTo>
                    <a:pt x="519683" y="64007"/>
                  </a:lnTo>
                  <a:lnTo>
                    <a:pt x="506622" y="61489"/>
                  </a:lnTo>
                  <a:lnTo>
                    <a:pt x="495966" y="54625"/>
                  </a:lnTo>
                  <a:lnTo>
                    <a:pt x="488787" y="44451"/>
                  </a:lnTo>
                  <a:lnTo>
                    <a:pt x="486155" y="32003"/>
                  </a:lnTo>
                  <a:close/>
                </a:path>
                <a:path w="553720" h="433069">
                  <a:moveTo>
                    <a:pt x="112775" y="79248"/>
                  </a:moveTo>
                  <a:lnTo>
                    <a:pt x="115472" y="66800"/>
                  </a:lnTo>
                  <a:lnTo>
                    <a:pt x="122824" y="56626"/>
                  </a:lnTo>
                  <a:lnTo>
                    <a:pt x="133725" y="49762"/>
                  </a:lnTo>
                  <a:lnTo>
                    <a:pt x="147065" y="47243"/>
                  </a:lnTo>
                  <a:lnTo>
                    <a:pt x="160406" y="49762"/>
                  </a:lnTo>
                  <a:lnTo>
                    <a:pt x="171307" y="56626"/>
                  </a:lnTo>
                  <a:lnTo>
                    <a:pt x="178659" y="66800"/>
                  </a:lnTo>
                  <a:lnTo>
                    <a:pt x="181355" y="79248"/>
                  </a:lnTo>
                  <a:lnTo>
                    <a:pt x="178659" y="91695"/>
                  </a:lnTo>
                  <a:lnTo>
                    <a:pt x="171307" y="101869"/>
                  </a:lnTo>
                  <a:lnTo>
                    <a:pt x="160406" y="108733"/>
                  </a:lnTo>
                  <a:lnTo>
                    <a:pt x="147065" y="111251"/>
                  </a:lnTo>
                  <a:lnTo>
                    <a:pt x="133725" y="108733"/>
                  </a:lnTo>
                  <a:lnTo>
                    <a:pt x="122824" y="101869"/>
                  </a:lnTo>
                  <a:lnTo>
                    <a:pt x="115472" y="91695"/>
                  </a:lnTo>
                  <a:lnTo>
                    <a:pt x="112775" y="79248"/>
                  </a:lnTo>
                  <a:close/>
                </a:path>
                <a:path w="553720" h="433069">
                  <a:moveTo>
                    <a:pt x="219455" y="193548"/>
                  </a:moveTo>
                  <a:lnTo>
                    <a:pt x="224605" y="169824"/>
                  </a:lnTo>
                  <a:lnTo>
                    <a:pt x="238648" y="150447"/>
                  </a:lnTo>
                  <a:lnTo>
                    <a:pt x="259478" y="137380"/>
                  </a:lnTo>
                  <a:lnTo>
                    <a:pt x="284988" y="132587"/>
                  </a:lnTo>
                  <a:lnTo>
                    <a:pt x="310497" y="137380"/>
                  </a:lnTo>
                  <a:lnTo>
                    <a:pt x="331327" y="150447"/>
                  </a:lnTo>
                  <a:lnTo>
                    <a:pt x="345370" y="169824"/>
                  </a:lnTo>
                  <a:lnTo>
                    <a:pt x="350519" y="193548"/>
                  </a:lnTo>
                  <a:lnTo>
                    <a:pt x="345370" y="217271"/>
                  </a:lnTo>
                  <a:lnTo>
                    <a:pt x="331327" y="236648"/>
                  </a:lnTo>
                  <a:lnTo>
                    <a:pt x="310497" y="249715"/>
                  </a:lnTo>
                  <a:lnTo>
                    <a:pt x="284988" y="254507"/>
                  </a:lnTo>
                  <a:lnTo>
                    <a:pt x="259478" y="249715"/>
                  </a:lnTo>
                  <a:lnTo>
                    <a:pt x="238648" y="236648"/>
                  </a:lnTo>
                  <a:lnTo>
                    <a:pt x="224605" y="217271"/>
                  </a:lnTo>
                  <a:lnTo>
                    <a:pt x="219455" y="193548"/>
                  </a:lnTo>
                  <a:close/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43834" y="1829562"/>
              <a:ext cx="437515" cy="325120"/>
            </a:xfrm>
            <a:custGeom>
              <a:avLst/>
              <a:gdLst/>
              <a:ahLst/>
              <a:cxnLst/>
              <a:rect l="l" t="t" r="r" b="b"/>
              <a:pathLst>
                <a:path w="437514" h="325119">
                  <a:moveTo>
                    <a:pt x="272795" y="96138"/>
                  </a:moveTo>
                  <a:lnTo>
                    <a:pt x="437261" y="0"/>
                  </a:lnTo>
                </a:path>
                <a:path w="437514" h="325119">
                  <a:moveTo>
                    <a:pt x="272795" y="182879"/>
                  </a:moveTo>
                  <a:lnTo>
                    <a:pt x="386080" y="260476"/>
                  </a:lnTo>
                </a:path>
                <a:path w="437514" h="325119">
                  <a:moveTo>
                    <a:pt x="227076" y="199643"/>
                  </a:moveTo>
                  <a:lnTo>
                    <a:pt x="227076" y="311023"/>
                  </a:lnTo>
                </a:path>
                <a:path w="437514" h="325119">
                  <a:moveTo>
                    <a:pt x="0" y="324612"/>
                  </a:moveTo>
                  <a:lnTo>
                    <a:pt x="181102" y="182879"/>
                  </a:lnTo>
                </a:path>
                <a:path w="437514" h="325119">
                  <a:moveTo>
                    <a:pt x="112776" y="47243"/>
                  </a:moveTo>
                  <a:lnTo>
                    <a:pt x="180467" y="96647"/>
                  </a:lnTo>
                </a:path>
              </a:pathLst>
            </a:custGeom>
            <a:ln w="190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5458700" y="1784048"/>
            <a:ext cx="898525" cy="452755"/>
            <a:chOff x="5458700" y="1784048"/>
            <a:chExt cx="898525" cy="452755"/>
          </a:xfrm>
        </p:grpSpPr>
        <p:sp>
          <p:nvSpPr>
            <p:cNvPr id="7" name="object 7"/>
            <p:cNvSpPr/>
            <p:nvPr/>
          </p:nvSpPr>
          <p:spPr>
            <a:xfrm>
              <a:off x="5458700" y="2044940"/>
              <a:ext cx="260985" cy="191770"/>
            </a:xfrm>
            <a:custGeom>
              <a:avLst/>
              <a:gdLst/>
              <a:ahLst/>
              <a:cxnLst/>
              <a:rect l="l" t="t" r="r" b="b"/>
              <a:pathLst>
                <a:path w="260985" h="191769">
                  <a:moveTo>
                    <a:pt x="31537" y="116149"/>
                  </a:moveTo>
                  <a:lnTo>
                    <a:pt x="17412" y="121552"/>
                  </a:lnTo>
                  <a:lnTo>
                    <a:pt x="6401" y="131962"/>
                  </a:lnTo>
                  <a:lnTo>
                    <a:pt x="474" y="145301"/>
                  </a:lnTo>
                  <a:lnTo>
                    <a:pt x="0" y="159879"/>
                  </a:lnTo>
                  <a:lnTo>
                    <a:pt x="5347" y="174003"/>
                  </a:lnTo>
                  <a:lnTo>
                    <a:pt x="15757" y="184961"/>
                  </a:lnTo>
                  <a:lnTo>
                    <a:pt x="29096" y="190894"/>
                  </a:lnTo>
                  <a:lnTo>
                    <a:pt x="43674" y="191398"/>
                  </a:lnTo>
                  <a:lnTo>
                    <a:pt x="57798" y="186068"/>
                  </a:lnTo>
                  <a:lnTo>
                    <a:pt x="68810" y="175656"/>
                  </a:lnTo>
                  <a:lnTo>
                    <a:pt x="73715" y="164605"/>
                  </a:lnTo>
                  <a:lnTo>
                    <a:pt x="38240" y="164605"/>
                  </a:lnTo>
                  <a:lnTo>
                    <a:pt x="32271" y="163335"/>
                  </a:lnTo>
                  <a:lnTo>
                    <a:pt x="29477" y="158890"/>
                  </a:lnTo>
                  <a:lnTo>
                    <a:pt x="26683" y="154318"/>
                  </a:lnTo>
                  <a:lnTo>
                    <a:pt x="28080" y="148476"/>
                  </a:lnTo>
                  <a:lnTo>
                    <a:pt x="63174" y="126451"/>
                  </a:lnTo>
                  <a:lnTo>
                    <a:pt x="59453" y="122535"/>
                  </a:lnTo>
                  <a:lnTo>
                    <a:pt x="46114" y="116615"/>
                  </a:lnTo>
                  <a:lnTo>
                    <a:pt x="31537" y="116149"/>
                  </a:lnTo>
                  <a:close/>
                </a:path>
                <a:path w="260985" h="191769">
                  <a:moveTo>
                    <a:pt x="63174" y="126451"/>
                  </a:moveTo>
                  <a:lnTo>
                    <a:pt x="28080" y="148476"/>
                  </a:lnTo>
                  <a:lnTo>
                    <a:pt x="26683" y="154318"/>
                  </a:lnTo>
                  <a:lnTo>
                    <a:pt x="29477" y="158890"/>
                  </a:lnTo>
                  <a:lnTo>
                    <a:pt x="32271" y="163335"/>
                  </a:lnTo>
                  <a:lnTo>
                    <a:pt x="38240" y="164605"/>
                  </a:lnTo>
                  <a:lnTo>
                    <a:pt x="73297" y="142607"/>
                  </a:lnTo>
                  <a:lnTo>
                    <a:pt x="69863" y="133490"/>
                  </a:lnTo>
                  <a:lnTo>
                    <a:pt x="63174" y="126451"/>
                  </a:lnTo>
                  <a:close/>
                </a:path>
                <a:path w="260985" h="191769">
                  <a:moveTo>
                    <a:pt x="73297" y="142607"/>
                  </a:moveTo>
                  <a:lnTo>
                    <a:pt x="38240" y="164605"/>
                  </a:lnTo>
                  <a:lnTo>
                    <a:pt x="73715" y="164605"/>
                  </a:lnTo>
                  <a:lnTo>
                    <a:pt x="74737" y="162304"/>
                  </a:lnTo>
                  <a:lnTo>
                    <a:pt x="75211" y="147689"/>
                  </a:lnTo>
                  <a:lnTo>
                    <a:pt x="73297" y="142607"/>
                  </a:lnTo>
                  <a:close/>
                </a:path>
                <a:path w="260985" h="191769">
                  <a:moveTo>
                    <a:pt x="186973" y="48753"/>
                  </a:moveTo>
                  <a:lnTo>
                    <a:pt x="63174" y="126451"/>
                  </a:lnTo>
                  <a:lnTo>
                    <a:pt x="69863" y="133490"/>
                  </a:lnTo>
                  <a:lnTo>
                    <a:pt x="73297" y="142607"/>
                  </a:lnTo>
                  <a:lnTo>
                    <a:pt x="197132" y="64920"/>
                  </a:lnTo>
                  <a:lnTo>
                    <a:pt x="190386" y="57798"/>
                  </a:lnTo>
                  <a:lnTo>
                    <a:pt x="186973" y="48753"/>
                  </a:lnTo>
                  <a:close/>
                </a:path>
                <a:path w="260985" h="191769">
                  <a:moveTo>
                    <a:pt x="258528" y="26683"/>
                  </a:moveTo>
                  <a:lnTo>
                    <a:pt x="222136" y="26683"/>
                  </a:lnTo>
                  <a:lnTo>
                    <a:pt x="227978" y="28080"/>
                  </a:lnTo>
                  <a:lnTo>
                    <a:pt x="233566" y="36970"/>
                  </a:lnTo>
                  <a:lnTo>
                    <a:pt x="232169" y="42939"/>
                  </a:lnTo>
                  <a:lnTo>
                    <a:pt x="197132" y="64920"/>
                  </a:lnTo>
                  <a:lnTo>
                    <a:pt x="200816" y="68810"/>
                  </a:lnTo>
                  <a:lnTo>
                    <a:pt x="214199" y="74737"/>
                  </a:lnTo>
                  <a:lnTo>
                    <a:pt x="228820" y="75211"/>
                  </a:lnTo>
                  <a:lnTo>
                    <a:pt x="242964" y="69863"/>
                  </a:lnTo>
                  <a:lnTo>
                    <a:pt x="253922" y="59453"/>
                  </a:lnTo>
                  <a:lnTo>
                    <a:pt x="259855" y="46114"/>
                  </a:lnTo>
                  <a:lnTo>
                    <a:pt x="260359" y="31537"/>
                  </a:lnTo>
                  <a:lnTo>
                    <a:pt x="258528" y="26683"/>
                  </a:lnTo>
                  <a:close/>
                </a:path>
                <a:path w="260985" h="191769">
                  <a:moveTo>
                    <a:pt x="222136" y="26683"/>
                  </a:moveTo>
                  <a:lnTo>
                    <a:pt x="186973" y="48753"/>
                  </a:lnTo>
                  <a:lnTo>
                    <a:pt x="190386" y="57798"/>
                  </a:lnTo>
                  <a:lnTo>
                    <a:pt x="197132" y="64920"/>
                  </a:lnTo>
                  <a:lnTo>
                    <a:pt x="232169" y="42939"/>
                  </a:lnTo>
                  <a:lnTo>
                    <a:pt x="233566" y="36970"/>
                  </a:lnTo>
                  <a:lnTo>
                    <a:pt x="227978" y="28080"/>
                  </a:lnTo>
                  <a:lnTo>
                    <a:pt x="222136" y="26683"/>
                  </a:lnTo>
                  <a:close/>
                </a:path>
                <a:path w="260985" h="191769">
                  <a:moveTo>
                    <a:pt x="216578" y="0"/>
                  </a:moveTo>
                  <a:lnTo>
                    <a:pt x="202451" y="5347"/>
                  </a:lnTo>
                  <a:lnTo>
                    <a:pt x="191494" y="15757"/>
                  </a:lnTo>
                  <a:lnTo>
                    <a:pt x="185560" y="29096"/>
                  </a:lnTo>
                  <a:lnTo>
                    <a:pt x="185056" y="43674"/>
                  </a:lnTo>
                  <a:lnTo>
                    <a:pt x="186973" y="48753"/>
                  </a:lnTo>
                  <a:lnTo>
                    <a:pt x="222136" y="26683"/>
                  </a:lnTo>
                  <a:lnTo>
                    <a:pt x="258528" y="26683"/>
                  </a:lnTo>
                  <a:lnTo>
                    <a:pt x="255029" y="17412"/>
                  </a:lnTo>
                  <a:lnTo>
                    <a:pt x="244546" y="6401"/>
                  </a:lnTo>
                  <a:lnTo>
                    <a:pt x="231169" y="474"/>
                  </a:lnTo>
                  <a:lnTo>
                    <a:pt x="21657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4229" y="2044541"/>
              <a:ext cx="154511" cy="16592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721832" y="2058136"/>
              <a:ext cx="261620" cy="153670"/>
            </a:xfrm>
            <a:custGeom>
              <a:avLst/>
              <a:gdLst/>
              <a:ahLst/>
              <a:cxnLst/>
              <a:rect l="l" t="t" r="r" b="b"/>
              <a:pathLst>
                <a:path w="261620" h="153669">
                  <a:moveTo>
                    <a:pt x="38354" y="76888"/>
                  </a:moveTo>
                  <a:lnTo>
                    <a:pt x="23520" y="79781"/>
                  </a:lnTo>
                  <a:lnTo>
                    <a:pt x="10965" y="88276"/>
                  </a:lnTo>
                  <a:lnTo>
                    <a:pt x="2899" y="100498"/>
                  </a:lnTo>
                  <a:lnTo>
                    <a:pt x="0" y="114839"/>
                  </a:lnTo>
                  <a:lnTo>
                    <a:pt x="2946" y="129692"/>
                  </a:lnTo>
                  <a:lnTo>
                    <a:pt x="11422" y="142230"/>
                  </a:lnTo>
                  <a:lnTo>
                    <a:pt x="23600" y="150266"/>
                  </a:lnTo>
                  <a:lnTo>
                    <a:pt x="37897" y="153160"/>
                  </a:lnTo>
                  <a:lnTo>
                    <a:pt x="52730" y="150266"/>
                  </a:lnTo>
                  <a:lnTo>
                    <a:pt x="65285" y="141771"/>
                  </a:lnTo>
                  <a:lnTo>
                    <a:pt x="73352" y="129549"/>
                  </a:lnTo>
                  <a:lnTo>
                    <a:pt x="74093" y="125882"/>
                  </a:lnTo>
                  <a:lnTo>
                    <a:pt x="36982" y="125882"/>
                  </a:lnTo>
                  <a:lnTo>
                    <a:pt x="31394" y="123596"/>
                  </a:lnTo>
                  <a:lnTo>
                    <a:pt x="29362" y="118643"/>
                  </a:lnTo>
                  <a:lnTo>
                    <a:pt x="27330" y="113817"/>
                  </a:lnTo>
                  <a:lnTo>
                    <a:pt x="29616" y="108229"/>
                  </a:lnTo>
                  <a:lnTo>
                    <a:pt x="67875" y="92324"/>
                  </a:lnTo>
                  <a:lnTo>
                    <a:pt x="64829" y="87818"/>
                  </a:lnTo>
                  <a:lnTo>
                    <a:pt x="52651" y="79781"/>
                  </a:lnTo>
                  <a:lnTo>
                    <a:pt x="38354" y="76888"/>
                  </a:lnTo>
                  <a:close/>
                </a:path>
                <a:path w="261620" h="153669">
                  <a:moveTo>
                    <a:pt x="67875" y="92324"/>
                  </a:moveTo>
                  <a:lnTo>
                    <a:pt x="29616" y="108229"/>
                  </a:lnTo>
                  <a:lnTo>
                    <a:pt x="27330" y="113817"/>
                  </a:lnTo>
                  <a:lnTo>
                    <a:pt x="29362" y="118643"/>
                  </a:lnTo>
                  <a:lnTo>
                    <a:pt x="31394" y="123596"/>
                  </a:lnTo>
                  <a:lnTo>
                    <a:pt x="36982" y="125882"/>
                  </a:lnTo>
                  <a:lnTo>
                    <a:pt x="75209" y="109958"/>
                  </a:lnTo>
                  <a:lnTo>
                    <a:pt x="73304" y="100355"/>
                  </a:lnTo>
                  <a:lnTo>
                    <a:pt x="67875" y="92324"/>
                  </a:lnTo>
                  <a:close/>
                </a:path>
                <a:path w="261620" h="153669">
                  <a:moveTo>
                    <a:pt x="75209" y="109958"/>
                  </a:moveTo>
                  <a:lnTo>
                    <a:pt x="36982" y="125882"/>
                  </a:lnTo>
                  <a:lnTo>
                    <a:pt x="74093" y="125882"/>
                  </a:lnTo>
                  <a:lnTo>
                    <a:pt x="76251" y="115208"/>
                  </a:lnTo>
                  <a:lnTo>
                    <a:pt x="75209" y="109958"/>
                  </a:lnTo>
                  <a:close/>
                </a:path>
                <a:path w="261620" h="153669">
                  <a:moveTo>
                    <a:pt x="186136" y="43252"/>
                  </a:moveTo>
                  <a:lnTo>
                    <a:pt x="67875" y="92324"/>
                  </a:lnTo>
                  <a:lnTo>
                    <a:pt x="73304" y="100355"/>
                  </a:lnTo>
                  <a:lnTo>
                    <a:pt x="75209" y="109958"/>
                  </a:lnTo>
                  <a:lnTo>
                    <a:pt x="193435" y="60785"/>
                  </a:lnTo>
                  <a:lnTo>
                    <a:pt x="187985" y="52730"/>
                  </a:lnTo>
                  <a:lnTo>
                    <a:pt x="186136" y="43252"/>
                  </a:lnTo>
                  <a:close/>
                </a:path>
                <a:path w="261620" h="153669">
                  <a:moveTo>
                    <a:pt x="259105" y="27330"/>
                  </a:moveTo>
                  <a:lnTo>
                    <a:pt x="224434" y="27330"/>
                  </a:lnTo>
                  <a:lnTo>
                    <a:pt x="230022" y="29616"/>
                  </a:lnTo>
                  <a:lnTo>
                    <a:pt x="234086" y="39268"/>
                  </a:lnTo>
                  <a:lnTo>
                    <a:pt x="231673" y="44856"/>
                  </a:lnTo>
                  <a:lnTo>
                    <a:pt x="193435" y="60785"/>
                  </a:lnTo>
                  <a:lnTo>
                    <a:pt x="196480" y="65285"/>
                  </a:lnTo>
                  <a:lnTo>
                    <a:pt x="208702" y="73352"/>
                  </a:lnTo>
                  <a:lnTo>
                    <a:pt x="223043" y="76251"/>
                  </a:lnTo>
                  <a:lnTo>
                    <a:pt x="237896" y="73304"/>
                  </a:lnTo>
                  <a:lnTo>
                    <a:pt x="250432" y="64829"/>
                  </a:lnTo>
                  <a:lnTo>
                    <a:pt x="258454" y="52651"/>
                  </a:lnTo>
                  <a:lnTo>
                    <a:pt x="261310" y="38354"/>
                  </a:lnTo>
                  <a:lnTo>
                    <a:pt x="259105" y="27330"/>
                  </a:lnTo>
                  <a:close/>
                </a:path>
                <a:path w="261620" h="153669">
                  <a:moveTo>
                    <a:pt x="224434" y="27330"/>
                  </a:moveTo>
                  <a:lnTo>
                    <a:pt x="186136" y="43252"/>
                  </a:lnTo>
                  <a:lnTo>
                    <a:pt x="187985" y="52730"/>
                  </a:lnTo>
                  <a:lnTo>
                    <a:pt x="193435" y="60785"/>
                  </a:lnTo>
                  <a:lnTo>
                    <a:pt x="231673" y="44856"/>
                  </a:lnTo>
                  <a:lnTo>
                    <a:pt x="234086" y="39268"/>
                  </a:lnTo>
                  <a:lnTo>
                    <a:pt x="230022" y="29616"/>
                  </a:lnTo>
                  <a:lnTo>
                    <a:pt x="224434" y="27330"/>
                  </a:lnTo>
                  <a:close/>
                </a:path>
                <a:path w="261620" h="153669">
                  <a:moveTo>
                    <a:pt x="223410" y="0"/>
                  </a:moveTo>
                  <a:lnTo>
                    <a:pt x="208559" y="2946"/>
                  </a:lnTo>
                  <a:lnTo>
                    <a:pt x="196022" y="11422"/>
                  </a:lnTo>
                  <a:lnTo>
                    <a:pt x="187985" y="23600"/>
                  </a:lnTo>
                  <a:lnTo>
                    <a:pt x="185092" y="37897"/>
                  </a:lnTo>
                  <a:lnTo>
                    <a:pt x="186136" y="43252"/>
                  </a:lnTo>
                  <a:lnTo>
                    <a:pt x="224434" y="27330"/>
                  </a:lnTo>
                  <a:lnTo>
                    <a:pt x="259105" y="27330"/>
                  </a:lnTo>
                  <a:lnTo>
                    <a:pt x="258343" y="23520"/>
                  </a:lnTo>
                  <a:lnTo>
                    <a:pt x="249922" y="10965"/>
                  </a:lnTo>
                  <a:lnTo>
                    <a:pt x="237738" y="2899"/>
                  </a:lnTo>
                  <a:lnTo>
                    <a:pt x="22341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5357" y="1910365"/>
              <a:ext cx="275637" cy="21996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104588" y="1784048"/>
              <a:ext cx="252729" cy="295910"/>
            </a:xfrm>
            <a:custGeom>
              <a:avLst/>
              <a:gdLst/>
              <a:ahLst/>
              <a:cxnLst/>
              <a:rect l="l" t="t" r="r" b="b"/>
              <a:pathLst>
                <a:path w="252729" h="295910">
                  <a:moveTo>
                    <a:pt x="33782" y="219963"/>
                  </a:moveTo>
                  <a:lnTo>
                    <a:pt x="19817" y="224299"/>
                  </a:lnTo>
                  <a:lnTo>
                    <a:pt x="8175" y="233981"/>
                  </a:lnTo>
                  <a:lnTo>
                    <a:pt x="1212" y="247409"/>
                  </a:lnTo>
                  <a:lnTo>
                    <a:pt x="0" y="261969"/>
                  </a:lnTo>
                  <a:lnTo>
                    <a:pt x="4335" y="275933"/>
                  </a:lnTo>
                  <a:lnTo>
                    <a:pt x="14017" y="287575"/>
                  </a:lnTo>
                  <a:lnTo>
                    <a:pt x="27445" y="294485"/>
                  </a:lnTo>
                  <a:lnTo>
                    <a:pt x="42005" y="295703"/>
                  </a:lnTo>
                  <a:lnTo>
                    <a:pt x="55969" y="291397"/>
                  </a:lnTo>
                  <a:lnTo>
                    <a:pt x="67611" y="281733"/>
                  </a:lnTo>
                  <a:lnTo>
                    <a:pt x="74460" y="268525"/>
                  </a:lnTo>
                  <a:lnTo>
                    <a:pt x="35988" y="268525"/>
                  </a:lnTo>
                  <a:lnTo>
                    <a:pt x="27860" y="261921"/>
                  </a:lnTo>
                  <a:lnTo>
                    <a:pt x="27225" y="255952"/>
                  </a:lnTo>
                  <a:lnTo>
                    <a:pt x="30527" y="251888"/>
                  </a:lnTo>
                  <a:lnTo>
                    <a:pt x="53190" y="223690"/>
                  </a:lnTo>
                  <a:lnTo>
                    <a:pt x="48341" y="221176"/>
                  </a:lnTo>
                  <a:lnTo>
                    <a:pt x="33782" y="219963"/>
                  </a:lnTo>
                  <a:close/>
                </a:path>
                <a:path w="252729" h="295910">
                  <a:moveTo>
                    <a:pt x="53190" y="223690"/>
                  </a:moveTo>
                  <a:lnTo>
                    <a:pt x="30527" y="251888"/>
                  </a:lnTo>
                  <a:lnTo>
                    <a:pt x="27225" y="255952"/>
                  </a:lnTo>
                  <a:lnTo>
                    <a:pt x="27860" y="261921"/>
                  </a:lnTo>
                  <a:lnTo>
                    <a:pt x="35988" y="268525"/>
                  </a:lnTo>
                  <a:lnTo>
                    <a:pt x="41957" y="267890"/>
                  </a:lnTo>
                  <a:lnTo>
                    <a:pt x="46791" y="261921"/>
                  </a:lnTo>
                  <a:lnTo>
                    <a:pt x="67967" y="235592"/>
                  </a:lnTo>
                  <a:lnTo>
                    <a:pt x="61769" y="228139"/>
                  </a:lnTo>
                  <a:lnTo>
                    <a:pt x="53190" y="223690"/>
                  </a:lnTo>
                  <a:close/>
                </a:path>
                <a:path w="252729" h="295910">
                  <a:moveTo>
                    <a:pt x="67967" y="235592"/>
                  </a:moveTo>
                  <a:lnTo>
                    <a:pt x="45259" y="263826"/>
                  </a:lnTo>
                  <a:lnTo>
                    <a:pt x="41957" y="267890"/>
                  </a:lnTo>
                  <a:lnTo>
                    <a:pt x="35988" y="268525"/>
                  </a:lnTo>
                  <a:lnTo>
                    <a:pt x="74460" y="268525"/>
                  </a:lnTo>
                  <a:lnTo>
                    <a:pt x="74574" y="268305"/>
                  </a:lnTo>
                  <a:lnTo>
                    <a:pt x="75787" y="253746"/>
                  </a:lnTo>
                  <a:lnTo>
                    <a:pt x="71451" y="239781"/>
                  </a:lnTo>
                  <a:lnTo>
                    <a:pt x="67967" y="235592"/>
                  </a:lnTo>
                  <a:close/>
                </a:path>
                <a:path w="252729" h="295910">
                  <a:moveTo>
                    <a:pt x="184674" y="60090"/>
                  </a:moveTo>
                  <a:lnTo>
                    <a:pt x="53190" y="223690"/>
                  </a:lnTo>
                  <a:lnTo>
                    <a:pt x="61769" y="228139"/>
                  </a:lnTo>
                  <a:lnTo>
                    <a:pt x="67967" y="235592"/>
                  </a:lnTo>
                  <a:lnTo>
                    <a:pt x="199496" y="72055"/>
                  </a:lnTo>
                  <a:lnTo>
                    <a:pt x="190928" y="67611"/>
                  </a:lnTo>
                  <a:lnTo>
                    <a:pt x="184674" y="60090"/>
                  </a:lnTo>
                  <a:close/>
                </a:path>
                <a:path w="252729" h="295910">
                  <a:moveTo>
                    <a:pt x="250619" y="27225"/>
                  </a:moveTo>
                  <a:lnTo>
                    <a:pt x="216582" y="27225"/>
                  </a:lnTo>
                  <a:lnTo>
                    <a:pt x="220773" y="30527"/>
                  </a:lnTo>
                  <a:lnTo>
                    <a:pt x="224837" y="33829"/>
                  </a:lnTo>
                  <a:lnTo>
                    <a:pt x="225472" y="39798"/>
                  </a:lnTo>
                  <a:lnTo>
                    <a:pt x="222170" y="43862"/>
                  </a:lnTo>
                  <a:lnTo>
                    <a:pt x="199496" y="72055"/>
                  </a:lnTo>
                  <a:lnTo>
                    <a:pt x="204354" y="74574"/>
                  </a:lnTo>
                  <a:lnTo>
                    <a:pt x="218900" y="75787"/>
                  </a:lnTo>
                  <a:lnTo>
                    <a:pt x="232826" y="71451"/>
                  </a:lnTo>
                  <a:lnTo>
                    <a:pt x="244395" y="61769"/>
                  </a:lnTo>
                  <a:lnTo>
                    <a:pt x="251378" y="48341"/>
                  </a:lnTo>
                  <a:lnTo>
                    <a:pt x="252634" y="33782"/>
                  </a:lnTo>
                  <a:lnTo>
                    <a:pt x="250619" y="27225"/>
                  </a:lnTo>
                  <a:close/>
                </a:path>
                <a:path w="252729" h="295910">
                  <a:moveTo>
                    <a:pt x="216582" y="27225"/>
                  </a:moveTo>
                  <a:lnTo>
                    <a:pt x="210613" y="27860"/>
                  </a:lnTo>
                  <a:lnTo>
                    <a:pt x="205780" y="33829"/>
                  </a:lnTo>
                  <a:lnTo>
                    <a:pt x="184674" y="60090"/>
                  </a:lnTo>
                  <a:lnTo>
                    <a:pt x="190928" y="67611"/>
                  </a:lnTo>
                  <a:lnTo>
                    <a:pt x="199496" y="72055"/>
                  </a:lnTo>
                  <a:lnTo>
                    <a:pt x="222170" y="43862"/>
                  </a:lnTo>
                  <a:lnTo>
                    <a:pt x="225472" y="39798"/>
                  </a:lnTo>
                  <a:lnTo>
                    <a:pt x="224837" y="33829"/>
                  </a:lnTo>
                  <a:lnTo>
                    <a:pt x="220773" y="30527"/>
                  </a:lnTo>
                  <a:lnTo>
                    <a:pt x="216582" y="27225"/>
                  </a:lnTo>
                  <a:close/>
                </a:path>
                <a:path w="252729" h="295910">
                  <a:moveTo>
                    <a:pt x="210693" y="0"/>
                  </a:moveTo>
                  <a:lnTo>
                    <a:pt x="196728" y="4335"/>
                  </a:lnTo>
                  <a:lnTo>
                    <a:pt x="185086" y="14017"/>
                  </a:lnTo>
                  <a:lnTo>
                    <a:pt x="178123" y="27445"/>
                  </a:lnTo>
                  <a:lnTo>
                    <a:pt x="176911" y="42005"/>
                  </a:lnTo>
                  <a:lnTo>
                    <a:pt x="181246" y="55969"/>
                  </a:lnTo>
                  <a:lnTo>
                    <a:pt x="184674" y="60090"/>
                  </a:lnTo>
                  <a:lnTo>
                    <a:pt x="207311" y="31924"/>
                  </a:lnTo>
                  <a:lnTo>
                    <a:pt x="210613" y="27860"/>
                  </a:lnTo>
                  <a:lnTo>
                    <a:pt x="216582" y="27225"/>
                  </a:lnTo>
                  <a:lnTo>
                    <a:pt x="250619" y="27225"/>
                  </a:lnTo>
                  <a:lnTo>
                    <a:pt x="248342" y="19817"/>
                  </a:lnTo>
                  <a:lnTo>
                    <a:pt x="238680" y="8175"/>
                  </a:lnTo>
                  <a:lnTo>
                    <a:pt x="225252" y="1212"/>
                  </a:lnTo>
                  <a:lnTo>
                    <a:pt x="21069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79892" y="1872995"/>
            <a:ext cx="470916" cy="4191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85931" y="1862327"/>
            <a:ext cx="374903" cy="374903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2569464" y="3054095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86528" y="3054095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639811" y="3054095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158983" y="3054095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55498" y="2934461"/>
            <a:ext cx="11938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5080" indent="-26034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Investm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nt  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hypothesis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7804" y="2374392"/>
            <a:ext cx="460248" cy="534924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1940051" y="2709672"/>
            <a:ext cx="370840" cy="769620"/>
          </a:xfrm>
          <a:custGeom>
            <a:avLst/>
            <a:gdLst/>
            <a:ahLst/>
            <a:cxnLst/>
            <a:rect l="l" t="t" r="r" b="b"/>
            <a:pathLst>
              <a:path w="370839" h="769620">
                <a:moveTo>
                  <a:pt x="0" y="0"/>
                </a:moveTo>
                <a:lnTo>
                  <a:pt x="0" y="769619"/>
                </a:lnTo>
                <a:lnTo>
                  <a:pt x="370331" y="3848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326004" y="2558922"/>
            <a:ext cx="7259320" cy="214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8350">
              <a:lnSpc>
                <a:spcPct val="100000"/>
              </a:lnSpc>
              <a:spcBef>
                <a:spcPts val="100"/>
              </a:spcBef>
              <a:tabLst>
                <a:tab pos="3348990" algn="l"/>
                <a:tab pos="5779135" algn="l"/>
              </a:tabLst>
            </a:pP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FFFFFF"/>
                </a:solidFill>
                <a:latin typeface="Trebuchet MS"/>
                <a:cs typeface="Trebuchet MS"/>
              </a:rPr>
              <a:t>up	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Build	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Analyze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Unrelated</a:t>
            </a:r>
            <a:r>
              <a:rPr dirty="0" sz="16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6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sources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different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stores</a:t>
            </a:r>
            <a:r>
              <a:rPr dirty="0" sz="16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granularities</a:t>
            </a:r>
            <a:endParaRPr sz="1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Multiple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distribution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mechanisms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integration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scalability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challenges</a:t>
            </a:r>
            <a:endParaRPr sz="1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0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Inconsistent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semantics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Trebuchet MS"/>
                <a:cs typeface="Trebuchet MS"/>
              </a:rPr>
              <a:t>models</a:t>
            </a:r>
            <a:endParaRPr sz="1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Multiple</a:t>
            </a:r>
            <a:r>
              <a:rPr dirty="0" sz="16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programmatic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interfaces</a:t>
            </a:r>
            <a:r>
              <a:rPr dirty="0" sz="16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dirty="0" sz="16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59620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335"/>
              <a:t>.</a:t>
            </a:r>
            <a:r>
              <a:rPr dirty="0" sz="4000" spc="-160"/>
              <a:t> </a:t>
            </a:r>
            <a:r>
              <a:rPr dirty="0" sz="4000" spc="-335"/>
              <a:t>.</a:t>
            </a:r>
            <a:r>
              <a:rPr dirty="0" sz="4000" spc="-150"/>
              <a:t> </a:t>
            </a:r>
            <a:r>
              <a:rPr dirty="0" sz="4000" spc="-335"/>
              <a:t>.</a:t>
            </a:r>
            <a:r>
              <a:rPr dirty="0" sz="4000" spc="-160"/>
              <a:t> </a:t>
            </a:r>
            <a:r>
              <a:rPr dirty="0" sz="4000" spc="60"/>
              <a:t>has</a:t>
            </a:r>
            <a:r>
              <a:rPr dirty="0" sz="4000" spc="-155"/>
              <a:t> </a:t>
            </a:r>
            <a:r>
              <a:rPr dirty="0" sz="4000" spc="90"/>
              <a:t>many</a:t>
            </a:r>
            <a:r>
              <a:rPr dirty="0" sz="4000" spc="-160"/>
              <a:t> </a:t>
            </a:r>
            <a:r>
              <a:rPr dirty="0" sz="4000" spc="-150"/>
              <a:t>c</a:t>
            </a:r>
            <a:r>
              <a:rPr dirty="0" sz="4000" spc="30"/>
              <a:t>hallenges!</a:t>
            </a:r>
            <a:endParaRPr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65849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220"/>
              <a:t>GS</a:t>
            </a:r>
            <a:r>
              <a:rPr dirty="0" sz="4000" spc="-175"/>
              <a:t> </a:t>
            </a:r>
            <a:r>
              <a:rPr dirty="0" sz="4000"/>
              <a:t>Financial</a:t>
            </a:r>
            <a:r>
              <a:rPr dirty="0" sz="4000" spc="-175"/>
              <a:t> </a:t>
            </a:r>
            <a:r>
              <a:rPr dirty="0" sz="4000" spc="80"/>
              <a:t>Cloud</a:t>
            </a:r>
            <a:r>
              <a:rPr dirty="0" sz="4000" spc="-170"/>
              <a:t> </a:t>
            </a:r>
            <a:r>
              <a:rPr dirty="0" sz="4000" spc="30"/>
              <a:t>for</a:t>
            </a:r>
            <a:r>
              <a:rPr dirty="0" sz="4000" spc="-170"/>
              <a:t> </a:t>
            </a:r>
            <a:r>
              <a:rPr dirty="0" sz="4000" spc="90"/>
              <a:t>Data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71347" y="956564"/>
            <a:ext cx="11174095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dirty="0" sz="2400" spc="1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45">
                <a:solidFill>
                  <a:srgbClr val="FFFFFF"/>
                </a:solidFill>
                <a:latin typeface="Trebuchet MS"/>
                <a:cs typeface="Trebuchet MS"/>
              </a:rPr>
              <a:t>modular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r>
              <a:rPr dirty="0" sz="2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cloud-native</a:t>
            </a:r>
            <a:r>
              <a:rPr dirty="0" sz="2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r>
              <a:rPr dirty="0" sz="2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Trebuchet MS"/>
                <a:cs typeface="Trebuchet MS"/>
              </a:rPr>
              <a:t>help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clients</a:t>
            </a:r>
            <a:r>
              <a:rPr dirty="0" sz="2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Trebuchet MS"/>
                <a:cs typeface="Trebuchet MS"/>
              </a:rPr>
              <a:t>accelerate</a:t>
            </a:r>
            <a:r>
              <a:rPr dirty="0" sz="2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dirty="0" sz="2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45">
                <a:solidFill>
                  <a:srgbClr val="FFFFFF"/>
                </a:solidFill>
                <a:latin typeface="Trebuchet MS"/>
                <a:cs typeface="Trebuchet MS"/>
              </a:rPr>
              <a:t>technology </a:t>
            </a:r>
            <a:r>
              <a:rPr dirty="0" sz="2400" spc="-7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strategy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6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deliver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enhanced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financial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market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3575684"/>
            <a:ext cx="2926715" cy="1973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1800" spc="90">
                <a:solidFill>
                  <a:srgbClr val="FFFFFF"/>
                </a:solidFill>
                <a:latin typeface="Trebuchet MS"/>
                <a:cs typeface="Trebuchet MS"/>
              </a:rPr>
              <a:t>GS</a:t>
            </a:r>
            <a:r>
              <a:rPr dirty="0" sz="1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proprietary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58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Third-party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58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Consistent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1800">
              <a:latin typeface="Trebuchet MS"/>
              <a:cs typeface="Trebuchet MS"/>
            </a:endParaRPr>
          </a:p>
          <a:p>
            <a:pPr marL="241300" marR="184150" indent="-228600">
              <a:lnSpc>
                <a:spcPts val="1939"/>
              </a:lnSpc>
              <a:spcBef>
                <a:spcPts val="1830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Normalized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curated </a:t>
            </a:r>
            <a:r>
              <a:rPr dirty="0" sz="1800" spc="-5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reference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735" y="2432126"/>
            <a:ext cx="115760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FFFF"/>
                </a:solidFill>
                <a:latin typeface="Trebuchet MS"/>
                <a:cs typeface="Trebuchet MS"/>
              </a:rPr>
              <a:t>Curated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3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0215" y="2428494"/>
            <a:ext cx="191897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55" b="1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2400" spc="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5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400" spc="5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400" spc="4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400" spc="2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400" spc="75" b="1">
                <a:solidFill>
                  <a:srgbClr val="FFFFFF"/>
                </a:solidFill>
                <a:latin typeface="Trebuchet MS"/>
                <a:cs typeface="Trebuchet MS"/>
              </a:rPr>
              <a:t>ge</a:t>
            </a:r>
            <a:r>
              <a:rPr dirty="0" sz="2400" spc="114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400" spc="-15" b="1">
                <a:solidFill>
                  <a:srgbClr val="FFFFFF"/>
                </a:solidFill>
                <a:latin typeface="Trebuchet MS"/>
                <a:cs typeface="Trebuchet MS"/>
              </a:rPr>
              <a:t>ent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38031" y="2424810"/>
            <a:ext cx="129603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55" b="1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2400" spc="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4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400" spc="3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400" spc="35" b="1">
                <a:solidFill>
                  <a:srgbClr val="FFFFFF"/>
                </a:solidFill>
                <a:latin typeface="Trebuchet MS"/>
                <a:cs typeface="Trebuchet MS"/>
              </a:rPr>
              <a:t>al</a:t>
            </a:r>
            <a:r>
              <a:rPr dirty="0" sz="2400" spc="35" b="1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400" spc="-20" b="1">
                <a:solidFill>
                  <a:srgbClr val="FFFFFF"/>
                </a:solidFill>
                <a:latin typeface="Trebuchet MS"/>
                <a:cs typeface="Trebuchet MS"/>
              </a:rPr>
              <a:t>tics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45711" y="3575684"/>
            <a:ext cx="3398520" cy="174498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241300" marR="5080" indent="-228600">
              <a:lnSpc>
                <a:spcPts val="1939"/>
              </a:lnSpc>
              <a:spcBef>
                <a:spcPts val="34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Fully</a:t>
            </a:r>
            <a:r>
              <a:rPr dirty="0" sz="1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managed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time-series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DB, </a:t>
            </a:r>
            <a:r>
              <a:rPr dirty="0" sz="1800" spc="-5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specialized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financial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  <a:p>
            <a:pPr marL="241300" marR="400050" indent="-228600">
              <a:lnSpc>
                <a:spcPts val="1939"/>
              </a:lnSpc>
              <a:spcBef>
                <a:spcPts val="181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Integrated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Security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Master </a:t>
            </a:r>
            <a:r>
              <a:rPr dirty="0" sz="1800" spc="-5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Service</a:t>
            </a: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55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1800" spc="60">
                <a:solidFill>
                  <a:srgbClr val="FFFFFF"/>
                </a:solidFill>
                <a:latin typeface="Trebuchet MS"/>
                <a:cs typeface="Trebuchet MS"/>
              </a:rPr>
              <a:t>REST</a:t>
            </a:r>
            <a:r>
              <a:rPr dirty="0" sz="1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APIs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55940" y="3575684"/>
            <a:ext cx="3604895" cy="126936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241300" marR="515620" indent="-228600">
              <a:lnSpc>
                <a:spcPts val="1939"/>
              </a:lnSpc>
              <a:spcBef>
                <a:spcPts val="34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1800" spc="90">
                <a:solidFill>
                  <a:srgbClr val="FFFFFF"/>
                </a:solidFill>
                <a:latin typeface="Trebuchet MS"/>
                <a:cs typeface="Trebuchet MS"/>
              </a:rPr>
              <a:t>GS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FFFFFF"/>
                </a:solidFill>
                <a:latin typeface="Trebuchet MS"/>
                <a:cs typeface="Trebuchet MS"/>
              </a:rPr>
              <a:t>Quant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35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Goldman</a:t>
            </a: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Sachs </a:t>
            </a:r>
            <a:r>
              <a:rPr dirty="0" sz="1800" spc="-5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open-source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14">
                <a:solidFill>
                  <a:srgbClr val="FFFFFF"/>
                </a:solidFill>
                <a:latin typeface="Trebuchet MS"/>
                <a:cs typeface="Trebuchet MS"/>
              </a:rPr>
              <a:t>SDK</a:t>
            </a:r>
            <a:endParaRPr sz="1800">
              <a:latin typeface="Trebuchet MS"/>
              <a:cs typeface="Trebuchet MS"/>
            </a:endParaRPr>
          </a:p>
          <a:p>
            <a:pPr marL="241300" marR="5080" indent="-228600">
              <a:lnSpc>
                <a:spcPts val="1939"/>
              </a:lnSpc>
              <a:spcBef>
                <a:spcPts val="181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PlotTool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Pro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35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visualization </a:t>
            </a:r>
            <a:r>
              <a:rPr dirty="0" sz="1800" spc="-5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analytic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engine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1055" y="2417432"/>
            <a:ext cx="830580" cy="830580"/>
          </a:xfrm>
          <a:custGeom>
            <a:avLst/>
            <a:gdLst/>
            <a:ahLst/>
            <a:cxnLst/>
            <a:rect l="l" t="t" r="r" b="b"/>
            <a:pathLst>
              <a:path w="830580" h="830580">
                <a:moveTo>
                  <a:pt x="830038" y="0"/>
                </a:moveTo>
                <a:lnTo>
                  <a:pt x="207509" y="0"/>
                </a:lnTo>
                <a:lnTo>
                  <a:pt x="159930" y="5478"/>
                </a:lnTo>
                <a:lnTo>
                  <a:pt x="116252" y="21084"/>
                </a:lnTo>
                <a:lnTo>
                  <a:pt x="77723" y="45576"/>
                </a:lnTo>
                <a:lnTo>
                  <a:pt x="45588" y="77708"/>
                </a:lnTo>
                <a:lnTo>
                  <a:pt x="21091" y="116239"/>
                </a:lnTo>
                <a:lnTo>
                  <a:pt x="5480" y="159925"/>
                </a:lnTo>
                <a:lnTo>
                  <a:pt x="0" y="207522"/>
                </a:lnTo>
                <a:lnTo>
                  <a:pt x="5480" y="255094"/>
                </a:lnTo>
                <a:lnTo>
                  <a:pt x="21091" y="298766"/>
                </a:lnTo>
                <a:lnTo>
                  <a:pt x="45588" y="337292"/>
                </a:lnTo>
                <a:lnTo>
                  <a:pt x="77723" y="369427"/>
                </a:lnTo>
                <a:lnTo>
                  <a:pt x="116252" y="393923"/>
                </a:lnTo>
                <a:lnTo>
                  <a:pt x="159930" y="409535"/>
                </a:lnTo>
                <a:lnTo>
                  <a:pt x="207509" y="415015"/>
                </a:lnTo>
                <a:lnTo>
                  <a:pt x="159930" y="420496"/>
                </a:lnTo>
                <a:lnTo>
                  <a:pt x="116252" y="436108"/>
                </a:lnTo>
                <a:lnTo>
                  <a:pt x="77723" y="460606"/>
                </a:lnTo>
                <a:lnTo>
                  <a:pt x="45588" y="492744"/>
                </a:lnTo>
                <a:lnTo>
                  <a:pt x="21091" y="531275"/>
                </a:lnTo>
                <a:lnTo>
                  <a:pt x="5480" y="574955"/>
                </a:lnTo>
                <a:lnTo>
                  <a:pt x="48" y="622117"/>
                </a:lnTo>
                <a:lnTo>
                  <a:pt x="33" y="622832"/>
                </a:lnTo>
                <a:lnTo>
                  <a:pt x="5480" y="670122"/>
                </a:lnTo>
                <a:lnTo>
                  <a:pt x="21091" y="713803"/>
                </a:lnTo>
                <a:lnTo>
                  <a:pt x="45588" y="752335"/>
                </a:lnTo>
                <a:lnTo>
                  <a:pt x="77723" y="784472"/>
                </a:lnTo>
                <a:lnTo>
                  <a:pt x="116252" y="808969"/>
                </a:lnTo>
                <a:lnTo>
                  <a:pt x="159930" y="824580"/>
                </a:lnTo>
                <a:lnTo>
                  <a:pt x="207509" y="830061"/>
                </a:lnTo>
                <a:lnTo>
                  <a:pt x="415019" y="830061"/>
                </a:lnTo>
                <a:lnTo>
                  <a:pt x="415019" y="622832"/>
                </a:lnTo>
                <a:lnTo>
                  <a:pt x="830038" y="622832"/>
                </a:lnTo>
                <a:lnTo>
                  <a:pt x="830038" y="622244"/>
                </a:lnTo>
                <a:lnTo>
                  <a:pt x="415019" y="622244"/>
                </a:lnTo>
                <a:lnTo>
                  <a:pt x="415019" y="415015"/>
                </a:lnTo>
                <a:lnTo>
                  <a:pt x="830038" y="415015"/>
                </a:lnTo>
                <a:lnTo>
                  <a:pt x="830038" y="0"/>
                </a:lnTo>
                <a:close/>
              </a:path>
              <a:path w="830580" h="830580">
                <a:moveTo>
                  <a:pt x="830038" y="622832"/>
                </a:moveTo>
                <a:lnTo>
                  <a:pt x="415019" y="622832"/>
                </a:lnTo>
                <a:lnTo>
                  <a:pt x="420556" y="670358"/>
                </a:lnTo>
                <a:lnTo>
                  <a:pt x="436199" y="713981"/>
                </a:lnTo>
                <a:lnTo>
                  <a:pt x="460706" y="752457"/>
                </a:lnTo>
                <a:lnTo>
                  <a:pt x="492835" y="784546"/>
                </a:lnTo>
                <a:lnTo>
                  <a:pt x="531343" y="809004"/>
                </a:lnTo>
                <a:lnTo>
                  <a:pt x="574988" y="824590"/>
                </a:lnTo>
                <a:lnTo>
                  <a:pt x="622529" y="830061"/>
                </a:lnTo>
                <a:lnTo>
                  <a:pt x="830038" y="830061"/>
                </a:lnTo>
                <a:lnTo>
                  <a:pt x="830038" y="622832"/>
                </a:lnTo>
                <a:close/>
              </a:path>
              <a:path w="830580" h="830580">
                <a:moveTo>
                  <a:pt x="830038" y="415015"/>
                </a:moveTo>
                <a:lnTo>
                  <a:pt x="622529" y="415015"/>
                </a:lnTo>
                <a:lnTo>
                  <a:pt x="574962" y="420496"/>
                </a:lnTo>
                <a:lnTo>
                  <a:pt x="531343" y="436073"/>
                </a:lnTo>
                <a:lnTo>
                  <a:pt x="492835" y="460532"/>
                </a:lnTo>
                <a:lnTo>
                  <a:pt x="460706" y="492621"/>
                </a:lnTo>
                <a:lnTo>
                  <a:pt x="436198" y="531097"/>
                </a:lnTo>
                <a:lnTo>
                  <a:pt x="420556" y="574719"/>
                </a:lnTo>
                <a:lnTo>
                  <a:pt x="415019" y="622244"/>
                </a:lnTo>
                <a:lnTo>
                  <a:pt x="830038" y="622244"/>
                </a:lnTo>
                <a:lnTo>
                  <a:pt x="830038" y="4150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193351" y="2417432"/>
            <a:ext cx="830580" cy="830580"/>
          </a:xfrm>
          <a:custGeom>
            <a:avLst/>
            <a:gdLst/>
            <a:ahLst/>
            <a:cxnLst/>
            <a:rect l="l" t="t" r="r" b="b"/>
            <a:pathLst>
              <a:path w="830579" h="830580">
                <a:moveTo>
                  <a:pt x="0" y="415015"/>
                </a:moveTo>
                <a:lnTo>
                  <a:pt x="0" y="830061"/>
                </a:lnTo>
                <a:lnTo>
                  <a:pt x="415020" y="830061"/>
                </a:lnTo>
                <a:lnTo>
                  <a:pt x="0" y="415015"/>
                </a:lnTo>
                <a:close/>
              </a:path>
              <a:path w="830579" h="830580">
                <a:moveTo>
                  <a:pt x="830039" y="415015"/>
                </a:moveTo>
                <a:lnTo>
                  <a:pt x="415019" y="415015"/>
                </a:lnTo>
                <a:lnTo>
                  <a:pt x="415020" y="830061"/>
                </a:lnTo>
                <a:lnTo>
                  <a:pt x="830039" y="830061"/>
                </a:lnTo>
                <a:lnTo>
                  <a:pt x="830039" y="415015"/>
                </a:lnTo>
                <a:close/>
              </a:path>
              <a:path w="830579" h="830580">
                <a:moveTo>
                  <a:pt x="622529" y="0"/>
                </a:moveTo>
                <a:lnTo>
                  <a:pt x="0" y="0"/>
                </a:lnTo>
                <a:lnTo>
                  <a:pt x="0" y="415015"/>
                </a:lnTo>
                <a:lnTo>
                  <a:pt x="622529" y="415015"/>
                </a:lnTo>
                <a:lnTo>
                  <a:pt x="670105" y="409535"/>
                </a:lnTo>
                <a:lnTo>
                  <a:pt x="713781" y="393924"/>
                </a:lnTo>
                <a:lnTo>
                  <a:pt x="752310" y="369429"/>
                </a:lnTo>
                <a:lnTo>
                  <a:pt x="784447" y="337295"/>
                </a:lnTo>
                <a:lnTo>
                  <a:pt x="808945" y="298768"/>
                </a:lnTo>
                <a:lnTo>
                  <a:pt x="824557" y="255095"/>
                </a:lnTo>
                <a:lnTo>
                  <a:pt x="830039" y="207522"/>
                </a:lnTo>
                <a:lnTo>
                  <a:pt x="824557" y="159925"/>
                </a:lnTo>
                <a:lnTo>
                  <a:pt x="808945" y="116239"/>
                </a:lnTo>
                <a:lnTo>
                  <a:pt x="784447" y="77708"/>
                </a:lnTo>
                <a:lnTo>
                  <a:pt x="752310" y="45576"/>
                </a:lnTo>
                <a:lnTo>
                  <a:pt x="713781" y="21084"/>
                </a:lnTo>
                <a:lnTo>
                  <a:pt x="670105" y="5478"/>
                </a:lnTo>
                <a:lnTo>
                  <a:pt x="6225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84647" y="2425052"/>
            <a:ext cx="830580" cy="830580"/>
          </a:xfrm>
          <a:custGeom>
            <a:avLst/>
            <a:gdLst/>
            <a:ahLst/>
            <a:cxnLst/>
            <a:rect l="l" t="t" r="r" b="b"/>
            <a:pathLst>
              <a:path w="830579" h="830579">
                <a:moveTo>
                  <a:pt x="830038" y="0"/>
                </a:moveTo>
                <a:lnTo>
                  <a:pt x="0" y="0"/>
                </a:lnTo>
                <a:lnTo>
                  <a:pt x="0" y="830061"/>
                </a:lnTo>
                <a:lnTo>
                  <a:pt x="415019" y="830061"/>
                </a:lnTo>
                <a:lnTo>
                  <a:pt x="415019" y="622820"/>
                </a:lnTo>
                <a:lnTo>
                  <a:pt x="830006" y="622820"/>
                </a:lnTo>
                <a:lnTo>
                  <a:pt x="830007" y="622261"/>
                </a:lnTo>
                <a:lnTo>
                  <a:pt x="415019" y="622261"/>
                </a:lnTo>
                <a:lnTo>
                  <a:pt x="415019" y="415015"/>
                </a:lnTo>
                <a:lnTo>
                  <a:pt x="830039" y="415016"/>
                </a:lnTo>
                <a:lnTo>
                  <a:pt x="830038" y="0"/>
                </a:lnTo>
                <a:close/>
              </a:path>
              <a:path w="830579" h="830579">
                <a:moveTo>
                  <a:pt x="830006" y="622820"/>
                </a:moveTo>
                <a:lnTo>
                  <a:pt x="415019" y="622820"/>
                </a:lnTo>
                <a:lnTo>
                  <a:pt x="420552" y="670345"/>
                </a:lnTo>
                <a:lnTo>
                  <a:pt x="436193" y="713969"/>
                </a:lnTo>
                <a:lnTo>
                  <a:pt x="460699" y="752448"/>
                </a:lnTo>
                <a:lnTo>
                  <a:pt x="492829" y="784539"/>
                </a:lnTo>
                <a:lnTo>
                  <a:pt x="531339" y="809001"/>
                </a:lnTo>
                <a:lnTo>
                  <a:pt x="574986" y="824589"/>
                </a:lnTo>
                <a:lnTo>
                  <a:pt x="622529" y="830061"/>
                </a:lnTo>
                <a:lnTo>
                  <a:pt x="670105" y="824581"/>
                </a:lnTo>
                <a:lnTo>
                  <a:pt x="713781" y="808969"/>
                </a:lnTo>
                <a:lnTo>
                  <a:pt x="752310" y="784472"/>
                </a:lnTo>
                <a:lnTo>
                  <a:pt x="784447" y="752335"/>
                </a:lnTo>
                <a:lnTo>
                  <a:pt x="808945" y="713803"/>
                </a:lnTo>
                <a:lnTo>
                  <a:pt x="824558" y="670122"/>
                </a:lnTo>
                <a:lnTo>
                  <a:pt x="830006" y="622820"/>
                </a:lnTo>
                <a:close/>
              </a:path>
              <a:path w="830579" h="830579">
                <a:moveTo>
                  <a:pt x="622529" y="415016"/>
                </a:moveTo>
                <a:lnTo>
                  <a:pt x="574962" y="420496"/>
                </a:lnTo>
                <a:lnTo>
                  <a:pt x="531339" y="436076"/>
                </a:lnTo>
                <a:lnTo>
                  <a:pt x="492829" y="460537"/>
                </a:lnTo>
                <a:lnTo>
                  <a:pt x="460699" y="492629"/>
                </a:lnTo>
                <a:lnTo>
                  <a:pt x="436193" y="531109"/>
                </a:lnTo>
                <a:lnTo>
                  <a:pt x="420552" y="574734"/>
                </a:lnTo>
                <a:lnTo>
                  <a:pt x="415019" y="622261"/>
                </a:lnTo>
                <a:lnTo>
                  <a:pt x="830007" y="622261"/>
                </a:lnTo>
                <a:lnTo>
                  <a:pt x="824558" y="574955"/>
                </a:lnTo>
                <a:lnTo>
                  <a:pt x="808945" y="531276"/>
                </a:lnTo>
                <a:lnTo>
                  <a:pt x="784447" y="492744"/>
                </a:lnTo>
                <a:lnTo>
                  <a:pt x="752310" y="460606"/>
                </a:lnTo>
                <a:lnTo>
                  <a:pt x="713781" y="436109"/>
                </a:lnTo>
                <a:lnTo>
                  <a:pt x="670105" y="420496"/>
                </a:lnTo>
                <a:lnTo>
                  <a:pt x="622529" y="4150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335" y="6412991"/>
              <a:ext cx="403860" cy="2286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2316" y="2642438"/>
            <a:ext cx="6487160" cy="1416050"/>
          </a:xfrm>
          <a:prstGeom prst="rect"/>
        </p:spPr>
        <p:txBody>
          <a:bodyPr wrap="square" lIns="0" tIns="95250" rIns="0" bIns="0" rtlCol="0" vert="horz">
            <a:spAutoFit/>
          </a:bodyPr>
          <a:lstStyle/>
          <a:p>
            <a:pPr marL="12700" marR="5080">
              <a:lnSpc>
                <a:spcPts val="5190"/>
              </a:lnSpc>
              <a:spcBef>
                <a:spcPts val="750"/>
              </a:spcBef>
            </a:pPr>
            <a:r>
              <a:rPr dirty="0" spc="25"/>
              <a:t>Part</a:t>
            </a:r>
            <a:r>
              <a:rPr dirty="0" spc="-190"/>
              <a:t> </a:t>
            </a:r>
            <a:r>
              <a:rPr dirty="0" spc="-200"/>
              <a:t>2:</a:t>
            </a:r>
            <a:r>
              <a:rPr dirty="0" spc="-190"/>
              <a:t> </a:t>
            </a:r>
            <a:r>
              <a:rPr dirty="0" spc="185"/>
              <a:t>G</a:t>
            </a:r>
            <a:r>
              <a:rPr dirty="0" spc="145"/>
              <a:t>oldman</a:t>
            </a:r>
            <a:r>
              <a:rPr dirty="0" spc="-190"/>
              <a:t> </a:t>
            </a:r>
            <a:r>
              <a:rPr dirty="0" spc="204"/>
              <a:t>S</a:t>
            </a:r>
            <a:r>
              <a:rPr dirty="0" spc="190"/>
              <a:t>a</a:t>
            </a:r>
            <a:r>
              <a:rPr dirty="0" spc="-10"/>
              <a:t>chs  </a:t>
            </a:r>
            <a:r>
              <a:rPr dirty="0"/>
              <a:t>Financial</a:t>
            </a:r>
            <a:r>
              <a:rPr dirty="0" spc="-185"/>
              <a:t> </a:t>
            </a:r>
            <a:r>
              <a:rPr dirty="0" spc="95"/>
              <a:t>Cloud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25016" y="6471766"/>
            <a:ext cx="2816225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2022,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Services,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831659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220"/>
              <a:t>GS</a:t>
            </a:r>
            <a:r>
              <a:rPr dirty="0" sz="4000" spc="-170"/>
              <a:t> </a:t>
            </a:r>
            <a:r>
              <a:rPr dirty="0" sz="4000"/>
              <a:t>Financial</a:t>
            </a:r>
            <a:r>
              <a:rPr dirty="0" sz="4000" spc="-165"/>
              <a:t> </a:t>
            </a:r>
            <a:r>
              <a:rPr dirty="0" sz="4000" spc="80"/>
              <a:t>Cloud</a:t>
            </a:r>
            <a:r>
              <a:rPr dirty="0" sz="4000" spc="-160"/>
              <a:t> </a:t>
            </a:r>
            <a:r>
              <a:rPr dirty="0" sz="4000"/>
              <a:t>under</a:t>
            </a:r>
            <a:r>
              <a:rPr dirty="0" sz="4000" spc="-155"/>
              <a:t> </a:t>
            </a:r>
            <a:r>
              <a:rPr dirty="0" sz="4000" spc="-25"/>
              <a:t>the</a:t>
            </a:r>
            <a:r>
              <a:rPr dirty="0" sz="4000" spc="-150"/>
              <a:t> </a:t>
            </a:r>
            <a:r>
              <a:rPr dirty="0" sz="4000" spc="100"/>
              <a:t>hood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819911" y="2292095"/>
            <a:ext cx="2837815" cy="2962910"/>
          </a:xfrm>
          <a:custGeom>
            <a:avLst/>
            <a:gdLst/>
            <a:ahLst/>
            <a:cxnLst/>
            <a:rect l="l" t="t" r="r" b="b"/>
            <a:pathLst>
              <a:path w="2837815" h="2962910">
                <a:moveTo>
                  <a:pt x="0" y="2962655"/>
                </a:moveTo>
                <a:lnTo>
                  <a:pt x="2837688" y="2962655"/>
                </a:lnTo>
                <a:lnTo>
                  <a:pt x="2837688" y="0"/>
                </a:lnTo>
                <a:lnTo>
                  <a:pt x="0" y="0"/>
                </a:lnTo>
                <a:lnTo>
                  <a:pt x="0" y="2962655"/>
                </a:lnTo>
                <a:close/>
              </a:path>
            </a:pathLst>
          </a:custGeom>
          <a:ln w="12700">
            <a:solidFill>
              <a:srgbClr val="6FAC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10766" y="2360167"/>
            <a:ext cx="7061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6FAC46"/>
                </a:solidFill>
                <a:latin typeface="Trebuchet MS"/>
                <a:cs typeface="Trebuchet MS"/>
              </a:rPr>
              <a:t>Peri</a:t>
            </a:r>
            <a:r>
              <a:rPr dirty="0" sz="1200" spc="70">
                <a:solidFill>
                  <a:srgbClr val="6FAC46"/>
                </a:solidFill>
                <a:latin typeface="Trebuchet MS"/>
                <a:cs typeface="Trebuchet MS"/>
              </a:rPr>
              <a:t>m</a:t>
            </a:r>
            <a:r>
              <a:rPr dirty="0" sz="1200" spc="-20">
                <a:solidFill>
                  <a:srgbClr val="6FAC46"/>
                </a:solidFill>
                <a:latin typeface="Trebuchet MS"/>
                <a:cs typeface="Trebuchet MS"/>
              </a:rPr>
              <a:t>eter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04844" y="2500883"/>
            <a:ext cx="4445635" cy="2562225"/>
          </a:xfrm>
          <a:custGeom>
            <a:avLst/>
            <a:gdLst/>
            <a:ahLst/>
            <a:cxnLst/>
            <a:rect l="l" t="t" r="r" b="b"/>
            <a:pathLst>
              <a:path w="4445634" h="2562225">
                <a:moveTo>
                  <a:pt x="0" y="2561844"/>
                </a:moveTo>
                <a:lnTo>
                  <a:pt x="4445508" y="2561844"/>
                </a:lnTo>
                <a:lnTo>
                  <a:pt x="4445508" y="0"/>
                </a:lnTo>
                <a:lnTo>
                  <a:pt x="0" y="0"/>
                </a:lnTo>
                <a:lnTo>
                  <a:pt x="0" y="2561844"/>
                </a:lnTo>
                <a:close/>
              </a:path>
            </a:pathLst>
          </a:custGeom>
          <a:ln w="12700">
            <a:solidFill>
              <a:srgbClr val="6FAC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195953" y="2569590"/>
            <a:ext cx="15259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6FAC46"/>
                </a:solidFill>
                <a:latin typeface="Trebuchet MS"/>
                <a:cs typeface="Trebuchet MS"/>
              </a:rPr>
              <a:t>Managed</a:t>
            </a:r>
            <a:r>
              <a:rPr dirty="0" sz="1200" spc="-70">
                <a:solidFill>
                  <a:srgbClr val="6FAC46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6FAC46"/>
                </a:solidFill>
                <a:latin typeface="Trebuchet MS"/>
                <a:cs typeface="Trebuchet MS"/>
              </a:rPr>
              <a:t>data</a:t>
            </a:r>
            <a:r>
              <a:rPr dirty="0" sz="1200" spc="-65">
                <a:solidFill>
                  <a:srgbClr val="6FAC46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6FAC46"/>
                </a:solidFill>
                <a:latin typeface="Trebuchet MS"/>
                <a:cs typeface="Trebuchet MS"/>
              </a:rPr>
              <a:t>service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210778" y="1188218"/>
            <a:ext cx="312420" cy="312420"/>
            <a:chOff x="8210778" y="1188218"/>
            <a:chExt cx="312420" cy="312420"/>
          </a:xfrm>
        </p:grpSpPr>
        <p:sp>
          <p:nvSpPr>
            <p:cNvPr id="8" name="object 8"/>
            <p:cNvSpPr/>
            <p:nvPr/>
          </p:nvSpPr>
          <p:spPr>
            <a:xfrm>
              <a:off x="8210778" y="1188218"/>
              <a:ext cx="312420" cy="312420"/>
            </a:xfrm>
            <a:custGeom>
              <a:avLst/>
              <a:gdLst/>
              <a:ahLst/>
              <a:cxnLst/>
              <a:rect l="l" t="t" r="r" b="b"/>
              <a:pathLst>
                <a:path w="312420" h="312419">
                  <a:moveTo>
                    <a:pt x="311930" y="0"/>
                  </a:moveTo>
                  <a:lnTo>
                    <a:pt x="0" y="0"/>
                  </a:lnTo>
                  <a:lnTo>
                    <a:pt x="0" y="311929"/>
                  </a:lnTo>
                  <a:lnTo>
                    <a:pt x="311930" y="0"/>
                  </a:lnTo>
                  <a:close/>
                </a:path>
              </a:pathLst>
            </a:custGeom>
            <a:solidFill>
              <a:srgbClr val="6CAD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7901" y="1267416"/>
              <a:ext cx="154021" cy="148159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85376" y="1583436"/>
            <a:ext cx="457200" cy="4572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33659" y="1583436"/>
            <a:ext cx="457200" cy="45720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1097219" y="2491485"/>
            <a:ext cx="10789285" cy="2221230"/>
            <a:chOff x="1097219" y="2491485"/>
            <a:chExt cx="10789285" cy="2221230"/>
          </a:xfrm>
        </p:grpSpPr>
        <p:sp>
          <p:nvSpPr>
            <p:cNvPr id="13" name="object 13"/>
            <p:cNvSpPr/>
            <p:nvPr/>
          </p:nvSpPr>
          <p:spPr>
            <a:xfrm>
              <a:off x="1097216" y="3032112"/>
              <a:ext cx="3438525" cy="1404620"/>
            </a:xfrm>
            <a:custGeom>
              <a:avLst/>
              <a:gdLst/>
              <a:ahLst/>
              <a:cxnLst/>
              <a:rect l="l" t="t" r="r" b="b"/>
              <a:pathLst>
                <a:path w="3438525" h="1404620">
                  <a:moveTo>
                    <a:pt x="319151" y="397903"/>
                  </a:moveTo>
                  <a:lnTo>
                    <a:pt x="317893" y="395262"/>
                  </a:lnTo>
                  <a:lnTo>
                    <a:pt x="317804" y="395122"/>
                  </a:lnTo>
                  <a:lnTo>
                    <a:pt x="315556" y="393319"/>
                  </a:lnTo>
                  <a:lnTo>
                    <a:pt x="300062" y="383324"/>
                  </a:lnTo>
                  <a:lnTo>
                    <a:pt x="300062" y="405549"/>
                  </a:lnTo>
                  <a:lnTo>
                    <a:pt x="300062" y="589648"/>
                  </a:lnTo>
                  <a:lnTo>
                    <a:pt x="285762" y="589648"/>
                  </a:lnTo>
                  <a:lnTo>
                    <a:pt x="285762" y="416623"/>
                  </a:lnTo>
                  <a:lnTo>
                    <a:pt x="283565" y="413207"/>
                  </a:lnTo>
                  <a:lnTo>
                    <a:pt x="282524" y="412737"/>
                  </a:lnTo>
                  <a:lnTo>
                    <a:pt x="279260" y="411264"/>
                  </a:lnTo>
                  <a:lnTo>
                    <a:pt x="264629" y="404837"/>
                  </a:lnTo>
                  <a:lnTo>
                    <a:pt x="248996" y="399161"/>
                  </a:lnTo>
                  <a:lnTo>
                    <a:pt x="231597" y="395122"/>
                  </a:lnTo>
                  <a:lnTo>
                    <a:pt x="211709" y="393585"/>
                  </a:lnTo>
                  <a:lnTo>
                    <a:pt x="190715" y="395262"/>
                  </a:lnTo>
                  <a:lnTo>
                    <a:pt x="138379" y="414020"/>
                  </a:lnTo>
                  <a:lnTo>
                    <a:pt x="133083" y="418960"/>
                  </a:lnTo>
                  <a:lnTo>
                    <a:pt x="133083" y="589648"/>
                  </a:lnTo>
                  <a:lnTo>
                    <a:pt x="119126" y="589648"/>
                  </a:lnTo>
                  <a:lnTo>
                    <a:pt x="119126" y="408990"/>
                  </a:lnTo>
                  <a:lnTo>
                    <a:pt x="138353" y="396354"/>
                  </a:lnTo>
                  <a:lnTo>
                    <a:pt x="160693" y="387007"/>
                  </a:lnTo>
                  <a:lnTo>
                    <a:pt x="185420" y="381228"/>
                  </a:lnTo>
                  <a:lnTo>
                    <a:pt x="211797" y="379247"/>
                  </a:lnTo>
                  <a:lnTo>
                    <a:pt x="236461" y="381000"/>
                  </a:lnTo>
                  <a:lnTo>
                    <a:pt x="259854" y="386118"/>
                  </a:lnTo>
                  <a:lnTo>
                    <a:pt x="281279" y="394373"/>
                  </a:lnTo>
                  <a:lnTo>
                    <a:pt x="300062" y="405549"/>
                  </a:lnTo>
                  <a:lnTo>
                    <a:pt x="300062" y="383324"/>
                  </a:lnTo>
                  <a:lnTo>
                    <a:pt x="293751" y="379247"/>
                  </a:lnTo>
                  <a:lnTo>
                    <a:pt x="268541" y="368795"/>
                  </a:lnTo>
                  <a:lnTo>
                    <a:pt x="240931" y="362318"/>
                  </a:lnTo>
                  <a:lnTo>
                    <a:pt x="211797" y="360095"/>
                  </a:lnTo>
                  <a:lnTo>
                    <a:pt x="180784" y="362585"/>
                  </a:lnTo>
                  <a:lnTo>
                    <a:pt x="125564" y="381558"/>
                  </a:lnTo>
                  <a:lnTo>
                    <a:pt x="100025" y="401815"/>
                  </a:lnTo>
                  <a:lnTo>
                    <a:pt x="100025" y="604520"/>
                  </a:lnTo>
                  <a:lnTo>
                    <a:pt x="104292" y="608799"/>
                  </a:lnTo>
                  <a:lnTo>
                    <a:pt x="147916" y="608799"/>
                  </a:lnTo>
                  <a:lnTo>
                    <a:pt x="152171" y="604520"/>
                  </a:lnTo>
                  <a:lnTo>
                    <a:pt x="152171" y="589648"/>
                  </a:lnTo>
                  <a:lnTo>
                    <a:pt x="152171" y="428561"/>
                  </a:lnTo>
                  <a:lnTo>
                    <a:pt x="165912" y="422351"/>
                  </a:lnTo>
                  <a:lnTo>
                    <a:pt x="180022" y="417322"/>
                  </a:lnTo>
                  <a:lnTo>
                    <a:pt x="195084" y="413956"/>
                  </a:lnTo>
                  <a:lnTo>
                    <a:pt x="211709" y="412737"/>
                  </a:lnTo>
                  <a:lnTo>
                    <a:pt x="227380" y="413854"/>
                  </a:lnTo>
                  <a:lnTo>
                    <a:pt x="241376" y="416890"/>
                  </a:lnTo>
                  <a:lnTo>
                    <a:pt x="254279" y="421297"/>
                  </a:lnTo>
                  <a:lnTo>
                    <a:pt x="266674" y="426580"/>
                  </a:lnTo>
                  <a:lnTo>
                    <a:pt x="266674" y="604520"/>
                  </a:lnTo>
                  <a:lnTo>
                    <a:pt x="270941" y="608799"/>
                  </a:lnTo>
                  <a:lnTo>
                    <a:pt x="314896" y="608799"/>
                  </a:lnTo>
                  <a:lnTo>
                    <a:pt x="319151" y="604520"/>
                  </a:lnTo>
                  <a:lnTo>
                    <a:pt x="319151" y="589648"/>
                  </a:lnTo>
                  <a:lnTo>
                    <a:pt x="319151" y="397903"/>
                  </a:lnTo>
                  <a:close/>
                </a:path>
                <a:path w="3438525" h="1404620">
                  <a:moveTo>
                    <a:pt x="419188" y="482168"/>
                  </a:moveTo>
                  <a:lnTo>
                    <a:pt x="413639" y="434022"/>
                  </a:lnTo>
                  <a:lnTo>
                    <a:pt x="400088" y="396074"/>
                  </a:lnTo>
                  <a:lnTo>
                    <a:pt x="400088" y="482168"/>
                  </a:lnTo>
                  <a:lnTo>
                    <a:pt x="395058" y="525932"/>
                  </a:lnTo>
                  <a:lnTo>
                    <a:pt x="380707" y="566127"/>
                  </a:lnTo>
                  <a:lnTo>
                    <a:pt x="358190" y="601611"/>
                  </a:lnTo>
                  <a:lnTo>
                    <a:pt x="328676" y="631215"/>
                  </a:lnTo>
                  <a:lnTo>
                    <a:pt x="293293" y="653796"/>
                  </a:lnTo>
                  <a:lnTo>
                    <a:pt x="253225" y="668197"/>
                  </a:lnTo>
                  <a:lnTo>
                    <a:pt x="209588" y="673252"/>
                  </a:lnTo>
                  <a:lnTo>
                    <a:pt x="165963" y="668197"/>
                  </a:lnTo>
                  <a:lnTo>
                    <a:pt x="125895" y="653796"/>
                  </a:lnTo>
                  <a:lnTo>
                    <a:pt x="90525" y="631215"/>
                  </a:lnTo>
                  <a:lnTo>
                    <a:pt x="60998" y="601611"/>
                  </a:lnTo>
                  <a:lnTo>
                    <a:pt x="38481" y="566127"/>
                  </a:lnTo>
                  <a:lnTo>
                    <a:pt x="24130" y="525932"/>
                  </a:lnTo>
                  <a:lnTo>
                    <a:pt x="19088" y="482168"/>
                  </a:lnTo>
                  <a:lnTo>
                    <a:pt x="24130" y="438404"/>
                  </a:lnTo>
                  <a:lnTo>
                    <a:pt x="38481" y="398208"/>
                  </a:lnTo>
                  <a:lnTo>
                    <a:pt x="60998" y="362737"/>
                  </a:lnTo>
                  <a:lnTo>
                    <a:pt x="90525" y="333133"/>
                  </a:lnTo>
                  <a:lnTo>
                    <a:pt x="125895" y="310553"/>
                  </a:lnTo>
                  <a:lnTo>
                    <a:pt x="165963" y="296151"/>
                  </a:lnTo>
                  <a:lnTo>
                    <a:pt x="209588" y="291096"/>
                  </a:lnTo>
                  <a:lnTo>
                    <a:pt x="253225" y="296151"/>
                  </a:lnTo>
                  <a:lnTo>
                    <a:pt x="293293" y="310553"/>
                  </a:lnTo>
                  <a:lnTo>
                    <a:pt x="328676" y="333133"/>
                  </a:lnTo>
                  <a:lnTo>
                    <a:pt x="358190" y="362737"/>
                  </a:lnTo>
                  <a:lnTo>
                    <a:pt x="380707" y="398208"/>
                  </a:lnTo>
                  <a:lnTo>
                    <a:pt x="395058" y="438404"/>
                  </a:lnTo>
                  <a:lnTo>
                    <a:pt x="400088" y="482168"/>
                  </a:lnTo>
                  <a:lnTo>
                    <a:pt x="400088" y="396074"/>
                  </a:lnTo>
                  <a:lnTo>
                    <a:pt x="373087" y="350761"/>
                  </a:lnTo>
                  <a:lnTo>
                    <a:pt x="340601" y="318185"/>
                  </a:lnTo>
                  <a:lnTo>
                    <a:pt x="301688" y="293344"/>
                  </a:lnTo>
                  <a:lnTo>
                    <a:pt x="295427" y="291096"/>
                  </a:lnTo>
                  <a:lnTo>
                    <a:pt x="257594" y="277507"/>
                  </a:lnTo>
                  <a:lnTo>
                    <a:pt x="209588" y="271945"/>
                  </a:lnTo>
                  <a:lnTo>
                    <a:pt x="161594" y="277507"/>
                  </a:lnTo>
                  <a:lnTo>
                    <a:pt x="117500" y="293344"/>
                  </a:lnTo>
                  <a:lnTo>
                    <a:pt x="78574" y="318185"/>
                  </a:lnTo>
                  <a:lnTo>
                    <a:pt x="46101" y="350761"/>
                  </a:lnTo>
                  <a:lnTo>
                    <a:pt x="21336" y="389801"/>
                  </a:lnTo>
                  <a:lnTo>
                    <a:pt x="5537" y="434022"/>
                  </a:lnTo>
                  <a:lnTo>
                    <a:pt x="0" y="482168"/>
                  </a:lnTo>
                  <a:lnTo>
                    <a:pt x="5537" y="530313"/>
                  </a:lnTo>
                  <a:lnTo>
                    <a:pt x="21336" y="574548"/>
                  </a:lnTo>
                  <a:lnTo>
                    <a:pt x="46101" y="613587"/>
                  </a:lnTo>
                  <a:lnTo>
                    <a:pt x="78574" y="646163"/>
                  </a:lnTo>
                  <a:lnTo>
                    <a:pt x="117500" y="671004"/>
                  </a:lnTo>
                  <a:lnTo>
                    <a:pt x="161594" y="686841"/>
                  </a:lnTo>
                  <a:lnTo>
                    <a:pt x="209588" y="692404"/>
                  </a:lnTo>
                  <a:lnTo>
                    <a:pt x="257594" y="686841"/>
                  </a:lnTo>
                  <a:lnTo>
                    <a:pt x="295427" y="673252"/>
                  </a:lnTo>
                  <a:lnTo>
                    <a:pt x="301688" y="671004"/>
                  </a:lnTo>
                  <a:lnTo>
                    <a:pt x="340601" y="646163"/>
                  </a:lnTo>
                  <a:lnTo>
                    <a:pt x="373087" y="613587"/>
                  </a:lnTo>
                  <a:lnTo>
                    <a:pt x="397852" y="574548"/>
                  </a:lnTo>
                  <a:lnTo>
                    <a:pt x="413639" y="530313"/>
                  </a:lnTo>
                  <a:lnTo>
                    <a:pt x="419188" y="482168"/>
                  </a:lnTo>
                  <a:close/>
                </a:path>
                <a:path w="3438525" h="1404620">
                  <a:moveTo>
                    <a:pt x="1135837" y="443001"/>
                  </a:moveTo>
                  <a:lnTo>
                    <a:pt x="1131684" y="438810"/>
                  </a:lnTo>
                  <a:lnTo>
                    <a:pt x="1117244" y="438810"/>
                  </a:lnTo>
                  <a:lnTo>
                    <a:pt x="1117244" y="457479"/>
                  </a:lnTo>
                  <a:lnTo>
                    <a:pt x="1117244" y="519874"/>
                  </a:lnTo>
                  <a:lnTo>
                    <a:pt x="1055039" y="519874"/>
                  </a:lnTo>
                  <a:lnTo>
                    <a:pt x="1055039" y="457479"/>
                  </a:lnTo>
                  <a:lnTo>
                    <a:pt x="1117244" y="457479"/>
                  </a:lnTo>
                  <a:lnTo>
                    <a:pt x="1117244" y="438810"/>
                  </a:lnTo>
                  <a:lnTo>
                    <a:pt x="1040587" y="438810"/>
                  </a:lnTo>
                  <a:lnTo>
                    <a:pt x="1036434" y="443001"/>
                  </a:lnTo>
                  <a:lnTo>
                    <a:pt x="1036434" y="534339"/>
                  </a:lnTo>
                  <a:lnTo>
                    <a:pt x="1040587" y="538530"/>
                  </a:lnTo>
                  <a:lnTo>
                    <a:pt x="1131684" y="538530"/>
                  </a:lnTo>
                  <a:lnTo>
                    <a:pt x="1135837" y="534339"/>
                  </a:lnTo>
                  <a:lnTo>
                    <a:pt x="1135837" y="519874"/>
                  </a:lnTo>
                  <a:lnTo>
                    <a:pt x="1135837" y="457479"/>
                  </a:lnTo>
                  <a:lnTo>
                    <a:pt x="1135837" y="443001"/>
                  </a:lnTo>
                  <a:close/>
                </a:path>
                <a:path w="3438525" h="1404620">
                  <a:moveTo>
                    <a:pt x="1245082" y="578967"/>
                  </a:moveTo>
                  <a:lnTo>
                    <a:pt x="1239469" y="558190"/>
                  </a:lnTo>
                  <a:lnTo>
                    <a:pt x="1233614" y="536486"/>
                  </a:lnTo>
                  <a:lnTo>
                    <a:pt x="1215669" y="541375"/>
                  </a:lnTo>
                  <a:lnTo>
                    <a:pt x="1220203" y="558190"/>
                  </a:lnTo>
                  <a:lnTo>
                    <a:pt x="1150391" y="521220"/>
                  </a:lnTo>
                  <a:lnTo>
                    <a:pt x="1141704" y="537730"/>
                  </a:lnTo>
                  <a:lnTo>
                    <a:pt x="1209548" y="573646"/>
                  </a:lnTo>
                  <a:lnTo>
                    <a:pt x="1194968" y="577608"/>
                  </a:lnTo>
                  <a:lnTo>
                    <a:pt x="1199832" y="595604"/>
                  </a:lnTo>
                  <a:lnTo>
                    <a:pt x="1242161" y="584085"/>
                  </a:lnTo>
                  <a:lnTo>
                    <a:pt x="1245082" y="578967"/>
                  </a:lnTo>
                  <a:close/>
                </a:path>
                <a:path w="3438525" h="1404620">
                  <a:moveTo>
                    <a:pt x="1245082" y="398348"/>
                  </a:moveTo>
                  <a:lnTo>
                    <a:pt x="1242161" y="393242"/>
                  </a:lnTo>
                  <a:lnTo>
                    <a:pt x="1199832" y="381736"/>
                  </a:lnTo>
                  <a:lnTo>
                    <a:pt x="1194968" y="399732"/>
                  </a:lnTo>
                  <a:lnTo>
                    <a:pt x="1209548" y="403694"/>
                  </a:lnTo>
                  <a:lnTo>
                    <a:pt x="1141704" y="439610"/>
                  </a:lnTo>
                  <a:lnTo>
                    <a:pt x="1150391" y="456120"/>
                  </a:lnTo>
                  <a:lnTo>
                    <a:pt x="1220203" y="419138"/>
                  </a:lnTo>
                  <a:lnTo>
                    <a:pt x="1215669" y="435965"/>
                  </a:lnTo>
                  <a:lnTo>
                    <a:pt x="1233614" y="440829"/>
                  </a:lnTo>
                  <a:lnTo>
                    <a:pt x="1239469" y="419138"/>
                  </a:lnTo>
                  <a:lnTo>
                    <a:pt x="1245082" y="398348"/>
                  </a:lnTo>
                  <a:close/>
                </a:path>
                <a:path w="3438525" h="1404620">
                  <a:moveTo>
                    <a:pt x="1251508" y="485724"/>
                  </a:moveTo>
                  <a:lnTo>
                    <a:pt x="1220508" y="454596"/>
                  </a:lnTo>
                  <a:lnTo>
                    <a:pt x="1207350" y="467779"/>
                  </a:lnTo>
                  <a:lnTo>
                    <a:pt x="1218869" y="479336"/>
                  </a:lnTo>
                  <a:lnTo>
                    <a:pt x="1151788" y="479336"/>
                  </a:lnTo>
                  <a:lnTo>
                    <a:pt x="1151788" y="497992"/>
                  </a:lnTo>
                  <a:lnTo>
                    <a:pt x="1218869" y="497992"/>
                  </a:lnTo>
                  <a:lnTo>
                    <a:pt x="1207350" y="509549"/>
                  </a:lnTo>
                  <a:lnTo>
                    <a:pt x="1220508" y="522744"/>
                  </a:lnTo>
                  <a:lnTo>
                    <a:pt x="1251508" y="491617"/>
                  </a:lnTo>
                  <a:lnTo>
                    <a:pt x="1251508" y="485724"/>
                  </a:lnTo>
                  <a:close/>
                </a:path>
                <a:path w="3438525" h="1404620">
                  <a:moveTo>
                    <a:pt x="1323822" y="548805"/>
                  </a:moveTo>
                  <a:lnTo>
                    <a:pt x="1319657" y="544639"/>
                  </a:lnTo>
                  <a:lnTo>
                    <a:pt x="1305229" y="544639"/>
                  </a:lnTo>
                  <a:lnTo>
                    <a:pt x="1305229" y="563283"/>
                  </a:lnTo>
                  <a:lnTo>
                    <a:pt x="1305229" y="593598"/>
                  </a:lnTo>
                  <a:lnTo>
                    <a:pt x="1275003" y="593598"/>
                  </a:lnTo>
                  <a:lnTo>
                    <a:pt x="1275003" y="563283"/>
                  </a:lnTo>
                  <a:lnTo>
                    <a:pt x="1305229" y="563283"/>
                  </a:lnTo>
                  <a:lnTo>
                    <a:pt x="1305229" y="544639"/>
                  </a:lnTo>
                  <a:lnTo>
                    <a:pt x="1260563" y="544639"/>
                  </a:lnTo>
                  <a:lnTo>
                    <a:pt x="1256411" y="548805"/>
                  </a:lnTo>
                  <a:lnTo>
                    <a:pt x="1256411" y="608088"/>
                  </a:lnTo>
                  <a:lnTo>
                    <a:pt x="1260563" y="612254"/>
                  </a:lnTo>
                  <a:lnTo>
                    <a:pt x="1319657" y="612254"/>
                  </a:lnTo>
                  <a:lnTo>
                    <a:pt x="1323822" y="608088"/>
                  </a:lnTo>
                  <a:lnTo>
                    <a:pt x="1323822" y="593598"/>
                  </a:lnTo>
                  <a:lnTo>
                    <a:pt x="1323822" y="563283"/>
                  </a:lnTo>
                  <a:lnTo>
                    <a:pt x="1323822" y="548805"/>
                  </a:lnTo>
                  <a:close/>
                </a:path>
                <a:path w="3438525" h="1404620">
                  <a:moveTo>
                    <a:pt x="1323822" y="459016"/>
                  </a:moveTo>
                  <a:lnTo>
                    <a:pt x="1319657" y="454850"/>
                  </a:lnTo>
                  <a:lnTo>
                    <a:pt x="1305229" y="454850"/>
                  </a:lnTo>
                  <a:lnTo>
                    <a:pt x="1305229" y="473506"/>
                  </a:lnTo>
                  <a:lnTo>
                    <a:pt x="1305229" y="503821"/>
                  </a:lnTo>
                  <a:lnTo>
                    <a:pt x="1275003" y="503821"/>
                  </a:lnTo>
                  <a:lnTo>
                    <a:pt x="1275003" y="473506"/>
                  </a:lnTo>
                  <a:lnTo>
                    <a:pt x="1305229" y="473506"/>
                  </a:lnTo>
                  <a:lnTo>
                    <a:pt x="1305229" y="454850"/>
                  </a:lnTo>
                  <a:lnTo>
                    <a:pt x="1260563" y="454850"/>
                  </a:lnTo>
                  <a:lnTo>
                    <a:pt x="1256411" y="459016"/>
                  </a:lnTo>
                  <a:lnTo>
                    <a:pt x="1256411" y="518299"/>
                  </a:lnTo>
                  <a:lnTo>
                    <a:pt x="1260563" y="522478"/>
                  </a:lnTo>
                  <a:lnTo>
                    <a:pt x="1319657" y="522478"/>
                  </a:lnTo>
                  <a:lnTo>
                    <a:pt x="1323822" y="518299"/>
                  </a:lnTo>
                  <a:lnTo>
                    <a:pt x="1323822" y="503821"/>
                  </a:lnTo>
                  <a:lnTo>
                    <a:pt x="1323822" y="473506"/>
                  </a:lnTo>
                  <a:lnTo>
                    <a:pt x="1323822" y="459016"/>
                  </a:lnTo>
                  <a:close/>
                </a:path>
                <a:path w="3438525" h="1404620">
                  <a:moveTo>
                    <a:pt x="1323822" y="369252"/>
                  </a:moveTo>
                  <a:lnTo>
                    <a:pt x="1319657" y="365086"/>
                  </a:lnTo>
                  <a:lnTo>
                    <a:pt x="1305229" y="365086"/>
                  </a:lnTo>
                  <a:lnTo>
                    <a:pt x="1305229" y="383743"/>
                  </a:lnTo>
                  <a:lnTo>
                    <a:pt x="1305229" y="414045"/>
                  </a:lnTo>
                  <a:lnTo>
                    <a:pt x="1275003" y="414045"/>
                  </a:lnTo>
                  <a:lnTo>
                    <a:pt x="1275003" y="383743"/>
                  </a:lnTo>
                  <a:lnTo>
                    <a:pt x="1305229" y="383743"/>
                  </a:lnTo>
                  <a:lnTo>
                    <a:pt x="1305229" y="365086"/>
                  </a:lnTo>
                  <a:lnTo>
                    <a:pt x="1260563" y="365086"/>
                  </a:lnTo>
                  <a:lnTo>
                    <a:pt x="1256411" y="369252"/>
                  </a:lnTo>
                  <a:lnTo>
                    <a:pt x="1256411" y="428536"/>
                  </a:lnTo>
                  <a:lnTo>
                    <a:pt x="1260563" y="432701"/>
                  </a:lnTo>
                  <a:lnTo>
                    <a:pt x="1319657" y="432701"/>
                  </a:lnTo>
                  <a:lnTo>
                    <a:pt x="1323822" y="428536"/>
                  </a:lnTo>
                  <a:lnTo>
                    <a:pt x="1323822" y="414045"/>
                  </a:lnTo>
                  <a:lnTo>
                    <a:pt x="1323822" y="383743"/>
                  </a:lnTo>
                  <a:lnTo>
                    <a:pt x="1323822" y="369252"/>
                  </a:lnTo>
                  <a:close/>
                </a:path>
                <a:path w="3438525" h="1404620">
                  <a:moveTo>
                    <a:pt x="1405191" y="488670"/>
                  </a:moveTo>
                  <a:lnTo>
                    <a:pt x="1399781" y="441667"/>
                  </a:lnTo>
                  <a:lnTo>
                    <a:pt x="1386598" y="404761"/>
                  </a:lnTo>
                  <a:lnTo>
                    <a:pt x="1386598" y="488670"/>
                  </a:lnTo>
                  <a:lnTo>
                    <a:pt x="1379943" y="538200"/>
                  </a:lnTo>
                  <a:lnTo>
                    <a:pt x="1361160" y="582752"/>
                  </a:lnTo>
                  <a:lnTo>
                    <a:pt x="1332064" y="620522"/>
                  </a:lnTo>
                  <a:lnTo>
                    <a:pt x="1294409" y="649719"/>
                  </a:lnTo>
                  <a:lnTo>
                    <a:pt x="1249997" y="668540"/>
                  </a:lnTo>
                  <a:lnTo>
                    <a:pt x="1200619" y="675220"/>
                  </a:lnTo>
                  <a:lnTo>
                    <a:pt x="1151229" y="668540"/>
                  </a:lnTo>
                  <a:lnTo>
                    <a:pt x="1106817" y="649719"/>
                  </a:lnTo>
                  <a:lnTo>
                    <a:pt x="1069162" y="620522"/>
                  </a:lnTo>
                  <a:lnTo>
                    <a:pt x="1040053" y="582752"/>
                  </a:lnTo>
                  <a:lnTo>
                    <a:pt x="1021283" y="538200"/>
                  </a:lnTo>
                  <a:lnTo>
                    <a:pt x="1014615" y="488670"/>
                  </a:lnTo>
                  <a:lnTo>
                    <a:pt x="1021283" y="439127"/>
                  </a:lnTo>
                  <a:lnTo>
                    <a:pt x="1040053" y="394589"/>
                  </a:lnTo>
                  <a:lnTo>
                    <a:pt x="1069162" y="356819"/>
                  </a:lnTo>
                  <a:lnTo>
                    <a:pt x="1106817" y="327621"/>
                  </a:lnTo>
                  <a:lnTo>
                    <a:pt x="1151229" y="308800"/>
                  </a:lnTo>
                  <a:lnTo>
                    <a:pt x="1200619" y="302120"/>
                  </a:lnTo>
                  <a:lnTo>
                    <a:pt x="1249997" y="308800"/>
                  </a:lnTo>
                  <a:lnTo>
                    <a:pt x="1294409" y="327621"/>
                  </a:lnTo>
                  <a:lnTo>
                    <a:pt x="1332064" y="356819"/>
                  </a:lnTo>
                  <a:lnTo>
                    <a:pt x="1361160" y="394589"/>
                  </a:lnTo>
                  <a:lnTo>
                    <a:pt x="1379943" y="439127"/>
                  </a:lnTo>
                  <a:lnTo>
                    <a:pt x="1386598" y="488670"/>
                  </a:lnTo>
                  <a:lnTo>
                    <a:pt x="1386598" y="404761"/>
                  </a:lnTo>
                  <a:lnTo>
                    <a:pt x="1360195" y="360400"/>
                  </a:lnTo>
                  <a:lnTo>
                    <a:pt x="1328496" y="328599"/>
                  </a:lnTo>
                  <a:lnTo>
                    <a:pt x="1290510" y="304355"/>
                  </a:lnTo>
                  <a:lnTo>
                    <a:pt x="1247470" y="288899"/>
                  </a:lnTo>
                  <a:lnTo>
                    <a:pt x="1200619" y="283464"/>
                  </a:lnTo>
                  <a:lnTo>
                    <a:pt x="1153756" y="288899"/>
                  </a:lnTo>
                  <a:lnTo>
                    <a:pt x="1110716" y="304355"/>
                  </a:lnTo>
                  <a:lnTo>
                    <a:pt x="1072730" y="328599"/>
                  </a:lnTo>
                  <a:lnTo>
                    <a:pt x="1041031" y="360400"/>
                  </a:lnTo>
                  <a:lnTo>
                    <a:pt x="1016850" y="398500"/>
                  </a:lnTo>
                  <a:lnTo>
                    <a:pt x="1001433" y="441667"/>
                  </a:lnTo>
                  <a:lnTo>
                    <a:pt x="996022" y="488670"/>
                  </a:lnTo>
                  <a:lnTo>
                    <a:pt x="1001433" y="535660"/>
                  </a:lnTo>
                  <a:lnTo>
                    <a:pt x="1016850" y="578827"/>
                  </a:lnTo>
                  <a:lnTo>
                    <a:pt x="1041031" y="616940"/>
                  </a:lnTo>
                  <a:lnTo>
                    <a:pt x="1072730" y="648741"/>
                  </a:lnTo>
                  <a:lnTo>
                    <a:pt x="1110716" y="672985"/>
                  </a:lnTo>
                  <a:lnTo>
                    <a:pt x="1153756" y="688441"/>
                  </a:lnTo>
                  <a:lnTo>
                    <a:pt x="1200619" y="693877"/>
                  </a:lnTo>
                  <a:lnTo>
                    <a:pt x="1247470" y="688441"/>
                  </a:lnTo>
                  <a:lnTo>
                    <a:pt x="1284287" y="675220"/>
                  </a:lnTo>
                  <a:lnTo>
                    <a:pt x="1328496" y="648741"/>
                  </a:lnTo>
                  <a:lnTo>
                    <a:pt x="1360195" y="616940"/>
                  </a:lnTo>
                  <a:lnTo>
                    <a:pt x="1384363" y="578827"/>
                  </a:lnTo>
                  <a:lnTo>
                    <a:pt x="1399781" y="535660"/>
                  </a:lnTo>
                  <a:lnTo>
                    <a:pt x="1405191" y="488670"/>
                  </a:lnTo>
                  <a:close/>
                </a:path>
                <a:path w="3438525" h="1404620">
                  <a:moveTo>
                    <a:pt x="3168853" y="159537"/>
                  </a:moveTo>
                  <a:lnTo>
                    <a:pt x="3164700" y="155346"/>
                  </a:lnTo>
                  <a:lnTo>
                    <a:pt x="3150260" y="155346"/>
                  </a:lnTo>
                  <a:lnTo>
                    <a:pt x="3150260" y="174015"/>
                  </a:lnTo>
                  <a:lnTo>
                    <a:pt x="3150260" y="236410"/>
                  </a:lnTo>
                  <a:lnTo>
                    <a:pt x="3088055" y="236410"/>
                  </a:lnTo>
                  <a:lnTo>
                    <a:pt x="3088055" y="174015"/>
                  </a:lnTo>
                  <a:lnTo>
                    <a:pt x="3150260" y="174015"/>
                  </a:lnTo>
                  <a:lnTo>
                    <a:pt x="3150260" y="155346"/>
                  </a:lnTo>
                  <a:lnTo>
                    <a:pt x="3073603" y="155346"/>
                  </a:lnTo>
                  <a:lnTo>
                    <a:pt x="3069450" y="159537"/>
                  </a:lnTo>
                  <a:lnTo>
                    <a:pt x="3069450" y="250875"/>
                  </a:lnTo>
                  <a:lnTo>
                    <a:pt x="3073603" y="255066"/>
                  </a:lnTo>
                  <a:lnTo>
                    <a:pt x="3164700" y="255066"/>
                  </a:lnTo>
                  <a:lnTo>
                    <a:pt x="3168853" y="250875"/>
                  </a:lnTo>
                  <a:lnTo>
                    <a:pt x="3168853" y="236410"/>
                  </a:lnTo>
                  <a:lnTo>
                    <a:pt x="3168853" y="174015"/>
                  </a:lnTo>
                  <a:lnTo>
                    <a:pt x="3168853" y="159537"/>
                  </a:lnTo>
                  <a:close/>
                </a:path>
                <a:path w="3438525" h="1404620">
                  <a:moveTo>
                    <a:pt x="3259531" y="1196886"/>
                  </a:moveTo>
                  <a:lnTo>
                    <a:pt x="3215322" y="1152550"/>
                  </a:lnTo>
                  <a:lnTo>
                    <a:pt x="3202190" y="1165745"/>
                  </a:lnTo>
                  <a:lnTo>
                    <a:pt x="3226879" y="1190523"/>
                  </a:lnTo>
                  <a:lnTo>
                    <a:pt x="3070796" y="1190523"/>
                  </a:lnTo>
                  <a:lnTo>
                    <a:pt x="3070796" y="1209167"/>
                  </a:lnTo>
                  <a:lnTo>
                    <a:pt x="3226892" y="1209167"/>
                  </a:lnTo>
                  <a:lnTo>
                    <a:pt x="3202190" y="1233957"/>
                  </a:lnTo>
                  <a:lnTo>
                    <a:pt x="3215322" y="1247140"/>
                  </a:lnTo>
                  <a:lnTo>
                    <a:pt x="3259531" y="1202791"/>
                  </a:lnTo>
                  <a:lnTo>
                    <a:pt x="3259531" y="1196886"/>
                  </a:lnTo>
                  <a:close/>
                </a:path>
                <a:path w="3438525" h="1404620">
                  <a:moveTo>
                    <a:pt x="3278098" y="295503"/>
                  </a:moveTo>
                  <a:lnTo>
                    <a:pt x="3272485" y="274726"/>
                  </a:lnTo>
                  <a:lnTo>
                    <a:pt x="3266630" y="253022"/>
                  </a:lnTo>
                  <a:lnTo>
                    <a:pt x="3248685" y="257911"/>
                  </a:lnTo>
                  <a:lnTo>
                    <a:pt x="3253219" y="274726"/>
                  </a:lnTo>
                  <a:lnTo>
                    <a:pt x="3183407" y="237756"/>
                  </a:lnTo>
                  <a:lnTo>
                    <a:pt x="3174720" y="254266"/>
                  </a:lnTo>
                  <a:lnTo>
                    <a:pt x="3242564" y="290182"/>
                  </a:lnTo>
                  <a:lnTo>
                    <a:pt x="3227984" y="294144"/>
                  </a:lnTo>
                  <a:lnTo>
                    <a:pt x="3232848" y="312140"/>
                  </a:lnTo>
                  <a:lnTo>
                    <a:pt x="3275177" y="300621"/>
                  </a:lnTo>
                  <a:lnTo>
                    <a:pt x="3278098" y="295503"/>
                  </a:lnTo>
                  <a:close/>
                </a:path>
                <a:path w="3438525" h="1404620">
                  <a:moveTo>
                    <a:pt x="3278098" y="114884"/>
                  </a:moveTo>
                  <a:lnTo>
                    <a:pt x="3275177" y="109778"/>
                  </a:lnTo>
                  <a:lnTo>
                    <a:pt x="3232848" y="98272"/>
                  </a:lnTo>
                  <a:lnTo>
                    <a:pt x="3227984" y="116268"/>
                  </a:lnTo>
                  <a:lnTo>
                    <a:pt x="3242564" y="120230"/>
                  </a:lnTo>
                  <a:lnTo>
                    <a:pt x="3174720" y="156146"/>
                  </a:lnTo>
                  <a:lnTo>
                    <a:pt x="3183407" y="172656"/>
                  </a:lnTo>
                  <a:lnTo>
                    <a:pt x="3253219" y="135674"/>
                  </a:lnTo>
                  <a:lnTo>
                    <a:pt x="3248685" y="152501"/>
                  </a:lnTo>
                  <a:lnTo>
                    <a:pt x="3266630" y="157365"/>
                  </a:lnTo>
                  <a:lnTo>
                    <a:pt x="3272485" y="135674"/>
                  </a:lnTo>
                  <a:lnTo>
                    <a:pt x="3278098" y="114884"/>
                  </a:lnTo>
                  <a:close/>
                </a:path>
                <a:path w="3438525" h="1404620">
                  <a:moveTo>
                    <a:pt x="3284524" y="202260"/>
                  </a:moveTo>
                  <a:lnTo>
                    <a:pt x="3253524" y="171132"/>
                  </a:lnTo>
                  <a:lnTo>
                    <a:pt x="3240367" y="184315"/>
                  </a:lnTo>
                  <a:lnTo>
                    <a:pt x="3251885" y="195872"/>
                  </a:lnTo>
                  <a:lnTo>
                    <a:pt x="3184804" y="195872"/>
                  </a:lnTo>
                  <a:lnTo>
                    <a:pt x="3184804" y="214528"/>
                  </a:lnTo>
                  <a:lnTo>
                    <a:pt x="3251885" y="214528"/>
                  </a:lnTo>
                  <a:lnTo>
                    <a:pt x="3240367" y="226085"/>
                  </a:lnTo>
                  <a:lnTo>
                    <a:pt x="3253524" y="239280"/>
                  </a:lnTo>
                  <a:lnTo>
                    <a:pt x="3284524" y="208153"/>
                  </a:lnTo>
                  <a:lnTo>
                    <a:pt x="3284524" y="202260"/>
                  </a:lnTo>
                  <a:close/>
                </a:path>
                <a:path w="3438525" h="1404620">
                  <a:moveTo>
                    <a:pt x="3307321" y="1126286"/>
                  </a:moveTo>
                  <a:lnTo>
                    <a:pt x="3305010" y="1122857"/>
                  </a:lnTo>
                  <a:lnTo>
                    <a:pt x="3282912" y="1113942"/>
                  </a:lnTo>
                  <a:lnTo>
                    <a:pt x="3234359" y="1094333"/>
                  </a:lnTo>
                  <a:lnTo>
                    <a:pt x="3231845" y="1094333"/>
                  </a:lnTo>
                  <a:lnTo>
                    <a:pt x="3161182" y="1122857"/>
                  </a:lnTo>
                  <a:lnTo>
                    <a:pt x="3158883" y="1126286"/>
                  </a:lnTo>
                  <a:lnTo>
                    <a:pt x="3158883" y="1175435"/>
                  </a:lnTo>
                  <a:lnTo>
                    <a:pt x="3177476" y="1175435"/>
                  </a:lnTo>
                  <a:lnTo>
                    <a:pt x="3177476" y="1136396"/>
                  </a:lnTo>
                  <a:lnTo>
                    <a:pt x="3233102" y="1113942"/>
                  </a:lnTo>
                  <a:lnTo>
                    <a:pt x="3288728" y="1136396"/>
                  </a:lnTo>
                  <a:lnTo>
                    <a:pt x="3288728" y="1227582"/>
                  </a:lnTo>
                  <a:lnTo>
                    <a:pt x="3285159" y="1240586"/>
                  </a:lnTo>
                  <a:lnTo>
                    <a:pt x="3275698" y="1262176"/>
                  </a:lnTo>
                  <a:lnTo>
                    <a:pt x="3258845" y="1282420"/>
                  </a:lnTo>
                  <a:lnTo>
                    <a:pt x="3233102" y="1291374"/>
                  </a:lnTo>
                  <a:lnTo>
                    <a:pt x="3207359" y="1282420"/>
                  </a:lnTo>
                  <a:lnTo>
                    <a:pt x="3190506" y="1262176"/>
                  </a:lnTo>
                  <a:lnTo>
                    <a:pt x="3181045" y="1240586"/>
                  </a:lnTo>
                  <a:lnTo>
                    <a:pt x="3177476" y="1227582"/>
                  </a:lnTo>
                  <a:lnTo>
                    <a:pt x="3177476" y="1224267"/>
                  </a:lnTo>
                  <a:lnTo>
                    <a:pt x="3158883" y="1224267"/>
                  </a:lnTo>
                  <a:lnTo>
                    <a:pt x="3174149" y="1271308"/>
                  </a:lnTo>
                  <a:lnTo>
                    <a:pt x="3233102" y="1310030"/>
                  </a:lnTo>
                  <a:lnTo>
                    <a:pt x="3269500" y="1298003"/>
                  </a:lnTo>
                  <a:lnTo>
                    <a:pt x="3275101" y="1291374"/>
                  </a:lnTo>
                  <a:lnTo>
                    <a:pt x="3292056" y="1271308"/>
                  </a:lnTo>
                  <a:lnTo>
                    <a:pt x="3303651" y="1244015"/>
                  </a:lnTo>
                  <a:lnTo>
                    <a:pt x="3307181" y="1230160"/>
                  </a:lnTo>
                  <a:lnTo>
                    <a:pt x="3307283" y="1229601"/>
                  </a:lnTo>
                  <a:lnTo>
                    <a:pt x="3307321" y="1126286"/>
                  </a:lnTo>
                  <a:close/>
                </a:path>
                <a:path w="3438525" h="1404620">
                  <a:moveTo>
                    <a:pt x="3339769" y="1096975"/>
                  </a:moveTo>
                  <a:lnTo>
                    <a:pt x="3337471" y="1093558"/>
                  </a:lnTo>
                  <a:lnTo>
                    <a:pt x="3282924" y="1071537"/>
                  </a:lnTo>
                  <a:lnTo>
                    <a:pt x="3234359" y="1051915"/>
                  </a:lnTo>
                  <a:lnTo>
                    <a:pt x="3231845" y="1051915"/>
                  </a:lnTo>
                  <a:lnTo>
                    <a:pt x="3128734" y="1093558"/>
                  </a:lnTo>
                  <a:lnTo>
                    <a:pt x="3126422" y="1096975"/>
                  </a:lnTo>
                  <a:lnTo>
                    <a:pt x="3126422" y="1175435"/>
                  </a:lnTo>
                  <a:lnTo>
                    <a:pt x="3145028" y="1175435"/>
                  </a:lnTo>
                  <a:lnTo>
                    <a:pt x="3145028" y="1107084"/>
                  </a:lnTo>
                  <a:lnTo>
                    <a:pt x="3233102" y="1071537"/>
                  </a:lnTo>
                  <a:lnTo>
                    <a:pt x="3321177" y="1107084"/>
                  </a:lnTo>
                  <a:lnTo>
                    <a:pt x="3321177" y="1225321"/>
                  </a:lnTo>
                  <a:lnTo>
                    <a:pt x="3319615" y="1243279"/>
                  </a:lnTo>
                  <a:lnTo>
                    <a:pt x="3309696" y="1278686"/>
                  </a:lnTo>
                  <a:lnTo>
                    <a:pt x="3283483" y="1313294"/>
                  </a:lnTo>
                  <a:lnTo>
                    <a:pt x="3233102" y="1328889"/>
                  </a:lnTo>
                  <a:lnTo>
                    <a:pt x="3207905" y="1325473"/>
                  </a:lnTo>
                  <a:lnTo>
                    <a:pt x="3169526" y="1298295"/>
                  </a:lnTo>
                  <a:lnTo>
                    <a:pt x="3151187" y="1258900"/>
                  </a:lnTo>
                  <a:lnTo>
                    <a:pt x="3145244" y="1223670"/>
                  </a:lnTo>
                  <a:lnTo>
                    <a:pt x="3126689" y="1224838"/>
                  </a:lnTo>
                  <a:lnTo>
                    <a:pt x="3133483" y="1264754"/>
                  </a:lnTo>
                  <a:lnTo>
                    <a:pt x="3155124" y="1310144"/>
                  </a:lnTo>
                  <a:lnTo>
                    <a:pt x="3202368" y="1343317"/>
                  </a:lnTo>
                  <a:lnTo>
                    <a:pt x="3233102" y="1347546"/>
                  </a:lnTo>
                  <a:lnTo>
                    <a:pt x="3285363" y="1334389"/>
                  </a:lnTo>
                  <a:lnTo>
                    <a:pt x="3290963" y="1328889"/>
                  </a:lnTo>
                  <a:lnTo>
                    <a:pt x="3318078" y="1302283"/>
                  </a:lnTo>
                  <a:lnTo>
                    <a:pt x="3334969" y="1262253"/>
                  </a:lnTo>
                  <a:lnTo>
                    <a:pt x="3339769" y="1225321"/>
                  </a:lnTo>
                  <a:lnTo>
                    <a:pt x="3339769" y="1096975"/>
                  </a:lnTo>
                  <a:close/>
                </a:path>
                <a:path w="3438525" h="1404620">
                  <a:moveTo>
                    <a:pt x="3356838" y="265341"/>
                  </a:moveTo>
                  <a:lnTo>
                    <a:pt x="3352673" y="261175"/>
                  </a:lnTo>
                  <a:lnTo>
                    <a:pt x="3338245" y="261175"/>
                  </a:lnTo>
                  <a:lnTo>
                    <a:pt x="3338245" y="279819"/>
                  </a:lnTo>
                  <a:lnTo>
                    <a:pt x="3338245" y="310134"/>
                  </a:lnTo>
                  <a:lnTo>
                    <a:pt x="3308019" y="310134"/>
                  </a:lnTo>
                  <a:lnTo>
                    <a:pt x="3308019" y="279819"/>
                  </a:lnTo>
                  <a:lnTo>
                    <a:pt x="3338245" y="279819"/>
                  </a:lnTo>
                  <a:lnTo>
                    <a:pt x="3338245" y="261175"/>
                  </a:lnTo>
                  <a:lnTo>
                    <a:pt x="3293580" y="261175"/>
                  </a:lnTo>
                  <a:lnTo>
                    <a:pt x="3289427" y="265341"/>
                  </a:lnTo>
                  <a:lnTo>
                    <a:pt x="3289427" y="324624"/>
                  </a:lnTo>
                  <a:lnTo>
                    <a:pt x="3293580" y="328790"/>
                  </a:lnTo>
                  <a:lnTo>
                    <a:pt x="3352673" y="328790"/>
                  </a:lnTo>
                  <a:lnTo>
                    <a:pt x="3356838" y="324624"/>
                  </a:lnTo>
                  <a:lnTo>
                    <a:pt x="3356838" y="310134"/>
                  </a:lnTo>
                  <a:lnTo>
                    <a:pt x="3356838" y="279819"/>
                  </a:lnTo>
                  <a:lnTo>
                    <a:pt x="3356838" y="265341"/>
                  </a:lnTo>
                  <a:close/>
                </a:path>
                <a:path w="3438525" h="1404620">
                  <a:moveTo>
                    <a:pt x="3356838" y="175552"/>
                  </a:moveTo>
                  <a:lnTo>
                    <a:pt x="3352673" y="171386"/>
                  </a:lnTo>
                  <a:lnTo>
                    <a:pt x="3338245" y="171386"/>
                  </a:lnTo>
                  <a:lnTo>
                    <a:pt x="3338245" y="190042"/>
                  </a:lnTo>
                  <a:lnTo>
                    <a:pt x="3338245" y="220357"/>
                  </a:lnTo>
                  <a:lnTo>
                    <a:pt x="3308019" y="220357"/>
                  </a:lnTo>
                  <a:lnTo>
                    <a:pt x="3308019" y="190042"/>
                  </a:lnTo>
                  <a:lnTo>
                    <a:pt x="3338245" y="190042"/>
                  </a:lnTo>
                  <a:lnTo>
                    <a:pt x="3338245" y="171386"/>
                  </a:lnTo>
                  <a:lnTo>
                    <a:pt x="3293580" y="171386"/>
                  </a:lnTo>
                  <a:lnTo>
                    <a:pt x="3289427" y="175552"/>
                  </a:lnTo>
                  <a:lnTo>
                    <a:pt x="3289427" y="234835"/>
                  </a:lnTo>
                  <a:lnTo>
                    <a:pt x="3293580" y="239014"/>
                  </a:lnTo>
                  <a:lnTo>
                    <a:pt x="3352673" y="239014"/>
                  </a:lnTo>
                  <a:lnTo>
                    <a:pt x="3356838" y="234835"/>
                  </a:lnTo>
                  <a:lnTo>
                    <a:pt x="3356838" y="220357"/>
                  </a:lnTo>
                  <a:lnTo>
                    <a:pt x="3356838" y="190042"/>
                  </a:lnTo>
                  <a:lnTo>
                    <a:pt x="3356838" y="175552"/>
                  </a:lnTo>
                  <a:close/>
                </a:path>
                <a:path w="3438525" h="1404620">
                  <a:moveTo>
                    <a:pt x="3356838" y="85788"/>
                  </a:moveTo>
                  <a:lnTo>
                    <a:pt x="3352673" y="81622"/>
                  </a:lnTo>
                  <a:lnTo>
                    <a:pt x="3338245" y="81622"/>
                  </a:lnTo>
                  <a:lnTo>
                    <a:pt x="3338245" y="100279"/>
                  </a:lnTo>
                  <a:lnTo>
                    <a:pt x="3338245" y="130581"/>
                  </a:lnTo>
                  <a:lnTo>
                    <a:pt x="3308019" y="130581"/>
                  </a:lnTo>
                  <a:lnTo>
                    <a:pt x="3308019" y="100279"/>
                  </a:lnTo>
                  <a:lnTo>
                    <a:pt x="3338245" y="100279"/>
                  </a:lnTo>
                  <a:lnTo>
                    <a:pt x="3338245" y="81622"/>
                  </a:lnTo>
                  <a:lnTo>
                    <a:pt x="3293580" y="81622"/>
                  </a:lnTo>
                  <a:lnTo>
                    <a:pt x="3289427" y="85788"/>
                  </a:lnTo>
                  <a:lnTo>
                    <a:pt x="3289427" y="145072"/>
                  </a:lnTo>
                  <a:lnTo>
                    <a:pt x="3293580" y="149237"/>
                  </a:lnTo>
                  <a:lnTo>
                    <a:pt x="3352673" y="149237"/>
                  </a:lnTo>
                  <a:lnTo>
                    <a:pt x="3356838" y="145072"/>
                  </a:lnTo>
                  <a:lnTo>
                    <a:pt x="3356838" y="130581"/>
                  </a:lnTo>
                  <a:lnTo>
                    <a:pt x="3356838" y="100279"/>
                  </a:lnTo>
                  <a:lnTo>
                    <a:pt x="3356838" y="85788"/>
                  </a:lnTo>
                  <a:close/>
                </a:path>
                <a:path w="3438525" h="1404620">
                  <a:moveTo>
                    <a:pt x="3437166" y="1199845"/>
                  </a:moveTo>
                  <a:lnTo>
                    <a:pt x="3431768" y="1152969"/>
                  </a:lnTo>
                  <a:lnTo>
                    <a:pt x="3418560" y="1115999"/>
                  </a:lnTo>
                  <a:lnTo>
                    <a:pt x="3418560" y="1199845"/>
                  </a:lnTo>
                  <a:lnTo>
                    <a:pt x="3411931" y="1249248"/>
                  </a:lnTo>
                  <a:lnTo>
                    <a:pt x="3393211" y="1293660"/>
                  </a:lnTo>
                  <a:lnTo>
                    <a:pt x="3364179" y="1331328"/>
                  </a:lnTo>
                  <a:lnTo>
                    <a:pt x="3326638" y="1360436"/>
                  </a:lnTo>
                  <a:lnTo>
                    <a:pt x="3282353" y="1379220"/>
                  </a:lnTo>
                  <a:lnTo>
                    <a:pt x="3233102" y="1385874"/>
                  </a:lnTo>
                  <a:lnTo>
                    <a:pt x="3183852" y="1379220"/>
                  </a:lnTo>
                  <a:lnTo>
                    <a:pt x="3139567" y="1360436"/>
                  </a:lnTo>
                  <a:lnTo>
                    <a:pt x="3102025" y="1331328"/>
                  </a:lnTo>
                  <a:lnTo>
                    <a:pt x="3072993" y="1293660"/>
                  </a:lnTo>
                  <a:lnTo>
                    <a:pt x="3054273" y="1249248"/>
                  </a:lnTo>
                  <a:lnTo>
                    <a:pt x="3047644" y="1199845"/>
                  </a:lnTo>
                  <a:lnTo>
                    <a:pt x="3054273" y="1150454"/>
                  </a:lnTo>
                  <a:lnTo>
                    <a:pt x="3072993" y="1106030"/>
                  </a:lnTo>
                  <a:lnTo>
                    <a:pt x="3102025" y="1068374"/>
                  </a:lnTo>
                  <a:lnTo>
                    <a:pt x="3139567" y="1039253"/>
                  </a:lnTo>
                  <a:lnTo>
                    <a:pt x="3183852" y="1020483"/>
                  </a:lnTo>
                  <a:lnTo>
                    <a:pt x="3233102" y="1013815"/>
                  </a:lnTo>
                  <a:lnTo>
                    <a:pt x="3282353" y="1020483"/>
                  </a:lnTo>
                  <a:lnTo>
                    <a:pt x="3326638" y="1039253"/>
                  </a:lnTo>
                  <a:lnTo>
                    <a:pt x="3364179" y="1068374"/>
                  </a:lnTo>
                  <a:lnTo>
                    <a:pt x="3393211" y="1106030"/>
                  </a:lnTo>
                  <a:lnTo>
                    <a:pt x="3411931" y="1150454"/>
                  </a:lnTo>
                  <a:lnTo>
                    <a:pt x="3418560" y="1199845"/>
                  </a:lnTo>
                  <a:lnTo>
                    <a:pt x="3418560" y="1115999"/>
                  </a:lnTo>
                  <a:lnTo>
                    <a:pt x="3392284" y="1071905"/>
                  </a:lnTo>
                  <a:lnTo>
                    <a:pt x="3360661" y="1040193"/>
                  </a:lnTo>
                  <a:lnTo>
                    <a:pt x="3322764" y="1016000"/>
                  </a:lnTo>
                  <a:lnTo>
                    <a:pt x="3279838" y="1000582"/>
                  </a:lnTo>
                  <a:lnTo>
                    <a:pt x="3233102" y="995172"/>
                  </a:lnTo>
                  <a:lnTo>
                    <a:pt x="3186379" y="1000582"/>
                  </a:lnTo>
                  <a:lnTo>
                    <a:pt x="3143440" y="1016000"/>
                  </a:lnTo>
                  <a:lnTo>
                    <a:pt x="3105556" y="1040193"/>
                  </a:lnTo>
                  <a:lnTo>
                    <a:pt x="3073933" y="1071905"/>
                  </a:lnTo>
                  <a:lnTo>
                    <a:pt x="3049816" y="1109916"/>
                  </a:lnTo>
                  <a:lnTo>
                    <a:pt x="3034436" y="1152969"/>
                  </a:lnTo>
                  <a:lnTo>
                    <a:pt x="3029039" y="1199845"/>
                  </a:lnTo>
                  <a:lnTo>
                    <a:pt x="3034436" y="1246720"/>
                  </a:lnTo>
                  <a:lnTo>
                    <a:pt x="3049816" y="1289773"/>
                  </a:lnTo>
                  <a:lnTo>
                    <a:pt x="3073933" y="1327785"/>
                  </a:lnTo>
                  <a:lnTo>
                    <a:pt x="3105556" y="1359496"/>
                  </a:lnTo>
                  <a:lnTo>
                    <a:pt x="3143440" y="1383690"/>
                  </a:lnTo>
                  <a:lnTo>
                    <a:pt x="3186379" y="1399108"/>
                  </a:lnTo>
                  <a:lnTo>
                    <a:pt x="3233102" y="1404531"/>
                  </a:lnTo>
                  <a:lnTo>
                    <a:pt x="3279838" y="1399108"/>
                  </a:lnTo>
                  <a:lnTo>
                    <a:pt x="3316694" y="1385874"/>
                  </a:lnTo>
                  <a:lnTo>
                    <a:pt x="3360661" y="1359496"/>
                  </a:lnTo>
                  <a:lnTo>
                    <a:pt x="3392284" y="1327785"/>
                  </a:lnTo>
                  <a:lnTo>
                    <a:pt x="3416389" y="1289773"/>
                  </a:lnTo>
                  <a:lnTo>
                    <a:pt x="3431768" y="1246720"/>
                  </a:lnTo>
                  <a:lnTo>
                    <a:pt x="3437166" y="1199845"/>
                  </a:lnTo>
                  <a:close/>
                </a:path>
                <a:path w="3438525" h="1404620">
                  <a:moveTo>
                    <a:pt x="3438207" y="205206"/>
                  </a:moveTo>
                  <a:lnTo>
                    <a:pt x="3432797" y="158203"/>
                  </a:lnTo>
                  <a:lnTo>
                    <a:pt x="3419614" y="121297"/>
                  </a:lnTo>
                  <a:lnTo>
                    <a:pt x="3419614" y="205206"/>
                  </a:lnTo>
                  <a:lnTo>
                    <a:pt x="3412960" y="254736"/>
                  </a:lnTo>
                  <a:lnTo>
                    <a:pt x="3394176" y="299288"/>
                  </a:lnTo>
                  <a:lnTo>
                    <a:pt x="3365081" y="337058"/>
                  </a:lnTo>
                  <a:lnTo>
                    <a:pt x="3327425" y="366255"/>
                  </a:lnTo>
                  <a:lnTo>
                    <a:pt x="3283013" y="385076"/>
                  </a:lnTo>
                  <a:lnTo>
                    <a:pt x="3233636" y="391756"/>
                  </a:lnTo>
                  <a:lnTo>
                    <a:pt x="3184245" y="385076"/>
                  </a:lnTo>
                  <a:lnTo>
                    <a:pt x="3139833" y="366255"/>
                  </a:lnTo>
                  <a:lnTo>
                    <a:pt x="3102178" y="337058"/>
                  </a:lnTo>
                  <a:lnTo>
                    <a:pt x="3073069" y="299288"/>
                  </a:lnTo>
                  <a:lnTo>
                    <a:pt x="3054299" y="254736"/>
                  </a:lnTo>
                  <a:lnTo>
                    <a:pt x="3047631" y="205206"/>
                  </a:lnTo>
                  <a:lnTo>
                    <a:pt x="3054299" y="155663"/>
                  </a:lnTo>
                  <a:lnTo>
                    <a:pt x="3073069" y="111125"/>
                  </a:lnTo>
                  <a:lnTo>
                    <a:pt x="3102178" y="73355"/>
                  </a:lnTo>
                  <a:lnTo>
                    <a:pt x="3139833" y="44157"/>
                  </a:lnTo>
                  <a:lnTo>
                    <a:pt x="3184245" y="25336"/>
                  </a:lnTo>
                  <a:lnTo>
                    <a:pt x="3233636" y="18656"/>
                  </a:lnTo>
                  <a:lnTo>
                    <a:pt x="3283013" y="25336"/>
                  </a:lnTo>
                  <a:lnTo>
                    <a:pt x="3327425" y="44157"/>
                  </a:lnTo>
                  <a:lnTo>
                    <a:pt x="3365081" y="73355"/>
                  </a:lnTo>
                  <a:lnTo>
                    <a:pt x="3394176" y="111125"/>
                  </a:lnTo>
                  <a:lnTo>
                    <a:pt x="3412960" y="155663"/>
                  </a:lnTo>
                  <a:lnTo>
                    <a:pt x="3419614" y="205206"/>
                  </a:lnTo>
                  <a:lnTo>
                    <a:pt x="3419614" y="121297"/>
                  </a:lnTo>
                  <a:lnTo>
                    <a:pt x="3393211" y="76936"/>
                  </a:lnTo>
                  <a:lnTo>
                    <a:pt x="3361512" y="45135"/>
                  </a:lnTo>
                  <a:lnTo>
                    <a:pt x="3323526" y="20891"/>
                  </a:lnTo>
                  <a:lnTo>
                    <a:pt x="3280486" y="5435"/>
                  </a:lnTo>
                  <a:lnTo>
                    <a:pt x="3233636" y="0"/>
                  </a:lnTo>
                  <a:lnTo>
                    <a:pt x="3186773" y="5435"/>
                  </a:lnTo>
                  <a:lnTo>
                    <a:pt x="3143732" y="20891"/>
                  </a:lnTo>
                  <a:lnTo>
                    <a:pt x="3105747" y="45135"/>
                  </a:lnTo>
                  <a:lnTo>
                    <a:pt x="3074047" y="76936"/>
                  </a:lnTo>
                  <a:lnTo>
                    <a:pt x="3049867" y="115036"/>
                  </a:lnTo>
                  <a:lnTo>
                    <a:pt x="3034449" y="158203"/>
                  </a:lnTo>
                  <a:lnTo>
                    <a:pt x="3029039" y="205206"/>
                  </a:lnTo>
                  <a:lnTo>
                    <a:pt x="3034449" y="252196"/>
                  </a:lnTo>
                  <a:lnTo>
                    <a:pt x="3049867" y="295363"/>
                  </a:lnTo>
                  <a:lnTo>
                    <a:pt x="3074047" y="333476"/>
                  </a:lnTo>
                  <a:lnTo>
                    <a:pt x="3105747" y="365277"/>
                  </a:lnTo>
                  <a:lnTo>
                    <a:pt x="3143732" y="389521"/>
                  </a:lnTo>
                  <a:lnTo>
                    <a:pt x="3186773" y="404977"/>
                  </a:lnTo>
                  <a:lnTo>
                    <a:pt x="3233636" y="410413"/>
                  </a:lnTo>
                  <a:lnTo>
                    <a:pt x="3280486" y="404977"/>
                  </a:lnTo>
                  <a:lnTo>
                    <a:pt x="3317303" y="391756"/>
                  </a:lnTo>
                  <a:lnTo>
                    <a:pt x="3361512" y="365277"/>
                  </a:lnTo>
                  <a:lnTo>
                    <a:pt x="3393211" y="333476"/>
                  </a:lnTo>
                  <a:lnTo>
                    <a:pt x="3417379" y="295363"/>
                  </a:lnTo>
                  <a:lnTo>
                    <a:pt x="3432797" y="252196"/>
                  </a:lnTo>
                  <a:lnTo>
                    <a:pt x="3438207" y="205206"/>
                  </a:lnTo>
                  <a:close/>
                </a:path>
              </a:pathLst>
            </a:custGeom>
            <a:solidFill>
              <a:srgbClr val="A066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68067" y="2542031"/>
              <a:ext cx="457200" cy="457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68067" y="4255007"/>
              <a:ext cx="457200" cy="4572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199119" y="2497835"/>
              <a:ext cx="3680460" cy="1251585"/>
            </a:xfrm>
            <a:custGeom>
              <a:avLst/>
              <a:gdLst/>
              <a:ahLst/>
              <a:cxnLst/>
              <a:rect l="l" t="t" r="r" b="b"/>
              <a:pathLst>
                <a:path w="3680459" h="1251585">
                  <a:moveTo>
                    <a:pt x="0" y="1251203"/>
                  </a:moveTo>
                  <a:lnTo>
                    <a:pt x="3680460" y="1251203"/>
                  </a:lnTo>
                  <a:lnTo>
                    <a:pt x="3680460" y="0"/>
                  </a:lnTo>
                  <a:lnTo>
                    <a:pt x="0" y="0"/>
                  </a:lnTo>
                  <a:lnTo>
                    <a:pt x="0" y="1251203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428488" y="3506215"/>
            <a:ext cx="7340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4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ma</a:t>
            </a: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1000" spc="4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000" spc="8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56609" y="4499864"/>
            <a:ext cx="9588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4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00" spc="80">
                <a:solidFill>
                  <a:srgbClr val="FFFFFF"/>
                </a:solidFill>
                <a:latin typeface="Trebuchet MS"/>
                <a:cs typeface="Trebuchet MS"/>
              </a:rPr>
              <a:t>WS</a:t>
            </a:r>
            <a:r>
              <a:rPr dirty="0" sz="1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Pri</a:t>
            </a:r>
            <a:r>
              <a:rPr dirty="0" sz="1000" spc="-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0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00" spc="-20">
                <a:solidFill>
                  <a:srgbClr val="FFFFFF"/>
                </a:solidFill>
                <a:latin typeface="Trebuchet MS"/>
                <a:cs typeface="Trebuchet MS"/>
              </a:rPr>
              <a:t>te</a:t>
            </a:r>
            <a:r>
              <a:rPr dirty="0" sz="1000" spc="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000" spc="5">
                <a:solidFill>
                  <a:srgbClr val="FFFFFF"/>
                </a:solidFill>
                <a:latin typeface="Trebuchet MS"/>
                <a:cs typeface="Trebuchet MS"/>
              </a:rPr>
              <a:t>ink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50513" y="3506215"/>
            <a:ext cx="969644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4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00" spc="80">
                <a:solidFill>
                  <a:srgbClr val="FFFFFF"/>
                </a:solidFill>
                <a:latin typeface="Trebuchet MS"/>
                <a:cs typeface="Trebuchet MS"/>
              </a:rPr>
              <a:t>WS</a:t>
            </a:r>
            <a:r>
              <a:rPr dirty="0" sz="1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4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00" spc="3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000" spc="2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0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000" spc="-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000" spc="-5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0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00" spc="5">
                <a:solidFill>
                  <a:srgbClr val="FFFFFF"/>
                </a:solidFill>
                <a:latin typeface="Trebuchet MS"/>
                <a:cs typeface="Trebuchet MS"/>
              </a:rPr>
              <a:t>tion</a:t>
            </a:r>
            <a:endParaRPr sz="1000">
              <a:latin typeface="Trebuchet MS"/>
              <a:cs typeface="Trebuchet MS"/>
            </a:endParaRPr>
          </a:p>
          <a:p>
            <a:pPr marL="74295">
              <a:lnSpc>
                <a:spcPct val="100000"/>
              </a:lnSpc>
            </a:pPr>
            <a:r>
              <a:rPr dirty="0" sz="1000" spc="15">
                <a:solidFill>
                  <a:srgbClr val="FFFFFF"/>
                </a:solidFill>
                <a:latin typeface="Trebuchet MS"/>
                <a:cs typeface="Trebuchet MS"/>
              </a:rPr>
              <a:t>Load</a:t>
            </a:r>
            <a:r>
              <a:rPr dirty="0" sz="10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Balancer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65705" y="3049650"/>
            <a:ext cx="6743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4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00" spc="80">
                <a:solidFill>
                  <a:srgbClr val="FFFFFF"/>
                </a:solidFill>
                <a:latin typeface="Trebuchet MS"/>
                <a:cs typeface="Trebuchet MS"/>
              </a:rPr>
              <a:t>WS</a:t>
            </a:r>
            <a:r>
              <a:rPr dirty="0" sz="1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8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000" spc="-10">
                <a:solidFill>
                  <a:srgbClr val="FFFFFF"/>
                </a:solidFill>
                <a:latin typeface="Trebuchet MS"/>
                <a:cs typeface="Trebuchet MS"/>
              </a:rPr>
              <a:t>hie</a:t>
            </a: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000" spc="3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12569" y="4763261"/>
            <a:ext cx="5822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4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00" spc="80">
                <a:solidFill>
                  <a:srgbClr val="FFFFFF"/>
                </a:solidFill>
                <a:latin typeface="Trebuchet MS"/>
                <a:cs typeface="Trebuchet MS"/>
              </a:rPr>
              <a:t>WS</a:t>
            </a:r>
            <a:r>
              <a:rPr dirty="0" sz="1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7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000" spc="4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00" spc="-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90229" y="2566542"/>
            <a:ext cx="12020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>
                <a:solidFill>
                  <a:srgbClr val="6FAC46"/>
                </a:solidFill>
                <a:latin typeface="Trebuchet MS"/>
                <a:cs typeface="Trebuchet MS"/>
              </a:rPr>
              <a:t>T</a:t>
            </a:r>
            <a:r>
              <a:rPr dirty="0" sz="1200" spc="-40">
                <a:solidFill>
                  <a:srgbClr val="6FAC46"/>
                </a:solidFill>
                <a:latin typeface="Trebuchet MS"/>
                <a:cs typeface="Trebuchet MS"/>
              </a:rPr>
              <a:t>i</a:t>
            </a:r>
            <a:r>
              <a:rPr dirty="0" sz="1200" spc="70">
                <a:solidFill>
                  <a:srgbClr val="6FAC46"/>
                </a:solidFill>
                <a:latin typeface="Trebuchet MS"/>
                <a:cs typeface="Trebuchet MS"/>
              </a:rPr>
              <a:t>m</a:t>
            </a:r>
            <a:r>
              <a:rPr dirty="0" sz="1200" spc="-20">
                <a:solidFill>
                  <a:srgbClr val="6FAC46"/>
                </a:solidFill>
                <a:latin typeface="Trebuchet MS"/>
                <a:cs typeface="Trebuchet MS"/>
              </a:rPr>
              <a:t>e</a:t>
            </a:r>
            <a:r>
              <a:rPr dirty="0" sz="1200" spc="25">
                <a:solidFill>
                  <a:srgbClr val="6FAC46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6FAC46"/>
                </a:solidFill>
                <a:latin typeface="Trebuchet MS"/>
                <a:cs typeface="Trebuchet MS"/>
              </a:rPr>
              <a:t>seri</a:t>
            </a:r>
            <a:r>
              <a:rPr dirty="0" sz="1200" spc="-20">
                <a:solidFill>
                  <a:srgbClr val="6FAC46"/>
                </a:solidFill>
                <a:latin typeface="Trebuchet MS"/>
                <a:cs typeface="Trebuchet MS"/>
              </a:rPr>
              <a:t>e</a:t>
            </a:r>
            <a:r>
              <a:rPr dirty="0" sz="1200" spc="30">
                <a:solidFill>
                  <a:srgbClr val="6FAC46"/>
                </a:solidFill>
                <a:latin typeface="Trebuchet MS"/>
                <a:cs typeface="Trebuchet MS"/>
              </a:rPr>
              <a:t>s</a:t>
            </a:r>
            <a:r>
              <a:rPr dirty="0" sz="1200" spc="-65">
                <a:solidFill>
                  <a:srgbClr val="6FAC46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6FAC46"/>
                </a:solidFill>
                <a:latin typeface="Trebuchet MS"/>
                <a:cs typeface="Trebuchet MS"/>
              </a:rPr>
              <a:t>D</a:t>
            </a:r>
            <a:r>
              <a:rPr dirty="0" sz="1200" spc="65">
                <a:solidFill>
                  <a:srgbClr val="6FAC46"/>
                </a:solidFill>
                <a:latin typeface="Trebuchet MS"/>
                <a:cs typeface="Trebuchet MS"/>
              </a:rPr>
              <a:t>B</a:t>
            </a:r>
            <a:r>
              <a:rPr dirty="0" sz="1200" spc="25">
                <a:solidFill>
                  <a:srgbClr val="6FAC46"/>
                </a:solidFill>
                <a:latin typeface="Trebuchet MS"/>
                <a:cs typeface="Trebuchet MS"/>
              </a:rPr>
              <a:t>-</a:t>
            </a:r>
            <a:r>
              <a:rPr dirty="0" sz="1200" spc="70">
                <a:solidFill>
                  <a:srgbClr val="6FAC46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544340" y="1608685"/>
            <a:ext cx="408305" cy="409575"/>
          </a:xfrm>
          <a:custGeom>
            <a:avLst/>
            <a:gdLst/>
            <a:ahLst/>
            <a:cxnLst/>
            <a:rect l="l" t="t" r="r" b="b"/>
            <a:pathLst>
              <a:path w="408304" h="409575">
                <a:moveTo>
                  <a:pt x="204062" y="0"/>
                </a:moveTo>
                <a:lnTo>
                  <a:pt x="157331" y="5414"/>
                </a:lnTo>
                <a:lnTo>
                  <a:pt x="114402" y="20834"/>
                </a:lnTo>
                <a:lnTo>
                  <a:pt x="76510" y="45021"/>
                </a:lnTo>
                <a:lnTo>
                  <a:pt x="44888" y="76736"/>
                </a:lnTo>
                <a:lnTo>
                  <a:pt x="20773" y="114743"/>
                </a:lnTo>
                <a:lnTo>
                  <a:pt x="5399" y="157803"/>
                </a:lnTo>
                <a:lnTo>
                  <a:pt x="0" y="204678"/>
                </a:lnTo>
                <a:lnTo>
                  <a:pt x="5399" y="251550"/>
                </a:lnTo>
                <a:lnTo>
                  <a:pt x="20773" y="294609"/>
                </a:lnTo>
                <a:lnTo>
                  <a:pt x="44889" y="332616"/>
                </a:lnTo>
                <a:lnTo>
                  <a:pt x="76510" y="364333"/>
                </a:lnTo>
                <a:lnTo>
                  <a:pt x="114403" y="388521"/>
                </a:lnTo>
                <a:lnTo>
                  <a:pt x="157332" y="403942"/>
                </a:lnTo>
                <a:lnTo>
                  <a:pt x="204063" y="409358"/>
                </a:lnTo>
                <a:lnTo>
                  <a:pt x="250796" y="403942"/>
                </a:lnTo>
                <a:lnTo>
                  <a:pt x="287649" y="390704"/>
                </a:lnTo>
                <a:lnTo>
                  <a:pt x="204063" y="390704"/>
                </a:lnTo>
                <a:lnTo>
                  <a:pt x="154814" y="384048"/>
                </a:lnTo>
                <a:lnTo>
                  <a:pt x="110526" y="365271"/>
                </a:lnTo>
                <a:lnTo>
                  <a:pt x="72978" y="336158"/>
                </a:lnTo>
                <a:lnTo>
                  <a:pt x="43954" y="298498"/>
                </a:lnTo>
                <a:lnTo>
                  <a:pt x="25233" y="254076"/>
                </a:lnTo>
                <a:lnTo>
                  <a:pt x="18597" y="204678"/>
                </a:lnTo>
                <a:lnTo>
                  <a:pt x="25233" y="155285"/>
                </a:lnTo>
                <a:lnTo>
                  <a:pt x="43954" y="110865"/>
                </a:lnTo>
                <a:lnTo>
                  <a:pt x="72978" y="73204"/>
                </a:lnTo>
                <a:lnTo>
                  <a:pt x="110525" y="44090"/>
                </a:lnTo>
                <a:lnTo>
                  <a:pt x="154813" y="25310"/>
                </a:lnTo>
                <a:lnTo>
                  <a:pt x="204062" y="18653"/>
                </a:lnTo>
                <a:lnTo>
                  <a:pt x="287653" y="18653"/>
                </a:lnTo>
                <a:lnTo>
                  <a:pt x="250795" y="5415"/>
                </a:lnTo>
                <a:lnTo>
                  <a:pt x="204062" y="0"/>
                </a:lnTo>
                <a:close/>
              </a:path>
              <a:path w="408304" h="409575">
                <a:moveTo>
                  <a:pt x="287653" y="18653"/>
                </a:moveTo>
                <a:lnTo>
                  <a:pt x="204062" y="18653"/>
                </a:lnTo>
                <a:lnTo>
                  <a:pt x="253305" y="25310"/>
                </a:lnTo>
                <a:lnTo>
                  <a:pt x="297591" y="44090"/>
                </a:lnTo>
                <a:lnTo>
                  <a:pt x="335139" y="73204"/>
                </a:lnTo>
                <a:lnTo>
                  <a:pt x="364165" y="110865"/>
                </a:lnTo>
                <a:lnTo>
                  <a:pt x="382888" y="155286"/>
                </a:lnTo>
                <a:lnTo>
                  <a:pt x="389525" y="204678"/>
                </a:lnTo>
                <a:lnTo>
                  <a:pt x="382888" y="254076"/>
                </a:lnTo>
                <a:lnTo>
                  <a:pt x="364165" y="298498"/>
                </a:lnTo>
                <a:lnTo>
                  <a:pt x="335139" y="336159"/>
                </a:lnTo>
                <a:lnTo>
                  <a:pt x="297592" y="365271"/>
                </a:lnTo>
                <a:lnTo>
                  <a:pt x="253306" y="384048"/>
                </a:lnTo>
                <a:lnTo>
                  <a:pt x="204063" y="390704"/>
                </a:lnTo>
                <a:lnTo>
                  <a:pt x="287649" y="390704"/>
                </a:lnTo>
                <a:lnTo>
                  <a:pt x="331617" y="364333"/>
                </a:lnTo>
                <a:lnTo>
                  <a:pt x="363237" y="332617"/>
                </a:lnTo>
                <a:lnTo>
                  <a:pt x="387350" y="294610"/>
                </a:lnTo>
                <a:lnTo>
                  <a:pt x="402723" y="251551"/>
                </a:lnTo>
                <a:lnTo>
                  <a:pt x="408122" y="204678"/>
                </a:lnTo>
                <a:lnTo>
                  <a:pt x="402723" y="157803"/>
                </a:lnTo>
                <a:lnTo>
                  <a:pt x="387350" y="114743"/>
                </a:lnTo>
                <a:lnTo>
                  <a:pt x="363236" y="76737"/>
                </a:lnTo>
                <a:lnTo>
                  <a:pt x="331617" y="45021"/>
                </a:lnTo>
                <a:lnTo>
                  <a:pt x="293725" y="20834"/>
                </a:lnTo>
                <a:lnTo>
                  <a:pt x="287653" y="18653"/>
                </a:lnTo>
                <a:close/>
              </a:path>
              <a:path w="408304" h="409575">
                <a:moveTo>
                  <a:pt x="116205" y="228508"/>
                </a:moveTo>
                <a:lnTo>
                  <a:pt x="97647" y="229674"/>
                </a:lnTo>
                <a:lnTo>
                  <a:pt x="98604" y="240157"/>
                </a:lnTo>
                <a:lnTo>
                  <a:pt x="100718" y="253801"/>
                </a:lnTo>
                <a:lnTo>
                  <a:pt x="126085" y="314973"/>
                </a:lnTo>
                <a:lnTo>
                  <a:pt x="173333" y="348144"/>
                </a:lnTo>
                <a:lnTo>
                  <a:pt x="204062" y="352377"/>
                </a:lnTo>
                <a:lnTo>
                  <a:pt x="256323" y="339223"/>
                </a:lnTo>
                <a:lnTo>
                  <a:pt x="261927" y="333723"/>
                </a:lnTo>
                <a:lnTo>
                  <a:pt x="204062" y="333723"/>
                </a:lnTo>
                <a:lnTo>
                  <a:pt x="178860" y="330309"/>
                </a:lnTo>
                <a:lnTo>
                  <a:pt x="140490" y="303130"/>
                </a:lnTo>
                <a:lnTo>
                  <a:pt x="122140" y="263737"/>
                </a:lnTo>
                <a:lnTo>
                  <a:pt x="116972" y="236987"/>
                </a:lnTo>
                <a:lnTo>
                  <a:pt x="116205" y="228508"/>
                </a:lnTo>
                <a:close/>
              </a:path>
              <a:path w="408304" h="409575">
                <a:moveTo>
                  <a:pt x="253878" y="76363"/>
                </a:moveTo>
                <a:lnTo>
                  <a:pt x="204062" y="76363"/>
                </a:lnTo>
                <a:lnTo>
                  <a:pt x="292136" y="111922"/>
                </a:lnTo>
                <a:lnTo>
                  <a:pt x="292136" y="230148"/>
                </a:lnTo>
                <a:lnTo>
                  <a:pt x="290578" y="248109"/>
                </a:lnTo>
                <a:lnTo>
                  <a:pt x="280648" y="283517"/>
                </a:lnTo>
                <a:lnTo>
                  <a:pt x="254443" y="318133"/>
                </a:lnTo>
                <a:lnTo>
                  <a:pt x="204062" y="333723"/>
                </a:lnTo>
                <a:lnTo>
                  <a:pt x="261927" y="333723"/>
                </a:lnTo>
                <a:lnTo>
                  <a:pt x="289037" y="307115"/>
                </a:lnTo>
                <a:lnTo>
                  <a:pt x="305931" y="267081"/>
                </a:lnTo>
                <a:lnTo>
                  <a:pt x="310734" y="230148"/>
                </a:lnTo>
                <a:lnTo>
                  <a:pt x="310734" y="101810"/>
                </a:lnTo>
                <a:lnTo>
                  <a:pt x="308424" y="98390"/>
                </a:lnTo>
                <a:lnTo>
                  <a:pt x="253878" y="76363"/>
                </a:lnTo>
                <a:close/>
              </a:path>
              <a:path w="408304" h="409575">
                <a:moveTo>
                  <a:pt x="148433" y="229099"/>
                </a:moveTo>
                <a:lnTo>
                  <a:pt x="129836" y="229099"/>
                </a:lnTo>
                <a:lnTo>
                  <a:pt x="129882" y="234438"/>
                </a:lnTo>
                <a:lnTo>
                  <a:pt x="129975" y="234990"/>
                </a:lnTo>
                <a:lnTo>
                  <a:pt x="133502" y="248844"/>
                </a:lnTo>
                <a:lnTo>
                  <a:pt x="145106" y="276146"/>
                </a:lnTo>
                <a:lnTo>
                  <a:pt x="167666" y="302838"/>
                </a:lnTo>
                <a:lnTo>
                  <a:pt x="204062" y="314859"/>
                </a:lnTo>
                <a:lnTo>
                  <a:pt x="240454" y="302838"/>
                </a:lnTo>
                <a:lnTo>
                  <a:pt x="246059" y="296206"/>
                </a:lnTo>
                <a:lnTo>
                  <a:pt x="204062" y="296206"/>
                </a:lnTo>
                <a:lnTo>
                  <a:pt x="178312" y="287250"/>
                </a:lnTo>
                <a:lnTo>
                  <a:pt x="161463" y="267007"/>
                </a:lnTo>
                <a:lnTo>
                  <a:pt x="152006" y="245414"/>
                </a:lnTo>
                <a:lnTo>
                  <a:pt x="148433" y="232410"/>
                </a:lnTo>
                <a:lnTo>
                  <a:pt x="148433" y="229099"/>
                </a:lnTo>
                <a:close/>
              </a:path>
              <a:path w="408304" h="409575">
                <a:moveTo>
                  <a:pt x="253871" y="118770"/>
                </a:moveTo>
                <a:lnTo>
                  <a:pt x="204062" y="118770"/>
                </a:lnTo>
                <a:lnTo>
                  <a:pt x="259684" y="141232"/>
                </a:lnTo>
                <a:lnTo>
                  <a:pt x="259684" y="232410"/>
                </a:lnTo>
                <a:lnTo>
                  <a:pt x="256115" y="245414"/>
                </a:lnTo>
                <a:lnTo>
                  <a:pt x="246658" y="267007"/>
                </a:lnTo>
                <a:lnTo>
                  <a:pt x="229809" y="287250"/>
                </a:lnTo>
                <a:lnTo>
                  <a:pt x="204062" y="296206"/>
                </a:lnTo>
                <a:lnTo>
                  <a:pt x="246059" y="296206"/>
                </a:lnTo>
                <a:lnTo>
                  <a:pt x="274612" y="248844"/>
                </a:lnTo>
                <a:lnTo>
                  <a:pt x="278281" y="131120"/>
                </a:lnTo>
                <a:lnTo>
                  <a:pt x="275972" y="127692"/>
                </a:lnTo>
                <a:lnTo>
                  <a:pt x="253871" y="118770"/>
                </a:lnTo>
                <a:close/>
              </a:path>
              <a:path w="408304" h="409575">
                <a:moveTo>
                  <a:pt x="186286" y="157383"/>
                </a:moveTo>
                <a:lnTo>
                  <a:pt x="173144" y="170580"/>
                </a:lnTo>
                <a:lnTo>
                  <a:pt x="197840" y="195351"/>
                </a:lnTo>
                <a:lnTo>
                  <a:pt x="41760" y="195351"/>
                </a:lnTo>
                <a:lnTo>
                  <a:pt x="41760" y="214005"/>
                </a:lnTo>
                <a:lnTo>
                  <a:pt x="197848" y="214005"/>
                </a:lnTo>
                <a:lnTo>
                  <a:pt x="173144" y="238791"/>
                </a:lnTo>
                <a:lnTo>
                  <a:pt x="186286" y="251973"/>
                </a:lnTo>
                <a:lnTo>
                  <a:pt x="230494" y="207624"/>
                </a:lnTo>
                <a:lnTo>
                  <a:pt x="230494" y="201724"/>
                </a:lnTo>
                <a:lnTo>
                  <a:pt x="186286" y="157383"/>
                </a:lnTo>
                <a:close/>
              </a:path>
              <a:path w="408304" h="409575">
                <a:moveTo>
                  <a:pt x="205317" y="56754"/>
                </a:moveTo>
                <a:lnTo>
                  <a:pt x="202807" y="56754"/>
                </a:lnTo>
                <a:lnTo>
                  <a:pt x="99692" y="98390"/>
                </a:lnTo>
                <a:lnTo>
                  <a:pt x="97383" y="101810"/>
                </a:lnTo>
                <a:lnTo>
                  <a:pt x="97383" y="180265"/>
                </a:lnTo>
                <a:lnTo>
                  <a:pt x="115980" y="180265"/>
                </a:lnTo>
                <a:lnTo>
                  <a:pt x="115980" y="111922"/>
                </a:lnTo>
                <a:lnTo>
                  <a:pt x="204062" y="76363"/>
                </a:lnTo>
                <a:lnTo>
                  <a:pt x="253878" y="76363"/>
                </a:lnTo>
                <a:lnTo>
                  <a:pt x="205317" y="56754"/>
                </a:lnTo>
                <a:close/>
              </a:path>
              <a:path w="408304" h="409575">
                <a:moveTo>
                  <a:pt x="205317" y="99168"/>
                </a:moveTo>
                <a:lnTo>
                  <a:pt x="202807" y="99168"/>
                </a:lnTo>
                <a:lnTo>
                  <a:pt x="132145" y="127692"/>
                </a:lnTo>
                <a:lnTo>
                  <a:pt x="129835" y="131120"/>
                </a:lnTo>
                <a:lnTo>
                  <a:pt x="129835" y="180265"/>
                </a:lnTo>
                <a:lnTo>
                  <a:pt x="148433" y="180265"/>
                </a:lnTo>
                <a:lnTo>
                  <a:pt x="148433" y="141232"/>
                </a:lnTo>
                <a:lnTo>
                  <a:pt x="204062" y="118770"/>
                </a:lnTo>
                <a:lnTo>
                  <a:pt x="253871" y="118770"/>
                </a:lnTo>
                <a:lnTo>
                  <a:pt x="205317" y="99168"/>
                </a:lnTo>
                <a:close/>
              </a:path>
            </a:pathLst>
          </a:custGeom>
          <a:solidFill>
            <a:srgbClr val="A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199119" y="3820667"/>
            <a:ext cx="3680460" cy="1252855"/>
          </a:xfrm>
          <a:custGeom>
            <a:avLst/>
            <a:gdLst/>
            <a:ahLst/>
            <a:cxnLst/>
            <a:rect l="l" t="t" r="r" b="b"/>
            <a:pathLst>
              <a:path w="3680459" h="1252854">
                <a:moveTo>
                  <a:pt x="0" y="1252728"/>
                </a:moveTo>
                <a:lnTo>
                  <a:pt x="3680460" y="1252728"/>
                </a:lnTo>
                <a:lnTo>
                  <a:pt x="3680460" y="0"/>
                </a:lnTo>
                <a:lnTo>
                  <a:pt x="0" y="0"/>
                </a:lnTo>
                <a:lnTo>
                  <a:pt x="0" y="1252728"/>
                </a:lnTo>
                <a:close/>
              </a:path>
            </a:pathLst>
          </a:custGeom>
          <a:ln w="12700">
            <a:solidFill>
              <a:srgbClr val="6FAC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8690229" y="3890009"/>
            <a:ext cx="12020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>
                <a:solidFill>
                  <a:srgbClr val="6FAC46"/>
                </a:solidFill>
                <a:latin typeface="Trebuchet MS"/>
                <a:cs typeface="Trebuchet MS"/>
              </a:rPr>
              <a:t>T</a:t>
            </a:r>
            <a:r>
              <a:rPr dirty="0" sz="1200" spc="-40">
                <a:solidFill>
                  <a:srgbClr val="6FAC46"/>
                </a:solidFill>
                <a:latin typeface="Trebuchet MS"/>
                <a:cs typeface="Trebuchet MS"/>
              </a:rPr>
              <a:t>i</a:t>
            </a:r>
            <a:r>
              <a:rPr dirty="0" sz="1200" spc="70">
                <a:solidFill>
                  <a:srgbClr val="6FAC46"/>
                </a:solidFill>
                <a:latin typeface="Trebuchet MS"/>
                <a:cs typeface="Trebuchet MS"/>
              </a:rPr>
              <a:t>m</a:t>
            </a:r>
            <a:r>
              <a:rPr dirty="0" sz="1200" spc="-20">
                <a:solidFill>
                  <a:srgbClr val="6FAC46"/>
                </a:solidFill>
                <a:latin typeface="Trebuchet MS"/>
                <a:cs typeface="Trebuchet MS"/>
              </a:rPr>
              <a:t>e</a:t>
            </a:r>
            <a:r>
              <a:rPr dirty="0" sz="1200" spc="25">
                <a:solidFill>
                  <a:srgbClr val="6FAC46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6FAC46"/>
                </a:solidFill>
                <a:latin typeface="Trebuchet MS"/>
                <a:cs typeface="Trebuchet MS"/>
              </a:rPr>
              <a:t>seri</a:t>
            </a:r>
            <a:r>
              <a:rPr dirty="0" sz="1200" spc="-20">
                <a:solidFill>
                  <a:srgbClr val="6FAC46"/>
                </a:solidFill>
                <a:latin typeface="Trebuchet MS"/>
                <a:cs typeface="Trebuchet MS"/>
              </a:rPr>
              <a:t>e</a:t>
            </a:r>
            <a:r>
              <a:rPr dirty="0" sz="1200" spc="30">
                <a:solidFill>
                  <a:srgbClr val="6FAC46"/>
                </a:solidFill>
                <a:latin typeface="Trebuchet MS"/>
                <a:cs typeface="Trebuchet MS"/>
              </a:rPr>
              <a:t>s</a:t>
            </a:r>
            <a:r>
              <a:rPr dirty="0" sz="1200" spc="-65">
                <a:solidFill>
                  <a:srgbClr val="6FAC46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6FAC46"/>
                </a:solidFill>
                <a:latin typeface="Trebuchet MS"/>
                <a:cs typeface="Trebuchet MS"/>
              </a:rPr>
              <a:t>D</a:t>
            </a:r>
            <a:r>
              <a:rPr dirty="0" sz="1200" spc="65">
                <a:solidFill>
                  <a:srgbClr val="6FAC46"/>
                </a:solidFill>
                <a:latin typeface="Trebuchet MS"/>
                <a:cs typeface="Trebuchet MS"/>
              </a:rPr>
              <a:t>B</a:t>
            </a:r>
            <a:r>
              <a:rPr dirty="0" sz="1200" spc="25">
                <a:solidFill>
                  <a:srgbClr val="6FAC46"/>
                </a:solidFill>
                <a:latin typeface="Trebuchet MS"/>
                <a:cs typeface="Trebuchet MS"/>
              </a:rPr>
              <a:t>-</a:t>
            </a:r>
            <a:r>
              <a:rPr dirty="0" sz="1200" spc="45">
                <a:solidFill>
                  <a:srgbClr val="6FAC46"/>
                </a:solidFill>
                <a:latin typeface="Trebuchet MS"/>
                <a:cs typeface="Trebuchet MS"/>
              </a:rPr>
              <a:t>n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25474" y="2296190"/>
            <a:ext cx="10697845" cy="2418080"/>
            <a:chOff x="825474" y="2296190"/>
            <a:chExt cx="10697845" cy="2418080"/>
          </a:xfrm>
        </p:grpSpPr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65763" y="4256532"/>
              <a:ext cx="457200" cy="4572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611396" y="4269589"/>
              <a:ext cx="408305" cy="409575"/>
            </a:xfrm>
            <a:custGeom>
              <a:avLst/>
              <a:gdLst/>
              <a:ahLst/>
              <a:cxnLst/>
              <a:rect l="l" t="t" r="r" b="b"/>
              <a:pathLst>
                <a:path w="408304" h="409575">
                  <a:moveTo>
                    <a:pt x="204062" y="0"/>
                  </a:moveTo>
                  <a:lnTo>
                    <a:pt x="157331" y="5415"/>
                  </a:lnTo>
                  <a:lnTo>
                    <a:pt x="114402" y="20834"/>
                  </a:lnTo>
                  <a:lnTo>
                    <a:pt x="76510" y="45021"/>
                  </a:lnTo>
                  <a:lnTo>
                    <a:pt x="44888" y="76737"/>
                  </a:lnTo>
                  <a:lnTo>
                    <a:pt x="20773" y="114743"/>
                  </a:lnTo>
                  <a:lnTo>
                    <a:pt x="5399" y="157803"/>
                  </a:lnTo>
                  <a:lnTo>
                    <a:pt x="0" y="204678"/>
                  </a:lnTo>
                  <a:lnTo>
                    <a:pt x="5399" y="251550"/>
                  </a:lnTo>
                  <a:lnTo>
                    <a:pt x="20773" y="294609"/>
                  </a:lnTo>
                  <a:lnTo>
                    <a:pt x="44889" y="332617"/>
                  </a:lnTo>
                  <a:lnTo>
                    <a:pt x="76510" y="364333"/>
                  </a:lnTo>
                  <a:lnTo>
                    <a:pt x="114403" y="388521"/>
                  </a:lnTo>
                  <a:lnTo>
                    <a:pt x="157332" y="403942"/>
                  </a:lnTo>
                  <a:lnTo>
                    <a:pt x="204063" y="409358"/>
                  </a:lnTo>
                  <a:lnTo>
                    <a:pt x="250796" y="403942"/>
                  </a:lnTo>
                  <a:lnTo>
                    <a:pt x="287649" y="390704"/>
                  </a:lnTo>
                  <a:lnTo>
                    <a:pt x="204063" y="390704"/>
                  </a:lnTo>
                  <a:lnTo>
                    <a:pt x="154814" y="384048"/>
                  </a:lnTo>
                  <a:lnTo>
                    <a:pt x="110526" y="365271"/>
                  </a:lnTo>
                  <a:lnTo>
                    <a:pt x="72978" y="336159"/>
                  </a:lnTo>
                  <a:lnTo>
                    <a:pt x="43954" y="298498"/>
                  </a:lnTo>
                  <a:lnTo>
                    <a:pt x="25233" y="254076"/>
                  </a:lnTo>
                  <a:lnTo>
                    <a:pt x="18597" y="204678"/>
                  </a:lnTo>
                  <a:lnTo>
                    <a:pt x="25233" y="155286"/>
                  </a:lnTo>
                  <a:lnTo>
                    <a:pt x="43954" y="110865"/>
                  </a:lnTo>
                  <a:lnTo>
                    <a:pt x="72978" y="73204"/>
                  </a:lnTo>
                  <a:lnTo>
                    <a:pt x="110525" y="44090"/>
                  </a:lnTo>
                  <a:lnTo>
                    <a:pt x="154813" y="25310"/>
                  </a:lnTo>
                  <a:lnTo>
                    <a:pt x="204062" y="18653"/>
                  </a:lnTo>
                  <a:lnTo>
                    <a:pt x="287653" y="18653"/>
                  </a:lnTo>
                  <a:lnTo>
                    <a:pt x="250795" y="5415"/>
                  </a:lnTo>
                  <a:lnTo>
                    <a:pt x="204062" y="0"/>
                  </a:lnTo>
                  <a:close/>
                </a:path>
                <a:path w="408304" h="409575">
                  <a:moveTo>
                    <a:pt x="287653" y="18653"/>
                  </a:moveTo>
                  <a:lnTo>
                    <a:pt x="204062" y="18653"/>
                  </a:lnTo>
                  <a:lnTo>
                    <a:pt x="253305" y="25310"/>
                  </a:lnTo>
                  <a:lnTo>
                    <a:pt x="297591" y="44090"/>
                  </a:lnTo>
                  <a:lnTo>
                    <a:pt x="335139" y="73204"/>
                  </a:lnTo>
                  <a:lnTo>
                    <a:pt x="364165" y="110865"/>
                  </a:lnTo>
                  <a:lnTo>
                    <a:pt x="382888" y="155286"/>
                  </a:lnTo>
                  <a:lnTo>
                    <a:pt x="389525" y="204678"/>
                  </a:lnTo>
                  <a:lnTo>
                    <a:pt x="382888" y="254076"/>
                  </a:lnTo>
                  <a:lnTo>
                    <a:pt x="364165" y="298498"/>
                  </a:lnTo>
                  <a:lnTo>
                    <a:pt x="335139" y="336159"/>
                  </a:lnTo>
                  <a:lnTo>
                    <a:pt x="297592" y="365271"/>
                  </a:lnTo>
                  <a:lnTo>
                    <a:pt x="253306" y="384048"/>
                  </a:lnTo>
                  <a:lnTo>
                    <a:pt x="204063" y="390704"/>
                  </a:lnTo>
                  <a:lnTo>
                    <a:pt x="287649" y="390704"/>
                  </a:lnTo>
                  <a:lnTo>
                    <a:pt x="331617" y="364333"/>
                  </a:lnTo>
                  <a:lnTo>
                    <a:pt x="363237" y="332617"/>
                  </a:lnTo>
                  <a:lnTo>
                    <a:pt x="387350" y="294609"/>
                  </a:lnTo>
                  <a:lnTo>
                    <a:pt x="402723" y="251550"/>
                  </a:lnTo>
                  <a:lnTo>
                    <a:pt x="408122" y="204678"/>
                  </a:lnTo>
                  <a:lnTo>
                    <a:pt x="402723" y="157803"/>
                  </a:lnTo>
                  <a:lnTo>
                    <a:pt x="387350" y="114743"/>
                  </a:lnTo>
                  <a:lnTo>
                    <a:pt x="363236" y="76737"/>
                  </a:lnTo>
                  <a:lnTo>
                    <a:pt x="331617" y="45021"/>
                  </a:lnTo>
                  <a:lnTo>
                    <a:pt x="293725" y="20834"/>
                  </a:lnTo>
                  <a:lnTo>
                    <a:pt x="287653" y="18653"/>
                  </a:lnTo>
                  <a:close/>
                </a:path>
                <a:path w="408304" h="409575">
                  <a:moveTo>
                    <a:pt x="116205" y="228508"/>
                  </a:moveTo>
                  <a:lnTo>
                    <a:pt x="97647" y="229674"/>
                  </a:lnTo>
                  <a:lnTo>
                    <a:pt x="98604" y="240157"/>
                  </a:lnTo>
                  <a:lnTo>
                    <a:pt x="100718" y="253801"/>
                  </a:lnTo>
                  <a:lnTo>
                    <a:pt x="126085" y="314973"/>
                  </a:lnTo>
                  <a:lnTo>
                    <a:pt x="173333" y="348144"/>
                  </a:lnTo>
                  <a:lnTo>
                    <a:pt x="204062" y="352377"/>
                  </a:lnTo>
                  <a:lnTo>
                    <a:pt x="256323" y="339223"/>
                  </a:lnTo>
                  <a:lnTo>
                    <a:pt x="261927" y="333723"/>
                  </a:lnTo>
                  <a:lnTo>
                    <a:pt x="204062" y="333723"/>
                  </a:lnTo>
                  <a:lnTo>
                    <a:pt x="178860" y="330309"/>
                  </a:lnTo>
                  <a:lnTo>
                    <a:pt x="140490" y="303130"/>
                  </a:lnTo>
                  <a:lnTo>
                    <a:pt x="122140" y="263737"/>
                  </a:lnTo>
                  <a:lnTo>
                    <a:pt x="116972" y="236987"/>
                  </a:lnTo>
                  <a:lnTo>
                    <a:pt x="116205" y="228508"/>
                  </a:lnTo>
                  <a:close/>
                </a:path>
                <a:path w="408304" h="409575">
                  <a:moveTo>
                    <a:pt x="253878" y="76363"/>
                  </a:moveTo>
                  <a:lnTo>
                    <a:pt x="204062" y="76363"/>
                  </a:lnTo>
                  <a:lnTo>
                    <a:pt x="292136" y="111922"/>
                  </a:lnTo>
                  <a:lnTo>
                    <a:pt x="292136" y="230148"/>
                  </a:lnTo>
                  <a:lnTo>
                    <a:pt x="290578" y="248109"/>
                  </a:lnTo>
                  <a:lnTo>
                    <a:pt x="280648" y="283517"/>
                  </a:lnTo>
                  <a:lnTo>
                    <a:pt x="254443" y="318133"/>
                  </a:lnTo>
                  <a:lnTo>
                    <a:pt x="204062" y="333723"/>
                  </a:lnTo>
                  <a:lnTo>
                    <a:pt x="261927" y="333723"/>
                  </a:lnTo>
                  <a:lnTo>
                    <a:pt x="289037" y="307115"/>
                  </a:lnTo>
                  <a:lnTo>
                    <a:pt x="305931" y="267081"/>
                  </a:lnTo>
                  <a:lnTo>
                    <a:pt x="310734" y="230148"/>
                  </a:lnTo>
                  <a:lnTo>
                    <a:pt x="310734" y="101810"/>
                  </a:lnTo>
                  <a:lnTo>
                    <a:pt x="308424" y="98390"/>
                  </a:lnTo>
                  <a:lnTo>
                    <a:pt x="253878" y="76363"/>
                  </a:lnTo>
                  <a:close/>
                </a:path>
                <a:path w="408304" h="409575">
                  <a:moveTo>
                    <a:pt x="148433" y="229099"/>
                  </a:moveTo>
                  <a:lnTo>
                    <a:pt x="129836" y="229099"/>
                  </a:lnTo>
                  <a:lnTo>
                    <a:pt x="129882" y="234438"/>
                  </a:lnTo>
                  <a:lnTo>
                    <a:pt x="145106" y="276146"/>
                  </a:lnTo>
                  <a:lnTo>
                    <a:pt x="204062" y="314859"/>
                  </a:lnTo>
                  <a:lnTo>
                    <a:pt x="240454" y="302838"/>
                  </a:lnTo>
                  <a:lnTo>
                    <a:pt x="246059" y="296206"/>
                  </a:lnTo>
                  <a:lnTo>
                    <a:pt x="204062" y="296206"/>
                  </a:lnTo>
                  <a:lnTo>
                    <a:pt x="178312" y="287250"/>
                  </a:lnTo>
                  <a:lnTo>
                    <a:pt x="161463" y="267007"/>
                  </a:lnTo>
                  <a:lnTo>
                    <a:pt x="152006" y="245414"/>
                  </a:lnTo>
                  <a:lnTo>
                    <a:pt x="148433" y="232410"/>
                  </a:lnTo>
                  <a:lnTo>
                    <a:pt x="148433" y="229099"/>
                  </a:lnTo>
                  <a:close/>
                </a:path>
                <a:path w="408304" h="409575">
                  <a:moveTo>
                    <a:pt x="253871" y="118770"/>
                  </a:moveTo>
                  <a:lnTo>
                    <a:pt x="204062" y="118770"/>
                  </a:lnTo>
                  <a:lnTo>
                    <a:pt x="259684" y="141232"/>
                  </a:lnTo>
                  <a:lnTo>
                    <a:pt x="259684" y="232410"/>
                  </a:lnTo>
                  <a:lnTo>
                    <a:pt x="256115" y="245414"/>
                  </a:lnTo>
                  <a:lnTo>
                    <a:pt x="246658" y="267007"/>
                  </a:lnTo>
                  <a:lnTo>
                    <a:pt x="229809" y="287250"/>
                  </a:lnTo>
                  <a:lnTo>
                    <a:pt x="204062" y="296206"/>
                  </a:lnTo>
                  <a:lnTo>
                    <a:pt x="246059" y="296206"/>
                  </a:lnTo>
                  <a:lnTo>
                    <a:pt x="274612" y="248844"/>
                  </a:lnTo>
                  <a:lnTo>
                    <a:pt x="278281" y="131120"/>
                  </a:lnTo>
                  <a:lnTo>
                    <a:pt x="275972" y="127692"/>
                  </a:lnTo>
                  <a:lnTo>
                    <a:pt x="253871" y="118770"/>
                  </a:lnTo>
                  <a:close/>
                </a:path>
                <a:path w="408304" h="409575">
                  <a:moveTo>
                    <a:pt x="186286" y="157383"/>
                  </a:moveTo>
                  <a:lnTo>
                    <a:pt x="173144" y="170580"/>
                  </a:lnTo>
                  <a:lnTo>
                    <a:pt x="197840" y="195351"/>
                  </a:lnTo>
                  <a:lnTo>
                    <a:pt x="41760" y="195351"/>
                  </a:lnTo>
                  <a:lnTo>
                    <a:pt x="41760" y="214005"/>
                  </a:lnTo>
                  <a:lnTo>
                    <a:pt x="197848" y="214005"/>
                  </a:lnTo>
                  <a:lnTo>
                    <a:pt x="173144" y="238791"/>
                  </a:lnTo>
                  <a:lnTo>
                    <a:pt x="186286" y="251973"/>
                  </a:lnTo>
                  <a:lnTo>
                    <a:pt x="230494" y="207624"/>
                  </a:lnTo>
                  <a:lnTo>
                    <a:pt x="230494" y="201724"/>
                  </a:lnTo>
                  <a:lnTo>
                    <a:pt x="186286" y="157383"/>
                  </a:lnTo>
                  <a:close/>
                </a:path>
                <a:path w="408304" h="409575">
                  <a:moveTo>
                    <a:pt x="205317" y="56754"/>
                  </a:moveTo>
                  <a:lnTo>
                    <a:pt x="202807" y="56754"/>
                  </a:lnTo>
                  <a:lnTo>
                    <a:pt x="99692" y="98390"/>
                  </a:lnTo>
                  <a:lnTo>
                    <a:pt x="97383" y="101810"/>
                  </a:lnTo>
                  <a:lnTo>
                    <a:pt x="97383" y="180265"/>
                  </a:lnTo>
                  <a:lnTo>
                    <a:pt x="115980" y="180265"/>
                  </a:lnTo>
                  <a:lnTo>
                    <a:pt x="115980" y="111922"/>
                  </a:lnTo>
                  <a:lnTo>
                    <a:pt x="204062" y="76363"/>
                  </a:lnTo>
                  <a:lnTo>
                    <a:pt x="253878" y="76363"/>
                  </a:lnTo>
                  <a:lnTo>
                    <a:pt x="205317" y="56754"/>
                  </a:lnTo>
                  <a:close/>
                </a:path>
                <a:path w="408304" h="409575">
                  <a:moveTo>
                    <a:pt x="205317" y="99168"/>
                  </a:moveTo>
                  <a:lnTo>
                    <a:pt x="202807" y="99168"/>
                  </a:lnTo>
                  <a:lnTo>
                    <a:pt x="132145" y="127692"/>
                  </a:lnTo>
                  <a:lnTo>
                    <a:pt x="129835" y="131120"/>
                  </a:lnTo>
                  <a:lnTo>
                    <a:pt x="129835" y="180265"/>
                  </a:lnTo>
                  <a:lnTo>
                    <a:pt x="148433" y="180265"/>
                  </a:lnTo>
                  <a:lnTo>
                    <a:pt x="148433" y="141232"/>
                  </a:lnTo>
                  <a:lnTo>
                    <a:pt x="204062" y="118770"/>
                  </a:lnTo>
                  <a:lnTo>
                    <a:pt x="253871" y="118770"/>
                  </a:lnTo>
                  <a:lnTo>
                    <a:pt x="205317" y="99168"/>
                  </a:lnTo>
                  <a:close/>
                </a:path>
              </a:pathLst>
            </a:custGeom>
            <a:solidFill>
              <a:srgbClr val="A066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59551" y="3006852"/>
              <a:ext cx="457200" cy="4572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4" y="3006852"/>
              <a:ext cx="457200" cy="4572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59551" y="4002024"/>
              <a:ext cx="457200" cy="4572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95744" y="4002024"/>
              <a:ext cx="457200" cy="4572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29712" y="3290316"/>
              <a:ext cx="457200" cy="45872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9952519" y="4281788"/>
              <a:ext cx="408940" cy="410209"/>
            </a:xfrm>
            <a:custGeom>
              <a:avLst/>
              <a:gdLst/>
              <a:ahLst/>
              <a:cxnLst/>
              <a:rect l="l" t="t" r="r" b="b"/>
              <a:pathLst>
                <a:path w="408940" h="410210">
                  <a:moveTo>
                    <a:pt x="388584" y="195491"/>
                  </a:moveTo>
                  <a:lnTo>
                    <a:pt x="214714" y="195491"/>
                  </a:lnTo>
                  <a:lnTo>
                    <a:pt x="194900" y="215365"/>
                  </a:lnTo>
                  <a:lnTo>
                    <a:pt x="194901" y="390328"/>
                  </a:lnTo>
                  <a:lnTo>
                    <a:pt x="389150" y="409635"/>
                  </a:lnTo>
                  <a:lnTo>
                    <a:pt x="396633" y="408115"/>
                  </a:lnTo>
                  <a:lnTo>
                    <a:pt x="402752" y="403972"/>
                  </a:lnTo>
                  <a:lnTo>
                    <a:pt x="406883" y="397834"/>
                  </a:lnTo>
                  <a:lnTo>
                    <a:pt x="408266" y="390981"/>
                  </a:lnTo>
                  <a:lnTo>
                    <a:pt x="389150" y="390981"/>
                  </a:lnTo>
                  <a:lnTo>
                    <a:pt x="213498" y="390328"/>
                  </a:lnTo>
                  <a:lnTo>
                    <a:pt x="213498" y="214697"/>
                  </a:lnTo>
                  <a:lnTo>
                    <a:pt x="214048" y="214145"/>
                  </a:lnTo>
                  <a:lnTo>
                    <a:pt x="408152" y="214145"/>
                  </a:lnTo>
                  <a:lnTo>
                    <a:pt x="406839" y="207636"/>
                  </a:lnTo>
                  <a:lnTo>
                    <a:pt x="402588" y="201318"/>
                  </a:lnTo>
                  <a:lnTo>
                    <a:pt x="396289" y="197055"/>
                  </a:lnTo>
                  <a:lnTo>
                    <a:pt x="388584" y="195491"/>
                  </a:lnTo>
                  <a:close/>
                </a:path>
                <a:path w="408940" h="410210">
                  <a:moveTo>
                    <a:pt x="408152" y="214145"/>
                  </a:moveTo>
                  <a:lnTo>
                    <a:pt x="389251" y="214145"/>
                  </a:lnTo>
                  <a:lnTo>
                    <a:pt x="389801" y="214697"/>
                  </a:lnTo>
                  <a:lnTo>
                    <a:pt x="389150" y="390981"/>
                  </a:lnTo>
                  <a:lnTo>
                    <a:pt x="408266" y="390981"/>
                  </a:lnTo>
                  <a:lnTo>
                    <a:pt x="408398" y="390328"/>
                  </a:lnTo>
                  <a:lnTo>
                    <a:pt x="408398" y="215365"/>
                  </a:lnTo>
                  <a:lnTo>
                    <a:pt x="408152" y="214145"/>
                  </a:lnTo>
                  <a:close/>
                </a:path>
                <a:path w="408940" h="410210">
                  <a:moveTo>
                    <a:pt x="283013" y="97745"/>
                  </a:moveTo>
                  <a:lnTo>
                    <a:pt x="109135" y="97745"/>
                  </a:lnTo>
                  <a:lnTo>
                    <a:pt x="89329" y="117611"/>
                  </a:lnTo>
                  <a:lnTo>
                    <a:pt x="89329" y="292024"/>
                  </a:lnTo>
                  <a:lnTo>
                    <a:pt x="179271" y="311890"/>
                  </a:lnTo>
                  <a:lnTo>
                    <a:pt x="179271" y="293237"/>
                  </a:lnTo>
                  <a:lnTo>
                    <a:pt x="108469" y="293237"/>
                  </a:lnTo>
                  <a:lnTo>
                    <a:pt x="107927" y="292693"/>
                  </a:lnTo>
                  <a:lnTo>
                    <a:pt x="107926" y="116935"/>
                  </a:lnTo>
                  <a:lnTo>
                    <a:pt x="108469" y="116399"/>
                  </a:lnTo>
                  <a:lnTo>
                    <a:pt x="302582" y="116399"/>
                  </a:lnTo>
                  <a:lnTo>
                    <a:pt x="301266" y="109887"/>
                  </a:lnTo>
                  <a:lnTo>
                    <a:pt x="297014" y="103572"/>
                  </a:lnTo>
                  <a:lnTo>
                    <a:pt x="290715" y="99309"/>
                  </a:lnTo>
                  <a:lnTo>
                    <a:pt x="283013" y="97745"/>
                  </a:lnTo>
                  <a:close/>
                </a:path>
                <a:path w="408940" h="410210">
                  <a:moveTo>
                    <a:pt x="193683" y="0"/>
                  </a:moveTo>
                  <a:lnTo>
                    <a:pt x="19815" y="0"/>
                  </a:lnTo>
                  <a:lnTo>
                    <a:pt x="0" y="19874"/>
                  </a:lnTo>
                  <a:lnTo>
                    <a:pt x="0" y="194271"/>
                  </a:lnTo>
                  <a:lnTo>
                    <a:pt x="74258" y="214145"/>
                  </a:lnTo>
                  <a:lnTo>
                    <a:pt x="74258" y="195491"/>
                  </a:lnTo>
                  <a:lnTo>
                    <a:pt x="19146" y="195491"/>
                  </a:lnTo>
                  <a:lnTo>
                    <a:pt x="18597" y="194939"/>
                  </a:lnTo>
                  <a:lnTo>
                    <a:pt x="18597" y="19205"/>
                  </a:lnTo>
                  <a:lnTo>
                    <a:pt x="19145" y="18653"/>
                  </a:lnTo>
                  <a:lnTo>
                    <a:pt x="213251" y="18653"/>
                  </a:lnTo>
                  <a:lnTo>
                    <a:pt x="211938" y="12145"/>
                  </a:lnTo>
                  <a:lnTo>
                    <a:pt x="207688" y="5827"/>
                  </a:lnTo>
                  <a:lnTo>
                    <a:pt x="201389" y="1564"/>
                  </a:lnTo>
                  <a:lnTo>
                    <a:pt x="193683" y="0"/>
                  </a:lnTo>
                  <a:close/>
                </a:path>
                <a:path w="408940" h="410210">
                  <a:moveTo>
                    <a:pt x="302582" y="116399"/>
                  </a:moveTo>
                  <a:lnTo>
                    <a:pt x="283687" y="116399"/>
                  </a:lnTo>
                  <a:lnTo>
                    <a:pt x="284229" y="116935"/>
                  </a:lnTo>
                  <a:lnTo>
                    <a:pt x="284230" y="180381"/>
                  </a:lnTo>
                  <a:lnTo>
                    <a:pt x="302827" y="180381"/>
                  </a:lnTo>
                  <a:lnTo>
                    <a:pt x="302827" y="117612"/>
                  </a:lnTo>
                  <a:lnTo>
                    <a:pt x="302582" y="116399"/>
                  </a:lnTo>
                  <a:close/>
                </a:path>
                <a:path w="408940" h="410210">
                  <a:moveTo>
                    <a:pt x="213251" y="18653"/>
                  </a:moveTo>
                  <a:lnTo>
                    <a:pt x="194358" y="18653"/>
                  </a:lnTo>
                  <a:lnTo>
                    <a:pt x="194900" y="19205"/>
                  </a:lnTo>
                  <a:lnTo>
                    <a:pt x="194900" y="82636"/>
                  </a:lnTo>
                  <a:lnTo>
                    <a:pt x="213497" y="82636"/>
                  </a:lnTo>
                  <a:lnTo>
                    <a:pt x="213497" y="19874"/>
                  </a:lnTo>
                  <a:lnTo>
                    <a:pt x="213251" y="18653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65763" y="2983992"/>
              <a:ext cx="457200" cy="4572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8611396" y="3016861"/>
              <a:ext cx="408305" cy="409575"/>
            </a:xfrm>
            <a:custGeom>
              <a:avLst/>
              <a:gdLst/>
              <a:ahLst/>
              <a:cxnLst/>
              <a:rect l="l" t="t" r="r" b="b"/>
              <a:pathLst>
                <a:path w="408304" h="409575">
                  <a:moveTo>
                    <a:pt x="204062" y="0"/>
                  </a:moveTo>
                  <a:lnTo>
                    <a:pt x="157331" y="5414"/>
                  </a:lnTo>
                  <a:lnTo>
                    <a:pt x="114402" y="20834"/>
                  </a:lnTo>
                  <a:lnTo>
                    <a:pt x="76510" y="45021"/>
                  </a:lnTo>
                  <a:lnTo>
                    <a:pt x="44888" y="76736"/>
                  </a:lnTo>
                  <a:lnTo>
                    <a:pt x="20773" y="114743"/>
                  </a:lnTo>
                  <a:lnTo>
                    <a:pt x="5399" y="157803"/>
                  </a:lnTo>
                  <a:lnTo>
                    <a:pt x="0" y="204678"/>
                  </a:lnTo>
                  <a:lnTo>
                    <a:pt x="5399" y="251550"/>
                  </a:lnTo>
                  <a:lnTo>
                    <a:pt x="20773" y="294609"/>
                  </a:lnTo>
                  <a:lnTo>
                    <a:pt x="44889" y="332616"/>
                  </a:lnTo>
                  <a:lnTo>
                    <a:pt x="76510" y="364333"/>
                  </a:lnTo>
                  <a:lnTo>
                    <a:pt x="114403" y="388521"/>
                  </a:lnTo>
                  <a:lnTo>
                    <a:pt x="157332" y="403942"/>
                  </a:lnTo>
                  <a:lnTo>
                    <a:pt x="204063" y="409358"/>
                  </a:lnTo>
                  <a:lnTo>
                    <a:pt x="250796" y="403942"/>
                  </a:lnTo>
                  <a:lnTo>
                    <a:pt x="287649" y="390704"/>
                  </a:lnTo>
                  <a:lnTo>
                    <a:pt x="204063" y="390704"/>
                  </a:lnTo>
                  <a:lnTo>
                    <a:pt x="154814" y="384048"/>
                  </a:lnTo>
                  <a:lnTo>
                    <a:pt x="110526" y="365271"/>
                  </a:lnTo>
                  <a:lnTo>
                    <a:pt x="72978" y="336158"/>
                  </a:lnTo>
                  <a:lnTo>
                    <a:pt x="43954" y="298498"/>
                  </a:lnTo>
                  <a:lnTo>
                    <a:pt x="25233" y="254076"/>
                  </a:lnTo>
                  <a:lnTo>
                    <a:pt x="18597" y="204678"/>
                  </a:lnTo>
                  <a:lnTo>
                    <a:pt x="25233" y="155285"/>
                  </a:lnTo>
                  <a:lnTo>
                    <a:pt x="43954" y="110865"/>
                  </a:lnTo>
                  <a:lnTo>
                    <a:pt x="72978" y="73204"/>
                  </a:lnTo>
                  <a:lnTo>
                    <a:pt x="110525" y="44090"/>
                  </a:lnTo>
                  <a:lnTo>
                    <a:pt x="154813" y="25310"/>
                  </a:lnTo>
                  <a:lnTo>
                    <a:pt x="204062" y="18653"/>
                  </a:lnTo>
                  <a:lnTo>
                    <a:pt x="287653" y="18653"/>
                  </a:lnTo>
                  <a:lnTo>
                    <a:pt x="250795" y="5415"/>
                  </a:lnTo>
                  <a:lnTo>
                    <a:pt x="204062" y="0"/>
                  </a:lnTo>
                  <a:close/>
                </a:path>
                <a:path w="408304" h="409575">
                  <a:moveTo>
                    <a:pt x="287653" y="18653"/>
                  </a:moveTo>
                  <a:lnTo>
                    <a:pt x="204062" y="18653"/>
                  </a:lnTo>
                  <a:lnTo>
                    <a:pt x="253305" y="25310"/>
                  </a:lnTo>
                  <a:lnTo>
                    <a:pt x="297591" y="44090"/>
                  </a:lnTo>
                  <a:lnTo>
                    <a:pt x="335139" y="73204"/>
                  </a:lnTo>
                  <a:lnTo>
                    <a:pt x="364165" y="110865"/>
                  </a:lnTo>
                  <a:lnTo>
                    <a:pt x="382888" y="155286"/>
                  </a:lnTo>
                  <a:lnTo>
                    <a:pt x="389525" y="204678"/>
                  </a:lnTo>
                  <a:lnTo>
                    <a:pt x="382888" y="254076"/>
                  </a:lnTo>
                  <a:lnTo>
                    <a:pt x="364165" y="298498"/>
                  </a:lnTo>
                  <a:lnTo>
                    <a:pt x="335139" y="336159"/>
                  </a:lnTo>
                  <a:lnTo>
                    <a:pt x="297592" y="365271"/>
                  </a:lnTo>
                  <a:lnTo>
                    <a:pt x="253306" y="384048"/>
                  </a:lnTo>
                  <a:lnTo>
                    <a:pt x="204063" y="390704"/>
                  </a:lnTo>
                  <a:lnTo>
                    <a:pt x="287649" y="390704"/>
                  </a:lnTo>
                  <a:lnTo>
                    <a:pt x="331617" y="364333"/>
                  </a:lnTo>
                  <a:lnTo>
                    <a:pt x="363237" y="332617"/>
                  </a:lnTo>
                  <a:lnTo>
                    <a:pt x="387350" y="294610"/>
                  </a:lnTo>
                  <a:lnTo>
                    <a:pt x="402723" y="251551"/>
                  </a:lnTo>
                  <a:lnTo>
                    <a:pt x="408122" y="204678"/>
                  </a:lnTo>
                  <a:lnTo>
                    <a:pt x="402723" y="157803"/>
                  </a:lnTo>
                  <a:lnTo>
                    <a:pt x="387350" y="114743"/>
                  </a:lnTo>
                  <a:lnTo>
                    <a:pt x="363236" y="76737"/>
                  </a:lnTo>
                  <a:lnTo>
                    <a:pt x="331617" y="45021"/>
                  </a:lnTo>
                  <a:lnTo>
                    <a:pt x="293725" y="20834"/>
                  </a:lnTo>
                  <a:lnTo>
                    <a:pt x="287653" y="18653"/>
                  </a:lnTo>
                  <a:close/>
                </a:path>
                <a:path w="408304" h="409575">
                  <a:moveTo>
                    <a:pt x="116205" y="228508"/>
                  </a:moveTo>
                  <a:lnTo>
                    <a:pt x="97647" y="229674"/>
                  </a:lnTo>
                  <a:lnTo>
                    <a:pt x="98604" y="240157"/>
                  </a:lnTo>
                  <a:lnTo>
                    <a:pt x="100718" y="253801"/>
                  </a:lnTo>
                  <a:lnTo>
                    <a:pt x="126085" y="314973"/>
                  </a:lnTo>
                  <a:lnTo>
                    <a:pt x="173333" y="348144"/>
                  </a:lnTo>
                  <a:lnTo>
                    <a:pt x="204062" y="352377"/>
                  </a:lnTo>
                  <a:lnTo>
                    <a:pt x="256323" y="339223"/>
                  </a:lnTo>
                  <a:lnTo>
                    <a:pt x="261927" y="333723"/>
                  </a:lnTo>
                  <a:lnTo>
                    <a:pt x="204062" y="333723"/>
                  </a:lnTo>
                  <a:lnTo>
                    <a:pt x="178860" y="330309"/>
                  </a:lnTo>
                  <a:lnTo>
                    <a:pt x="140490" y="303130"/>
                  </a:lnTo>
                  <a:lnTo>
                    <a:pt x="122140" y="263737"/>
                  </a:lnTo>
                  <a:lnTo>
                    <a:pt x="116972" y="236987"/>
                  </a:lnTo>
                  <a:lnTo>
                    <a:pt x="116205" y="228508"/>
                  </a:lnTo>
                  <a:close/>
                </a:path>
                <a:path w="408304" h="409575">
                  <a:moveTo>
                    <a:pt x="253878" y="76363"/>
                  </a:moveTo>
                  <a:lnTo>
                    <a:pt x="204062" y="76363"/>
                  </a:lnTo>
                  <a:lnTo>
                    <a:pt x="292136" y="111922"/>
                  </a:lnTo>
                  <a:lnTo>
                    <a:pt x="292136" y="230148"/>
                  </a:lnTo>
                  <a:lnTo>
                    <a:pt x="290578" y="248109"/>
                  </a:lnTo>
                  <a:lnTo>
                    <a:pt x="280648" y="283517"/>
                  </a:lnTo>
                  <a:lnTo>
                    <a:pt x="254443" y="318133"/>
                  </a:lnTo>
                  <a:lnTo>
                    <a:pt x="204062" y="333723"/>
                  </a:lnTo>
                  <a:lnTo>
                    <a:pt x="261927" y="333723"/>
                  </a:lnTo>
                  <a:lnTo>
                    <a:pt x="289037" y="307115"/>
                  </a:lnTo>
                  <a:lnTo>
                    <a:pt x="305931" y="267081"/>
                  </a:lnTo>
                  <a:lnTo>
                    <a:pt x="310734" y="230148"/>
                  </a:lnTo>
                  <a:lnTo>
                    <a:pt x="310734" y="101810"/>
                  </a:lnTo>
                  <a:lnTo>
                    <a:pt x="308424" y="98390"/>
                  </a:lnTo>
                  <a:lnTo>
                    <a:pt x="253878" y="76363"/>
                  </a:lnTo>
                  <a:close/>
                </a:path>
                <a:path w="408304" h="409575">
                  <a:moveTo>
                    <a:pt x="148433" y="229099"/>
                  </a:moveTo>
                  <a:lnTo>
                    <a:pt x="129836" y="229099"/>
                  </a:lnTo>
                  <a:lnTo>
                    <a:pt x="129882" y="234438"/>
                  </a:lnTo>
                  <a:lnTo>
                    <a:pt x="129975" y="234990"/>
                  </a:lnTo>
                  <a:lnTo>
                    <a:pt x="133502" y="248844"/>
                  </a:lnTo>
                  <a:lnTo>
                    <a:pt x="145106" y="276146"/>
                  </a:lnTo>
                  <a:lnTo>
                    <a:pt x="167666" y="302838"/>
                  </a:lnTo>
                  <a:lnTo>
                    <a:pt x="204062" y="314859"/>
                  </a:lnTo>
                  <a:lnTo>
                    <a:pt x="240454" y="302838"/>
                  </a:lnTo>
                  <a:lnTo>
                    <a:pt x="246059" y="296206"/>
                  </a:lnTo>
                  <a:lnTo>
                    <a:pt x="204062" y="296206"/>
                  </a:lnTo>
                  <a:lnTo>
                    <a:pt x="178312" y="287250"/>
                  </a:lnTo>
                  <a:lnTo>
                    <a:pt x="161463" y="267007"/>
                  </a:lnTo>
                  <a:lnTo>
                    <a:pt x="152006" y="245414"/>
                  </a:lnTo>
                  <a:lnTo>
                    <a:pt x="148433" y="232410"/>
                  </a:lnTo>
                  <a:lnTo>
                    <a:pt x="148433" y="229099"/>
                  </a:lnTo>
                  <a:close/>
                </a:path>
                <a:path w="408304" h="409575">
                  <a:moveTo>
                    <a:pt x="253871" y="118770"/>
                  </a:moveTo>
                  <a:lnTo>
                    <a:pt x="204062" y="118770"/>
                  </a:lnTo>
                  <a:lnTo>
                    <a:pt x="259684" y="141232"/>
                  </a:lnTo>
                  <a:lnTo>
                    <a:pt x="259684" y="232410"/>
                  </a:lnTo>
                  <a:lnTo>
                    <a:pt x="256115" y="245414"/>
                  </a:lnTo>
                  <a:lnTo>
                    <a:pt x="246658" y="267007"/>
                  </a:lnTo>
                  <a:lnTo>
                    <a:pt x="229809" y="287250"/>
                  </a:lnTo>
                  <a:lnTo>
                    <a:pt x="204062" y="296206"/>
                  </a:lnTo>
                  <a:lnTo>
                    <a:pt x="246059" y="296206"/>
                  </a:lnTo>
                  <a:lnTo>
                    <a:pt x="274612" y="248844"/>
                  </a:lnTo>
                  <a:lnTo>
                    <a:pt x="278281" y="131120"/>
                  </a:lnTo>
                  <a:lnTo>
                    <a:pt x="275972" y="127692"/>
                  </a:lnTo>
                  <a:lnTo>
                    <a:pt x="253871" y="118770"/>
                  </a:lnTo>
                  <a:close/>
                </a:path>
                <a:path w="408304" h="409575">
                  <a:moveTo>
                    <a:pt x="186286" y="157383"/>
                  </a:moveTo>
                  <a:lnTo>
                    <a:pt x="173144" y="170580"/>
                  </a:lnTo>
                  <a:lnTo>
                    <a:pt x="197840" y="195351"/>
                  </a:lnTo>
                  <a:lnTo>
                    <a:pt x="41760" y="195351"/>
                  </a:lnTo>
                  <a:lnTo>
                    <a:pt x="41760" y="214005"/>
                  </a:lnTo>
                  <a:lnTo>
                    <a:pt x="197848" y="214005"/>
                  </a:lnTo>
                  <a:lnTo>
                    <a:pt x="173144" y="238791"/>
                  </a:lnTo>
                  <a:lnTo>
                    <a:pt x="186286" y="251973"/>
                  </a:lnTo>
                  <a:lnTo>
                    <a:pt x="230494" y="207624"/>
                  </a:lnTo>
                  <a:lnTo>
                    <a:pt x="230494" y="201724"/>
                  </a:lnTo>
                  <a:lnTo>
                    <a:pt x="186286" y="157383"/>
                  </a:lnTo>
                  <a:close/>
                </a:path>
                <a:path w="408304" h="409575">
                  <a:moveTo>
                    <a:pt x="205317" y="56754"/>
                  </a:moveTo>
                  <a:lnTo>
                    <a:pt x="202807" y="56754"/>
                  </a:lnTo>
                  <a:lnTo>
                    <a:pt x="99692" y="98390"/>
                  </a:lnTo>
                  <a:lnTo>
                    <a:pt x="97383" y="101810"/>
                  </a:lnTo>
                  <a:lnTo>
                    <a:pt x="97383" y="180265"/>
                  </a:lnTo>
                  <a:lnTo>
                    <a:pt x="115980" y="180265"/>
                  </a:lnTo>
                  <a:lnTo>
                    <a:pt x="115980" y="111922"/>
                  </a:lnTo>
                  <a:lnTo>
                    <a:pt x="204062" y="76363"/>
                  </a:lnTo>
                  <a:lnTo>
                    <a:pt x="253878" y="76363"/>
                  </a:lnTo>
                  <a:lnTo>
                    <a:pt x="205317" y="56754"/>
                  </a:lnTo>
                  <a:close/>
                </a:path>
                <a:path w="408304" h="409575">
                  <a:moveTo>
                    <a:pt x="205317" y="99168"/>
                  </a:moveTo>
                  <a:lnTo>
                    <a:pt x="202807" y="99168"/>
                  </a:lnTo>
                  <a:lnTo>
                    <a:pt x="132145" y="127692"/>
                  </a:lnTo>
                  <a:lnTo>
                    <a:pt x="129835" y="131120"/>
                  </a:lnTo>
                  <a:lnTo>
                    <a:pt x="129835" y="180265"/>
                  </a:lnTo>
                  <a:lnTo>
                    <a:pt x="148433" y="180265"/>
                  </a:lnTo>
                  <a:lnTo>
                    <a:pt x="148433" y="141232"/>
                  </a:lnTo>
                  <a:lnTo>
                    <a:pt x="204062" y="118770"/>
                  </a:lnTo>
                  <a:lnTo>
                    <a:pt x="253871" y="118770"/>
                  </a:lnTo>
                  <a:lnTo>
                    <a:pt x="205317" y="99168"/>
                  </a:lnTo>
                  <a:close/>
                </a:path>
              </a:pathLst>
            </a:custGeom>
            <a:solidFill>
              <a:srgbClr val="A0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9952519" y="2997056"/>
              <a:ext cx="408940" cy="410209"/>
            </a:xfrm>
            <a:custGeom>
              <a:avLst/>
              <a:gdLst/>
              <a:ahLst/>
              <a:cxnLst/>
              <a:rect l="l" t="t" r="r" b="b"/>
              <a:pathLst>
                <a:path w="408940" h="410210">
                  <a:moveTo>
                    <a:pt x="388584" y="195491"/>
                  </a:moveTo>
                  <a:lnTo>
                    <a:pt x="214714" y="195491"/>
                  </a:lnTo>
                  <a:lnTo>
                    <a:pt x="194900" y="215365"/>
                  </a:lnTo>
                  <a:lnTo>
                    <a:pt x="194901" y="390328"/>
                  </a:lnTo>
                  <a:lnTo>
                    <a:pt x="389150" y="409635"/>
                  </a:lnTo>
                  <a:lnTo>
                    <a:pt x="396633" y="408115"/>
                  </a:lnTo>
                  <a:lnTo>
                    <a:pt x="402752" y="403972"/>
                  </a:lnTo>
                  <a:lnTo>
                    <a:pt x="406883" y="397834"/>
                  </a:lnTo>
                  <a:lnTo>
                    <a:pt x="408266" y="390981"/>
                  </a:lnTo>
                  <a:lnTo>
                    <a:pt x="389150" y="390981"/>
                  </a:lnTo>
                  <a:lnTo>
                    <a:pt x="213498" y="390328"/>
                  </a:lnTo>
                  <a:lnTo>
                    <a:pt x="213498" y="214697"/>
                  </a:lnTo>
                  <a:lnTo>
                    <a:pt x="214048" y="214145"/>
                  </a:lnTo>
                  <a:lnTo>
                    <a:pt x="408152" y="214145"/>
                  </a:lnTo>
                  <a:lnTo>
                    <a:pt x="406839" y="207637"/>
                  </a:lnTo>
                  <a:lnTo>
                    <a:pt x="402588" y="201319"/>
                  </a:lnTo>
                  <a:lnTo>
                    <a:pt x="396289" y="197055"/>
                  </a:lnTo>
                  <a:lnTo>
                    <a:pt x="388584" y="195491"/>
                  </a:lnTo>
                  <a:close/>
                </a:path>
                <a:path w="408940" h="410210">
                  <a:moveTo>
                    <a:pt x="408152" y="214145"/>
                  </a:moveTo>
                  <a:lnTo>
                    <a:pt x="389251" y="214145"/>
                  </a:lnTo>
                  <a:lnTo>
                    <a:pt x="389801" y="214697"/>
                  </a:lnTo>
                  <a:lnTo>
                    <a:pt x="389150" y="390981"/>
                  </a:lnTo>
                  <a:lnTo>
                    <a:pt x="408266" y="390981"/>
                  </a:lnTo>
                  <a:lnTo>
                    <a:pt x="408398" y="390328"/>
                  </a:lnTo>
                  <a:lnTo>
                    <a:pt x="408398" y="215365"/>
                  </a:lnTo>
                  <a:lnTo>
                    <a:pt x="408152" y="214145"/>
                  </a:lnTo>
                  <a:close/>
                </a:path>
                <a:path w="408940" h="410210">
                  <a:moveTo>
                    <a:pt x="283013" y="97745"/>
                  </a:moveTo>
                  <a:lnTo>
                    <a:pt x="109135" y="97745"/>
                  </a:lnTo>
                  <a:lnTo>
                    <a:pt x="89329" y="117612"/>
                  </a:lnTo>
                  <a:lnTo>
                    <a:pt x="89329" y="292024"/>
                  </a:lnTo>
                  <a:lnTo>
                    <a:pt x="179271" y="311890"/>
                  </a:lnTo>
                  <a:lnTo>
                    <a:pt x="179271" y="293237"/>
                  </a:lnTo>
                  <a:lnTo>
                    <a:pt x="108469" y="293237"/>
                  </a:lnTo>
                  <a:lnTo>
                    <a:pt x="107927" y="292693"/>
                  </a:lnTo>
                  <a:lnTo>
                    <a:pt x="107926" y="116935"/>
                  </a:lnTo>
                  <a:lnTo>
                    <a:pt x="108469" y="116399"/>
                  </a:lnTo>
                  <a:lnTo>
                    <a:pt x="302582" y="116399"/>
                  </a:lnTo>
                  <a:lnTo>
                    <a:pt x="301266" y="109887"/>
                  </a:lnTo>
                  <a:lnTo>
                    <a:pt x="297014" y="103572"/>
                  </a:lnTo>
                  <a:lnTo>
                    <a:pt x="290715" y="99309"/>
                  </a:lnTo>
                  <a:lnTo>
                    <a:pt x="283013" y="97745"/>
                  </a:lnTo>
                  <a:close/>
                </a:path>
                <a:path w="408940" h="410210">
                  <a:moveTo>
                    <a:pt x="193683" y="0"/>
                  </a:moveTo>
                  <a:lnTo>
                    <a:pt x="19815" y="0"/>
                  </a:lnTo>
                  <a:lnTo>
                    <a:pt x="0" y="19874"/>
                  </a:lnTo>
                  <a:lnTo>
                    <a:pt x="0" y="194271"/>
                  </a:lnTo>
                  <a:lnTo>
                    <a:pt x="74258" y="214145"/>
                  </a:lnTo>
                  <a:lnTo>
                    <a:pt x="74258" y="195491"/>
                  </a:lnTo>
                  <a:lnTo>
                    <a:pt x="19146" y="195491"/>
                  </a:lnTo>
                  <a:lnTo>
                    <a:pt x="18597" y="194939"/>
                  </a:lnTo>
                  <a:lnTo>
                    <a:pt x="18597" y="19205"/>
                  </a:lnTo>
                  <a:lnTo>
                    <a:pt x="19145" y="18653"/>
                  </a:lnTo>
                  <a:lnTo>
                    <a:pt x="213251" y="18653"/>
                  </a:lnTo>
                  <a:lnTo>
                    <a:pt x="211938" y="12145"/>
                  </a:lnTo>
                  <a:lnTo>
                    <a:pt x="207688" y="5827"/>
                  </a:lnTo>
                  <a:lnTo>
                    <a:pt x="201389" y="1564"/>
                  </a:lnTo>
                  <a:lnTo>
                    <a:pt x="193683" y="0"/>
                  </a:lnTo>
                  <a:close/>
                </a:path>
                <a:path w="408940" h="410210">
                  <a:moveTo>
                    <a:pt x="302582" y="116399"/>
                  </a:moveTo>
                  <a:lnTo>
                    <a:pt x="283687" y="116399"/>
                  </a:lnTo>
                  <a:lnTo>
                    <a:pt x="284229" y="116935"/>
                  </a:lnTo>
                  <a:lnTo>
                    <a:pt x="284230" y="180382"/>
                  </a:lnTo>
                  <a:lnTo>
                    <a:pt x="302827" y="180382"/>
                  </a:lnTo>
                  <a:lnTo>
                    <a:pt x="302827" y="117612"/>
                  </a:lnTo>
                  <a:lnTo>
                    <a:pt x="302582" y="116399"/>
                  </a:lnTo>
                  <a:close/>
                </a:path>
                <a:path w="408940" h="410210">
                  <a:moveTo>
                    <a:pt x="213251" y="18653"/>
                  </a:moveTo>
                  <a:lnTo>
                    <a:pt x="194358" y="18653"/>
                  </a:lnTo>
                  <a:lnTo>
                    <a:pt x="194900" y="19205"/>
                  </a:lnTo>
                  <a:lnTo>
                    <a:pt x="194900" y="82636"/>
                  </a:lnTo>
                  <a:lnTo>
                    <a:pt x="213497" y="82636"/>
                  </a:lnTo>
                  <a:lnTo>
                    <a:pt x="213497" y="19874"/>
                  </a:lnTo>
                  <a:lnTo>
                    <a:pt x="213251" y="18653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203158" y="2498882"/>
              <a:ext cx="314325" cy="316865"/>
            </a:xfrm>
            <a:custGeom>
              <a:avLst/>
              <a:gdLst/>
              <a:ahLst/>
              <a:cxnLst/>
              <a:rect l="l" t="t" r="r" b="b"/>
              <a:pathLst>
                <a:path w="314325" h="316864">
                  <a:moveTo>
                    <a:pt x="314146" y="0"/>
                  </a:moveTo>
                  <a:lnTo>
                    <a:pt x="0" y="0"/>
                  </a:lnTo>
                  <a:lnTo>
                    <a:pt x="0" y="316864"/>
                  </a:lnTo>
                  <a:lnTo>
                    <a:pt x="314146" y="316864"/>
                  </a:lnTo>
                  <a:lnTo>
                    <a:pt x="314146" y="0"/>
                  </a:lnTo>
                  <a:close/>
                </a:path>
              </a:pathLst>
            </a:custGeom>
            <a:solidFill>
              <a:srgbClr val="6CAD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50280" y="2578454"/>
              <a:ext cx="219836" cy="15009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8209254" y="3823238"/>
              <a:ext cx="314325" cy="316865"/>
            </a:xfrm>
            <a:custGeom>
              <a:avLst/>
              <a:gdLst/>
              <a:ahLst/>
              <a:cxnLst/>
              <a:rect l="l" t="t" r="r" b="b"/>
              <a:pathLst>
                <a:path w="314325" h="316864">
                  <a:moveTo>
                    <a:pt x="314146" y="0"/>
                  </a:moveTo>
                  <a:lnTo>
                    <a:pt x="0" y="0"/>
                  </a:lnTo>
                  <a:lnTo>
                    <a:pt x="0" y="316864"/>
                  </a:lnTo>
                  <a:lnTo>
                    <a:pt x="314146" y="316864"/>
                  </a:lnTo>
                  <a:lnTo>
                    <a:pt x="314146" y="0"/>
                  </a:lnTo>
                  <a:close/>
                </a:path>
              </a:pathLst>
            </a:custGeom>
            <a:solidFill>
              <a:srgbClr val="6CAD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56376" y="3902810"/>
              <a:ext cx="219836" cy="150098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714978" y="2504978"/>
              <a:ext cx="314325" cy="316865"/>
            </a:xfrm>
            <a:custGeom>
              <a:avLst/>
              <a:gdLst/>
              <a:ahLst/>
              <a:cxnLst/>
              <a:rect l="l" t="t" r="r" b="b"/>
              <a:pathLst>
                <a:path w="314325" h="316864">
                  <a:moveTo>
                    <a:pt x="314146" y="0"/>
                  </a:moveTo>
                  <a:lnTo>
                    <a:pt x="0" y="0"/>
                  </a:lnTo>
                  <a:lnTo>
                    <a:pt x="0" y="316864"/>
                  </a:lnTo>
                  <a:lnTo>
                    <a:pt x="314146" y="316864"/>
                  </a:lnTo>
                  <a:lnTo>
                    <a:pt x="314146" y="0"/>
                  </a:lnTo>
                  <a:close/>
                </a:path>
              </a:pathLst>
            </a:custGeom>
            <a:solidFill>
              <a:srgbClr val="6CAD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62100" y="2584550"/>
              <a:ext cx="219836" cy="150098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825474" y="2296190"/>
              <a:ext cx="314325" cy="316865"/>
            </a:xfrm>
            <a:custGeom>
              <a:avLst/>
              <a:gdLst/>
              <a:ahLst/>
              <a:cxnLst/>
              <a:rect l="l" t="t" r="r" b="b"/>
              <a:pathLst>
                <a:path w="314325" h="316864">
                  <a:moveTo>
                    <a:pt x="314146" y="0"/>
                  </a:moveTo>
                  <a:lnTo>
                    <a:pt x="0" y="0"/>
                  </a:lnTo>
                  <a:lnTo>
                    <a:pt x="0" y="316864"/>
                  </a:lnTo>
                  <a:lnTo>
                    <a:pt x="314146" y="316864"/>
                  </a:lnTo>
                  <a:lnTo>
                    <a:pt x="314146" y="0"/>
                  </a:lnTo>
                  <a:close/>
                </a:path>
              </a:pathLst>
            </a:custGeom>
            <a:solidFill>
              <a:srgbClr val="6CAD3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10998454" y="4755641"/>
            <a:ext cx="5867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00" spc="80">
                <a:solidFill>
                  <a:srgbClr val="FFFFFF"/>
                </a:solidFill>
                <a:latin typeface="Trebuchet MS"/>
                <a:cs typeface="Trebuchet MS"/>
              </a:rPr>
              <a:t>WS</a:t>
            </a:r>
            <a:r>
              <a:rPr dirty="0" sz="1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80">
                <a:solidFill>
                  <a:srgbClr val="FFFFFF"/>
                </a:solidFill>
                <a:latin typeface="Trebuchet MS"/>
                <a:cs typeface="Trebuchet MS"/>
              </a:rPr>
              <a:t>KMS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329676" y="4762880"/>
            <a:ext cx="9715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00" spc="80">
                <a:solidFill>
                  <a:srgbClr val="FFFFFF"/>
                </a:solidFill>
                <a:latin typeface="Trebuchet MS"/>
                <a:cs typeface="Trebuchet MS"/>
              </a:rPr>
              <a:t>WS</a:t>
            </a:r>
            <a:r>
              <a:rPr dirty="0" sz="1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Pri</a:t>
            </a:r>
            <a:r>
              <a:rPr dirty="0" sz="1000" spc="-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0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00" spc="-20">
                <a:solidFill>
                  <a:srgbClr val="FFFFFF"/>
                </a:solidFill>
                <a:latin typeface="Trebuchet MS"/>
                <a:cs typeface="Trebuchet MS"/>
              </a:rPr>
              <a:t>te</a:t>
            </a:r>
            <a:r>
              <a:rPr dirty="0" sz="1000" spc="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000" spc="5">
                <a:solidFill>
                  <a:srgbClr val="FFFFFF"/>
                </a:solidFill>
                <a:latin typeface="Trebuchet MS"/>
                <a:cs typeface="Trebuchet MS"/>
              </a:rPr>
              <a:t>ink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647681" y="4755641"/>
            <a:ext cx="10185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000" spc="-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000" spc="-5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000" spc="15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1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6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000" spc="4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inst</a:t>
            </a:r>
            <a:r>
              <a:rPr dirty="0" sz="10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nces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71898" y="3395578"/>
            <a:ext cx="420370" cy="422909"/>
          </a:xfrm>
          <a:custGeom>
            <a:avLst/>
            <a:gdLst/>
            <a:ahLst/>
            <a:cxnLst/>
            <a:rect l="l" t="t" r="r" b="b"/>
            <a:pathLst>
              <a:path w="420370" h="422910">
                <a:moveTo>
                  <a:pt x="209841" y="172920"/>
                </a:moveTo>
                <a:lnTo>
                  <a:pt x="237238" y="178430"/>
                </a:lnTo>
                <a:lnTo>
                  <a:pt x="259636" y="193446"/>
                </a:lnTo>
                <a:lnTo>
                  <a:pt x="274750" y="215697"/>
                </a:lnTo>
                <a:lnTo>
                  <a:pt x="280295" y="242913"/>
                </a:lnTo>
                <a:lnTo>
                  <a:pt x="278065" y="260415"/>
                </a:lnTo>
                <a:lnTo>
                  <a:pt x="271748" y="276301"/>
                </a:lnTo>
                <a:lnTo>
                  <a:pt x="261905" y="290014"/>
                </a:lnTo>
                <a:lnTo>
                  <a:pt x="249102" y="300993"/>
                </a:lnTo>
                <a:lnTo>
                  <a:pt x="279442" y="318312"/>
                </a:lnTo>
                <a:lnTo>
                  <a:pt x="303328" y="343987"/>
                </a:lnTo>
                <a:lnTo>
                  <a:pt x="318972" y="376188"/>
                </a:lnTo>
                <a:lnTo>
                  <a:pt x="324584" y="413085"/>
                </a:lnTo>
                <a:lnTo>
                  <a:pt x="324584" y="418398"/>
                </a:lnTo>
                <a:lnTo>
                  <a:pt x="320303" y="422692"/>
                </a:lnTo>
                <a:lnTo>
                  <a:pt x="99730" y="422692"/>
                </a:lnTo>
                <a:lnTo>
                  <a:pt x="95465" y="418398"/>
                </a:lnTo>
                <a:lnTo>
                  <a:pt x="95465" y="413086"/>
                </a:lnTo>
                <a:lnTo>
                  <a:pt x="96681" y="403479"/>
                </a:lnTo>
                <a:lnTo>
                  <a:pt x="305053" y="403479"/>
                </a:lnTo>
                <a:lnTo>
                  <a:pt x="295222" y="367915"/>
                </a:lnTo>
                <a:lnTo>
                  <a:pt x="274385" y="339159"/>
                </a:lnTo>
                <a:lnTo>
                  <a:pt x="245125" y="319920"/>
                </a:lnTo>
                <a:lnTo>
                  <a:pt x="210024" y="312905"/>
                </a:lnTo>
                <a:lnTo>
                  <a:pt x="148428" y="312905"/>
                </a:lnTo>
                <a:lnTo>
                  <a:pt x="151186" y="310624"/>
                </a:lnTo>
                <a:lnTo>
                  <a:pt x="157367" y="306757"/>
                </a:lnTo>
                <a:lnTo>
                  <a:pt x="163883" y="303571"/>
                </a:lnTo>
                <a:lnTo>
                  <a:pt x="170613" y="301001"/>
                </a:lnTo>
                <a:lnTo>
                  <a:pt x="162091" y="293692"/>
                </a:lnTo>
                <a:lnTo>
                  <a:pt x="209841" y="293692"/>
                </a:lnTo>
                <a:lnTo>
                  <a:pt x="246145" y="278804"/>
                </a:lnTo>
                <a:lnTo>
                  <a:pt x="261202" y="242913"/>
                </a:lnTo>
                <a:lnTo>
                  <a:pt x="257161" y="223164"/>
                </a:lnTo>
                <a:lnTo>
                  <a:pt x="246145" y="207022"/>
                </a:lnTo>
                <a:lnTo>
                  <a:pt x="229818" y="196130"/>
                </a:lnTo>
                <a:lnTo>
                  <a:pt x="209841" y="192133"/>
                </a:lnTo>
                <a:lnTo>
                  <a:pt x="162023" y="192133"/>
                </a:lnTo>
                <a:lnTo>
                  <a:pt x="182455" y="178430"/>
                </a:lnTo>
                <a:lnTo>
                  <a:pt x="209841" y="172920"/>
                </a:lnTo>
                <a:close/>
              </a:path>
              <a:path w="420370" h="422910">
                <a:moveTo>
                  <a:pt x="148428" y="312905"/>
                </a:moveTo>
                <a:lnTo>
                  <a:pt x="210024" y="312905"/>
                </a:lnTo>
                <a:lnTo>
                  <a:pt x="197215" y="313807"/>
                </a:lnTo>
                <a:lnTo>
                  <a:pt x="184700" y="316479"/>
                </a:lnTo>
                <a:lnTo>
                  <a:pt x="143400" y="341374"/>
                </a:lnTo>
                <a:lnTo>
                  <a:pt x="119787" y="380547"/>
                </a:lnTo>
                <a:lnTo>
                  <a:pt x="115004" y="403479"/>
                </a:lnTo>
                <a:lnTo>
                  <a:pt x="96681" y="403479"/>
                </a:lnTo>
                <a:lnTo>
                  <a:pt x="99338" y="382495"/>
                </a:lnTo>
                <a:lnTo>
                  <a:pt x="110435" y="354264"/>
                </a:lnTo>
                <a:lnTo>
                  <a:pt x="127977" y="329828"/>
                </a:lnTo>
                <a:lnTo>
                  <a:pt x="148428" y="312905"/>
                </a:lnTo>
                <a:close/>
              </a:path>
              <a:path w="420370" h="422910">
                <a:moveTo>
                  <a:pt x="162023" y="192133"/>
                </a:moveTo>
                <a:lnTo>
                  <a:pt x="209841" y="192133"/>
                </a:lnTo>
                <a:lnTo>
                  <a:pt x="189875" y="196130"/>
                </a:lnTo>
                <a:lnTo>
                  <a:pt x="173555" y="207022"/>
                </a:lnTo>
                <a:lnTo>
                  <a:pt x="162544" y="223164"/>
                </a:lnTo>
                <a:lnTo>
                  <a:pt x="158505" y="242913"/>
                </a:lnTo>
                <a:lnTo>
                  <a:pt x="162544" y="262661"/>
                </a:lnTo>
                <a:lnTo>
                  <a:pt x="173555" y="278804"/>
                </a:lnTo>
                <a:lnTo>
                  <a:pt x="189875" y="289696"/>
                </a:lnTo>
                <a:lnTo>
                  <a:pt x="209841" y="293692"/>
                </a:lnTo>
                <a:lnTo>
                  <a:pt x="162091" y="293692"/>
                </a:lnTo>
                <a:lnTo>
                  <a:pt x="157800" y="290010"/>
                </a:lnTo>
                <a:lnTo>
                  <a:pt x="147958" y="276297"/>
                </a:lnTo>
                <a:lnTo>
                  <a:pt x="141642" y="260412"/>
                </a:lnTo>
                <a:lnTo>
                  <a:pt x="139412" y="242913"/>
                </a:lnTo>
                <a:lnTo>
                  <a:pt x="144956" y="215697"/>
                </a:lnTo>
                <a:lnTo>
                  <a:pt x="160065" y="193446"/>
                </a:lnTo>
                <a:lnTo>
                  <a:pt x="162023" y="192133"/>
                </a:lnTo>
                <a:close/>
              </a:path>
              <a:path w="420370" h="422910">
                <a:moveTo>
                  <a:pt x="305307" y="0"/>
                </a:moveTo>
                <a:lnTo>
                  <a:pt x="332704" y="5510"/>
                </a:lnTo>
                <a:lnTo>
                  <a:pt x="355103" y="20526"/>
                </a:lnTo>
                <a:lnTo>
                  <a:pt x="370217" y="42777"/>
                </a:lnTo>
                <a:lnTo>
                  <a:pt x="375763" y="69992"/>
                </a:lnTo>
                <a:lnTo>
                  <a:pt x="373532" y="87495"/>
                </a:lnTo>
                <a:lnTo>
                  <a:pt x="367215" y="103380"/>
                </a:lnTo>
                <a:lnTo>
                  <a:pt x="357371" y="117094"/>
                </a:lnTo>
                <a:lnTo>
                  <a:pt x="344642" y="128009"/>
                </a:lnTo>
                <a:lnTo>
                  <a:pt x="398793" y="171066"/>
                </a:lnTo>
                <a:lnTo>
                  <a:pt x="420049" y="240167"/>
                </a:lnTo>
                <a:lnTo>
                  <a:pt x="420049" y="245474"/>
                </a:lnTo>
                <a:lnTo>
                  <a:pt x="415773" y="249773"/>
                </a:lnTo>
                <a:lnTo>
                  <a:pt x="305490" y="249773"/>
                </a:lnTo>
                <a:lnTo>
                  <a:pt x="305490" y="230560"/>
                </a:lnTo>
                <a:lnTo>
                  <a:pt x="400517" y="230560"/>
                </a:lnTo>
                <a:lnTo>
                  <a:pt x="390687" y="194995"/>
                </a:lnTo>
                <a:lnTo>
                  <a:pt x="369851" y="166239"/>
                </a:lnTo>
                <a:lnTo>
                  <a:pt x="340591" y="147000"/>
                </a:lnTo>
                <a:lnTo>
                  <a:pt x="305490" y="139985"/>
                </a:lnTo>
                <a:lnTo>
                  <a:pt x="242987" y="139985"/>
                </a:lnTo>
                <a:lnTo>
                  <a:pt x="252833" y="133837"/>
                </a:lnTo>
                <a:lnTo>
                  <a:pt x="259348" y="130650"/>
                </a:lnTo>
                <a:lnTo>
                  <a:pt x="266079" y="128081"/>
                </a:lnTo>
                <a:lnTo>
                  <a:pt x="257557" y="120772"/>
                </a:lnTo>
                <a:lnTo>
                  <a:pt x="305307" y="120772"/>
                </a:lnTo>
                <a:lnTo>
                  <a:pt x="341611" y="105883"/>
                </a:lnTo>
                <a:lnTo>
                  <a:pt x="356668" y="69992"/>
                </a:lnTo>
                <a:lnTo>
                  <a:pt x="352627" y="50244"/>
                </a:lnTo>
                <a:lnTo>
                  <a:pt x="341611" y="34101"/>
                </a:lnTo>
                <a:lnTo>
                  <a:pt x="325284" y="23209"/>
                </a:lnTo>
                <a:lnTo>
                  <a:pt x="305307" y="19213"/>
                </a:lnTo>
                <a:lnTo>
                  <a:pt x="257488" y="19213"/>
                </a:lnTo>
                <a:lnTo>
                  <a:pt x="277921" y="5510"/>
                </a:lnTo>
                <a:lnTo>
                  <a:pt x="305307" y="0"/>
                </a:lnTo>
                <a:close/>
              </a:path>
              <a:path w="420370" h="422910">
                <a:moveTo>
                  <a:pt x="52962" y="139985"/>
                </a:moveTo>
                <a:lnTo>
                  <a:pt x="114559" y="139985"/>
                </a:lnTo>
                <a:lnTo>
                  <a:pt x="101749" y="140887"/>
                </a:lnTo>
                <a:lnTo>
                  <a:pt x="89234" y="143559"/>
                </a:lnTo>
                <a:lnTo>
                  <a:pt x="47934" y="168454"/>
                </a:lnTo>
                <a:lnTo>
                  <a:pt x="24321" y="207628"/>
                </a:lnTo>
                <a:lnTo>
                  <a:pt x="19538" y="230560"/>
                </a:lnTo>
                <a:lnTo>
                  <a:pt x="114559" y="230560"/>
                </a:lnTo>
                <a:lnTo>
                  <a:pt x="114559" y="249773"/>
                </a:lnTo>
                <a:lnTo>
                  <a:pt x="4264" y="249774"/>
                </a:lnTo>
                <a:lnTo>
                  <a:pt x="0" y="245475"/>
                </a:lnTo>
                <a:lnTo>
                  <a:pt x="0" y="240167"/>
                </a:lnTo>
                <a:lnTo>
                  <a:pt x="3872" y="209575"/>
                </a:lnTo>
                <a:lnTo>
                  <a:pt x="14969" y="181343"/>
                </a:lnTo>
                <a:lnTo>
                  <a:pt x="32511" y="156907"/>
                </a:lnTo>
                <a:lnTo>
                  <a:pt x="52962" y="139985"/>
                </a:lnTo>
                <a:close/>
              </a:path>
              <a:path w="420370" h="422910">
                <a:moveTo>
                  <a:pt x="242987" y="139985"/>
                </a:moveTo>
                <a:lnTo>
                  <a:pt x="305490" y="139985"/>
                </a:lnTo>
                <a:lnTo>
                  <a:pt x="292680" y="140886"/>
                </a:lnTo>
                <a:lnTo>
                  <a:pt x="280166" y="143558"/>
                </a:lnTo>
                <a:lnTo>
                  <a:pt x="244877" y="162761"/>
                </a:lnTo>
                <a:lnTo>
                  <a:pt x="232452" y="148183"/>
                </a:lnTo>
                <a:lnTo>
                  <a:pt x="236906" y="144332"/>
                </a:lnTo>
                <a:lnTo>
                  <a:pt x="241679" y="140802"/>
                </a:lnTo>
                <a:lnTo>
                  <a:pt x="242987" y="139985"/>
                </a:lnTo>
                <a:close/>
              </a:path>
              <a:path w="420370" h="422910">
                <a:moveTo>
                  <a:pt x="114376" y="0"/>
                </a:moveTo>
                <a:lnTo>
                  <a:pt x="141772" y="5510"/>
                </a:lnTo>
                <a:lnTo>
                  <a:pt x="164170" y="20526"/>
                </a:lnTo>
                <a:lnTo>
                  <a:pt x="179284" y="42777"/>
                </a:lnTo>
                <a:lnTo>
                  <a:pt x="184829" y="69992"/>
                </a:lnTo>
                <a:lnTo>
                  <a:pt x="182594" y="87495"/>
                </a:lnTo>
                <a:lnTo>
                  <a:pt x="176317" y="103321"/>
                </a:lnTo>
                <a:lnTo>
                  <a:pt x="166511" y="117022"/>
                </a:lnTo>
                <a:lnTo>
                  <a:pt x="153747" y="128009"/>
                </a:lnTo>
                <a:lnTo>
                  <a:pt x="162771" y="131887"/>
                </a:lnTo>
                <a:lnTo>
                  <a:pt x="171460" y="136556"/>
                </a:lnTo>
                <a:lnTo>
                  <a:pt x="179756" y="141994"/>
                </a:lnTo>
                <a:lnTo>
                  <a:pt x="187598" y="148183"/>
                </a:lnTo>
                <a:lnTo>
                  <a:pt x="175163" y="162761"/>
                </a:lnTo>
                <a:lnTo>
                  <a:pt x="161617" y="153008"/>
                </a:lnTo>
                <a:lnTo>
                  <a:pt x="146752" y="145867"/>
                </a:lnTo>
                <a:lnTo>
                  <a:pt x="130942" y="141479"/>
                </a:lnTo>
                <a:lnTo>
                  <a:pt x="114559" y="139985"/>
                </a:lnTo>
                <a:lnTo>
                  <a:pt x="52962" y="139985"/>
                </a:lnTo>
                <a:lnTo>
                  <a:pt x="55720" y="137704"/>
                </a:lnTo>
                <a:lnTo>
                  <a:pt x="61901" y="133837"/>
                </a:lnTo>
                <a:lnTo>
                  <a:pt x="68417" y="130651"/>
                </a:lnTo>
                <a:lnTo>
                  <a:pt x="75147" y="128081"/>
                </a:lnTo>
                <a:lnTo>
                  <a:pt x="66625" y="120772"/>
                </a:lnTo>
                <a:lnTo>
                  <a:pt x="114376" y="120772"/>
                </a:lnTo>
                <a:lnTo>
                  <a:pt x="150679" y="105883"/>
                </a:lnTo>
                <a:lnTo>
                  <a:pt x="165736" y="69992"/>
                </a:lnTo>
                <a:lnTo>
                  <a:pt x="161695" y="50244"/>
                </a:lnTo>
                <a:lnTo>
                  <a:pt x="150679" y="34101"/>
                </a:lnTo>
                <a:lnTo>
                  <a:pt x="134352" y="23209"/>
                </a:lnTo>
                <a:lnTo>
                  <a:pt x="114376" y="19213"/>
                </a:lnTo>
                <a:lnTo>
                  <a:pt x="66557" y="19213"/>
                </a:lnTo>
                <a:lnTo>
                  <a:pt x="86989" y="5510"/>
                </a:lnTo>
                <a:lnTo>
                  <a:pt x="114376" y="0"/>
                </a:lnTo>
                <a:close/>
              </a:path>
              <a:path w="420370" h="422910">
                <a:moveTo>
                  <a:pt x="257488" y="19213"/>
                </a:moveTo>
                <a:lnTo>
                  <a:pt x="305307" y="19213"/>
                </a:lnTo>
                <a:lnTo>
                  <a:pt x="285341" y="23209"/>
                </a:lnTo>
                <a:lnTo>
                  <a:pt x="269021" y="34101"/>
                </a:lnTo>
                <a:lnTo>
                  <a:pt x="258010" y="50244"/>
                </a:lnTo>
                <a:lnTo>
                  <a:pt x="253971" y="69992"/>
                </a:lnTo>
                <a:lnTo>
                  <a:pt x="258010" y="89740"/>
                </a:lnTo>
                <a:lnTo>
                  <a:pt x="269021" y="105883"/>
                </a:lnTo>
                <a:lnTo>
                  <a:pt x="285341" y="116775"/>
                </a:lnTo>
                <a:lnTo>
                  <a:pt x="305307" y="120772"/>
                </a:lnTo>
                <a:lnTo>
                  <a:pt x="257557" y="120772"/>
                </a:lnTo>
                <a:lnTo>
                  <a:pt x="253269" y="117094"/>
                </a:lnTo>
                <a:lnTo>
                  <a:pt x="243426" y="103380"/>
                </a:lnTo>
                <a:lnTo>
                  <a:pt x="237103" y="87459"/>
                </a:lnTo>
                <a:lnTo>
                  <a:pt x="234877" y="69992"/>
                </a:lnTo>
                <a:lnTo>
                  <a:pt x="240421" y="42777"/>
                </a:lnTo>
                <a:lnTo>
                  <a:pt x="255531" y="20526"/>
                </a:lnTo>
                <a:lnTo>
                  <a:pt x="257488" y="19213"/>
                </a:lnTo>
                <a:close/>
              </a:path>
              <a:path w="420370" h="422910">
                <a:moveTo>
                  <a:pt x="66557" y="19213"/>
                </a:moveTo>
                <a:lnTo>
                  <a:pt x="114376" y="19213"/>
                </a:lnTo>
                <a:lnTo>
                  <a:pt x="94409" y="23209"/>
                </a:lnTo>
                <a:lnTo>
                  <a:pt x="78090" y="34101"/>
                </a:lnTo>
                <a:lnTo>
                  <a:pt x="67079" y="50244"/>
                </a:lnTo>
                <a:lnTo>
                  <a:pt x="63039" y="69992"/>
                </a:lnTo>
                <a:lnTo>
                  <a:pt x="67079" y="89741"/>
                </a:lnTo>
                <a:lnTo>
                  <a:pt x="78090" y="105883"/>
                </a:lnTo>
                <a:lnTo>
                  <a:pt x="94409" y="116775"/>
                </a:lnTo>
                <a:lnTo>
                  <a:pt x="114376" y="120772"/>
                </a:lnTo>
                <a:lnTo>
                  <a:pt x="66625" y="120772"/>
                </a:lnTo>
                <a:lnTo>
                  <a:pt x="62338" y="117094"/>
                </a:lnTo>
                <a:lnTo>
                  <a:pt x="52494" y="103381"/>
                </a:lnTo>
                <a:lnTo>
                  <a:pt x="46172" y="87459"/>
                </a:lnTo>
                <a:lnTo>
                  <a:pt x="43946" y="69992"/>
                </a:lnTo>
                <a:lnTo>
                  <a:pt x="49490" y="42777"/>
                </a:lnTo>
                <a:lnTo>
                  <a:pt x="64599" y="20526"/>
                </a:lnTo>
                <a:lnTo>
                  <a:pt x="66557" y="1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326847" y="3888994"/>
            <a:ext cx="3390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000" spc="-5">
                <a:solidFill>
                  <a:srgbClr val="FFFFFF"/>
                </a:solidFill>
                <a:latin typeface="Trebuchet MS"/>
                <a:cs typeface="Trebuchet MS"/>
              </a:rPr>
              <a:t>ser</a:t>
            </a:r>
            <a:r>
              <a:rPr dirty="0" sz="1000" spc="2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25067" y="3805173"/>
            <a:ext cx="259651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3985" marR="5080" indent="-134620">
              <a:lnSpc>
                <a:spcPct val="100000"/>
              </a:lnSpc>
              <a:spcBef>
                <a:spcPts val="95"/>
              </a:spcBef>
              <a:tabLst>
                <a:tab pos="965835" algn="l"/>
                <a:tab pos="2084705" algn="l"/>
                <a:tab pos="2183765" algn="l"/>
              </a:tabLst>
            </a:pPr>
            <a:r>
              <a:rPr dirty="0" sz="1000" spc="6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Trebuchet MS"/>
                <a:cs typeface="Trebuchet MS"/>
              </a:rPr>
              <a:t>Internet</a:t>
            </a:r>
            <a:r>
              <a:rPr dirty="0" sz="1000" spc="7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6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5">
                <a:solidFill>
                  <a:srgbClr val="FFFFFF"/>
                </a:solidFill>
                <a:latin typeface="Trebuchet MS"/>
                <a:cs typeface="Trebuchet MS"/>
              </a:rPr>
              <a:t>Application		</a:t>
            </a:r>
            <a:r>
              <a:rPr dirty="0" sz="1000" spc="45">
                <a:solidFill>
                  <a:srgbClr val="FFFFFF"/>
                </a:solidFill>
                <a:latin typeface="Trebuchet MS"/>
                <a:cs typeface="Trebuchet MS"/>
              </a:rPr>
              <a:t>Kong </a:t>
            </a:r>
            <a:r>
              <a:rPr dirty="0" sz="10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0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00" spc="-20">
                <a:solidFill>
                  <a:srgbClr val="FFFFFF"/>
                </a:solidFill>
                <a:latin typeface="Trebuchet MS"/>
                <a:cs typeface="Trebuchet MS"/>
              </a:rPr>
              <a:t>te</a:t>
            </a:r>
            <a:r>
              <a:rPr dirty="0" sz="1000" spc="10">
                <a:solidFill>
                  <a:srgbClr val="FFFFFF"/>
                </a:solidFill>
                <a:latin typeface="Trebuchet MS"/>
                <a:cs typeface="Trebuchet MS"/>
              </a:rPr>
              <a:t>wa</a:t>
            </a:r>
            <a:r>
              <a:rPr dirty="0" sz="1000" spc="1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000" spc="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oad</a:t>
            </a:r>
            <a:r>
              <a:rPr dirty="0" sz="1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Ba</a:t>
            </a:r>
            <a:r>
              <a:rPr dirty="0" sz="10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0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00" spc="-10">
                <a:solidFill>
                  <a:srgbClr val="FFFFFF"/>
                </a:solidFill>
                <a:latin typeface="Trebuchet MS"/>
                <a:cs typeface="Trebuchet MS"/>
              </a:rPr>
              <a:t>ncer</a:t>
            </a: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000" spc="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0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00" spc="-20">
                <a:solidFill>
                  <a:srgbClr val="FFFFFF"/>
                </a:solidFill>
                <a:latin typeface="Trebuchet MS"/>
                <a:cs typeface="Trebuchet MS"/>
              </a:rPr>
              <a:t>te</a:t>
            </a:r>
            <a:r>
              <a:rPr dirty="0" sz="1000" spc="10">
                <a:solidFill>
                  <a:srgbClr val="FFFFFF"/>
                </a:solidFill>
                <a:latin typeface="Trebuchet MS"/>
                <a:cs typeface="Trebuchet MS"/>
              </a:rPr>
              <a:t>wa</a:t>
            </a:r>
            <a:r>
              <a:rPr dirty="0" sz="1000" spc="1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51" name="object 5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224259" y="1583436"/>
            <a:ext cx="457200" cy="457200"/>
          </a:xfrm>
          <a:prstGeom prst="rect">
            <a:avLst/>
          </a:prstGeom>
        </p:spPr>
      </p:pic>
      <p:sp>
        <p:nvSpPr>
          <p:cNvPr id="52" name="object 52"/>
          <p:cNvSpPr txBox="1"/>
          <p:nvPr/>
        </p:nvSpPr>
        <p:spPr>
          <a:xfrm>
            <a:off x="6725666" y="3506215"/>
            <a:ext cx="121348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95"/>
              </a:spcBef>
            </a:pPr>
            <a:r>
              <a:rPr dirty="0" sz="1000" spc="4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ma</a:t>
            </a: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1000" spc="4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9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000" spc="10">
                <a:solidFill>
                  <a:srgbClr val="FFFFFF"/>
                </a:solidFill>
                <a:latin typeface="Trebuchet MS"/>
                <a:cs typeface="Trebuchet MS"/>
              </a:rPr>
              <a:t>penSearch</a:t>
            </a:r>
            <a:endParaRPr sz="1000">
              <a:latin typeface="Trebuchet MS"/>
              <a:cs typeface="Trebuchet MS"/>
            </a:endParaRPr>
          </a:p>
          <a:p>
            <a:pPr algn="ctr" marR="6350">
              <a:lnSpc>
                <a:spcPct val="100000"/>
              </a:lnSpc>
            </a:pPr>
            <a:r>
              <a:rPr dirty="0" sz="1000" spc="-5">
                <a:solidFill>
                  <a:srgbClr val="FFFFFF"/>
                </a:solidFill>
                <a:latin typeface="Trebuchet MS"/>
                <a:cs typeface="Trebuchet MS"/>
              </a:rPr>
              <a:t>Service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054636" y="5536033"/>
            <a:ext cx="408305" cy="409575"/>
          </a:xfrm>
          <a:custGeom>
            <a:avLst/>
            <a:gdLst/>
            <a:ahLst/>
            <a:cxnLst/>
            <a:rect l="l" t="t" r="r" b="b"/>
            <a:pathLst>
              <a:path w="408304" h="409575">
                <a:moveTo>
                  <a:pt x="204062" y="0"/>
                </a:moveTo>
                <a:lnTo>
                  <a:pt x="157331" y="5415"/>
                </a:lnTo>
                <a:lnTo>
                  <a:pt x="114402" y="20834"/>
                </a:lnTo>
                <a:lnTo>
                  <a:pt x="76510" y="45021"/>
                </a:lnTo>
                <a:lnTo>
                  <a:pt x="44888" y="76737"/>
                </a:lnTo>
                <a:lnTo>
                  <a:pt x="20773" y="114743"/>
                </a:lnTo>
                <a:lnTo>
                  <a:pt x="5399" y="157803"/>
                </a:lnTo>
                <a:lnTo>
                  <a:pt x="0" y="204678"/>
                </a:lnTo>
                <a:lnTo>
                  <a:pt x="5399" y="251550"/>
                </a:lnTo>
                <a:lnTo>
                  <a:pt x="20773" y="294609"/>
                </a:lnTo>
                <a:lnTo>
                  <a:pt x="44889" y="332616"/>
                </a:lnTo>
                <a:lnTo>
                  <a:pt x="76510" y="364333"/>
                </a:lnTo>
                <a:lnTo>
                  <a:pt x="114402" y="388521"/>
                </a:lnTo>
                <a:lnTo>
                  <a:pt x="157331" y="403942"/>
                </a:lnTo>
                <a:lnTo>
                  <a:pt x="204062" y="409358"/>
                </a:lnTo>
                <a:lnTo>
                  <a:pt x="250796" y="403942"/>
                </a:lnTo>
                <a:lnTo>
                  <a:pt x="287649" y="390704"/>
                </a:lnTo>
                <a:lnTo>
                  <a:pt x="204062" y="390704"/>
                </a:lnTo>
                <a:lnTo>
                  <a:pt x="154814" y="384048"/>
                </a:lnTo>
                <a:lnTo>
                  <a:pt x="110525" y="365271"/>
                </a:lnTo>
                <a:lnTo>
                  <a:pt x="72978" y="336158"/>
                </a:lnTo>
                <a:lnTo>
                  <a:pt x="43954" y="298498"/>
                </a:lnTo>
                <a:lnTo>
                  <a:pt x="25233" y="254076"/>
                </a:lnTo>
                <a:lnTo>
                  <a:pt x="18597" y="204678"/>
                </a:lnTo>
                <a:lnTo>
                  <a:pt x="25233" y="155286"/>
                </a:lnTo>
                <a:lnTo>
                  <a:pt x="43954" y="110865"/>
                </a:lnTo>
                <a:lnTo>
                  <a:pt x="72978" y="73204"/>
                </a:lnTo>
                <a:lnTo>
                  <a:pt x="110525" y="44090"/>
                </a:lnTo>
                <a:lnTo>
                  <a:pt x="154814" y="25310"/>
                </a:lnTo>
                <a:lnTo>
                  <a:pt x="204062" y="18653"/>
                </a:lnTo>
                <a:lnTo>
                  <a:pt x="287653" y="18653"/>
                </a:lnTo>
                <a:lnTo>
                  <a:pt x="250795" y="5415"/>
                </a:lnTo>
                <a:lnTo>
                  <a:pt x="204062" y="0"/>
                </a:lnTo>
                <a:close/>
              </a:path>
              <a:path w="408304" h="409575">
                <a:moveTo>
                  <a:pt x="287653" y="18653"/>
                </a:moveTo>
                <a:lnTo>
                  <a:pt x="204062" y="18653"/>
                </a:lnTo>
                <a:lnTo>
                  <a:pt x="253305" y="25310"/>
                </a:lnTo>
                <a:lnTo>
                  <a:pt x="297591" y="44090"/>
                </a:lnTo>
                <a:lnTo>
                  <a:pt x="335139" y="73204"/>
                </a:lnTo>
                <a:lnTo>
                  <a:pt x="364165" y="110865"/>
                </a:lnTo>
                <a:lnTo>
                  <a:pt x="382888" y="155286"/>
                </a:lnTo>
                <a:lnTo>
                  <a:pt x="389525" y="204678"/>
                </a:lnTo>
                <a:lnTo>
                  <a:pt x="382888" y="254076"/>
                </a:lnTo>
                <a:lnTo>
                  <a:pt x="364165" y="298498"/>
                </a:lnTo>
                <a:lnTo>
                  <a:pt x="335139" y="336159"/>
                </a:lnTo>
                <a:lnTo>
                  <a:pt x="297592" y="365271"/>
                </a:lnTo>
                <a:lnTo>
                  <a:pt x="253305" y="384048"/>
                </a:lnTo>
                <a:lnTo>
                  <a:pt x="204062" y="390704"/>
                </a:lnTo>
                <a:lnTo>
                  <a:pt x="287649" y="390704"/>
                </a:lnTo>
                <a:lnTo>
                  <a:pt x="331617" y="364333"/>
                </a:lnTo>
                <a:lnTo>
                  <a:pt x="363237" y="332617"/>
                </a:lnTo>
                <a:lnTo>
                  <a:pt x="387350" y="294609"/>
                </a:lnTo>
                <a:lnTo>
                  <a:pt x="402723" y="251550"/>
                </a:lnTo>
                <a:lnTo>
                  <a:pt x="408122" y="204678"/>
                </a:lnTo>
                <a:lnTo>
                  <a:pt x="402723" y="157803"/>
                </a:lnTo>
                <a:lnTo>
                  <a:pt x="387350" y="114743"/>
                </a:lnTo>
                <a:lnTo>
                  <a:pt x="363236" y="76737"/>
                </a:lnTo>
                <a:lnTo>
                  <a:pt x="331617" y="45021"/>
                </a:lnTo>
                <a:lnTo>
                  <a:pt x="293725" y="20834"/>
                </a:lnTo>
                <a:lnTo>
                  <a:pt x="287653" y="18653"/>
                </a:lnTo>
                <a:close/>
              </a:path>
              <a:path w="408304" h="409575">
                <a:moveTo>
                  <a:pt x="116205" y="228508"/>
                </a:moveTo>
                <a:lnTo>
                  <a:pt x="97647" y="229674"/>
                </a:lnTo>
                <a:lnTo>
                  <a:pt x="98604" y="240157"/>
                </a:lnTo>
                <a:lnTo>
                  <a:pt x="100718" y="253801"/>
                </a:lnTo>
                <a:lnTo>
                  <a:pt x="126085" y="314973"/>
                </a:lnTo>
                <a:lnTo>
                  <a:pt x="173333" y="348144"/>
                </a:lnTo>
                <a:lnTo>
                  <a:pt x="204062" y="352377"/>
                </a:lnTo>
                <a:lnTo>
                  <a:pt x="256323" y="339223"/>
                </a:lnTo>
                <a:lnTo>
                  <a:pt x="261927" y="333723"/>
                </a:lnTo>
                <a:lnTo>
                  <a:pt x="204062" y="333723"/>
                </a:lnTo>
                <a:lnTo>
                  <a:pt x="178860" y="330309"/>
                </a:lnTo>
                <a:lnTo>
                  <a:pt x="140490" y="303130"/>
                </a:lnTo>
                <a:lnTo>
                  <a:pt x="122140" y="263737"/>
                </a:lnTo>
                <a:lnTo>
                  <a:pt x="116972" y="236987"/>
                </a:lnTo>
                <a:lnTo>
                  <a:pt x="116205" y="228508"/>
                </a:lnTo>
                <a:close/>
              </a:path>
              <a:path w="408304" h="409575">
                <a:moveTo>
                  <a:pt x="253878" y="76363"/>
                </a:moveTo>
                <a:lnTo>
                  <a:pt x="204062" y="76363"/>
                </a:lnTo>
                <a:lnTo>
                  <a:pt x="292136" y="111922"/>
                </a:lnTo>
                <a:lnTo>
                  <a:pt x="292136" y="230148"/>
                </a:lnTo>
                <a:lnTo>
                  <a:pt x="290578" y="248109"/>
                </a:lnTo>
                <a:lnTo>
                  <a:pt x="280648" y="283517"/>
                </a:lnTo>
                <a:lnTo>
                  <a:pt x="254443" y="318133"/>
                </a:lnTo>
                <a:lnTo>
                  <a:pt x="204062" y="333723"/>
                </a:lnTo>
                <a:lnTo>
                  <a:pt x="261927" y="333723"/>
                </a:lnTo>
                <a:lnTo>
                  <a:pt x="289037" y="307115"/>
                </a:lnTo>
                <a:lnTo>
                  <a:pt x="305931" y="267081"/>
                </a:lnTo>
                <a:lnTo>
                  <a:pt x="310734" y="230148"/>
                </a:lnTo>
                <a:lnTo>
                  <a:pt x="310734" y="101810"/>
                </a:lnTo>
                <a:lnTo>
                  <a:pt x="308424" y="98390"/>
                </a:lnTo>
                <a:lnTo>
                  <a:pt x="253878" y="76363"/>
                </a:lnTo>
                <a:close/>
              </a:path>
              <a:path w="408304" h="409575">
                <a:moveTo>
                  <a:pt x="148433" y="229099"/>
                </a:moveTo>
                <a:lnTo>
                  <a:pt x="129836" y="229099"/>
                </a:lnTo>
                <a:lnTo>
                  <a:pt x="129882" y="234438"/>
                </a:lnTo>
                <a:lnTo>
                  <a:pt x="129975" y="234990"/>
                </a:lnTo>
                <a:lnTo>
                  <a:pt x="133502" y="248844"/>
                </a:lnTo>
                <a:lnTo>
                  <a:pt x="145106" y="276146"/>
                </a:lnTo>
                <a:lnTo>
                  <a:pt x="167666" y="302838"/>
                </a:lnTo>
                <a:lnTo>
                  <a:pt x="204062" y="314859"/>
                </a:lnTo>
                <a:lnTo>
                  <a:pt x="240454" y="302838"/>
                </a:lnTo>
                <a:lnTo>
                  <a:pt x="246059" y="296206"/>
                </a:lnTo>
                <a:lnTo>
                  <a:pt x="204062" y="296206"/>
                </a:lnTo>
                <a:lnTo>
                  <a:pt x="178312" y="287250"/>
                </a:lnTo>
                <a:lnTo>
                  <a:pt x="161463" y="267007"/>
                </a:lnTo>
                <a:lnTo>
                  <a:pt x="152006" y="245414"/>
                </a:lnTo>
                <a:lnTo>
                  <a:pt x="148433" y="232410"/>
                </a:lnTo>
                <a:lnTo>
                  <a:pt x="148433" y="229099"/>
                </a:lnTo>
                <a:close/>
              </a:path>
              <a:path w="408304" h="409575">
                <a:moveTo>
                  <a:pt x="253871" y="118770"/>
                </a:moveTo>
                <a:lnTo>
                  <a:pt x="204062" y="118770"/>
                </a:lnTo>
                <a:lnTo>
                  <a:pt x="259684" y="141232"/>
                </a:lnTo>
                <a:lnTo>
                  <a:pt x="259684" y="232410"/>
                </a:lnTo>
                <a:lnTo>
                  <a:pt x="256115" y="245414"/>
                </a:lnTo>
                <a:lnTo>
                  <a:pt x="246658" y="267007"/>
                </a:lnTo>
                <a:lnTo>
                  <a:pt x="229809" y="287250"/>
                </a:lnTo>
                <a:lnTo>
                  <a:pt x="204062" y="296206"/>
                </a:lnTo>
                <a:lnTo>
                  <a:pt x="246059" y="296206"/>
                </a:lnTo>
                <a:lnTo>
                  <a:pt x="274612" y="248844"/>
                </a:lnTo>
                <a:lnTo>
                  <a:pt x="278281" y="131120"/>
                </a:lnTo>
                <a:lnTo>
                  <a:pt x="275972" y="127692"/>
                </a:lnTo>
                <a:lnTo>
                  <a:pt x="253871" y="118770"/>
                </a:lnTo>
                <a:close/>
              </a:path>
              <a:path w="408304" h="409575">
                <a:moveTo>
                  <a:pt x="186286" y="157383"/>
                </a:moveTo>
                <a:lnTo>
                  <a:pt x="173144" y="170580"/>
                </a:lnTo>
                <a:lnTo>
                  <a:pt x="197840" y="195351"/>
                </a:lnTo>
                <a:lnTo>
                  <a:pt x="41760" y="195351"/>
                </a:lnTo>
                <a:lnTo>
                  <a:pt x="41760" y="214005"/>
                </a:lnTo>
                <a:lnTo>
                  <a:pt x="197848" y="214005"/>
                </a:lnTo>
                <a:lnTo>
                  <a:pt x="173144" y="238791"/>
                </a:lnTo>
                <a:lnTo>
                  <a:pt x="186286" y="251973"/>
                </a:lnTo>
                <a:lnTo>
                  <a:pt x="230494" y="207624"/>
                </a:lnTo>
                <a:lnTo>
                  <a:pt x="230494" y="201724"/>
                </a:lnTo>
                <a:lnTo>
                  <a:pt x="186286" y="157383"/>
                </a:lnTo>
                <a:close/>
              </a:path>
              <a:path w="408304" h="409575">
                <a:moveTo>
                  <a:pt x="205317" y="56754"/>
                </a:moveTo>
                <a:lnTo>
                  <a:pt x="202807" y="56754"/>
                </a:lnTo>
                <a:lnTo>
                  <a:pt x="99692" y="98390"/>
                </a:lnTo>
                <a:lnTo>
                  <a:pt x="97383" y="101810"/>
                </a:lnTo>
                <a:lnTo>
                  <a:pt x="97383" y="180265"/>
                </a:lnTo>
                <a:lnTo>
                  <a:pt x="115980" y="180265"/>
                </a:lnTo>
                <a:lnTo>
                  <a:pt x="115980" y="111922"/>
                </a:lnTo>
                <a:lnTo>
                  <a:pt x="204062" y="76363"/>
                </a:lnTo>
                <a:lnTo>
                  <a:pt x="253878" y="76363"/>
                </a:lnTo>
                <a:lnTo>
                  <a:pt x="205317" y="56754"/>
                </a:lnTo>
                <a:close/>
              </a:path>
              <a:path w="408304" h="409575">
                <a:moveTo>
                  <a:pt x="205317" y="99168"/>
                </a:moveTo>
                <a:lnTo>
                  <a:pt x="202807" y="99168"/>
                </a:lnTo>
                <a:lnTo>
                  <a:pt x="132145" y="127692"/>
                </a:lnTo>
                <a:lnTo>
                  <a:pt x="129835" y="131120"/>
                </a:lnTo>
                <a:lnTo>
                  <a:pt x="129835" y="180265"/>
                </a:lnTo>
                <a:lnTo>
                  <a:pt x="148433" y="180265"/>
                </a:lnTo>
                <a:lnTo>
                  <a:pt x="148433" y="141232"/>
                </a:lnTo>
                <a:lnTo>
                  <a:pt x="204062" y="118770"/>
                </a:lnTo>
                <a:lnTo>
                  <a:pt x="253871" y="118770"/>
                </a:lnTo>
                <a:lnTo>
                  <a:pt x="205317" y="99168"/>
                </a:lnTo>
                <a:close/>
              </a:path>
            </a:pathLst>
          </a:custGeom>
          <a:solidFill>
            <a:srgbClr val="A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5211445" y="4499864"/>
            <a:ext cx="11671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4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ma</a:t>
            </a: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1000" spc="4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0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0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00" spc="5">
                <a:solidFill>
                  <a:srgbClr val="FFFFFF"/>
                </a:solidFill>
                <a:latin typeface="Trebuchet MS"/>
                <a:cs typeface="Trebuchet MS"/>
              </a:rPr>
              <a:t>st</a:t>
            </a:r>
            <a:r>
              <a:rPr dirty="0" sz="1000" spc="-1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000" spc="-3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0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00" spc="-4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000" spc="10">
                <a:solidFill>
                  <a:srgbClr val="FFFFFF"/>
                </a:solidFill>
                <a:latin typeface="Trebuchet MS"/>
                <a:cs typeface="Trebuchet MS"/>
              </a:rPr>
              <a:t>he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752590" y="4499864"/>
            <a:ext cx="11588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35">
                <a:solidFill>
                  <a:srgbClr val="FFFFFF"/>
                </a:solidFill>
                <a:latin typeface="Trebuchet MS"/>
                <a:cs typeface="Trebuchet MS"/>
              </a:rPr>
              <a:t>Ama</a:t>
            </a: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1000" spc="4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4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000" spc="3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1000" spc="3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0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00" spc="50">
                <a:solidFill>
                  <a:srgbClr val="FFFFFF"/>
                </a:solidFill>
                <a:latin typeface="Trebuchet MS"/>
                <a:cs typeface="Trebuchet MS"/>
              </a:rPr>
              <a:t>moDB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56" name="object 5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166359" y="5510784"/>
            <a:ext cx="457200" cy="457200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135623" y="5510784"/>
            <a:ext cx="457200" cy="457200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234428" y="5510784"/>
            <a:ext cx="457200" cy="457200"/>
          </a:xfrm>
          <a:prstGeom prst="rect">
            <a:avLst/>
          </a:prstGeom>
        </p:spPr>
      </p:pic>
      <p:sp>
        <p:nvSpPr>
          <p:cNvPr id="59" name="object 59"/>
          <p:cNvSpPr txBox="1"/>
          <p:nvPr/>
        </p:nvSpPr>
        <p:spPr>
          <a:xfrm>
            <a:off x="10998454" y="3484879"/>
            <a:ext cx="5867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00" spc="80">
                <a:solidFill>
                  <a:srgbClr val="FFFFFF"/>
                </a:solidFill>
                <a:latin typeface="Trebuchet MS"/>
                <a:cs typeface="Trebuchet MS"/>
              </a:rPr>
              <a:t>WS</a:t>
            </a:r>
            <a:r>
              <a:rPr dirty="0" sz="1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80">
                <a:solidFill>
                  <a:srgbClr val="FFFFFF"/>
                </a:solidFill>
                <a:latin typeface="Trebuchet MS"/>
                <a:cs typeface="Trebuchet MS"/>
              </a:rPr>
              <a:t>KMS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329676" y="3490086"/>
            <a:ext cx="9715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00" spc="80">
                <a:solidFill>
                  <a:srgbClr val="FFFFFF"/>
                </a:solidFill>
                <a:latin typeface="Trebuchet MS"/>
                <a:cs typeface="Trebuchet MS"/>
              </a:rPr>
              <a:t>WS</a:t>
            </a:r>
            <a:r>
              <a:rPr dirty="0" sz="1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Pri</a:t>
            </a:r>
            <a:r>
              <a:rPr dirty="0" sz="1000" spc="-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0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00" spc="-20">
                <a:solidFill>
                  <a:srgbClr val="FFFFFF"/>
                </a:solidFill>
                <a:latin typeface="Trebuchet MS"/>
                <a:cs typeface="Trebuchet MS"/>
              </a:rPr>
              <a:t>te</a:t>
            </a:r>
            <a:r>
              <a:rPr dirty="0" sz="1000" spc="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000" spc="5">
                <a:solidFill>
                  <a:srgbClr val="FFFFFF"/>
                </a:solidFill>
                <a:latin typeface="Trebuchet MS"/>
                <a:cs typeface="Trebuchet MS"/>
              </a:rPr>
              <a:t>ink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647681" y="3494278"/>
            <a:ext cx="10185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000" spc="-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000" spc="-5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000" spc="15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1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6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000" spc="4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inst</a:t>
            </a:r>
            <a:r>
              <a:rPr dirty="0" sz="10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nces</a:t>
            </a:r>
            <a:endParaRPr sz="1000">
              <a:latin typeface="Trebuchet MS"/>
              <a:cs typeface="Trebuchet MS"/>
            </a:endParaRPr>
          </a:p>
        </p:txBody>
      </p:sp>
      <p:graphicFrame>
        <p:nvGraphicFramePr>
          <p:cNvPr id="62" name="object 62"/>
          <p:cNvGraphicFramePr>
            <a:graphicFrameLocks noGrp="1"/>
          </p:cNvGraphicFramePr>
          <p:nvPr/>
        </p:nvGraphicFramePr>
        <p:xfrm>
          <a:off x="3698494" y="5117338"/>
          <a:ext cx="4466590" cy="1297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485"/>
                <a:gridCol w="810260"/>
                <a:gridCol w="1102359"/>
                <a:gridCol w="834389"/>
                <a:gridCol w="1376044"/>
              </a:tblGrid>
              <a:tr h="3301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6FAC46"/>
                      </a:solidFill>
                      <a:prstDash val="solid"/>
                    </a:lnL>
                    <a:lnT w="12700">
                      <a:solidFill>
                        <a:srgbClr val="6FAC46"/>
                      </a:solidFill>
                      <a:prstDash val="solid"/>
                    </a:lnT>
                    <a:solidFill>
                      <a:srgbClr val="6CAD3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1200" spc="15">
                          <a:solidFill>
                            <a:srgbClr val="6FAC46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dirty="0" sz="1200" spc="-70">
                          <a:solidFill>
                            <a:srgbClr val="6FAC4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6FAC46"/>
                          </a:solidFill>
                          <a:latin typeface="Trebuchet MS"/>
                          <a:cs typeface="Trebuchet MS"/>
                        </a:rPr>
                        <a:t>retention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81915"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5462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dirty="0" sz="1000" spc="6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AWS</a:t>
                      </a:r>
                      <a:r>
                        <a:rPr dirty="0" sz="1000" spc="-7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PrivateLink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6FAC46"/>
                      </a:solidFill>
                      <a:prstDash val="solid"/>
                    </a:lnL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63830" marR="90805" indent="-55244">
                        <a:lnSpc>
                          <a:spcPct val="100000"/>
                        </a:lnSpc>
                      </a:pPr>
                      <a:r>
                        <a:rPr dirty="0" sz="10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</a:t>
                      </a:r>
                      <a:r>
                        <a:rPr dirty="0" sz="10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dirty="0" sz="1000" spc="-5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sis  </a:t>
                      </a:r>
                      <a:r>
                        <a:rPr dirty="0" sz="1000" spc="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dirty="0" sz="1000" spc="-6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Firehose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dirty="0" sz="10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</a:t>
                      </a:r>
                      <a:r>
                        <a:rPr dirty="0" sz="10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dirty="0" sz="1000" spc="-5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dirty="0" sz="1000" spc="3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Amazon</a:t>
                      </a:r>
                      <a:r>
                        <a:rPr dirty="0" sz="1000" spc="-7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CloudWatch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2700">
                      <a:solidFill>
                        <a:srgbClr val="6FAC46"/>
                      </a:solidFill>
                      <a:prstDash val="solid"/>
                    </a:lnR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3" name="object 63"/>
          <p:cNvGraphicFramePr>
            <a:graphicFrameLocks noGrp="1"/>
          </p:cNvGraphicFramePr>
          <p:nvPr/>
        </p:nvGraphicFramePr>
        <p:xfrm>
          <a:off x="3698494" y="1173225"/>
          <a:ext cx="8194040" cy="1267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0889"/>
                <a:gridCol w="1462405"/>
                <a:gridCol w="967739"/>
                <a:gridCol w="2885440"/>
                <a:gridCol w="820420"/>
              </a:tblGrid>
              <a:tr h="1254252">
                <a:tc>
                  <a:txBody>
                    <a:bodyPr/>
                    <a:lstStyle/>
                    <a:p>
                      <a:pPr marL="50292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200" spc="15">
                          <a:solidFill>
                            <a:srgbClr val="6FAC46"/>
                          </a:solidFill>
                          <a:latin typeface="Trebuchet MS"/>
                          <a:cs typeface="Trebuchet MS"/>
                        </a:rPr>
                        <a:t>SecMaster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715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210310" algn="l"/>
                        </a:tabLst>
                      </a:pPr>
                      <a:r>
                        <a:rPr dirty="0" sz="10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WS</a:t>
                      </a:r>
                      <a:r>
                        <a:rPr dirty="0" sz="1000" spc="-3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Pri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te</a:t>
                      </a:r>
                      <a:r>
                        <a:rPr dirty="0" sz="10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ink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</a:t>
                      </a:r>
                      <a:r>
                        <a:rPr dirty="0" sz="10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dirty="0" sz="1000" spc="-5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80645">
                    <a:lnL w="12700">
                      <a:solidFill>
                        <a:srgbClr val="6FAC46"/>
                      </a:solidFill>
                      <a:prstDash val="solid"/>
                    </a:lnL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R="36195">
                        <a:lnSpc>
                          <a:spcPct val="100000"/>
                        </a:lnSpc>
                      </a:pPr>
                      <a:r>
                        <a:rPr dirty="0" sz="1000" spc="3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Amazon</a:t>
                      </a:r>
                      <a:r>
                        <a:rPr dirty="0" sz="1000" spc="-7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OpenSearch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  <a:p>
                      <a:pPr algn="ctr" marR="34290">
                        <a:lnSpc>
                          <a:spcPct val="100000"/>
                        </a:lnSpc>
                      </a:pPr>
                      <a:r>
                        <a:rPr dirty="0" sz="10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Service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91770" marR="339090" indent="-40005">
                        <a:lnSpc>
                          <a:spcPct val="100000"/>
                        </a:lnSpc>
                      </a:pPr>
                      <a:r>
                        <a:rPr dirty="0" sz="10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</a:t>
                      </a:r>
                      <a:r>
                        <a:rPr dirty="0" sz="10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000" spc="-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  </a:t>
                      </a:r>
                      <a:r>
                        <a:rPr dirty="0" sz="1000" spc="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Aurora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6364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200">
                          <a:solidFill>
                            <a:srgbClr val="6FAC46"/>
                          </a:solidFill>
                          <a:latin typeface="Trebuchet MS"/>
                          <a:cs typeface="Trebuchet MS"/>
                        </a:rPr>
                        <a:t>Cluster</a:t>
                      </a:r>
                      <a:r>
                        <a:rPr dirty="0" sz="1200" spc="-80">
                          <a:solidFill>
                            <a:srgbClr val="6FAC4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25">
                          <a:solidFill>
                            <a:srgbClr val="6FAC46"/>
                          </a:solidFill>
                          <a:latin typeface="Trebuchet MS"/>
                          <a:cs typeface="Trebuchet MS"/>
                        </a:rPr>
                        <a:t>management</a:t>
                      </a:r>
                      <a:r>
                        <a:rPr dirty="0" sz="1200" spc="-60">
                          <a:solidFill>
                            <a:srgbClr val="6FAC4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5">
                          <a:solidFill>
                            <a:srgbClr val="6FAC46"/>
                          </a:solidFill>
                          <a:latin typeface="Trebuchet MS"/>
                          <a:cs typeface="Trebuchet MS"/>
                        </a:rPr>
                        <a:t>service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49580">
                        <a:lnSpc>
                          <a:spcPct val="100000"/>
                        </a:lnSpc>
                        <a:tabLst>
                          <a:tab pos="1307465" algn="l"/>
                          <a:tab pos="2178685" algn="l"/>
                        </a:tabLst>
                      </a:pPr>
                      <a:r>
                        <a:rPr dirty="0" sz="1000" spc="6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AWS	</a:t>
                      </a:r>
                      <a:r>
                        <a:rPr dirty="0" sz="1000" spc="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Amazon	</a:t>
                      </a:r>
                      <a:r>
                        <a:rPr dirty="0" sz="1000" spc="6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AWS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  <a:p>
                      <a:pPr algn="ctr" marL="156210">
                        <a:lnSpc>
                          <a:spcPct val="100000"/>
                        </a:lnSpc>
                        <a:tabLst>
                          <a:tab pos="1323340" algn="l"/>
                          <a:tab pos="1742439" algn="l"/>
                        </a:tabLst>
                      </a:pPr>
                      <a:r>
                        <a:rPr dirty="0" sz="10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PrivateLink	</a:t>
                      </a:r>
                      <a:r>
                        <a:rPr dirty="0" sz="1000" spc="3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ECS	</a:t>
                      </a:r>
                      <a:r>
                        <a:rPr dirty="0" sz="1000" spc="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CloudFormation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80645">
                    <a:lnL w="12700">
                      <a:solidFill>
                        <a:srgbClr val="6FAC46"/>
                      </a:solidFill>
                      <a:prstDash val="solid"/>
                    </a:lnL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07314">
                        <a:lnSpc>
                          <a:spcPct val="100000"/>
                        </a:lnSpc>
                      </a:pPr>
                      <a:r>
                        <a:rPr dirty="0" sz="10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WS</a:t>
                      </a:r>
                      <a:r>
                        <a:rPr dirty="0" sz="1000" spc="-3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te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dirty="0" sz="10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Functions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64" name="object 6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370064" y="1583436"/>
            <a:ext cx="457200" cy="457200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25540" y="1583436"/>
            <a:ext cx="457200" cy="457200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67300" y="1583436"/>
            <a:ext cx="457200" cy="457200"/>
          </a:xfrm>
          <a:prstGeom prst="rect">
            <a:avLst/>
          </a:prstGeom>
        </p:spPr>
      </p:pic>
      <p:sp>
        <p:nvSpPr>
          <p:cNvPr id="67" name="object 67"/>
          <p:cNvSpPr/>
          <p:nvPr/>
        </p:nvSpPr>
        <p:spPr>
          <a:xfrm>
            <a:off x="4054636" y="1608685"/>
            <a:ext cx="408305" cy="409575"/>
          </a:xfrm>
          <a:custGeom>
            <a:avLst/>
            <a:gdLst/>
            <a:ahLst/>
            <a:cxnLst/>
            <a:rect l="l" t="t" r="r" b="b"/>
            <a:pathLst>
              <a:path w="408304" h="409575">
                <a:moveTo>
                  <a:pt x="204062" y="0"/>
                </a:moveTo>
                <a:lnTo>
                  <a:pt x="157331" y="5414"/>
                </a:lnTo>
                <a:lnTo>
                  <a:pt x="114402" y="20834"/>
                </a:lnTo>
                <a:lnTo>
                  <a:pt x="76510" y="45021"/>
                </a:lnTo>
                <a:lnTo>
                  <a:pt x="44888" y="76736"/>
                </a:lnTo>
                <a:lnTo>
                  <a:pt x="20773" y="114743"/>
                </a:lnTo>
                <a:lnTo>
                  <a:pt x="5399" y="157803"/>
                </a:lnTo>
                <a:lnTo>
                  <a:pt x="0" y="204678"/>
                </a:lnTo>
                <a:lnTo>
                  <a:pt x="5399" y="251550"/>
                </a:lnTo>
                <a:lnTo>
                  <a:pt x="20773" y="294609"/>
                </a:lnTo>
                <a:lnTo>
                  <a:pt x="44889" y="332616"/>
                </a:lnTo>
                <a:lnTo>
                  <a:pt x="76510" y="364333"/>
                </a:lnTo>
                <a:lnTo>
                  <a:pt x="114402" y="388521"/>
                </a:lnTo>
                <a:lnTo>
                  <a:pt x="157331" y="403942"/>
                </a:lnTo>
                <a:lnTo>
                  <a:pt x="204062" y="409358"/>
                </a:lnTo>
                <a:lnTo>
                  <a:pt x="250796" y="403942"/>
                </a:lnTo>
                <a:lnTo>
                  <a:pt x="287649" y="390704"/>
                </a:lnTo>
                <a:lnTo>
                  <a:pt x="204062" y="390704"/>
                </a:lnTo>
                <a:lnTo>
                  <a:pt x="154814" y="384048"/>
                </a:lnTo>
                <a:lnTo>
                  <a:pt x="110525" y="365271"/>
                </a:lnTo>
                <a:lnTo>
                  <a:pt x="72978" y="336158"/>
                </a:lnTo>
                <a:lnTo>
                  <a:pt x="43954" y="298498"/>
                </a:lnTo>
                <a:lnTo>
                  <a:pt x="25233" y="254076"/>
                </a:lnTo>
                <a:lnTo>
                  <a:pt x="18597" y="204678"/>
                </a:lnTo>
                <a:lnTo>
                  <a:pt x="25233" y="155285"/>
                </a:lnTo>
                <a:lnTo>
                  <a:pt x="43954" y="110865"/>
                </a:lnTo>
                <a:lnTo>
                  <a:pt x="72978" y="73204"/>
                </a:lnTo>
                <a:lnTo>
                  <a:pt x="110525" y="44090"/>
                </a:lnTo>
                <a:lnTo>
                  <a:pt x="154814" y="25310"/>
                </a:lnTo>
                <a:lnTo>
                  <a:pt x="204062" y="18653"/>
                </a:lnTo>
                <a:lnTo>
                  <a:pt x="287653" y="18653"/>
                </a:lnTo>
                <a:lnTo>
                  <a:pt x="250795" y="5415"/>
                </a:lnTo>
                <a:lnTo>
                  <a:pt x="204062" y="0"/>
                </a:lnTo>
                <a:close/>
              </a:path>
              <a:path w="408304" h="409575">
                <a:moveTo>
                  <a:pt x="287653" y="18653"/>
                </a:moveTo>
                <a:lnTo>
                  <a:pt x="204062" y="18653"/>
                </a:lnTo>
                <a:lnTo>
                  <a:pt x="253305" y="25310"/>
                </a:lnTo>
                <a:lnTo>
                  <a:pt x="297591" y="44090"/>
                </a:lnTo>
                <a:lnTo>
                  <a:pt x="335139" y="73204"/>
                </a:lnTo>
                <a:lnTo>
                  <a:pt x="364165" y="110865"/>
                </a:lnTo>
                <a:lnTo>
                  <a:pt x="382888" y="155286"/>
                </a:lnTo>
                <a:lnTo>
                  <a:pt x="389525" y="204678"/>
                </a:lnTo>
                <a:lnTo>
                  <a:pt x="382888" y="254076"/>
                </a:lnTo>
                <a:lnTo>
                  <a:pt x="364165" y="298498"/>
                </a:lnTo>
                <a:lnTo>
                  <a:pt x="335139" y="336159"/>
                </a:lnTo>
                <a:lnTo>
                  <a:pt x="297592" y="365271"/>
                </a:lnTo>
                <a:lnTo>
                  <a:pt x="253305" y="384048"/>
                </a:lnTo>
                <a:lnTo>
                  <a:pt x="204062" y="390704"/>
                </a:lnTo>
                <a:lnTo>
                  <a:pt x="287649" y="390704"/>
                </a:lnTo>
                <a:lnTo>
                  <a:pt x="331617" y="364333"/>
                </a:lnTo>
                <a:lnTo>
                  <a:pt x="363237" y="332617"/>
                </a:lnTo>
                <a:lnTo>
                  <a:pt x="387350" y="294610"/>
                </a:lnTo>
                <a:lnTo>
                  <a:pt x="402723" y="251551"/>
                </a:lnTo>
                <a:lnTo>
                  <a:pt x="408122" y="204678"/>
                </a:lnTo>
                <a:lnTo>
                  <a:pt x="402723" y="157803"/>
                </a:lnTo>
                <a:lnTo>
                  <a:pt x="387350" y="114743"/>
                </a:lnTo>
                <a:lnTo>
                  <a:pt x="363236" y="76737"/>
                </a:lnTo>
                <a:lnTo>
                  <a:pt x="331617" y="45021"/>
                </a:lnTo>
                <a:lnTo>
                  <a:pt x="293725" y="20834"/>
                </a:lnTo>
                <a:lnTo>
                  <a:pt x="287653" y="18653"/>
                </a:lnTo>
                <a:close/>
              </a:path>
              <a:path w="408304" h="409575">
                <a:moveTo>
                  <a:pt x="116205" y="228508"/>
                </a:moveTo>
                <a:lnTo>
                  <a:pt x="97647" y="229674"/>
                </a:lnTo>
                <a:lnTo>
                  <a:pt x="98604" y="240157"/>
                </a:lnTo>
                <a:lnTo>
                  <a:pt x="100718" y="253801"/>
                </a:lnTo>
                <a:lnTo>
                  <a:pt x="126085" y="314973"/>
                </a:lnTo>
                <a:lnTo>
                  <a:pt x="173333" y="348144"/>
                </a:lnTo>
                <a:lnTo>
                  <a:pt x="204062" y="352377"/>
                </a:lnTo>
                <a:lnTo>
                  <a:pt x="256323" y="339223"/>
                </a:lnTo>
                <a:lnTo>
                  <a:pt x="261927" y="333723"/>
                </a:lnTo>
                <a:lnTo>
                  <a:pt x="204062" y="333723"/>
                </a:lnTo>
                <a:lnTo>
                  <a:pt x="178860" y="330309"/>
                </a:lnTo>
                <a:lnTo>
                  <a:pt x="140490" y="303130"/>
                </a:lnTo>
                <a:lnTo>
                  <a:pt x="122140" y="263737"/>
                </a:lnTo>
                <a:lnTo>
                  <a:pt x="116972" y="236987"/>
                </a:lnTo>
                <a:lnTo>
                  <a:pt x="116205" y="228508"/>
                </a:lnTo>
                <a:close/>
              </a:path>
              <a:path w="408304" h="409575">
                <a:moveTo>
                  <a:pt x="253878" y="76363"/>
                </a:moveTo>
                <a:lnTo>
                  <a:pt x="204062" y="76363"/>
                </a:lnTo>
                <a:lnTo>
                  <a:pt x="292136" y="111922"/>
                </a:lnTo>
                <a:lnTo>
                  <a:pt x="292136" y="230148"/>
                </a:lnTo>
                <a:lnTo>
                  <a:pt x="290578" y="248109"/>
                </a:lnTo>
                <a:lnTo>
                  <a:pt x="280648" y="283517"/>
                </a:lnTo>
                <a:lnTo>
                  <a:pt x="254443" y="318133"/>
                </a:lnTo>
                <a:lnTo>
                  <a:pt x="204062" y="333723"/>
                </a:lnTo>
                <a:lnTo>
                  <a:pt x="261927" y="333723"/>
                </a:lnTo>
                <a:lnTo>
                  <a:pt x="289037" y="307115"/>
                </a:lnTo>
                <a:lnTo>
                  <a:pt x="305931" y="267081"/>
                </a:lnTo>
                <a:lnTo>
                  <a:pt x="310734" y="230148"/>
                </a:lnTo>
                <a:lnTo>
                  <a:pt x="310734" y="101810"/>
                </a:lnTo>
                <a:lnTo>
                  <a:pt x="308424" y="98390"/>
                </a:lnTo>
                <a:lnTo>
                  <a:pt x="253878" y="76363"/>
                </a:lnTo>
                <a:close/>
              </a:path>
              <a:path w="408304" h="409575">
                <a:moveTo>
                  <a:pt x="148433" y="229099"/>
                </a:moveTo>
                <a:lnTo>
                  <a:pt x="129836" y="229099"/>
                </a:lnTo>
                <a:lnTo>
                  <a:pt x="129882" y="234438"/>
                </a:lnTo>
                <a:lnTo>
                  <a:pt x="129975" y="234990"/>
                </a:lnTo>
                <a:lnTo>
                  <a:pt x="133502" y="248844"/>
                </a:lnTo>
                <a:lnTo>
                  <a:pt x="145106" y="276146"/>
                </a:lnTo>
                <a:lnTo>
                  <a:pt x="167666" y="302838"/>
                </a:lnTo>
                <a:lnTo>
                  <a:pt x="204062" y="314859"/>
                </a:lnTo>
                <a:lnTo>
                  <a:pt x="240454" y="302838"/>
                </a:lnTo>
                <a:lnTo>
                  <a:pt x="246059" y="296206"/>
                </a:lnTo>
                <a:lnTo>
                  <a:pt x="204062" y="296206"/>
                </a:lnTo>
                <a:lnTo>
                  <a:pt x="178312" y="287250"/>
                </a:lnTo>
                <a:lnTo>
                  <a:pt x="161463" y="267007"/>
                </a:lnTo>
                <a:lnTo>
                  <a:pt x="152006" y="245414"/>
                </a:lnTo>
                <a:lnTo>
                  <a:pt x="148433" y="232410"/>
                </a:lnTo>
                <a:lnTo>
                  <a:pt x="148433" y="229099"/>
                </a:lnTo>
                <a:close/>
              </a:path>
              <a:path w="408304" h="409575">
                <a:moveTo>
                  <a:pt x="253871" y="118770"/>
                </a:moveTo>
                <a:lnTo>
                  <a:pt x="204062" y="118770"/>
                </a:lnTo>
                <a:lnTo>
                  <a:pt x="259684" y="141232"/>
                </a:lnTo>
                <a:lnTo>
                  <a:pt x="259684" y="232410"/>
                </a:lnTo>
                <a:lnTo>
                  <a:pt x="256115" y="245414"/>
                </a:lnTo>
                <a:lnTo>
                  <a:pt x="246658" y="267007"/>
                </a:lnTo>
                <a:lnTo>
                  <a:pt x="229809" y="287250"/>
                </a:lnTo>
                <a:lnTo>
                  <a:pt x="204062" y="296206"/>
                </a:lnTo>
                <a:lnTo>
                  <a:pt x="246059" y="296206"/>
                </a:lnTo>
                <a:lnTo>
                  <a:pt x="274612" y="248844"/>
                </a:lnTo>
                <a:lnTo>
                  <a:pt x="278281" y="131120"/>
                </a:lnTo>
                <a:lnTo>
                  <a:pt x="275972" y="127692"/>
                </a:lnTo>
                <a:lnTo>
                  <a:pt x="253871" y="118770"/>
                </a:lnTo>
                <a:close/>
              </a:path>
              <a:path w="408304" h="409575">
                <a:moveTo>
                  <a:pt x="186286" y="157383"/>
                </a:moveTo>
                <a:lnTo>
                  <a:pt x="173144" y="170580"/>
                </a:lnTo>
                <a:lnTo>
                  <a:pt x="197840" y="195351"/>
                </a:lnTo>
                <a:lnTo>
                  <a:pt x="41760" y="195351"/>
                </a:lnTo>
                <a:lnTo>
                  <a:pt x="41760" y="214005"/>
                </a:lnTo>
                <a:lnTo>
                  <a:pt x="197848" y="214005"/>
                </a:lnTo>
                <a:lnTo>
                  <a:pt x="173144" y="238791"/>
                </a:lnTo>
                <a:lnTo>
                  <a:pt x="186286" y="251973"/>
                </a:lnTo>
                <a:lnTo>
                  <a:pt x="230494" y="207624"/>
                </a:lnTo>
                <a:lnTo>
                  <a:pt x="230494" y="201724"/>
                </a:lnTo>
                <a:lnTo>
                  <a:pt x="186286" y="157383"/>
                </a:lnTo>
                <a:close/>
              </a:path>
              <a:path w="408304" h="409575">
                <a:moveTo>
                  <a:pt x="205317" y="56754"/>
                </a:moveTo>
                <a:lnTo>
                  <a:pt x="202807" y="56754"/>
                </a:lnTo>
                <a:lnTo>
                  <a:pt x="99692" y="98390"/>
                </a:lnTo>
                <a:lnTo>
                  <a:pt x="97383" y="101810"/>
                </a:lnTo>
                <a:lnTo>
                  <a:pt x="97383" y="180265"/>
                </a:lnTo>
                <a:lnTo>
                  <a:pt x="115980" y="180265"/>
                </a:lnTo>
                <a:lnTo>
                  <a:pt x="115980" y="111922"/>
                </a:lnTo>
                <a:lnTo>
                  <a:pt x="204062" y="76363"/>
                </a:lnTo>
                <a:lnTo>
                  <a:pt x="253878" y="76363"/>
                </a:lnTo>
                <a:lnTo>
                  <a:pt x="205317" y="56754"/>
                </a:lnTo>
                <a:close/>
              </a:path>
              <a:path w="408304" h="409575">
                <a:moveTo>
                  <a:pt x="205317" y="99168"/>
                </a:moveTo>
                <a:lnTo>
                  <a:pt x="202807" y="99168"/>
                </a:lnTo>
                <a:lnTo>
                  <a:pt x="132145" y="127692"/>
                </a:lnTo>
                <a:lnTo>
                  <a:pt x="129835" y="131120"/>
                </a:lnTo>
                <a:lnTo>
                  <a:pt x="129835" y="180265"/>
                </a:lnTo>
                <a:lnTo>
                  <a:pt x="148433" y="180265"/>
                </a:lnTo>
                <a:lnTo>
                  <a:pt x="148433" y="141232"/>
                </a:lnTo>
                <a:lnTo>
                  <a:pt x="204062" y="118770"/>
                </a:lnTo>
                <a:lnTo>
                  <a:pt x="253871" y="118770"/>
                </a:lnTo>
                <a:lnTo>
                  <a:pt x="205317" y="99168"/>
                </a:lnTo>
                <a:close/>
              </a:path>
            </a:pathLst>
          </a:custGeom>
          <a:solidFill>
            <a:srgbClr val="A066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8" name="object 68"/>
          <p:cNvGrpSpPr/>
          <p:nvPr/>
        </p:nvGrpSpPr>
        <p:grpSpPr>
          <a:xfrm>
            <a:off x="3714978" y="1188218"/>
            <a:ext cx="312420" cy="312420"/>
            <a:chOff x="3714978" y="1188218"/>
            <a:chExt cx="312420" cy="312420"/>
          </a:xfrm>
        </p:grpSpPr>
        <p:sp>
          <p:nvSpPr>
            <p:cNvPr id="69" name="object 69"/>
            <p:cNvSpPr/>
            <p:nvPr/>
          </p:nvSpPr>
          <p:spPr>
            <a:xfrm>
              <a:off x="3714978" y="1188218"/>
              <a:ext cx="312420" cy="312420"/>
            </a:xfrm>
            <a:custGeom>
              <a:avLst/>
              <a:gdLst/>
              <a:ahLst/>
              <a:cxnLst/>
              <a:rect l="l" t="t" r="r" b="b"/>
              <a:pathLst>
                <a:path w="312420" h="312419">
                  <a:moveTo>
                    <a:pt x="311931" y="0"/>
                  </a:moveTo>
                  <a:lnTo>
                    <a:pt x="0" y="0"/>
                  </a:lnTo>
                  <a:lnTo>
                    <a:pt x="0" y="311930"/>
                  </a:lnTo>
                  <a:lnTo>
                    <a:pt x="311931" y="0"/>
                  </a:lnTo>
                  <a:close/>
                </a:path>
              </a:pathLst>
            </a:custGeom>
            <a:solidFill>
              <a:srgbClr val="6CAD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0" name="object 7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62100" y="1267416"/>
              <a:ext cx="154021" cy="148159"/>
            </a:xfrm>
            <a:prstGeom prst="rect">
              <a:avLst/>
            </a:prstGeom>
          </p:spPr>
        </p:pic>
      </p:grpSp>
      <p:pic>
        <p:nvPicPr>
          <p:cNvPr id="71" name="object 7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72596" y="2375762"/>
            <a:ext cx="219836" cy="150098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762100" y="5216498"/>
            <a:ext cx="219836" cy="150098"/>
          </a:xfrm>
          <a:prstGeom prst="rect">
            <a:avLst/>
          </a:prstGeom>
        </p:spPr>
      </p:pic>
      <p:sp>
        <p:nvSpPr>
          <p:cNvPr id="73" name="object 7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DACF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Johnson, Brett [C]</dc:creator>
  <dc:title>PowerPoint Presentation</dc:title>
  <dcterms:created xsi:type="dcterms:W3CDTF">2024-05-15T04:25:18Z</dcterms:created>
  <dcterms:modified xsi:type="dcterms:W3CDTF">2024-05-15T04:25:18Z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2024-05-15T00:00:00Z</vt:filetime>
  </property>
</Properties>
</file>