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8300" y="242061"/>
            <a:ext cx="114554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5" y="6412991"/>
            <a:ext cx="40386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0128" y="1703019"/>
            <a:ext cx="11451742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4592" y="1557274"/>
            <a:ext cx="4916805" cy="3659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12316" y="6459066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4.png"/><Relationship Id="rId4" Type="http://schemas.openxmlformats.org/officeDocument/2006/relationships/image" Target="../media/image17.jpg"/><Relationship Id="rId5" Type="http://schemas.openxmlformats.org/officeDocument/2006/relationships/image" Target="../media/image1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6.jpg"/><Relationship Id="rId4" Type="http://schemas.openxmlformats.org/officeDocument/2006/relationships/image" Target="../media/image2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talog.workshops.aws/fsi-nocode" TargetMode="External"/><Relationship Id="rId3" Type="http://schemas.openxmlformats.org/officeDocument/2006/relationships/hyperlink" Target="https://tinyurl.com/FSI305-workshop" TargetMode="Externa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Relationship Id="rId3" Type="http://schemas.openxmlformats.org/officeDocument/2006/relationships/image" Target="../media/image24.png"/><Relationship Id="rId4" Type="http://schemas.openxmlformats.org/officeDocument/2006/relationships/image" Target="../media/image25.jpg"/><Relationship Id="rId5" Type="http://schemas.openxmlformats.org/officeDocument/2006/relationships/image" Target="../media/image18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Relationship Id="rId3" Type="http://schemas.openxmlformats.org/officeDocument/2006/relationships/image" Target="../media/image3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hyperlink" Target="mailto:loupxavi@amazon.com" TargetMode="External"/><Relationship Id="rId5" Type="http://schemas.openxmlformats.org/officeDocument/2006/relationships/hyperlink" Target="mailto:antbo@amazon.com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tnr.it/3wOglym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963" y="1559052"/>
              <a:ext cx="3741420" cy="107746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30695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90"/>
              <a:t>Data</a:t>
            </a:r>
            <a:r>
              <a:rPr dirty="0" sz="4000" spc="-210"/>
              <a:t> </a:t>
            </a:r>
            <a:r>
              <a:rPr dirty="0" sz="4000" spc="15"/>
              <a:t>schema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4592" y="1557274"/>
          <a:ext cx="4916805" cy="3659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530"/>
                <a:gridCol w="3705225"/>
              </a:tblGrid>
              <a:tr h="172338"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dirty="0" sz="9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um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900" spc="-4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8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8E2"/>
                    </a:solidFill>
                  </a:tcPr>
                </a:tc>
              </a:tr>
              <a:tr h="17221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national_id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8E2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10">
                          <a:latin typeface="Trebuchet MS"/>
                          <a:cs typeface="Trebuchet MS"/>
                        </a:rPr>
                        <a:t>National</a:t>
                      </a:r>
                      <a:r>
                        <a:rPr dirty="0" sz="9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30"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dirty="0" sz="9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5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9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customer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F4"/>
                    </a:solidFill>
                  </a:tcPr>
                </a:tc>
              </a:tr>
              <a:tr h="44665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loan_amount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8E2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34925" marR="774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5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9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5">
                          <a:latin typeface="Trebuchet MS"/>
                          <a:cs typeface="Trebuchet MS"/>
                        </a:rPr>
                        <a:t>listed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20">
                          <a:latin typeface="Trebuchet MS"/>
                          <a:cs typeface="Trebuchet MS"/>
                        </a:rPr>
                        <a:t>amount</a:t>
                      </a:r>
                      <a:r>
                        <a:rPr dirty="0" sz="9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5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9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9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0">
                          <a:latin typeface="Trebuchet MS"/>
                          <a:cs typeface="Trebuchet MS"/>
                        </a:rPr>
                        <a:t>loan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applied</a:t>
                      </a:r>
                      <a:r>
                        <a:rPr dirty="0" sz="9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9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20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9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>
                          <a:latin typeface="Trebuchet MS"/>
                          <a:cs typeface="Trebuchet MS"/>
                        </a:rPr>
                        <a:t>borrower.</a:t>
                      </a:r>
                      <a:r>
                        <a:rPr dirty="0" sz="9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20">
                          <a:latin typeface="Trebuchet MS"/>
                          <a:cs typeface="Trebuchet MS"/>
                        </a:rPr>
                        <a:t>some </a:t>
                      </a:r>
                      <a:r>
                        <a:rPr dirty="0" sz="900" spc="-2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point</a:t>
                      </a:r>
                      <a:r>
                        <a:rPr dirty="0" sz="9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9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time,</a:t>
                      </a:r>
                      <a:r>
                        <a:rPr dirty="0" sz="9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9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5">
                          <a:latin typeface="Trebuchet MS"/>
                          <a:cs typeface="Trebuchet MS"/>
                        </a:rPr>
                        <a:t>credit</a:t>
                      </a:r>
                      <a:r>
                        <a:rPr dirty="0" sz="9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department</a:t>
                      </a:r>
                      <a:r>
                        <a:rPr dirty="0" sz="9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reduces</a:t>
                      </a:r>
                      <a:r>
                        <a:rPr dirty="0" sz="9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9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0">
                          <a:latin typeface="Trebuchet MS"/>
                          <a:cs typeface="Trebuchet MS"/>
                        </a:rPr>
                        <a:t>loan</a:t>
                      </a:r>
                      <a:r>
                        <a:rPr dirty="0" sz="9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amount,</a:t>
                      </a:r>
                      <a:r>
                        <a:rPr dirty="0" sz="9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0">
                          <a:latin typeface="Trebuchet MS"/>
                          <a:cs typeface="Trebuchet MS"/>
                        </a:rPr>
                        <a:t>then</a:t>
                      </a:r>
                      <a:r>
                        <a:rPr dirty="0" sz="9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20">
                          <a:latin typeface="Trebuchet MS"/>
                          <a:cs typeface="Trebuchet MS"/>
                        </a:rPr>
                        <a:t>it </a:t>
                      </a:r>
                      <a:r>
                        <a:rPr dirty="0" sz="900" spc="-2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>
                          <a:latin typeface="Trebuchet MS"/>
                          <a:cs typeface="Trebuchet MS"/>
                        </a:rPr>
                        <a:t>reflected</a:t>
                      </a:r>
                      <a:r>
                        <a:rPr dirty="0" sz="9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9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dirty="0" sz="9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20">
                          <a:latin typeface="Trebuchet MS"/>
                          <a:cs typeface="Trebuchet MS"/>
                        </a:rPr>
                        <a:t>value.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9"/>
                    </a:solidFill>
                  </a:tcPr>
                </a:tc>
              </a:tr>
              <a:tr h="3094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loan_term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8E2"/>
                    </a:solidFill>
                  </a:tcPr>
                </a:tc>
                <a:tc>
                  <a:txBody>
                    <a:bodyPr/>
                    <a:lstStyle/>
                    <a:p>
                      <a:pPr marL="34925" marR="1555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5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9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5">
                          <a:latin typeface="Trebuchet MS"/>
                          <a:cs typeface="Trebuchet MS"/>
                        </a:rPr>
                        <a:t>number</a:t>
                      </a:r>
                      <a:r>
                        <a:rPr dirty="0" sz="9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5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9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5">
                          <a:latin typeface="Trebuchet MS"/>
                          <a:cs typeface="Trebuchet MS"/>
                        </a:rPr>
                        <a:t>payments</a:t>
                      </a:r>
                      <a:r>
                        <a:rPr dirty="0" sz="9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3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dirty="0" sz="9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5">
                          <a:latin typeface="Trebuchet MS"/>
                          <a:cs typeface="Trebuchet MS"/>
                        </a:rPr>
                        <a:t>loan.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0">
                          <a:latin typeface="Trebuchet MS"/>
                          <a:cs typeface="Trebuchet MS"/>
                        </a:rPr>
                        <a:t>Values</a:t>
                      </a:r>
                      <a:r>
                        <a:rPr dirty="0" sz="9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dirty="0" sz="9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9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25">
                          <a:latin typeface="Trebuchet MS"/>
                          <a:cs typeface="Trebuchet MS"/>
                        </a:rPr>
                        <a:t>months</a:t>
                      </a:r>
                      <a:r>
                        <a:rPr dirty="0" sz="9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2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9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can </a:t>
                      </a:r>
                      <a:r>
                        <a:rPr dirty="0" sz="900" spc="-2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dirty="0" sz="9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>
                          <a:latin typeface="Trebuchet MS"/>
                          <a:cs typeface="Trebuchet MS"/>
                        </a:rPr>
                        <a:t>either</a:t>
                      </a:r>
                      <a:r>
                        <a:rPr dirty="0" sz="9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5">
                          <a:latin typeface="Trebuchet MS"/>
                          <a:cs typeface="Trebuchet MS"/>
                        </a:rPr>
                        <a:t>36</a:t>
                      </a:r>
                      <a:r>
                        <a:rPr dirty="0" sz="9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dirty="0" sz="9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60.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F4"/>
                    </a:solidFill>
                  </a:tcPr>
                </a:tc>
              </a:tr>
              <a:tr h="17221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interest_rate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8E2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-5">
                          <a:latin typeface="Trebuchet MS"/>
                          <a:cs typeface="Trebuchet MS"/>
                        </a:rPr>
                        <a:t>Interest</a:t>
                      </a:r>
                      <a:r>
                        <a:rPr dirty="0" sz="9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Rate</a:t>
                      </a:r>
                      <a:r>
                        <a:rPr dirty="0" sz="9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3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9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5">
                          <a:latin typeface="Trebuchet MS"/>
                          <a:cs typeface="Trebuchet MS"/>
                        </a:rPr>
                        <a:t>loan.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9"/>
                    </a:solidFill>
                  </a:tcPr>
                </a:tc>
              </a:tr>
              <a:tr h="17233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installment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8E2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5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9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20">
                          <a:latin typeface="Trebuchet MS"/>
                          <a:cs typeface="Trebuchet MS"/>
                        </a:rPr>
                        <a:t>monthly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5">
                          <a:latin typeface="Trebuchet MS"/>
                          <a:cs typeface="Trebuchet MS"/>
                        </a:rPr>
                        <a:t>payment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5">
                          <a:latin typeface="Trebuchet MS"/>
                          <a:cs typeface="Trebuchet MS"/>
                        </a:rPr>
                        <a:t>owed</a:t>
                      </a:r>
                      <a:r>
                        <a:rPr dirty="0" sz="9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20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borrower</a:t>
                      </a:r>
                      <a:r>
                        <a:rPr dirty="0" sz="9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5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9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0">
                          <a:latin typeface="Trebuchet MS"/>
                          <a:cs typeface="Trebuchet MS"/>
                        </a:rPr>
                        <a:t>loan</a:t>
                      </a:r>
                      <a:r>
                        <a:rPr dirty="0" sz="9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>
                          <a:latin typeface="Trebuchet MS"/>
                          <a:cs typeface="Trebuchet MS"/>
                        </a:rPr>
                        <a:t>originates.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F4"/>
                    </a:solidFill>
                  </a:tcPr>
                </a:tc>
              </a:tr>
              <a:tr h="3094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verification_status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8E2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>
                          <a:latin typeface="Trebuchet MS"/>
                          <a:cs typeface="Trebuchet MS"/>
                        </a:rPr>
                        <a:t>Indicates</a:t>
                      </a:r>
                      <a:r>
                        <a:rPr dirty="0" sz="9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5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income</a:t>
                      </a:r>
                      <a:r>
                        <a:rPr dirty="0" sz="9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5">
                          <a:latin typeface="Trebuchet MS"/>
                          <a:cs typeface="Trebuchet MS"/>
                        </a:rPr>
                        <a:t>was</a:t>
                      </a:r>
                      <a:r>
                        <a:rPr dirty="0" sz="9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20">
                          <a:latin typeface="Trebuchet MS"/>
                          <a:cs typeface="Trebuchet MS"/>
                        </a:rPr>
                        <a:t>verified,</a:t>
                      </a:r>
                      <a:r>
                        <a:rPr dirty="0" sz="9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5"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20">
                          <a:latin typeface="Trebuchet MS"/>
                          <a:cs typeface="Trebuchet MS"/>
                        </a:rPr>
                        <a:t>verified,</a:t>
                      </a:r>
                      <a:r>
                        <a:rPr dirty="0" sz="9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dirty="0" sz="900" spc="-15">
                          <a:latin typeface="Trebuchet MS"/>
                          <a:cs typeface="Trebuchet MS"/>
                        </a:rPr>
                        <a:t> if</a:t>
                      </a:r>
                      <a:r>
                        <a:rPr dirty="0" sz="9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income</a:t>
                      </a:r>
                      <a:r>
                        <a:rPr dirty="0" sz="9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source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dirty="0" sz="90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9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erif</a:t>
                      </a:r>
                      <a:r>
                        <a:rPr dirty="0" sz="9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ed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9"/>
                    </a:solidFill>
                  </a:tcPr>
                </a:tc>
              </a:tr>
              <a:tr h="17221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issued_on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8E2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spc="10">
                          <a:latin typeface="Trebuchet MS"/>
                          <a:cs typeface="Trebuchet MS"/>
                        </a:rPr>
                        <a:t>Date</a:t>
                      </a:r>
                      <a:r>
                        <a:rPr dirty="0" sz="9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5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issuance</a:t>
                      </a:r>
                      <a:r>
                        <a:rPr dirty="0" sz="9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5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9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0">
                          <a:latin typeface="Trebuchet MS"/>
                          <a:cs typeface="Trebuchet MS"/>
                        </a:rPr>
                        <a:t>loan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F4"/>
                    </a:solidFill>
                  </a:tcPr>
                </a:tc>
              </a:tr>
              <a:tr h="17233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purpose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8E2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spc="4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9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category</a:t>
                      </a:r>
                      <a:r>
                        <a:rPr dirty="0" sz="9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provided</a:t>
                      </a:r>
                      <a:r>
                        <a:rPr dirty="0" sz="9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20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dirty="0" sz="9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borrower</a:t>
                      </a:r>
                      <a:r>
                        <a:rPr dirty="0" sz="9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9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9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0">
                          <a:latin typeface="Trebuchet MS"/>
                          <a:cs typeface="Trebuchet MS"/>
                        </a:rPr>
                        <a:t>loan</a:t>
                      </a:r>
                      <a:r>
                        <a:rPr dirty="0" sz="9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5">
                          <a:latin typeface="Trebuchet MS"/>
                          <a:cs typeface="Trebuchet MS"/>
                        </a:rPr>
                        <a:t>request.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9"/>
                    </a:solidFill>
                  </a:tcPr>
                </a:tc>
              </a:tr>
              <a:tr h="44665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dti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8E2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34925" marR="1028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spc="4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9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5">
                          <a:latin typeface="Trebuchet MS"/>
                          <a:cs typeface="Trebuchet MS"/>
                        </a:rPr>
                        <a:t>ratio</a:t>
                      </a:r>
                      <a:r>
                        <a:rPr dirty="0" sz="9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>
                          <a:latin typeface="Trebuchet MS"/>
                          <a:cs typeface="Trebuchet MS"/>
                        </a:rPr>
                        <a:t>calculated</a:t>
                      </a:r>
                      <a:r>
                        <a:rPr dirty="0" sz="9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20">
                          <a:latin typeface="Trebuchet MS"/>
                          <a:cs typeface="Trebuchet MS"/>
                        </a:rPr>
                        <a:t>using</a:t>
                      </a:r>
                      <a:r>
                        <a:rPr dirty="0" sz="9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9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5">
                          <a:latin typeface="Trebuchet MS"/>
                          <a:cs typeface="Trebuchet MS"/>
                        </a:rPr>
                        <a:t>borrower’s</a:t>
                      </a:r>
                      <a:r>
                        <a:rPr dirty="0" sz="9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5">
                          <a:latin typeface="Trebuchet MS"/>
                          <a:cs typeface="Trebuchet MS"/>
                        </a:rPr>
                        <a:t>total</a:t>
                      </a:r>
                      <a:r>
                        <a:rPr dirty="0" sz="9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20">
                          <a:latin typeface="Trebuchet MS"/>
                          <a:cs typeface="Trebuchet MS"/>
                        </a:rPr>
                        <a:t>monthly</a:t>
                      </a:r>
                      <a:r>
                        <a:rPr dirty="0" sz="9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debt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5">
                          <a:latin typeface="Trebuchet MS"/>
                          <a:cs typeface="Trebuchet MS"/>
                        </a:rPr>
                        <a:t>payments </a:t>
                      </a:r>
                      <a:r>
                        <a:rPr dirty="0" sz="900" spc="-25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3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dirty="0" sz="9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5">
                          <a:latin typeface="Trebuchet MS"/>
                          <a:cs typeface="Trebuchet MS"/>
                        </a:rPr>
                        <a:t>total</a:t>
                      </a:r>
                      <a:r>
                        <a:rPr dirty="0" sz="9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debt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obligations,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 excluding</a:t>
                      </a:r>
                      <a:r>
                        <a:rPr dirty="0" sz="9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20">
                          <a:latin typeface="Trebuchet MS"/>
                          <a:cs typeface="Trebuchet MS"/>
                        </a:rPr>
                        <a:t>mortgage</a:t>
                      </a:r>
                      <a:r>
                        <a:rPr dirty="0" sz="9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2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9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9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requested </a:t>
                      </a:r>
                      <a:r>
                        <a:rPr dirty="0" sz="900" spc="-2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5">
                          <a:latin typeface="Trebuchet MS"/>
                          <a:cs typeface="Trebuchet MS"/>
                        </a:rPr>
                        <a:t>loan,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divided</a:t>
                      </a:r>
                      <a:r>
                        <a:rPr dirty="0" sz="9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20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5">
                          <a:latin typeface="Trebuchet MS"/>
                          <a:cs typeface="Trebuchet MS"/>
                        </a:rPr>
                        <a:t>borrower’s</a:t>
                      </a:r>
                      <a:r>
                        <a:rPr dirty="0" sz="9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self-reported</a:t>
                      </a:r>
                      <a:r>
                        <a:rPr dirty="0" sz="9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20">
                          <a:latin typeface="Trebuchet MS"/>
                          <a:cs typeface="Trebuchet MS"/>
                        </a:rPr>
                        <a:t>monthly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>
                          <a:latin typeface="Trebuchet MS"/>
                          <a:cs typeface="Trebuchet MS"/>
                        </a:rPr>
                        <a:t>income.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F4"/>
                    </a:solidFill>
                  </a:tcPr>
                </a:tc>
              </a:tr>
              <a:tr h="30937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employment_length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8E2"/>
                    </a:solidFill>
                  </a:tcPr>
                </a:tc>
                <a:tc>
                  <a:txBody>
                    <a:bodyPr/>
                    <a:lstStyle/>
                    <a:p>
                      <a:pPr marL="34925" marR="1873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15">
                          <a:latin typeface="Trebuchet MS"/>
                          <a:cs typeface="Trebuchet MS"/>
                        </a:rPr>
                        <a:t>Employment</a:t>
                      </a:r>
                      <a:r>
                        <a:rPr dirty="0" sz="9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5">
                          <a:latin typeface="Trebuchet MS"/>
                          <a:cs typeface="Trebuchet MS"/>
                        </a:rPr>
                        <a:t>length</a:t>
                      </a:r>
                      <a:r>
                        <a:rPr dirty="0" sz="9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9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20">
                          <a:latin typeface="Trebuchet MS"/>
                          <a:cs typeface="Trebuchet MS"/>
                        </a:rPr>
                        <a:t>years.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Possible</a:t>
                      </a:r>
                      <a:r>
                        <a:rPr dirty="0" sz="9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values</a:t>
                      </a:r>
                      <a:r>
                        <a:rPr dirty="0" sz="9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between</a:t>
                      </a:r>
                      <a:r>
                        <a:rPr dirty="0" sz="9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5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9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2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9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5">
                          <a:latin typeface="Trebuchet MS"/>
                          <a:cs typeface="Trebuchet MS"/>
                        </a:rPr>
                        <a:t>10 </a:t>
                      </a:r>
                      <a:r>
                        <a:rPr dirty="0" sz="900" spc="-25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where</a:t>
                      </a:r>
                      <a:r>
                        <a:rPr dirty="0" sz="9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5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9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20">
                          <a:latin typeface="Trebuchet MS"/>
                          <a:cs typeface="Trebuchet MS"/>
                        </a:rPr>
                        <a:t>means</a:t>
                      </a:r>
                      <a:r>
                        <a:rPr dirty="0" sz="9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less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5">
                          <a:latin typeface="Trebuchet MS"/>
                          <a:cs typeface="Trebuchet MS"/>
                        </a:rPr>
                        <a:t>than</a:t>
                      </a:r>
                      <a:r>
                        <a:rPr dirty="0" sz="9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5">
                          <a:latin typeface="Trebuchet MS"/>
                          <a:cs typeface="Trebuchet MS"/>
                        </a:rPr>
                        <a:t>one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5">
                          <a:latin typeface="Trebuchet MS"/>
                          <a:cs typeface="Trebuchet MS"/>
                        </a:rPr>
                        <a:t>year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2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9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5">
                          <a:latin typeface="Trebuchet MS"/>
                          <a:cs typeface="Trebuchet MS"/>
                        </a:rPr>
                        <a:t>10</a:t>
                      </a:r>
                      <a:r>
                        <a:rPr dirty="0" sz="9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20">
                          <a:latin typeface="Trebuchet MS"/>
                          <a:cs typeface="Trebuchet MS"/>
                        </a:rPr>
                        <a:t>means</a:t>
                      </a:r>
                      <a:r>
                        <a:rPr dirty="0" sz="9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ten</a:t>
                      </a:r>
                      <a:r>
                        <a:rPr dirty="0" sz="9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dirty="0" sz="9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0">
                          <a:latin typeface="Trebuchet MS"/>
                          <a:cs typeface="Trebuchet MS"/>
                        </a:rPr>
                        <a:t>more</a:t>
                      </a:r>
                      <a:r>
                        <a:rPr dirty="0" sz="9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20">
                          <a:latin typeface="Trebuchet MS"/>
                          <a:cs typeface="Trebuchet MS"/>
                        </a:rPr>
                        <a:t>years.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9"/>
                    </a:solidFill>
                  </a:tcPr>
                </a:tc>
              </a:tr>
              <a:tr h="17233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employer_title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8E2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spc="-15">
                          <a:latin typeface="Trebuchet MS"/>
                          <a:cs typeface="Trebuchet MS"/>
                        </a:rPr>
                        <a:t>Title</a:t>
                      </a:r>
                      <a:r>
                        <a:rPr dirty="0" sz="9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5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0">
                          <a:latin typeface="Trebuchet MS"/>
                          <a:cs typeface="Trebuchet MS"/>
                        </a:rPr>
                        <a:t>customer's</a:t>
                      </a:r>
                      <a:r>
                        <a:rPr dirty="0" sz="9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5">
                          <a:latin typeface="Trebuchet MS"/>
                          <a:cs typeface="Trebuchet MS"/>
                        </a:rPr>
                        <a:t>current</a:t>
                      </a:r>
                      <a:r>
                        <a:rPr dirty="0" sz="9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5">
                          <a:latin typeface="Trebuchet MS"/>
                          <a:cs typeface="Trebuchet MS"/>
                        </a:rPr>
                        <a:t>employment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F4"/>
                    </a:solidFill>
                  </a:tcPr>
                </a:tc>
              </a:tr>
              <a:tr h="30949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home_ownership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8E2"/>
                    </a:solidFill>
                  </a:tcPr>
                </a:tc>
                <a:tc>
                  <a:txBody>
                    <a:bodyPr/>
                    <a:lstStyle/>
                    <a:p>
                      <a:pPr marL="34925" marR="4521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spc="5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dirty="0" sz="900" spc="25">
                          <a:latin typeface="Trebuchet MS"/>
                          <a:cs typeface="Trebuchet MS"/>
                        </a:rPr>
                        <a:t>home </a:t>
                      </a:r>
                      <a:r>
                        <a:rPr dirty="0" sz="900" spc="10">
                          <a:latin typeface="Trebuchet MS"/>
                          <a:cs typeface="Trebuchet MS"/>
                        </a:rPr>
                        <a:t>ownership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status provided </a:t>
                      </a:r>
                      <a:r>
                        <a:rPr dirty="0" sz="900" spc="20">
                          <a:latin typeface="Trebuchet MS"/>
                          <a:cs typeface="Trebuchet MS"/>
                        </a:rPr>
                        <a:t>by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borrower </a:t>
                      </a:r>
                      <a:r>
                        <a:rPr dirty="0" sz="900" spc="15">
                          <a:latin typeface="Trebuchet MS"/>
                          <a:cs typeface="Trebuchet MS"/>
                        </a:rPr>
                        <a:t>during </a:t>
                      </a:r>
                      <a:r>
                        <a:rPr dirty="0" sz="900" spc="-2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>
                          <a:latin typeface="Trebuchet MS"/>
                          <a:cs typeface="Trebuchet MS"/>
                        </a:rPr>
                        <a:t>registration.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30">
                          <a:latin typeface="Trebuchet MS"/>
                          <a:cs typeface="Trebuchet MS"/>
                        </a:rPr>
                        <a:t>Our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values</a:t>
                      </a:r>
                      <a:r>
                        <a:rPr dirty="0" sz="9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35">
                          <a:latin typeface="Trebuchet MS"/>
                          <a:cs typeface="Trebuchet MS"/>
                        </a:rPr>
                        <a:t>are:</a:t>
                      </a:r>
                      <a:r>
                        <a:rPr dirty="0" sz="9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RENT,</a:t>
                      </a:r>
                      <a:r>
                        <a:rPr dirty="0" sz="9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25">
                          <a:latin typeface="Trebuchet MS"/>
                          <a:cs typeface="Trebuchet MS"/>
                        </a:rPr>
                        <a:t>OWN,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20">
                          <a:latin typeface="Trebuchet MS"/>
                          <a:cs typeface="Trebuchet MS"/>
                        </a:rPr>
                        <a:t>MORTGAGE,</a:t>
                      </a:r>
                      <a:r>
                        <a:rPr dirty="0" sz="9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0">
                          <a:latin typeface="Trebuchet MS"/>
                          <a:cs typeface="Trebuchet MS"/>
                        </a:rPr>
                        <a:t>OTHER.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9"/>
                    </a:solidFill>
                  </a:tcPr>
                </a:tc>
              </a:tr>
              <a:tr h="30937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annual_income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8E2"/>
                    </a:solidFill>
                  </a:tcPr>
                </a:tc>
                <a:tc>
                  <a:txBody>
                    <a:bodyPr/>
                    <a:lstStyle/>
                    <a:p>
                      <a:pPr marL="34925" marR="2457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spc="5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9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self-reported</a:t>
                      </a:r>
                      <a:r>
                        <a:rPr dirty="0" sz="9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0">
                          <a:latin typeface="Trebuchet MS"/>
                          <a:cs typeface="Trebuchet MS"/>
                        </a:rPr>
                        <a:t>annual</a:t>
                      </a:r>
                      <a:r>
                        <a:rPr dirty="0" sz="9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income</a:t>
                      </a:r>
                      <a:r>
                        <a:rPr dirty="0" sz="9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provided</a:t>
                      </a:r>
                      <a:r>
                        <a:rPr dirty="0" sz="9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20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dirty="0" sz="9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borrower</a:t>
                      </a:r>
                      <a:r>
                        <a:rPr dirty="0" sz="9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15">
                          <a:latin typeface="Trebuchet MS"/>
                          <a:cs typeface="Trebuchet MS"/>
                        </a:rPr>
                        <a:t>during </a:t>
                      </a:r>
                      <a:r>
                        <a:rPr dirty="0" sz="900" spc="-2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>
                          <a:latin typeface="Trebuchet MS"/>
                          <a:cs typeface="Trebuchet MS"/>
                        </a:rPr>
                        <a:t>registration.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3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94423" y="1557274"/>
          <a:ext cx="4768850" cy="271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7700"/>
                <a:gridCol w="2832100"/>
              </a:tblGrid>
              <a:tr h="223774">
                <a:tc>
                  <a:txBody>
                    <a:bodyPr/>
                    <a:lstStyle/>
                    <a:p>
                      <a:pPr marL="5448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000" spc="20" b="1">
                          <a:latin typeface="Trebuchet MS"/>
                          <a:cs typeface="Trebuchet MS"/>
                        </a:rPr>
                        <a:t>Column</a:t>
                      </a:r>
                      <a:r>
                        <a:rPr dirty="0" sz="1000" spc="-6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10" b="1">
                          <a:latin typeface="Trebuchet MS"/>
                          <a:cs typeface="Trebuchet MS"/>
                        </a:rPr>
                        <a:t>name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A86E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000" b="1">
                          <a:latin typeface="Trebuchet MS"/>
                          <a:cs typeface="Trebuchet MS"/>
                        </a:rPr>
                        <a:t>Description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A86EF"/>
                    </a:solidFill>
                  </a:tcPr>
                </a:tc>
              </a:tr>
              <a:tr h="223774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national_id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A86EF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000" spc="10">
                          <a:latin typeface="Trebuchet MS"/>
                          <a:cs typeface="Trebuchet MS"/>
                        </a:rPr>
                        <a:t>National</a:t>
                      </a:r>
                      <a:r>
                        <a:rPr dirty="0" sz="1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35"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dirty="0" sz="1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2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0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0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5">
                          <a:latin typeface="Trebuchet MS"/>
                          <a:cs typeface="Trebuchet MS"/>
                        </a:rPr>
                        <a:t>customer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D9F8"/>
                    </a:solidFill>
                  </a:tcPr>
                </a:tc>
              </a:tr>
              <a:tr h="376174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000" spc="-15">
                          <a:latin typeface="Trebuchet MS"/>
                          <a:cs typeface="Trebuchet MS"/>
                        </a:rPr>
                        <a:t>earliest_credit_line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A86EF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2667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0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30">
                          <a:latin typeface="Trebuchet MS"/>
                          <a:cs typeface="Trebuchet MS"/>
                        </a:rPr>
                        <a:t>month</a:t>
                      </a:r>
                      <a:r>
                        <a:rPr dirty="0" sz="10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0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10">
                          <a:latin typeface="Trebuchet MS"/>
                          <a:cs typeface="Trebuchet MS"/>
                        </a:rPr>
                        <a:t>borrower's</a:t>
                      </a:r>
                      <a:r>
                        <a:rPr dirty="0" sz="10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15">
                          <a:latin typeface="Trebuchet MS"/>
                          <a:cs typeface="Trebuchet MS"/>
                        </a:rPr>
                        <a:t>earliest</a:t>
                      </a:r>
                      <a:r>
                        <a:rPr dirty="0" sz="10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latin typeface="Trebuchet MS"/>
                          <a:cs typeface="Trebuchet MS"/>
                        </a:rPr>
                        <a:t>reported </a:t>
                      </a:r>
                      <a:r>
                        <a:rPr dirty="0" sz="1000" spc="-2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20">
                          <a:latin typeface="Trebuchet MS"/>
                          <a:cs typeface="Trebuchet MS"/>
                        </a:rPr>
                        <a:t>credit</a:t>
                      </a:r>
                      <a:r>
                        <a:rPr dirty="0" sz="1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10">
                          <a:latin typeface="Trebuchet MS"/>
                          <a:cs typeface="Trebuchet MS"/>
                        </a:rPr>
                        <a:t>line</a:t>
                      </a:r>
                      <a:r>
                        <a:rPr dirty="0" sz="10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15">
                          <a:latin typeface="Trebuchet MS"/>
                          <a:cs typeface="Trebuchet MS"/>
                        </a:rPr>
                        <a:t>was</a:t>
                      </a:r>
                      <a:r>
                        <a:rPr dirty="0" sz="10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5">
                          <a:latin typeface="Trebuchet MS"/>
                          <a:cs typeface="Trebuchet MS"/>
                        </a:rPr>
                        <a:t>opened.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B"/>
                    </a:solidFill>
                  </a:tcPr>
                </a:tc>
              </a:tr>
              <a:tr h="376174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000" spc="5">
                          <a:latin typeface="Trebuchet MS"/>
                          <a:cs typeface="Trebuchet MS"/>
                        </a:rPr>
                        <a:t>inquiries_last_6_months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A86EF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38227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20">
                          <a:latin typeface="Trebuchet MS"/>
                          <a:cs typeface="Trebuchet MS"/>
                        </a:rPr>
                        <a:t>number</a:t>
                      </a:r>
                      <a:r>
                        <a:rPr dirty="0" sz="1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2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0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5">
                          <a:latin typeface="Trebuchet MS"/>
                          <a:cs typeface="Trebuchet MS"/>
                        </a:rPr>
                        <a:t>inquiries</a:t>
                      </a:r>
                      <a:r>
                        <a:rPr dirty="0" sz="10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10">
                          <a:latin typeface="Trebuchet MS"/>
                          <a:cs typeface="Trebuchet MS"/>
                        </a:rPr>
                        <a:t>past</a:t>
                      </a:r>
                      <a:r>
                        <a:rPr dirty="0" sz="1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55">
                          <a:latin typeface="Trebuchet MS"/>
                          <a:cs typeface="Trebuchet MS"/>
                        </a:rPr>
                        <a:t>6</a:t>
                      </a:r>
                      <a:r>
                        <a:rPr dirty="0" sz="1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30">
                          <a:latin typeface="Trebuchet MS"/>
                          <a:cs typeface="Trebuchet MS"/>
                        </a:rPr>
                        <a:t>months </a:t>
                      </a:r>
                      <a:r>
                        <a:rPr dirty="0" sz="1000" spc="-2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5">
                          <a:latin typeface="Trebuchet MS"/>
                          <a:cs typeface="Trebuchet MS"/>
                        </a:rPr>
                        <a:t>(excluding</a:t>
                      </a:r>
                      <a:r>
                        <a:rPr dirty="0" sz="1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10">
                          <a:latin typeface="Trebuchet MS"/>
                          <a:cs typeface="Trebuchet MS"/>
                        </a:rPr>
                        <a:t>auto</a:t>
                      </a:r>
                      <a:r>
                        <a:rPr dirty="0" sz="10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2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0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20">
                          <a:latin typeface="Trebuchet MS"/>
                          <a:cs typeface="Trebuchet MS"/>
                        </a:rPr>
                        <a:t>mortgage</a:t>
                      </a:r>
                      <a:r>
                        <a:rPr dirty="0" sz="1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20">
                          <a:latin typeface="Trebuchet MS"/>
                          <a:cs typeface="Trebuchet MS"/>
                        </a:rPr>
                        <a:t>inquiries).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D9F8"/>
                    </a:solidFill>
                  </a:tcPr>
                </a:tc>
              </a:tr>
              <a:tr h="376174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000" spc="-5">
                          <a:latin typeface="Trebuchet MS"/>
                          <a:cs typeface="Trebuchet MS"/>
                        </a:rPr>
                        <a:t>open_credit_lines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A86EF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5556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20">
                          <a:latin typeface="Trebuchet MS"/>
                          <a:cs typeface="Trebuchet MS"/>
                        </a:rPr>
                        <a:t>number</a:t>
                      </a:r>
                      <a:r>
                        <a:rPr dirty="0" sz="1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2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20">
                          <a:latin typeface="Trebuchet MS"/>
                          <a:cs typeface="Trebuchet MS"/>
                        </a:rPr>
                        <a:t>open</a:t>
                      </a:r>
                      <a:r>
                        <a:rPr dirty="0" sz="1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20">
                          <a:latin typeface="Trebuchet MS"/>
                          <a:cs typeface="Trebuchet MS"/>
                        </a:rPr>
                        <a:t>credit</a:t>
                      </a:r>
                      <a:r>
                        <a:rPr dirty="0" sz="1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latin typeface="Trebuchet MS"/>
                          <a:cs typeface="Trebuchet MS"/>
                        </a:rPr>
                        <a:t>lines</a:t>
                      </a:r>
                      <a:r>
                        <a:rPr dirty="0" sz="10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dirty="0" sz="1000" spc="-2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10">
                          <a:latin typeface="Trebuchet MS"/>
                          <a:cs typeface="Trebuchet MS"/>
                        </a:rPr>
                        <a:t>borrower's</a:t>
                      </a:r>
                      <a:r>
                        <a:rPr dirty="0" sz="10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20">
                          <a:latin typeface="Trebuchet MS"/>
                          <a:cs typeface="Trebuchet MS"/>
                        </a:rPr>
                        <a:t>credit</a:t>
                      </a:r>
                      <a:r>
                        <a:rPr dirty="0" sz="1000" spc="-40">
                          <a:latin typeface="Trebuchet MS"/>
                          <a:cs typeface="Trebuchet MS"/>
                        </a:rPr>
                        <a:t> file.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B"/>
                    </a:solidFill>
                  </a:tcPr>
                </a:tc>
              </a:tr>
              <a:tr h="223773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derogatory_public_records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A86EF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000" spc="20">
                          <a:latin typeface="Trebuchet MS"/>
                          <a:cs typeface="Trebuchet MS"/>
                        </a:rPr>
                        <a:t>Number</a:t>
                      </a:r>
                      <a:r>
                        <a:rPr dirty="0" sz="1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2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0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10">
                          <a:latin typeface="Trebuchet MS"/>
                          <a:cs typeface="Trebuchet MS"/>
                        </a:rPr>
                        <a:t>derogatory</a:t>
                      </a:r>
                      <a:r>
                        <a:rPr dirty="0" sz="10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latin typeface="Trebuchet MS"/>
                          <a:cs typeface="Trebuchet MS"/>
                        </a:rPr>
                        <a:t>public</a:t>
                      </a:r>
                      <a:r>
                        <a:rPr dirty="0" sz="10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15">
                          <a:latin typeface="Trebuchet MS"/>
                          <a:cs typeface="Trebuchet MS"/>
                        </a:rPr>
                        <a:t>records.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D9F8"/>
                    </a:solidFill>
                  </a:tcPr>
                </a:tc>
              </a:tr>
              <a:tr h="528574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000" spc="-5">
                          <a:latin typeface="Trebuchet MS"/>
                          <a:cs typeface="Trebuchet MS"/>
                        </a:rPr>
                        <a:t>revolving_line_utilization_rate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A86EF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1803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000" spc="15">
                          <a:latin typeface="Trebuchet MS"/>
                          <a:cs typeface="Trebuchet MS"/>
                        </a:rPr>
                        <a:t>Revolving</a:t>
                      </a:r>
                      <a:r>
                        <a:rPr dirty="0" sz="10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10">
                          <a:latin typeface="Trebuchet MS"/>
                          <a:cs typeface="Trebuchet MS"/>
                        </a:rPr>
                        <a:t>line</a:t>
                      </a:r>
                      <a:r>
                        <a:rPr dirty="0" sz="10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5">
                          <a:latin typeface="Trebuchet MS"/>
                          <a:cs typeface="Trebuchet MS"/>
                        </a:rPr>
                        <a:t>utilization</a:t>
                      </a:r>
                      <a:r>
                        <a:rPr dirty="0" sz="10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35">
                          <a:latin typeface="Trebuchet MS"/>
                          <a:cs typeface="Trebuchet MS"/>
                        </a:rPr>
                        <a:t>rate, </a:t>
                      </a:r>
                      <a:r>
                        <a:rPr dirty="0" sz="1000" spc="1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dirty="0" sz="1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0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20">
                          <a:latin typeface="Trebuchet MS"/>
                          <a:cs typeface="Trebuchet MS"/>
                        </a:rPr>
                        <a:t>amount </a:t>
                      </a:r>
                      <a:r>
                        <a:rPr dirty="0" sz="1000" spc="-2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2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dirty="0" sz="1000" spc="-15">
                          <a:latin typeface="Trebuchet MS"/>
                          <a:cs typeface="Trebuchet MS"/>
                        </a:rPr>
                        <a:t>credit </a:t>
                      </a:r>
                      <a:r>
                        <a:rPr dirty="0" sz="100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dirty="0" sz="1000" spc="5">
                          <a:latin typeface="Trebuchet MS"/>
                          <a:cs typeface="Trebuchet MS"/>
                        </a:rPr>
                        <a:t>borrower </a:t>
                      </a:r>
                      <a:r>
                        <a:rPr dirty="0" sz="1000" spc="-5"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dirty="0" sz="1000" spc="25">
                          <a:latin typeface="Trebuchet MS"/>
                          <a:cs typeface="Trebuchet MS"/>
                        </a:rPr>
                        <a:t>using </a:t>
                      </a:r>
                      <a:r>
                        <a:rPr dirty="0" sz="1000" spc="-15">
                          <a:latin typeface="Trebuchet MS"/>
                          <a:cs typeface="Trebuchet MS"/>
                        </a:rPr>
                        <a:t>relative </a:t>
                      </a:r>
                      <a:r>
                        <a:rPr dirty="0" sz="1000" spc="1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dirty="0" sz="1000" spc="-10">
                          <a:latin typeface="Trebuchet MS"/>
                          <a:cs typeface="Trebuchet MS"/>
                        </a:rPr>
                        <a:t>all </a:t>
                      </a:r>
                      <a:r>
                        <a:rPr dirty="0" sz="1000" spc="-2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5">
                          <a:latin typeface="Trebuchet MS"/>
                          <a:cs typeface="Trebuchet MS"/>
                        </a:rPr>
                        <a:t>available</a:t>
                      </a:r>
                      <a:r>
                        <a:rPr dirty="0" sz="1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10">
                          <a:latin typeface="Trebuchet MS"/>
                          <a:cs typeface="Trebuchet MS"/>
                        </a:rPr>
                        <a:t>revolving</a:t>
                      </a:r>
                      <a:r>
                        <a:rPr dirty="0" sz="10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35">
                          <a:latin typeface="Trebuchet MS"/>
                          <a:cs typeface="Trebuchet MS"/>
                        </a:rPr>
                        <a:t>credit.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B"/>
                    </a:solidFill>
                  </a:tcPr>
                </a:tc>
              </a:tr>
              <a:tr h="376174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000" spc="-10">
                          <a:latin typeface="Trebuchet MS"/>
                          <a:cs typeface="Trebuchet MS"/>
                        </a:rPr>
                        <a:t>total_credit_lines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A86EF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2425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5">
                          <a:latin typeface="Trebuchet MS"/>
                          <a:cs typeface="Trebuchet MS"/>
                        </a:rPr>
                        <a:t>total</a:t>
                      </a:r>
                      <a:r>
                        <a:rPr dirty="0" sz="10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20">
                          <a:latin typeface="Trebuchet MS"/>
                          <a:cs typeface="Trebuchet MS"/>
                        </a:rPr>
                        <a:t>number</a:t>
                      </a:r>
                      <a:r>
                        <a:rPr dirty="0" sz="1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2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0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15">
                          <a:latin typeface="Trebuchet MS"/>
                          <a:cs typeface="Trebuchet MS"/>
                        </a:rPr>
                        <a:t>credit</a:t>
                      </a:r>
                      <a:r>
                        <a:rPr dirty="0" sz="10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latin typeface="Trebuchet MS"/>
                          <a:cs typeface="Trebuchet MS"/>
                        </a:rPr>
                        <a:t>lines</a:t>
                      </a:r>
                      <a:r>
                        <a:rPr dirty="0" sz="1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5">
                          <a:latin typeface="Trebuchet MS"/>
                          <a:cs typeface="Trebuchet MS"/>
                        </a:rPr>
                        <a:t>currently</a:t>
                      </a:r>
                      <a:r>
                        <a:rPr dirty="0" sz="10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dirty="0" sz="1000" spc="-2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10">
                          <a:latin typeface="Trebuchet MS"/>
                          <a:cs typeface="Trebuchet MS"/>
                        </a:rPr>
                        <a:t>borrower's</a:t>
                      </a:r>
                      <a:r>
                        <a:rPr dirty="0" sz="10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20">
                          <a:latin typeface="Trebuchet MS"/>
                          <a:cs typeface="Trebuchet MS"/>
                        </a:rPr>
                        <a:t>credit</a:t>
                      </a:r>
                      <a:r>
                        <a:rPr dirty="0" sz="1000" spc="-40">
                          <a:latin typeface="Trebuchet MS"/>
                          <a:cs typeface="Trebuchet MS"/>
                        </a:rPr>
                        <a:t> file.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D9F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062477" y="5502402"/>
            <a:ext cx="5915025" cy="88900"/>
          </a:xfrm>
          <a:custGeom>
            <a:avLst/>
            <a:gdLst/>
            <a:ahLst/>
            <a:cxnLst/>
            <a:rect l="l" t="t" r="r" b="b"/>
            <a:pathLst>
              <a:path w="5915025" h="88900">
                <a:moveTo>
                  <a:pt x="5914644" y="0"/>
                </a:moveTo>
                <a:lnTo>
                  <a:pt x="5914064" y="17192"/>
                </a:lnTo>
                <a:lnTo>
                  <a:pt x="5912485" y="31242"/>
                </a:lnTo>
                <a:lnTo>
                  <a:pt x="5910143" y="40719"/>
                </a:lnTo>
                <a:lnTo>
                  <a:pt x="5907278" y="44196"/>
                </a:lnTo>
                <a:lnTo>
                  <a:pt x="2964688" y="44196"/>
                </a:lnTo>
                <a:lnTo>
                  <a:pt x="2961822" y="47672"/>
                </a:lnTo>
                <a:lnTo>
                  <a:pt x="2959481" y="57150"/>
                </a:lnTo>
                <a:lnTo>
                  <a:pt x="2957901" y="71199"/>
                </a:lnTo>
                <a:lnTo>
                  <a:pt x="2957322" y="88392"/>
                </a:lnTo>
                <a:lnTo>
                  <a:pt x="2956742" y="71199"/>
                </a:lnTo>
                <a:lnTo>
                  <a:pt x="2955163" y="57150"/>
                </a:lnTo>
                <a:lnTo>
                  <a:pt x="2952821" y="47672"/>
                </a:lnTo>
                <a:lnTo>
                  <a:pt x="2949956" y="44196"/>
                </a:lnTo>
                <a:lnTo>
                  <a:pt x="7366" y="44196"/>
                </a:lnTo>
                <a:lnTo>
                  <a:pt x="4500" y="40719"/>
                </a:lnTo>
                <a:lnTo>
                  <a:pt x="2158" y="31242"/>
                </a:lnTo>
                <a:lnTo>
                  <a:pt x="579" y="17192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184" y="1089660"/>
            <a:ext cx="522731" cy="5242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1570" y="1102233"/>
            <a:ext cx="18027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0" b="1">
                <a:solidFill>
                  <a:srgbClr val="FFFFFF"/>
                </a:solidFill>
                <a:latin typeface="Trebuchet MS"/>
                <a:cs typeface="Trebuchet MS"/>
              </a:rPr>
              <a:t>Loan</a:t>
            </a:r>
            <a:r>
              <a:rPr dirty="0" sz="240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 b="1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4288" y="1089660"/>
            <a:ext cx="524256" cy="5242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94678" y="1102233"/>
            <a:ext cx="1990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solidFill>
                  <a:srgbClr val="FFFFFF"/>
                </a:solidFill>
                <a:latin typeface="Trebuchet MS"/>
                <a:cs typeface="Trebuchet MS"/>
              </a:rPr>
              <a:t>Credit</a:t>
            </a:r>
            <a:r>
              <a:rPr dirty="0" sz="240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" b="1">
                <a:solidFill>
                  <a:srgbClr val="FFFFFF"/>
                </a:solidFill>
                <a:latin typeface="Trebuchet MS"/>
                <a:cs typeface="Trebuchet MS"/>
              </a:rPr>
              <a:t>Bureau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684523" y="5749671"/>
          <a:ext cx="4674870" cy="46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475"/>
                <a:gridCol w="3649345"/>
              </a:tblGrid>
              <a:tr h="223773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20" b="1">
                          <a:latin typeface="Trebuchet MS"/>
                          <a:cs typeface="Trebuchet MS"/>
                        </a:rPr>
                        <a:t>Column</a:t>
                      </a:r>
                      <a:r>
                        <a:rPr dirty="0" sz="1000" spc="-7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10" b="1">
                          <a:latin typeface="Trebuchet MS"/>
                          <a:cs typeface="Trebuchet MS"/>
                        </a:rPr>
                        <a:t>name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7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b="1">
                          <a:latin typeface="Trebuchet MS"/>
                          <a:cs typeface="Trebuchet MS"/>
                        </a:rPr>
                        <a:t>Description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74"/>
                    </a:solidFill>
                  </a:tcPr>
                </a:tc>
              </a:tr>
              <a:tr h="223774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00" spc="10">
                          <a:latin typeface="Trebuchet MS"/>
                          <a:cs typeface="Trebuchet MS"/>
                        </a:rPr>
                        <a:t>loan_outcome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74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00" spc="20">
                          <a:latin typeface="Trebuchet MS"/>
                          <a:cs typeface="Trebuchet MS"/>
                        </a:rPr>
                        <a:t>Outcome</a:t>
                      </a:r>
                      <a:r>
                        <a:rPr dirty="0" sz="10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2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15">
                          <a:latin typeface="Trebuchet MS"/>
                          <a:cs typeface="Trebuchet MS"/>
                        </a:rPr>
                        <a:t>loan</a:t>
                      </a:r>
                      <a:r>
                        <a:rPr dirty="0" sz="10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10">
                          <a:latin typeface="Trebuchet MS"/>
                          <a:cs typeface="Trebuchet MS"/>
                        </a:rPr>
                        <a:t>(target</a:t>
                      </a:r>
                      <a:r>
                        <a:rPr dirty="0" sz="10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5">
                          <a:latin typeface="Trebuchet MS"/>
                          <a:cs typeface="Trebuchet MS"/>
                        </a:rPr>
                        <a:t>variable</a:t>
                      </a:r>
                      <a:r>
                        <a:rPr dirty="0" sz="1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5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0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15">
                          <a:latin typeface="Trebuchet MS"/>
                          <a:cs typeface="Trebuchet MS"/>
                        </a:rPr>
                        <a:t>our</a:t>
                      </a:r>
                      <a:r>
                        <a:rPr dirty="0" sz="1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20">
                          <a:latin typeface="Trebuchet MS"/>
                          <a:cs typeface="Trebuchet MS"/>
                        </a:rPr>
                        <a:t>AI</a:t>
                      </a:r>
                      <a:r>
                        <a:rPr dirty="0" sz="1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5">
                          <a:latin typeface="Trebuchet MS"/>
                          <a:cs typeface="Trebuchet MS"/>
                        </a:rPr>
                        <a:t>model)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5D5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8555735" y="429768"/>
            <a:ext cx="2161540" cy="525780"/>
          </a:xfrm>
          <a:custGeom>
            <a:avLst/>
            <a:gdLst/>
            <a:ahLst/>
            <a:cxnLst/>
            <a:rect l="l" t="t" r="r" b="b"/>
            <a:pathLst>
              <a:path w="2161540" h="525780">
                <a:moveTo>
                  <a:pt x="77978" y="11557"/>
                </a:moveTo>
                <a:lnTo>
                  <a:pt x="0" y="11557"/>
                </a:lnTo>
                <a:lnTo>
                  <a:pt x="0" y="431038"/>
                </a:lnTo>
                <a:lnTo>
                  <a:pt x="85217" y="431038"/>
                </a:lnTo>
                <a:lnTo>
                  <a:pt x="85217" y="184150"/>
                </a:lnTo>
                <a:lnTo>
                  <a:pt x="84963" y="178054"/>
                </a:lnTo>
                <a:lnTo>
                  <a:pt x="84200" y="164973"/>
                </a:lnTo>
                <a:lnTo>
                  <a:pt x="83693" y="158242"/>
                </a:lnTo>
                <a:lnTo>
                  <a:pt x="82931" y="151511"/>
                </a:lnTo>
                <a:lnTo>
                  <a:pt x="168913" y="151511"/>
                </a:lnTo>
                <a:lnTo>
                  <a:pt x="105918" y="26416"/>
                </a:lnTo>
                <a:lnTo>
                  <a:pt x="104013" y="22860"/>
                </a:lnTo>
                <a:lnTo>
                  <a:pt x="101981" y="20066"/>
                </a:lnTo>
                <a:lnTo>
                  <a:pt x="99949" y="18034"/>
                </a:lnTo>
                <a:lnTo>
                  <a:pt x="97917" y="15875"/>
                </a:lnTo>
                <a:lnTo>
                  <a:pt x="95631" y="14478"/>
                </a:lnTo>
                <a:lnTo>
                  <a:pt x="92964" y="13462"/>
                </a:lnTo>
                <a:lnTo>
                  <a:pt x="90550" y="12573"/>
                </a:lnTo>
                <a:lnTo>
                  <a:pt x="87757" y="11937"/>
                </a:lnTo>
                <a:lnTo>
                  <a:pt x="77978" y="11557"/>
                </a:lnTo>
                <a:close/>
              </a:path>
              <a:path w="2161540" h="525780">
                <a:moveTo>
                  <a:pt x="468375" y="151892"/>
                </a:moveTo>
                <a:lnTo>
                  <a:pt x="384937" y="151892"/>
                </a:lnTo>
                <a:lnTo>
                  <a:pt x="384196" y="161823"/>
                </a:lnTo>
                <a:lnTo>
                  <a:pt x="383682" y="171434"/>
                </a:lnTo>
                <a:lnTo>
                  <a:pt x="383383" y="180734"/>
                </a:lnTo>
                <a:lnTo>
                  <a:pt x="383286" y="431038"/>
                </a:lnTo>
                <a:lnTo>
                  <a:pt x="468375" y="431038"/>
                </a:lnTo>
                <a:lnTo>
                  <a:pt x="468375" y="151892"/>
                </a:lnTo>
                <a:close/>
              </a:path>
              <a:path w="2161540" h="525780">
                <a:moveTo>
                  <a:pt x="168913" y="151511"/>
                </a:moveTo>
                <a:lnTo>
                  <a:pt x="82931" y="151511"/>
                </a:lnTo>
                <a:lnTo>
                  <a:pt x="193802" y="367538"/>
                </a:lnTo>
                <a:lnTo>
                  <a:pt x="197358" y="374269"/>
                </a:lnTo>
                <a:lnTo>
                  <a:pt x="202057" y="379349"/>
                </a:lnTo>
                <a:lnTo>
                  <a:pt x="213614" y="386080"/>
                </a:lnTo>
                <a:lnTo>
                  <a:pt x="220218" y="387731"/>
                </a:lnTo>
                <a:lnTo>
                  <a:pt x="248158" y="387731"/>
                </a:lnTo>
                <a:lnTo>
                  <a:pt x="254889" y="386080"/>
                </a:lnTo>
                <a:lnTo>
                  <a:pt x="260604" y="382651"/>
                </a:lnTo>
                <a:lnTo>
                  <a:pt x="266319" y="379349"/>
                </a:lnTo>
                <a:lnTo>
                  <a:pt x="271018" y="374269"/>
                </a:lnTo>
                <a:lnTo>
                  <a:pt x="274574" y="367538"/>
                </a:lnTo>
                <a:lnTo>
                  <a:pt x="316171" y="286258"/>
                </a:lnTo>
                <a:lnTo>
                  <a:pt x="234315" y="286258"/>
                </a:lnTo>
                <a:lnTo>
                  <a:pt x="231753" y="279945"/>
                </a:lnTo>
                <a:lnTo>
                  <a:pt x="213106" y="239268"/>
                </a:lnTo>
                <a:lnTo>
                  <a:pt x="168913" y="151511"/>
                </a:lnTo>
                <a:close/>
              </a:path>
              <a:path w="2161540" h="525780">
                <a:moveTo>
                  <a:pt x="468375" y="11557"/>
                </a:moveTo>
                <a:lnTo>
                  <a:pt x="390398" y="11557"/>
                </a:lnTo>
                <a:lnTo>
                  <a:pt x="380492" y="11937"/>
                </a:lnTo>
                <a:lnTo>
                  <a:pt x="255524" y="238379"/>
                </a:lnTo>
                <a:lnTo>
                  <a:pt x="239146" y="273986"/>
                </a:lnTo>
                <a:lnTo>
                  <a:pt x="234315" y="286258"/>
                </a:lnTo>
                <a:lnTo>
                  <a:pt x="316171" y="286258"/>
                </a:lnTo>
                <a:lnTo>
                  <a:pt x="384937" y="151892"/>
                </a:lnTo>
                <a:lnTo>
                  <a:pt x="468375" y="151892"/>
                </a:lnTo>
                <a:lnTo>
                  <a:pt x="468375" y="11557"/>
                </a:lnTo>
                <a:close/>
              </a:path>
              <a:path w="2161540" h="525780">
                <a:moveTo>
                  <a:pt x="588010" y="132461"/>
                </a:moveTo>
                <a:lnTo>
                  <a:pt x="502793" y="132461"/>
                </a:lnTo>
                <a:lnTo>
                  <a:pt x="621284" y="404876"/>
                </a:lnTo>
                <a:lnTo>
                  <a:pt x="564007" y="525780"/>
                </a:lnTo>
                <a:lnTo>
                  <a:pt x="638810" y="525780"/>
                </a:lnTo>
                <a:lnTo>
                  <a:pt x="644906" y="524383"/>
                </a:lnTo>
                <a:lnTo>
                  <a:pt x="648589" y="521589"/>
                </a:lnTo>
                <a:lnTo>
                  <a:pt x="652526" y="518795"/>
                </a:lnTo>
                <a:lnTo>
                  <a:pt x="655828" y="514350"/>
                </a:lnTo>
                <a:lnTo>
                  <a:pt x="658368" y="508381"/>
                </a:lnTo>
                <a:lnTo>
                  <a:pt x="740923" y="312420"/>
                </a:lnTo>
                <a:lnTo>
                  <a:pt x="665099" y="312420"/>
                </a:lnTo>
                <a:lnTo>
                  <a:pt x="662691" y="303537"/>
                </a:lnTo>
                <a:lnTo>
                  <a:pt x="605282" y="147955"/>
                </a:lnTo>
                <a:lnTo>
                  <a:pt x="596900" y="137160"/>
                </a:lnTo>
                <a:lnTo>
                  <a:pt x="593217" y="133985"/>
                </a:lnTo>
                <a:lnTo>
                  <a:pt x="588010" y="132461"/>
                </a:lnTo>
                <a:close/>
              </a:path>
              <a:path w="2161540" h="525780">
                <a:moveTo>
                  <a:pt x="816737" y="132461"/>
                </a:moveTo>
                <a:lnTo>
                  <a:pt x="740156" y="132461"/>
                </a:lnTo>
                <a:lnTo>
                  <a:pt x="735457" y="133985"/>
                </a:lnTo>
                <a:lnTo>
                  <a:pt x="677926" y="276098"/>
                </a:lnTo>
                <a:lnTo>
                  <a:pt x="675640" y="282321"/>
                </a:lnTo>
                <a:lnTo>
                  <a:pt x="673481" y="288417"/>
                </a:lnTo>
                <a:lnTo>
                  <a:pt x="671112" y="294608"/>
                </a:lnTo>
                <a:lnTo>
                  <a:pt x="669036" y="300228"/>
                </a:lnTo>
                <a:lnTo>
                  <a:pt x="666877" y="306197"/>
                </a:lnTo>
                <a:lnTo>
                  <a:pt x="665099" y="312420"/>
                </a:lnTo>
                <a:lnTo>
                  <a:pt x="740923" y="312420"/>
                </a:lnTo>
                <a:lnTo>
                  <a:pt x="816737" y="132461"/>
                </a:lnTo>
                <a:close/>
              </a:path>
              <a:path w="2161540" h="525780">
                <a:moveTo>
                  <a:pt x="1006856" y="11557"/>
                </a:moveTo>
                <a:lnTo>
                  <a:pt x="853440" y="11557"/>
                </a:lnTo>
                <a:lnTo>
                  <a:pt x="853440" y="431038"/>
                </a:lnTo>
                <a:lnTo>
                  <a:pt x="1019937" y="431038"/>
                </a:lnTo>
                <a:lnTo>
                  <a:pt x="1038157" y="430442"/>
                </a:lnTo>
                <a:lnTo>
                  <a:pt x="1086485" y="421513"/>
                </a:lnTo>
                <a:lnTo>
                  <a:pt x="1125132" y="402742"/>
                </a:lnTo>
                <a:lnTo>
                  <a:pt x="1153064" y="376126"/>
                </a:lnTo>
                <a:lnTo>
                  <a:pt x="1164163" y="357632"/>
                </a:lnTo>
                <a:lnTo>
                  <a:pt x="950087" y="357632"/>
                </a:lnTo>
                <a:lnTo>
                  <a:pt x="950087" y="253111"/>
                </a:lnTo>
                <a:lnTo>
                  <a:pt x="1160730" y="253111"/>
                </a:lnTo>
                <a:lnTo>
                  <a:pt x="1156208" y="246887"/>
                </a:lnTo>
                <a:lnTo>
                  <a:pt x="1145113" y="236265"/>
                </a:lnTo>
                <a:lnTo>
                  <a:pt x="1131268" y="227250"/>
                </a:lnTo>
                <a:lnTo>
                  <a:pt x="1114684" y="219831"/>
                </a:lnTo>
                <a:lnTo>
                  <a:pt x="1095375" y="213995"/>
                </a:lnTo>
                <a:lnTo>
                  <a:pt x="1104542" y="210327"/>
                </a:lnTo>
                <a:lnTo>
                  <a:pt x="1139677" y="188087"/>
                </a:lnTo>
                <a:lnTo>
                  <a:pt x="950087" y="188087"/>
                </a:lnTo>
                <a:lnTo>
                  <a:pt x="950087" y="84328"/>
                </a:lnTo>
                <a:lnTo>
                  <a:pt x="1159820" y="84328"/>
                </a:lnTo>
                <a:lnTo>
                  <a:pt x="1157605" y="78105"/>
                </a:lnTo>
                <a:lnTo>
                  <a:pt x="1129792" y="42418"/>
                </a:lnTo>
                <a:lnTo>
                  <a:pt x="1094537" y="24040"/>
                </a:lnTo>
                <a:lnTo>
                  <a:pt x="1046670" y="13573"/>
                </a:lnTo>
                <a:lnTo>
                  <a:pt x="1027572" y="12059"/>
                </a:lnTo>
                <a:lnTo>
                  <a:pt x="1006856" y="11557"/>
                </a:lnTo>
                <a:close/>
              </a:path>
              <a:path w="2161540" h="525780">
                <a:moveTo>
                  <a:pt x="1160730" y="253111"/>
                </a:moveTo>
                <a:lnTo>
                  <a:pt x="1017778" y="253111"/>
                </a:lnTo>
                <a:lnTo>
                  <a:pt x="1026445" y="253327"/>
                </a:lnTo>
                <a:lnTo>
                  <a:pt x="1034351" y="253984"/>
                </a:lnTo>
                <a:lnTo>
                  <a:pt x="1067181" y="266573"/>
                </a:lnTo>
                <a:lnTo>
                  <a:pt x="1072007" y="270637"/>
                </a:lnTo>
                <a:lnTo>
                  <a:pt x="1075436" y="275844"/>
                </a:lnTo>
                <a:lnTo>
                  <a:pt x="1077468" y="282067"/>
                </a:lnTo>
                <a:lnTo>
                  <a:pt x="1079500" y="288036"/>
                </a:lnTo>
                <a:lnTo>
                  <a:pt x="1080516" y="294894"/>
                </a:lnTo>
                <a:lnTo>
                  <a:pt x="1080516" y="309245"/>
                </a:lnTo>
                <a:lnTo>
                  <a:pt x="1063879" y="345313"/>
                </a:lnTo>
                <a:lnTo>
                  <a:pt x="1027360" y="357342"/>
                </a:lnTo>
                <a:lnTo>
                  <a:pt x="1018286" y="357632"/>
                </a:lnTo>
                <a:lnTo>
                  <a:pt x="1164163" y="357632"/>
                </a:lnTo>
                <a:lnTo>
                  <a:pt x="1175502" y="317757"/>
                </a:lnTo>
                <a:lnTo>
                  <a:pt x="1176147" y="304546"/>
                </a:lnTo>
                <a:lnTo>
                  <a:pt x="1174906" y="287732"/>
                </a:lnTo>
                <a:lnTo>
                  <a:pt x="1171178" y="272526"/>
                </a:lnTo>
                <a:lnTo>
                  <a:pt x="1164949" y="258915"/>
                </a:lnTo>
                <a:lnTo>
                  <a:pt x="1160730" y="253111"/>
                </a:lnTo>
                <a:close/>
              </a:path>
              <a:path w="2161540" h="525780">
                <a:moveTo>
                  <a:pt x="1159820" y="84328"/>
                </a:moveTo>
                <a:lnTo>
                  <a:pt x="1006856" y="84328"/>
                </a:lnTo>
                <a:lnTo>
                  <a:pt x="1014668" y="84514"/>
                </a:lnTo>
                <a:lnTo>
                  <a:pt x="1021921" y="85058"/>
                </a:lnTo>
                <a:lnTo>
                  <a:pt x="1054354" y="95885"/>
                </a:lnTo>
                <a:lnTo>
                  <a:pt x="1059561" y="99822"/>
                </a:lnTo>
                <a:lnTo>
                  <a:pt x="1063371" y="105029"/>
                </a:lnTo>
                <a:lnTo>
                  <a:pt x="1065784" y="111633"/>
                </a:lnTo>
                <a:lnTo>
                  <a:pt x="1068324" y="118237"/>
                </a:lnTo>
                <a:lnTo>
                  <a:pt x="1069721" y="126492"/>
                </a:lnTo>
                <a:lnTo>
                  <a:pt x="1069616" y="138906"/>
                </a:lnTo>
                <a:lnTo>
                  <a:pt x="1069413" y="143779"/>
                </a:lnTo>
                <a:lnTo>
                  <a:pt x="1051306" y="177673"/>
                </a:lnTo>
                <a:lnTo>
                  <a:pt x="1008280" y="187944"/>
                </a:lnTo>
                <a:lnTo>
                  <a:pt x="1000379" y="188087"/>
                </a:lnTo>
                <a:lnTo>
                  <a:pt x="1139677" y="188087"/>
                </a:lnTo>
                <a:lnTo>
                  <a:pt x="1162177" y="152400"/>
                </a:lnTo>
                <a:lnTo>
                  <a:pt x="1166368" y="124841"/>
                </a:lnTo>
                <a:lnTo>
                  <a:pt x="1165820" y="112216"/>
                </a:lnTo>
                <a:lnTo>
                  <a:pt x="1164177" y="100234"/>
                </a:lnTo>
                <a:lnTo>
                  <a:pt x="1161438" y="88872"/>
                </a:lnTo>
                <a:lnTo>
                  <a:pt x="1159820" y="84328"/>
                </a:lnTo>
                <a:close/>
              </a:path>
              <a:path w="2161540" h="525780">
                <a:moveTo>
                  <a:pt x="1464772" y="194818"/>
                </a:moveTo>
                <a:lnTo>
                  <a:pt x="1346581" y="194818"/>
                </a:lnTo>
                <a:lnTo>
                  <a:pt x="1355822" y="195556"/>
                </a:lnTo>
                <a:lnTo>
                  <a:pt x="1363932" y="197770"/>
                </a:lnTo>
                <a:lnTo>
                  <a:pt x="1387040" y="232203"/>
                </a:lnTo>
                <a:lnTo>
                  <a:pt x="1387729" y="244348"/>
                </a:lnTo>
                <a:lnTo>
                  <a:pt x="1387729" y="257302"/>
                </a:lnTo>
                <a:lnTo>
                  <a:pt x="1363370" y="258375"/>
                </a:lnTo>
                <a:lnTo>
                  <a:pt x="1341167" y="260461"/>
                </a:lnTo>
                <a:lnTo>
                  <a:pt x="1303274" y="267716"/>
                </a:lnTo>
                <a:lnTo>
                  <a:pt x="1260697" y="283878"/>
                </a:lnTo>
                <a:lnTo>
                  <a:pt x="1227081" y="312662"/>
                </a:lnTo>
                <a:lnTo>
                  <a:pt x="1214501" y="353441"/>
                </a:lnTo>
                <a:lnTo>
                  <a:pt x="1214882" y="363156"/>
                </a:lnTo>
                <a:lnTo>
                  <a:pt x="1228312" y="403066"/>
                </a:lnTo>
                <a:lnTo>
                  <a:pt x="1258792" y="427194"/>
                </a:lnTo>
                <a:lnTo>
                  <a:pt x="1303655" y="435483"/>
                </a:lnTo>
                <a:lnTo>
                  <a:pt x="1311015" y="435336"/>
                </a:lnTo>
                <a:lnTo>
                  <a:pt x="1318053" y="434879"/>
                </a:lnTo>
                <a:lnTo>
                  <a:pt x="1324782" y="434089"/>
                </a:lnTo>
                <a:lnTo>
                  <a:pt x="1331214" y="432943"/>
                </a:lnTo>
                <a:lnTo>
                  <a:pt x="1339596" y="431546"/>
                </a:lnTo>
                <a:lnTo>
                  <a:pt x="1375918" y="413639"/>
                </a:lnTo>
                <a:lnTo>
                  <a:pt x="1397508" y="396748"/>
                </a:lnTo>
                <a:lnTo>
                  <a:pt x="1473962" y="396748"/>
                </a:lnTo>
                <a:lnTo>
                  <a:pt x="1473962" y="376428"/>
                </a:lnTo>
                <a:lnTo>
                  <a:pt x="1321054" y="376428"/>
                </a:lnTo>
                <a:lnTo>
                  <a:pt x="1312799" y="374396"/>
                </a:lnTo>
                <a:lnTo>
                  <a:pt x="1307211" y="370332"/>
                </a:lnTo>
                <a:lnTo>
                  <a:pt x="1301877" y="366141"/>
                </a:lnTo>
                <a:lnTo>
                  <a:pt x="1299083" y="359029"/>
                </a:lnTo>
                <a:lnTo>
                  <a:pt x="1299083" y="343916"/>
                </a:lnTo>
                <a:lnTo>
                  <a:pt x="1328547" y="318150"/>
                </a:lnTo>
                <a:lnTo>
                  <a:pt x="1374987" y="310288"/>
                </a:lnTo>
                <a:lnTo>
                  <a:pt x="1387729" y="309626"/>
                </a:lnTo>
                <a:lnTo>
                  <a:pt x="1473962" y="309626"/>
                </a:lnTo>
                <a:lnTo>
                  <a:pt x="1473962" y="244348"/>
                </a:lnTo>
                <a:lnTo>
                  <a:pt x="1473459" y="231826"/>
                </a:lnTo>
                <a:lnTo>
                  <a:pt x="1471945" y="219805"/>
                </a:lnTo>
                <a:lnTo>
                  <a:pt x="1469407" y="208307"/>
                </a:lnTo>
                <a:lnTo>
                  <a:pt x="1465834" y="197358"/>
                </a:lnTo>
                <a:lnTo>
                  <a:pt x="1464772" y="194818"/>
                </a:lnTo>
                <a:close/>
              </a:path>
              <a:path w="2161540" h="525780">
                <a:moveTo>
                  <a:pt x="1473962" y="396748"/>
                </a:moveTo>
                <a:lnTo>
                  <a:pt x="1397508" y="396748"/>
                </a:lnTo>
                <a:lnTo>
                  <a:pt x="1406652" y="420497"/>
                </a:lnTo>
                <a:lnTo>
                  <a:pt x="1410208" y="425196"/>
                </a:lnTo>
                <a:lnTo>
                  <a:pt x="1414526" y="427609"/>
                </a:lnTo>
                <a:lnTo>
                  <a:pt x="1418717" y="429895"/>
                </a:lnTo>
                <a:lnTo>
                  <a:pt x="1425067" y="431038"/>
                </a:lnTo>
                <a:lnTo>
                  <a:pt x="1473962" y="431038"/>
                </a:lnTo>
                <a:lnTo>
                  <a:pt x="1473962" y="396748"/>
                </a:lnTo>
                <a:close/>
              </a:path>
              <a:path w="2161540" h="525780">
                <a:moveTo>
                  <a:pt x="1473962" y="309626"/>
                </a:moveTo>
                <a:lnTo>
                  <a:pt x="1387729" y="309626"/>
                </a:lnTo>
                <a:lnTo>
                  <a:pt x="1387729" y="350901"/>
                </a:lnTo>
                <a:lnTo>
                  <a:pt x="1381178" y="357191"/>
                </a:lnTo>
                <a:lnTo>
                  <a:pt x="1340084" y="376068"/>
                </a:lnTo>
                <a:lnTo>
                  <a:pt x="1331849" y="376428"/>
                </a:lnTo>
                <a:lnTo>
                  <a:pt x="1473962" y="376428"/>
                </a:lnTo>
                <a:lnTo>
                  <a:pt x="1473962" y="309626"/>
                </a:lnTo>
                <a:close/>
              </a:path>
              <a:path w="2161540" h="525780">
                <a:moveTo>
                  <a:pt x="1358138" y="126746"/>
                </a:moveTo>
                <a:lnTo>
                  <a:pt x="1304417" y="133389"/>
                </a:lnTo>
                <a:lnTo>
                  <a:pt x="1256506" y="153225"/>
                </a:lnTo>
                <a:lnTo>
                  <a:pt x="1228217" y="173990"/>
                </a:lnTo>
                <a:lnTo>
                  <a:pt x="1244092" y="201930"/>
                </a:lnTo>
                <a:lnTo>
                  <a:pt x="1246505" y="206248"/>
                </a:lnTo>
                <a:lnTo>
                  <a:pt x="1249934" y="209804"/>
                </a:lnTo>
                <a:lnTo>
                  <a:pt x="1254125" y="212852"/>
                </a:lnTo>
                <a:lnTo>
                  <a:pt x="1258697" y="215900"/>
                </a:lnTo>
                <a:lnTo>
                  <a:pt x="1263904" y="217297"/>
                </a:lnTo>
                <a:lnTo>
                  <a:pt x="1276731" y="217297"/>
                </a:lnTo>
                <a:lnTo>
                  <a:pt x="1308227" y="203327"/>
                </a:lnTo>
                <a:lnTo>
                  <a:pt x="1314069" y="200787"/>
                </a:lnTo>
                <a:lnTo>
                  <a:pt x="1346581" y="194818"/>
                </a:lnTo>
                <a:lnTo>
                  <a:pt x="1464772" y="194818"/>
                </a:lnTo>
                <a:lnTo>
                  <a:pt x="1461476" y="186934"/>
                </a:lnTo>
                <a:lnTo>
                  <a:pt x="1435115" y="152564"/>
                </a:lnTo>
                <a:lnTo>
                  <a:pt x="1395303" y="131675"/>
                </a:lnTo>
                <a:lnTo>
                  <a:pt x="1371161" y="127293"/>
                </a:lnTo>
                <a:lnTo>
                  <a:pt x="1358138" y="126746"/>
                </a:lnTo>
                <a:close/>
              </a:path>
              <a:path w="2161540" h="525780">
                <a:moveTo>
                  <a:pt x="1597406" y="132461"/>
                </a:moveTo>
                <a:lnTo>
                  <a:pt x="1537081" y="132461"/>
                </a:lnTo>
                <a:lnTo>
                  <a:pt x="1537081" y="431038"/>
                </a:lnTo>
                <a:lnTo>
                  <a:pt x="1625600" y="431038"/>
                </a:lnTo>
                <a:lnTo>
                  <a:pt x="1625600" y="218186"/>
                </a:lnTo>
                <a:lnTo>
                  <a:pt x="1631557" y="213135"/>
                </a:lnTo>
                <a:lnTo>
                  <a:pt x="1670561" y="195222"/>
                </a:lnTo>
                <a:lnTo>
                  <a:pt x="1677797" y="194818"/>
                </a:lnTo>
                <a:lnTo>
                  <a:pt x="1798669" y="194818"/>
                </a:lnTo>
                <a:lnTo>
                  <a:pt x="1795458" y="185916"/>
                </a:lnTo>
                <a:lnTo>
                  <a:pt x="1791049" y="176561"/>
                </a:lnTo>
                <a:lnTo>
                  <a:pt x="1785830" y="167921"/>
                </a:lnTo>
                <a:lnTo>
                  <a:pt x="1783377" y="164719"/>
                </a:lnTo>
                <a:lnTo>
                  <a:pt x="1618869" y="164719"/>
                </a:lnTo>
                <a:lnTo>
                  <a:pt x="1613662" y="147320"/>
                </a:lnTo>
                <a:lnTo>
                  <a:pt x="1612138" y="142494"/>
                </a:lnTo>
                <a:lnTo>
                  <a:pt x="1609471" y="138811"/>
                </a:lnTo>
                <a:lnTo>
                  <a:pt x="1605788" y="136398"/>
                </a:lnTo>
                <a:lnTo>
                  <a:pt x="1602105" y="133731"/>
                </a:lnTo>
                <a:lnTo>
                  <a:pt x="1597406" y="132461"/>
                </a:lnTo>
                <a:close/>
              </a:path>
              <a:path w="2161540" h="525780">
                <a:moveTo>
                  <a:pt x="1798669" y="194818"/>
                </a:moveTo>
                <a:lnTo>
                  <a:pt x="1677797" y="194818"/>
                </a:lnTo>
                <a:lnTo>
                  <a:pt x="1686917" y="195601"/>
                </a:lnTo>
                <a:lnTo>
                  <a:pt x="1694846" y="197945"/>
                </a:lnTo>
                <a:lnTo>
                  <a:pt x="1716653" y="230891"/>
                </a:lnTo>
                <a:lnTo>
                  <a:pt x="1717294" y="241300"/>
                </a:lnTo>
                <a:lnTo>
                  <a:pt x="1717294" y="431038"/>
                </a:lnTo>
                <a:lnTo>
                  <a:pt x="1805813" y="431038"/>
                </a:lnTo>
                <a:lnTo>
                  <a:pt x="1805813" y="241300"/>
                </a:lnTo>
                <a:lnTo>
                  <a:pt x="1805386" y="229250"/>
                </a:lnTo>
                <a:lnTo>
                  <a:pt x="1804114" y="217678"/>
                </a:lnTo>
                <a:lnTo>
                  <a:pt x="1802008" y="206581"/>
                </a:lnTo>
                <a:lnTo>
                  <a:pt x="1799082" y="195961"/>
                </a:lnTo>
                <a:lnTo>
                  <a:pt x="1798669" y="194818"/>
                </a:lnTo>
                <a:close/>
              </a:path>
              <a:path w="2161540" h="525780">
                <a:moveTo>
                  <a:pt x="1705229" y="127889"/>
                </a:moveTo>
                <a:lnTo>
                  <a:pt x="1663192" y="134874"/>
                </a:lnTo>
                <a:lnTo>
                  <a:pt x="1636522" y="149860"/>
                </a:lnTo>
                <a:lnTo>
                  <a:pt x="1630426" y="154305"/>
                </a:lnTo>
                <a:lnTo>
                  <a:pt x="1624457" y="159385"/>
                </a:lnTo>
                <a:lnTo>
                  <a:pt x="1618869" y="164719"/>
                </a:lnTo>
                <a:lnTo>
                  <a:pt x="1783377" y="164719"/>
                </a:lnTo>
                <a:lnTo>
                  <a:pt x="1748282" y="136398"/>
                </a:lnTo>
                <a:lnTo>
                  <a:pt x="1717045" y="128414"/>
                </a:lnTo>
                <a:lnTo>
                  <a:pt x="1705229" y="127889"/>
                </a:lnTo>
                <a:close/>
              </a:path>
              <a:path w="2161540" h="525780">
                <a:moveTo>
                  <a:pt x="1957451" y="0"/>
                </a:moveTo>
                <a:lnTo>
                  <a:pt x="1868805" y="0"/>
                </a:lnTo>
                <a:lnTo>
                  <a:pt x="1868805" y="431038"/>
                </a:lnTo>
                <a:lnTo>
                  <a:pt x="1957451" y="431038"/>
                </a:lnTo>
                <a:lnTo>
                  <a:pt x="1957451" y="298831"/>
                </a:lnTo>
                <a:lnTo>
                  <a:pt x="2083705" y="298831"/>
                </a:lnTo>
                <a:lnTo>
                  <a:pt x="2061660" y="267642"/>
                </a:lnTo>
                <a:lnTo>
                  <a:pt x="2055495" y="262382"/>
                </a:lnTo>
                <a:lnTo>
                  <a:pt x="2060321" y="259334"/>
                </a:lnTo>
                <a:lnTo>
                  <a:pt x="2079071" y="241554"/>
                </a:lnTo>
                <a:lnTo>
                  <a:pt x="1957451" y="241554"/>
                </a:lnTo>
                <a:lnTo>
                  <a:pt x="1957451" y="0"/>
                </a:lnTo>
                <a:close/>
              </a:path>
              <a:path w="2161540" h="525780">
                <a:moveTo>
                  <a:pt x="2083705" y="298831"/>
                </a:moveTo>
                <a:lnTo>
                  <a:pt x="1980311" y="298831"/>
                </a:lnTo>
                <a:lnTo>
                  <a:pt x="1984502" y="299593"/>
                </a:lnTo>
                <a:lnTo>
                  <a:pt x="1987296" y="301117"/>
                </a:lnTo>
                <a:lnTo>
                  <a:pt x="1990217" y="302387"/>
                </a:lnTo>
                <a:lnTo>
                  <a:pt x="1993138" y="305562"/>
                </a:lnTo>
                <a:lnTo>
                  <a:pt x="1995932" y="310388"/>
                </a:lnTo>
                <a:lnTo>
                  <a:pt x="2051812" y="416179"/>
                </a:lnTo>
                <a:lnTo>
                  <a:pt x="2054987" y="421513"/>
                </a:lnTo>
                <a:lnTo>
                  <a:pt x="2059051" y="425450"/>
                </a:lnTo>
                <a:lnTo>
                  <a:pt x="2063877" y="427609"/>
                </a:lnTo>
                <a:lnTo>
                  <a:pt x="2068703" y="429895"/>
                </a:lnTo>
                <a:lnTo>
                  <a:pt x="2074418" y="431038"/>
                </a:lnTo>
                <a:lnTo>
                  <a:pt x="2161032" y="431038"/>
                </a:lnTo>
                <a:lnTo>
                  <a:pt x="2083705" y="298831"/>
                </a:lnTo>
                <a:close/>
              </a:path>
              <a:path w="2161540" h="525780">
                <a:moveTo>
                  <a:pt x="2157730" y="132461"/>
                </a:moveTo>
                <a:lnTo>
                  <a:pt x="2069465" y="132461"/>
                </a:lnTo>
                <a:lnTo>
                  <a:pt x="2063877" y="133604"/>
                </a:lnTo>
                <a:lnTo>
                  <a:pt x="2059432" y="136144"/>
                </a:lnTo>
                <a:lnTo>
                  <a:pt x="2054860" y="138303"/>
                </a:lnTo>
                <a:lnTo>
                  <a:pt x="2051050" y="141859"/>
                </a:lnTo>
                <a:lnTo>
                  <a:pt x="2047875" y="146812"/>
                </a:lnTo>
                <a:lnTo>
                  <a:pt x="1991741" y="230886"/>
                </a:lnTo>
                <a:lnTo>
                  <a:pt x="1989201" y="234950"/>
                </a:lnTo>
                <a:lnTo>
                  <a:pt x="1986407" y="237744"/>
                </a:lnTo>
                <a:lnTo>
                  <a:pt x="1983359" y="239268"/>
                </a:lnTo>
                <a:lnTo>
                  <a:pt x="1980438" y="240792"/>
                </a:lnTo>
                <a:lnTo>
                  <a:pt x="1976120" y="241554"/>
                </a:lnTo>
                <a:lnTo>
                  <a:pt x="2079071" y="241554"/>
                </a:lnTo>
                <a:lnTo>
                  <a:pt x="2081149" y="238760"/>
                </a:lnTo>
                <a:lnTo>
                  <a:pt x="2157730" y="13246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10811127" y="202563"/>
            <a:ext cx="927100" cy="742950"/>
            <a:chOff x="10811127" y="202563"/>
            <a:chExt cx="927100" cy="742950"/>
          </a:xfrm>
        </p:grpSpPr>
        <p:sp>
          <p:nvSpPr>
            <p:cNvPr id="13" name="object 13"/>
            <p:cNvSpPr/>
            <p:nvPr/>
          </p:nvSpPr>
          <p:spPr>
            <a:xfrm>
              <a:off x="10932413" y="393953"/>
              <a:ext cx="675640" cy="410209"/>
            </a:xfrm>
            <a:custGeom>
              <a:avLst/>
              <a:gdLst/>
              <a:ahLst/>
              <a:cxnLst/>
              <a:rect l="l" t="t" r="r" b="b"/>
              <a:pathLst>
                <a:path w="675640" h="410209">
                  <a:moveTo>
                    <a:pt x="0" y="0"/>
                  </a:moveTo>
                  <a:lnTo>
                    <a:pt x="0" y="409956"/>
                  </a:lnTo>
                </a:path>
                <a:path w="675640" h="410209">
                  <a:moveTo>
                    <a:pt x="225551" y="0"/>
                  </a:moveTo>
                  <a:lnTo>
                    <a:pt x="225551" y="409956"/>
                  </a:lnTo>
                </a:path>
                <a:path w="675640" h="410209">
                  <a:moveTo>
                    <a:pt x="449579" y="0"/>
                  </a:moveTo>
                  <a:lnTo>
                    <a:pt x="449579" y="409956"/>
                  </a:lnTo>
                </a:path>
                <a:path w="675640" h="410209">
                  <a:moveTo>
                    <a:pt x="675131" y="0"/>
                  </a:moveTo>
                  <a:lnTo>
                    <a:pt x="675131" y="409956"/>
                  </a:lnTo>
                </a:path>
              </a:pathLst>
            </a:custGeom>
            <a:ln w="7146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837925" y="229361"/>
              <a:ext cx="873760" cy="688975"/>
            </a:xfrm>
            <a:custGeom>
              <a:avLst/>
              <a:gdLst/>
              <a:ahLst/>
              <a:cxnLst/>
              <a:rect l="l" t="t" r="r" b="b"/>
              <a:pathLst>
                <a:path w="873759" h="688975">
                  <a:moveTo>
                    <a:pt x="0" y="123444"/>
                  </a:moveTo>
                  <a:lnTo>
                    <a:pt x="433197" y="0"/>
                  </a:lnTo>
                  <a:lnTo>
                    <a:pt x="873251" y="123444"/>
                  </a:lnTo>
                  <a:lnTo>
                    <a:pt x="0" y="123444"/>
                  </a:lnTo>
                  <a:close/>
                </a:path>
                <a:path w="873759" h="688975">
                  <a:moveTo>
                    <a:pt x="41148" y="618744"/>
                  </a:moveTo>
                  <a:lnTo>
                    <a:pt x="816864" y="618744"/>
                  </a:lnTo>
                </a:path>
                <a:path w="873759" h="688975">
                  <a:moveTo>
                    <a:pt x="7620" y="688848"/>
                  </a:moveTo>
                  <a:lnTo>
                    <a:pt x="850392" y="688848"/>
                  </a:lnTo>
                </a:path>
              </a:pathLst>
            </a:custGeom>
            <a:ln w="535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9537192" y="5532120"/>
            <a:ext cx="2359660" cy="817244"/>
          </a:xfrm>
          <a:custGeom>
            <a:avLst/>
            <a:gdLst/>
            <a:ahLst/>
            <a:cxnLst/>
            <a:rect l="l" t="t" r="r" b="b"/>
            <a:pathLst>
              <a:path w="2359659" h="817245">
                <a:moveTo>
                  <a:pt x="0" y="136143"/>
                </a:moveTo>
                <a:lnTo>
                  <a:pt x="6941" y="93114"/>
                </a:lnTo>
                <a:lnTo>
                  <a:pt x="26269" y="55741"/>
                </a:lnTo>
                <a:lnTo>
                  <a:pt x="55741" y="26269"/>
                </a:lnTo>
                <a:lnTo>
                  <a:pt x="93114" y="6941"/>
                </a:lnTo>
                <a:lnTo>
                  <a:pt x="136143" y="0"/>
                </a:lnTo>
                <a:lnTo>
                  <a:pt x="2223007" y="0"/>
                </a:lnTo>
                <a:lnTo>
                  <a:pt x="2266037" y="6941"/>
                </a:lnTo>
                <a:lnTo>
                  <a:pt x="2303410" y="26269"/>
                </a:lnTo>
                <a:lnTo>
                  <a:pt x="2332882" y="55741"/>
                </a:lnTo>
                <a:lnTo>
                  <a:pt x="2352210" y="93114"/>
                </a:lnTo>
                <a:lnTo>
                  <a:pt x="2359152" y="136143"/>
                </a:lnTo>
                <a:lnTo>
                  <a:pt x="2359152" y="680719"/>
                </a:lnTo>
                <a:lnTo>
                  <a:pt x="2352210" y="723749"/>
                </a:lnTo>
                <a:lnTo>
                  <a:pt x="2332882" y="761122"/>
                </a:lnTo>
                <a:lnTo>
                  <a:pt x="2303410" y="790594"/>
                </a:lnTo>
                <a:lnTo>
                  <a:pt x="2266037" y="809922"/>
                </a:lnTo>
                <a:lnTo>
                  <a:pt x="2223007" y="816863"/>
                </a:lnTo>
                <a:lnTo>
                  <a:pt x="136143" y="816863"/>
                </a:lnTo>
                <a:lnTo>
                  <a:pt x="93114" y="809922"/>
                </a:lnTo>
                <a:lnTo>
                  <a:pt x="55741" y="790594"/>
                </a:lnTo>
                <a:lnTo>
                  <a:pt x="26269" y="761122"/>
                </a:lnTo>
                <a:lnTo>
                  <a:pt x="6941" y="723749"/>
                </a:lnTo>
                <a:lnTo>
                  <a:pt x="0" y="680719"/>
                </a:lnTo>
                <a:lnTo>
                  <a:pt x="0" y="136143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623806" y="5593486"/>
            <a:ext cx="2187575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Lending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Club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Dataset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av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lab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ag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gle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wit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CCO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Public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license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40519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Today’s</a:t>
            </a:r>
            <a:r>
              <a:rPr dirty="0" sz="4000" spc="-190"/>
              <a:t> </a:t>
            </a:r>
            <a:r>
              <a:rPr dirty="0" sz="4000" spc="15"/>
              <a:t>Scenario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2671" y="132587"/>
            <a:ext cx="4113276" cy="176021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388107" y="1880616"/>
            <a:ext cx="1541145" cy="828040"/>
          </a:xfrm>
          <a:custGeom>
            <a:avLst/>
            <a:gdLst/>
            <a:ahLst/>
            <a:cxnLst/>
            <a:rect l="l" t="t" r="r" b="b"/>
            <a:pathLst>
              <a:path w="1541145" h="828039">
                <a:moveTo>
                  <a:pt x="0" y="0"/>
                </a:moveTo>
                <a:lnTo>
                  <a:pt x="1540764" y="0"/>
                </a:lnTo>
                <a:lnTo>
                  <a:pt x="1540764" y="672211"/>
                </a:lnTo>
                <a:lnTo>
                  <a:pt x="1478315" y="672789"/>
                </a:lnTo>
                <a:lnTo>
                  <a:pt x="1419235" y="674468"/>
                </a:lnTo>
                <a:lnTo>
                  <a:pt x="1363326" y="677164"/>
                </a:lnTo>
                <a:lnTo>
                  <a:pt x="1310389" y="680791"/>
                </a:lnTo>
                <a:lnTo>
                  <a:pt x="1260225" y="685266"/>
                </a:lnTo>
                <a:lnTo>
                  <a:pt x="1212638" y="690503"/>
                </a:lnTo>
                <a:lnTo>
                  <a:pt x="1167428" y="696418"/>
                </a:lnTo>
                <a:lnTo>
                  <a:pt x="1124398" y="702926"/>
                </a:lnTo>
                <a:lnTo>
                  <a:pt x="1083349" y="709943"/>
                </a:lnTo>
                <a:lnTo>
                  <a:pt x="1044084" y="717385"/>
                </a:lnTo>
                <a:lnTo>
                  <a:pt x="1006403" y="725167"/>
                </a:lnTo>
                <a:lnTo>
                  <a:pt x="935006" y="741411"/>
                </a:lnTo>
                <a:lnTo>
                  <a:pt x="867571" y="758000"/>
                </a:lnTo>
                <a:lnTo>
                  <a:pt x="834844" y="766212"/>
                </a:lnTo>
                <a:lnTo>
                  <a:pt x="802514" y="774257"/>
                </a:lnTo>
                <a:lnTo>
                  <a:pt x="738249" y="789506"/>
                </a:lnTo>
                <a:lnTo>
                  <a:pt x="673192" y="803070"/>
                </a:lnTo>
                <a:lnTo>
                  <a:pt x="605757" y="814273"/>
                </a:lnTo>
                <a:lnTo>
                  <a:pt x="534360" y="822439"/>
                </a:lnTo>
                <a:lnTo>
                  <a:pt x="457414" y="826891"/>
                </a:lnTo>
                <a:lnTo>
                  <a:pt x="416365" y="827512"/>
                </a:lnTo>
                <a:lnTo>
                  <a:pt x="373335" y="826952"/>
                </a:lnTo>
                <a:lnTo>
                  <a:pt x="328125" y="825125"/>
                </a:lnTo>
                <a:lnTo>
                  <a:pt x="280538" y="821947"/>
                </a:lnTo>
                <a:lnTo>
                  <a:pt x="230374" y="817333"/>
                </a:lnTo>
                <a:lnTo>
                  <a:pt x="177437" y="811198"/>
                </a:lnTo>
                <a:lnTo>
                  <a:pt x="121528" y="803459"/>
                </a:lnTo>
                <a:lnTo>
                  <a:pt x="62448" y="794030"/>
                </a:lnTo>
                <a:lnTo>
                  <a:pt x="0" y="78282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19298" y="1898650"/>
            <a:ext cx="12782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496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Credit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Bur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au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88107" y="3238500"/>
            <a:ext cx="1541145" cy="1265555"/>
          </a:xfrm>
          <a:custGeom>
            <a:avLst/>
            <a:gdLst/>
            <a:ahLst/>
            <a:cxnLst/>
            <a:rect l="l" t="t" r="r" b="b"/>
            <a:pathLst>
              <a:path w="1541145" h="1265554">
                <a:moveTo>
                  <a:pt x="0" y="0"/>
                </a:moveTo>
                <a:lnTo>
                  <a:pt x="1540764" y="0"/>
                </a:lnTo>
                <a:lnTo>
                  <a:pt x="1540764" y="1027811"/>
                </a:lnTo>
                <a:lnTo>
                  <a:pt x="1482997" y="1028566"/>
                </a:lnTo>
                <a:lnTo>
                  <a:pt x="1428113" y="1030765"/>
                </a:lnTo>
                <a:lnTo>
                  <a:pt x="1375957" y="1034305"/>
                </a:lnTo>
                <a:lnTo>
                  <a:pt x="1326372" y="1039086"/>
                </a:lnTo>
                <a:lnTo>
                  <a:pt x="1279203" y="1045004"/>
                </a:lnTo>
                <a:lnTo>
                  <a:pt x="1234294" y="1051959"/>
                </a:lnTo>
                <a:lnTo>
                  <a:pt x="1191488" y="1059848"/>
                </a:lnTo>
                <a:lnTo>
                  <a:pt x="1150631" y="1068570"/>
                </a:lnTo>
                <a:lnTo>
                  <a:pt x="1111566" y="1078023"/>
                </a:lnTo>
                <a:lnTo>
                  <a:pt x="1074137" y="1088106"/>
                </a:lnTo>
                <a:lnTo>
                  <a:pt x="1003565" y="1109753"/>
                </a:lnTo>
                <a:lnTo>
                  <a:pt x="937668" y="1132696"/>
                </a:lnTo>
                <a:lnTo>
                  <a:pt x="875200" y="1156122"/>
                </a:lnTo>
                <a:lnTo>
                  <a:pt x="844863" y="1167762"/>
                </a:lnTo>
                <a:lnTo>
                  <a:pt x="814914" y="1179217"/>
                </a:lnTo>
                <a:lnTo>
                  <a:pt x="755563" y="1201167"/>
                </a:lnTo>
                <a:lnTo>
                  <a:pt x="695900" y="1221158"/>
                </a:lnTo>
                <a:lnTo>
                  <a:pt x="634679" y="1238376"/>
                </a:lnTo>
                <a:lnTo>
                  <a:pt x="570653" y="1252008"/>
                </a:lnTo>
                <a:lnTo>
                  <a:pt x="502574" y="1261239"/>
                </a:lnTo>
                <a:lnTo>
                  <a:pt x="429197" y="1265255"/>
                </a:lnTo>
                <a:lnTo>
                  <a:pt x="390132" y="1265053"/>
                </a:lnTo>
                <a:lnTo>
                  <a:pt x="349275" y="1263243"/>
                </a:lnTo>
                <a:lnTo>
                  <a:pt x="306469" y="1259721"/>
                </a:lnTo>
                <a:lnTo>
                  <a:pt x="261560" y="1254388"/>
                </a:lnTo>
                <a:lnTo>
                  <a:pt x="214391" y="1247140"/>
                </a:lnTo>
                <a:lnTo>
                  <a:pt x="164806" y="1237877"/>
                </a:lnTo>
                <a:lnTo>
                  <a:pt x="112650" y="1226496"/>
                </a:lnTo>
                <a:lnTo>
                  <a:pt x="57766" y="1212896"/>
                </a:lnTo>
                <a:lnTo>
                  <a:pt x="0" y="119697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30551" y="3257169"/>
            <a:ext cx="1056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Loan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95444" y="2633472"/>
            <a:ext cx="1652270" cy="609600"/>
          </a:xfrm>
          <a:custGeom>
            <a:avLst/>
            <a:gdLst/>
            <a:ahLst/>
            <a:cxnLst/>
            <a:rect l="l" t="t" r="r" b="b"/>
            <a:pathLst>
              <a:path w="165227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1550415" y="0"/>
                </a:lnTo>
                <a:lnTo>
                  <a:pt x="1589972" y="7981"/>
                </a:lnTo>
                <a:lnTo>
                  <a:pt x="1622266" y="29749"/>
                </a:lnTo>
                <a:lnTo>
                  <a:pt x="1644034" y="62043"/>
                </a:lnTo>
                <a:lnTo>
                  <a:pt x="1652015" y="101600"/>
                </a:lnTo>
                <a:lnTo>
                  <a:pt x="1652015" y="508000"/>
                </a:lnTo>
                <a:lnTo>
                  <a:pt x="1644034" y="547556"/>
                </a:lnTo>
                <a:lnTo>
                  <a:pt x="1622266" y="579850"/>
                </a:lnTo>
                <a:lnTo>
                  <a:pt x="1589972" y="601618"/>
                </a:lnTo>
                <a:lnTo>
                  <a:pt x="1550415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846701" y="2636011"/>
            <a:ext cx="13512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3528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Join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prepare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62216" y="2133600"/>
            <a:ext cx="1805939" cy="1318260"/>
          </a:xfrm>
          <a:custGeom>
            <a:avLst/>
            <a:gdLst/>
            <a:ahLst/>
            <a:cxnLst/>
            <a:rect l="l" t="t" r="r" b="b"/>
            <a:pathLst>
              <a:path w="1805940" h="1318260">
                <a:moveTo>
                  <a:pt x="0" y="0"/>
                </a:moveTo>
                <a:lnTo>
                  <a:pt x="1805939" y="0"/>
                </a:lnTo>
                <a:lnTo>
                  <a:pt x="1805939" y="1070610"/>
                </a:lnTo>
                <a:lnTo>
                  <a:pt x="1745751" y="1071229"/>
                </a:lnTo>
                <a:lnTo>
                  <a:pt x="1688235" y="1073040"/>
                </a:lnTo>
                <a:lnTo>
                  <a:pt x="1633262" y="1075966"/>
                </a:lnTo>
                <a:lnTo>
                  <a:pt x="1580706" y="1079936"/>
                </a:lnTo>
                <a:lnTo>
                  <a:pt x="1530440" y="1084875"/>
                </a:lnTo>
                <a:lnTo>
                  <a:pt x="1482336" y="1090709"/>
                </a:lnTo>
                <a:lnTo>
                  <a:pt x="1436267" y="1097365"/>
                </a:lnTo>
                <a:lnTo>
                  <a:pt x="1392107" y="1104768"/>
                </a:lnTo>
                <a:lnTo>
                  <a:pt x="1349727" y="1112845"/>
                </a:lnTo>
                <a:lnTo>
                  <a:pt x="1309001" y="1121523"/>
                </a:lnTo>
                <a:lnTo>
                  <a:pt x="1269801" y="1130726"/>
                </a:lnTo>
                <a:lnTo>
                  <a:pt x="1232001" y="1140382"/>
                </a:lnTo>
                <a:lnTo>
                  <a:pt x="1160089" y="1160757"/>
                </a:lnTo>
                <a:lnTo>
                  <a:pt x="1092247" y="1182057"/>
                </a:lnTo>
                <a:lnTo>
                  <a:pt x="1027459" y="1203690"/>
                </a:lnTo>
                <a:lnTo>
                  <a:pt x="995891" y="1214448"/>
                </a:lnTo>
                <a:lnTo>
                  <a:pt x="964705" y="1225068"/>
                </a:lnTo>
                <a:lnTo>
                  <a:pt x="902970" y="1245600"/>
                </a:lnTo>
                <a:lnTo>
                  <a:pt x="841234" y="1264695"/>
                </a:lnTo>
                <a:lnTo>
                  <a:pt x="778480" y="1281762"/>
                </a:lnTo>
                <a:lnTo>
                  <a:pt x="713692" y="1296213"/>
                </a:lnTo>
                <a:lnTo>
                  <a:pt x="645850" y="1307456"/>
                </a:lnTo>
                <a:lnTo>
                  <a:pt x="573938" y="1314901"/>
                </a:lnTo>
                <a:lnTo>
                  <a:pt x="496938" y="1317958"/>
                </a:lnTo>
                <a:lnTo>
                  <a:pt x="456212" y="1317657"/>
                </a:lnTo>
                <a:lnTo>
                  <a:pt x="413832" y="1316037"/>
                </a:lnTo>
                <a:lnTo>
                  <a:pt x="369672" y="1313025"/>
                </a:lnTo>
                <a:lnTo>
                  <a:pt x="323603" y="1308546"/>
                </a:lnTo>
                <a:lnTo>
                  <a:pt x="275499" y="1302528"/>
                </a:lnTo>
                <a:lnTo>
                  <a:pt x="225233" y="1294897"/>
                </a:lnTo>
                <a:lnTo>
                  <a:pt x="172677" y="1285578"/>
                </a:lnTo>
                <a:lnTo>
                  <a:pt x="117704" y="1274497"/>
                </a:lnTo>
                <a:lnTo>
                  <a:pt x="60188" y="1261582"/>
                </a:lnTo>
                <a:lnTo>
                  <a:pt x="0" y="124675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210806" y="2151126"/>
            <a:ext cx="15100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Prepared</a:t>
            </a: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46564" y="2351532"/>
            <a:ext cx="2057400" cy="890269"/>
          </a:xfrm>
          <a:custGeom>
            <a:avLst/>
            <a:gdLst/>
            <a:ahLst/>
            <a:cxnLst/>
            <a:rect l="l" t="t" r="r" b="b"/>
            <a:pathLst>
              <a:path w="2057400" h="890269">
                <a:moveTo>
                  <a:pt x="0" y="148335"/>
                </a:moveTo>
                <a:lnTo>
                  <a:pt x="7563" y="101453"/>
                </a:lnTo>
                <a:lnTo>
                  <a:pt x="28622" y="60734"/>
                </a:lnTo>
                <a:lnTo>
                  <a:pt x="60734" y="28622"/>
                </a:lnTo>
                <a:lnTo>
                  <a:pt x="101453" y="7563"/>
                </a:lnTo>
                <a:lnTo>
                  <a:pt x="148335" y="0"/>
                </a:lnTo>
                <a:lnTo>
                  <a:pt x="1909063" y="0"/>
                </a:lnTo>
                <a:lnTo>
                  <a:pt x="1955946" y="7563"/>
                </a:lnTo>
                <a:lnTo>
                  <a:pt x="1996665" y="28622"/>
                </a:lnTo>
                <a:lnTo>
                  <a:pt x="2028777" y="60734"/>
                </a:lnTo>
                <a:lnTo>
                  <a:pt x="2049836" y="101453"/>
                </a:lnTo>
                <a:lnTo>
                  <a:pt x="2057400" y="148335"/>
                </a:lnTo>
                <a:lnTo>
                  <a:pt x="2057400" y="741679"/>
                </a:lnTo>
                <a:lnTo>
                  <a:pt x="2049836" y="788562"/>
                </a:lnTo>
                <a:lnTo>
                  <a:pt x="2028777" y="829281"/>
                </a:lnTo>
                <a:lnTo>
                  <a:pt x="1996665" y="861393"/>
                </a:lnTo>
                <a:lnTo>
                  <a:pt x="1955946" y="882452"/>
                </a:lnTo>
                <a:lnTo>
                  <a:pt x="1909063" y="890015"/>
                </a:lnTo>
                <a:lnTo>
                  <a:pt x="148335" y="890015"/>
                </a:lnTo>
                <a:lnTo>
                  <a:pt x="101453" y="882452"/>
                </a:lnTo>
                <a:lnTo>
                  <a:pt x="60734" y="861393"/>
                </a:lnTo>
                <a:lnTo>
                  <a:pt x="28622" y="829281"/>
                </a:lnTo>
                <a:lnTo>
                  <a:pt x="7563" y="788562"/>
                </a:lnTo>
                <a:lnTo>
                  <a:pt x="0" y="741679"/>
                </a:lnTo>
                <a:lnTo>
                  <a:pt x="0" y="14833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319384" y="2357373"/>
            <a:ext cx="111252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AI </a:t>
            </a: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Model </a:t>
            </a:r>
            <a:r>
              <a:rPr dirty="0" sz="18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dirty="0" sz="1800" spc="-5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Testing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62216" y="4489703"/>
            <a:ext cx="1805939" cy="890269"/>
          </a:xfrm>
          <a:custGeom>
            <a:avLst/>
            <a:gdLst/>
            <a:ahLst/>
            <a:cxnLst/>
            <a:rect l="l" t="t" r="r" b="b"/>
            <a:pathLst>
              <a:path w="1805940" h="890270">
                <a:moveTo>
                  <a:pt x="0" y="148336"/>
                </a:moveTo>
                <a:lnTo>
                  <a:pt x="7563" y="101453"/>
                </a:lnTo>
                <a:lnTo>
                  <a:pt x="28622" y="60734"/>
                </a:lnTo>
                <a:lnTo>
                  <a:pt x="60734" y="28622"/>
                </a:lnTo>
                <a:lnTo>
                  <a:pt x="101453" y="7563"/>
                </a:lnTo>
                <a:lnTo>
                  <a:pt x="148335" y="0"/>
                </a:lnTo>
                <a:lnTo>
                  <a:pt x="1657603" y="0"/>
                </a:lnTo>
                <a:lnTo>
                  <a:pt x="1704486" y="7563"/>
                </a:lnTo>
                <a:lnTo>
                  <a:pt x="1745205" y="28622"/>
                </a:lnTo>
                <a:lnTo>
                  <a:pt x="1777317" y="60734"/>
                </a:lnTo>
                <a:lnTo>
                  <a:pt x="1798376" y="101453"/>
                </a:lnTo>
                <a:lnTo>
                  <a:pt x="1805939" y="148336"/>
                </a:lnTo>
                <a:lnTo>
                  <a:pt x="1805939" y="741680"/>
                </a:lnTo>
                <a:lnTo>
                  <a:pt x="1798376" y="788562"/>
                </a:lnTo>
                <a:lnTo>
                  <a:pt x="1777317" y="829281"/>
                </a:lnTo>
                <a:lnTo>
                  <a:pt x="1745205" y="861393"/>
                </a:lnTo>
                <a:lnTo>
                  <a:pt x="1704486" y="882452"/>
                </a:lnTo>
                <a:lnTo>
                  <a:pt x="1657603" y="890016"/>
                </a:lnTo>
                <a:lnTo>
                  <a:pt x="148335" y="890016"/>
                </a:lnTo>
                <a:lnTo>
                  <a:pt x="101453" y="882452"/>
                </a:lnTo>
                <a:lnTo>
                  <a:pt x="60734" y="861393"/>
                </a:lnTo>
                <a:lnTo>
                  <a:pt x="28622" y="829281"/>
                </a:lnTo>
                <a:lnTo>
                  <a:pt x="7563" y="788562"/>
                </a:lnTo>
                <a:lnTo>
                  <a:pt x="0" y="741680"/>
                </a:lnTo>
                <a:lnTo>
                  <a:pt x="0" y="14833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294244" y="4633417"/>
            <a:ext cx="134493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Visualization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29634" y="1971801"/>
            <a:ext cx="6229985" cy="2519680"/>
            <a:chOff x="3929634" y="1971801"/>
            <a:chExt cx="6229985" cy="2519680"/>
          </a:xfrm>
        </p:grpSpPr>
        <p:sp>
          <p:nvSpPr>
            <p:cNvPr id="17" name="object 17"/>
            <p:cNvSpPr/>
            <p:nvPr/>
          </p:nvSpPr>
          <p:spPr>
            <a:xfrm>
              <a:off x="3929634" y="2316860"/>
              <a:ext cx="4075429" cy="2174875"/>
            </a:xfrm>
            <a:custGeom>
              <a:avLst/>
              <a:gdLst/>
              <a:ahLst/>
              <a:cxnLst/>
              <a:rect l="l" t="t" r="r" b="b"/>
              <a:pathLst>
                <a:path w="4075429" h="2174875">
                  <a:moveTo>
                    <a:pt x="1630934" y="1003173"/>
                  </a:moveTo>
                  <a:lnTo>
                    <a:pt x="1624584" y="990473"/>
                  </a:lnTo>
                  <a:lnTo>
                    <a:pt x="1592834" y="926973"/>
                  </a:lnTo>
                  <a:lnTo>
                    <a:pt x="1554734" y="1003173"/>
                  </a:lnTo>
                  <a:lnTo>
                    <a:pt x="1583309" y="1003173"/>
                  </a:lnTo>
                  <a:lnTo>
                    <a:pt x="1583309" y="1554226"/>
                  </a:lnTo>
                  <a:lnTo>
                    <a:pt x="0" y="1554226"/>
                  </a:lnTo>
                  <a:lnTo>
                    <a:pt x="0" y="1573276"/>
                  </a:lnTo>
                  <a:lnTo>
                    <a:pt x="1602359" y="1573276"/>
                  </a:lnTo>
                  <a:lnTo>
                    <a:pt x="1602359" y="1563751"/>
                  </a:lnTo>
                  <a:lnTo>
                    <a:pt x="1602359" y="1554226"/>
                  </a:lnTo>
                  <a:lnTo>
                    <a:pt x="1602359" y="1003173"/>
                  </a:lnTo>
                  <a:lnTo>
                    <a:pt x="1630934" y="1003173"/>
                  </a:lnTo>
                  <a:close/>
                </a:path>
                <a:path w="4075429" h="2174875">
                  <a:moveTo>
                    <a:pt x="1630934" y="240919"/>
                  </a:moveTo>
                  <a:lnTo>
                    <a:pt x="1602359" y="240919"/>
                  </a:lnTo>
                  <a:lnTo>
                    <a:pt x="1602359" y="19050"/>
                  </a:lnTo>
                  <a:lnTo>
                    <a:pt x="1602359" y="9525"/>
                  </a:lnTo>
                  <a:lnTo>
                    <a:pt x="1602359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1583309" y="19050"/>
                  </a:lnTo>
                  <a:lnTo>
                    <a:pt x="1583309" y="240919"/>
                  </a:lnTo>
                  <a:lnTo>
                    <a:pt x="1554734" y="240919"/>
                  </a:lnTo>
                  <a:lnTo>
                    <a:pt x="1592834" y="317119"/>
                  </a:lnTo>
                  <a:lnTo>
                    <a:pt x="1624584" y="253619"/>
                  </a:lnTo>
                  <a:lnTo>
                    <a:pt x="1630934" y="240919"/>
                  </a:lnTo>
                  <a:close/>
                </a:path>
                <a:path w="4075429" h="2174875">
                  <a:moveTo>
                    <a:pt x="3133217" y="622173"/>
                  </a:moveTo>
                  <a:lnTo>
                    <a:pt x="3114167" y="612648"/>
                  </a:lnTo>
                  <a:lnTo>
                    <a:pt x="3057017" y="584073"/>
                  </a:lnTo>
                  <a:lnTo>
                    <a:pt x="3057017" y="612648"/>
                  </a:lnTo>
                  <a:lnTo>
                    <a:pt x="2418588" y="612648"/>
                  </a:lnTo>
                  <a:lnTo>
                    <a:pt x="2418588" y="631698"/>
                  </a:lnTo>
                  <a:lnTo>
                    <a:pt x="3057017" y="631698"/>
                  </a:lnTo>
                  <a:lnTo>
                    <a:pt x="3057017" y="660273"/>
                  </a:lnTo>
                  <a:lnTo>
                    <a:pt x="3114167" y="631698"/>
                  </a:lnTo>
                  <a:lnTo>
                    <a:pt x="3133217" y="622173"/>
                  </a:lnTo>
                  <a:close/>
                </a:path>
                <a:path w="4075429" h="2174875">
                  <a:moveTo>
                    <a:pt x="4075176" y="1140333"/>
                  </a:moveTo>
                  <a:lnTo>
                    <a:pt x="4068826" y="1127633"/>
                  </a:lnTo>
                  <a:lnTo>
                    <a:pt x="4037076" y="1064133"/>
                  </a:lnTo>
                  <a:lnTo>
                    <a:pt x="3998976" y="1140333"/>
                  </a:lnTo>
                  <a:lnTo>
                    <a:pt x="4027551" y="1140333"/>
                  </a:lnTo>
                  <a:lnTo>
                    <a:pt x="4027551" y="2174621"/>
                  </a:lnTo>
                  <a:lnTo>
                    <a:pt x="4046601" y="2174621"/>
                  </a:lnTo>
                  <a:lnTo>
                    <a:pt x="4046601" y="1140333"/>
                  </a:lnTo>
                  <a:lnTo>
                    <a:pt x="4075176" y="11403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540240" y="1978151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306324" y="0"/>
                  </a:moveTo>
                  <a:lnTo>
                    <a:pt x="256640" y="4009"/>
                  </a:lnTo>
                  <a:lnTo>
                    <a:pt x="209507" y="15617"/>
                  </a:lnTo>
                  <a:lnTo>
                    <a:pt x="165556" y="34193"/>
                  </a:lnTo>
                  <a:lnTo>
                    <a:pt x="125419" y="59106"/>
                  </a:lnTo>
                  <a:lnTo>
                    <a:pt x="89725" y="89725"/>
                  </a:lnTo>
                  <a:lnTo>
                    <a:pt x="59106" y="125419"/>
                  </a:lnTo>
                  <a:lnTo>
                    <a:pt x="34193" y="165556"/>
                  </a:lnTo>
                  <a:lnTo>
                    <a:pt x="15617" y="209507"/>
                  </a:lnTo>
                  <a:lnTo>
                    <a:pt x="4009" y="256640"/>
                  </a:lnTo>
                  <a:lnTo>
                    <a:pt x="0" y="306324"/>
                  </a:lnTo>
                  <a:lnTo>
                    <a:pt x="4009" y="356007"/>
                  </a:lnTo>
                  <a:lnTo>
                    <a:pt x="15617" y="403140"/>
                  </a:lnTo>
                  <a:lnTo>
                    <a:pt x="34193" y="447091"/>
                  </a:lnTo>
                  <a:lnTo>
                    <a:pt x="59106" y="487228"/>
                  </a:lnTo>
                  <a:lnTo>
                    <a:pt x="89725" y="522922"/>
                  </a:lnTo>
                  <a:lnTo>
                    <a:pt x="125419" y="553541"/>
                  </a:lnTo>
                  <a:lnTo>
                    <a:pt x="165556" y="578454"/>
                  </a:lnTo>
                  <a:lnTo>
                    <a:pt x="209507" y="597030"/>
                  </a:lnTo>
                  <a:lnTo>
                    <a:pt x="256640" y="608638"/>
                  </a:lnTo>
                  <a:lnTo>
                    <a:pt x="306324" y="612648"/>
                  </a:lnTo>
                  <a:lnTo>
                    <a:pt x="356007" y="608638"/>
                  </a:lnTo>
                  <a:lnTo>
                    <a:pt x="403140" y="597030"/>
                  </a:lnTo>
                  <a:lnTo>
                    <a:pt x="447091" y="578454"/>
                  </a:lnTo>
                  <a:lnTo>
                    <a:pt x="487228" y="553541"/>
                  </a:lnTo>
                  <a:lnTo>
                    <a:pt x="522922" y="522922"/>
                  </a:lnTo>
                  <a:lnTo>
                    <a:pt x="553541" y="487228"/>
                  </a:lnTo>
                  <a:lnTo>
                    <a:pt x="578454" y="447091"/>
                  </a:lnTo>
                  <a:lnTo>
                    <a:pt x="597030" y="403140"/>
                  </a:lnTo>
                  <a:lnTo>
                    <a:pt x="608638" y="356007"/>
                  </a:lnTo>
                  <a:lnTo>
                    <a:pt x="612648" y="306324"/>
                  </a:lnTo>
                  <a:lnTo>
                    <a:pt x="608638" y="256640"/>
                  </a:lnTo>
                  <a:lnTo>
                    <a:pt x="597030" y="209507"/>
                  </a:lnTo>
                  <a:lnTo>
                    <a:pt x="578454" y="165556"/>
                  </a:lnTo>
                  <a:lnTo>
                    <a:pt x="553541" y="125419"/>
                  </a:lnTo>
                  <a:lnTo>
                    <a:pt x="522922" y="89725"/>
                  </a:lnTo>
                  <a:lnTo>
                    <a:pt x="487228" y="59106"/>
                  </a:lnTo>
                  <a:lnTo>
                    <a:pt x="447091" y="34193"/>
                  </a:lnTo>
                  <a:lnTo>
                    <a:pt x="403140" y="15617"/>
                  </a:lnTo>
                  <a:lnTo>
                    <a:pt x="356007" y="4009"/>
                  </a:lnTo>
                  <a:lnTo>
                    <a:pt x="306324" y="0"/>
                  </a:lnTo>
                  <a:close/>
                </a:path>
              </a:pathLst>
            </a:custGeom>
            <a:solidFill>
              <a:srgbClr val="ED76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540240" y="1978151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0" y="306324"/>
                  </a:moveTo>
                  <a:lnTo>
                    <a:pt x="4009" y="256640"/>
                  </a:lnTo>
                  <a:lnTo>
                    <a:pt x="15617" y="209507"/>
                  </a:lnTo>
                  <a:lnTo>
                    <a:pt x="34193" y="165556"/>
                  </a:lnTo>
                  <a:lnTo>
                    <a:pt x="59106" y="125419"/>
                  </a:lnTo>
                  <a:lnTo>
                    <a:pt x="89725" y="89725"/>
                  </a:lnTo>
                  <a:lnTo>
                    <a:pt x="125419" y="59106"/>
                  </a:lnTo>
                  <a:lnTo>
                    <a:pt x="165556" y="34193"/>
                  </a:lnTo>
                  <a:lnTo>
                    <a:pt x="209507" y="15617"/>
                  </a:lnTo>
                  <a:lnTo>
                    <a:pt x="256640" y="4009"/>
                  </a:lnTo>
                  <a:lnTo>
                    <a:pt x="306324" y="0"/>
                  </a:lnTo>
                  <a:lnTo>
                    <a:pt x="356007" y="4009"/>
                  </a:lnTo>
                  <a:lnTo>
                    <a:pt x="403140" y="15617"/>
                  </a:lnTo>
                  <a:lnTo>
                    <a:pt x="447091" y="34193"/>
                  </a:lnTo>
                  <a:lnTo>
                    <a:pt x="487228" y="59106"/>
                  </a:lnTo>
                  <a:lnTo>
                    <a:pt x="522922" y="89725"/>
                  </a:lnTo>
                  <a:lnTo>
                    <a:pt x="553541" y="125419"/>
                  </a:lnTo>
                  <a:lnTo>
                    <a:pt x="578454" y="165556"/>
                  </a:lnTo>
                  <a:lnTo>
                    <a:pt x="597030" y="209507"/>
                  </a:lnTo>
                  <a:lnTo>
                    <a:pt x="608638" y="256640"/>
                  </a:lnTo>
                  <a:lnTo>
                    <a:pt x="612648" y="306324"/>
                  </a:lnTo>
                  <a:lnTo>
                    <a:pt x="608638" y="356007"/>
                  </a:lnTo>
                  <a:lnTo>
                    <a:pt x="597030" y="403140"/>
                  </a:lnTo>
                  <a:lnTo>
                    <a:pt x="578454" y="447091"/>
                  </a:lnTo>
                  <a:lnTo>
                    <a:pt x="553541" y="487228"/>
                  </a:lnTo>
                  <a:lnTo>
                    <a:pt x="522922" y="522922"/>
                  </a:lnTo>
                  <a:lnTo>
                    <a:pt x="487228" y="553541"/>
                  </a:lnTo>
                  <a:lnTo>
                    <a:pt x="447091" y="578454"/>
                  </a:lnTo>
                  <a:lnTo>
                    <a:pt x="403140" y="597030"/>
                  </a:lnTo>
                  <a:lnTo>
                    <a:pt x="356007" y="608638"/>
                  </a:lnTo>
                  <a:lnTo>
                    <a:pt x="306324" y="612648"/>
                  </a:lnTo>
                  <a:lnTo>
                    <a:pt x="256640" y="608638"/>
                  </a:lnTo>
                  <a:lnTo>
                    <a:pt x="209507" y="597030"/>
                  </a:lnTo>
                  <a:lnTo>
                    <a:pt x="165556" y="578454"/>
                  </a:lnTo>
                  <a:lnTo>
                    <a:pt x="125419" y="553541"/>
                  </a:lnTo>
                  <a:lnTo>
                    <a:pt x="89725" y="522922"/>
                  </a:lnTo>
                  <a:lnTo>
                    <a:pt x="59106" y="487228"/>
                  </a:lnTo>
                  <a:lnTo>
                    <a:pt x="34193" y="447091"/>
                  </a:lnTo>
                  <a:lnTo>
                    <a:pt x="15617" y="403140"/>
                  </a:lnTo>
                  <a:lnTo>
                    <a:pt x="4009" y="356007"/>
                  </a:lnTo>
                  <a:lnTo>
                    <a:pt x="0" y="306324"/>
                  </a:lnTo>
                  <a:close/>
                </a:path>
              </a:pathLst>
            </a:custGeom>
            <a:ln w="12700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9768078" y="2118816"/>
            <a:ext cx="1600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670293" y="4032250"/>
            <a:ext cx="625475" cy="624205"/>
            <a:chOff x="6670293" y="4032250"/>
            <a:chExt cx="625475" cy="624205"/>
          </a:xfrm>
        </p:grpSpPr>
        <p:sp>
          <p:nvSpPr>
            <p:cNvPr id="22" name="object 22"/>
            <p:cNvSpPr/>
            <p:nvPr/>
          </p:nvSpPr>
          <p:spPr>
            <a:xfrm>
              <a:off x="6676643" y="4038600"/>
              <a:ext cx="612775" cy="611505"/>
            </a:xfrm>
            <a:custGeom>
              <a:avLst/>
              <a:gdLst/>
              <a:ahLst/>
              <a:cxnLst/>
              <a:rect l="l" t="t" r="r" b="b"/>
              <a:pathLst>
                <a:path w="612775" h="611504">
                  <a:moveTo>
                    <a:pt x="306324" y="0"/>
                  </a:moveTo>
                  <a:lnTo>
                    <a:pt x="256640" y="3998"/>
                  </a:lnTo>
                  <a:lnTo>
                    <a:pt x="209507" y="15575"/>
                  </a:lnTo>
                  <a:lnTo>
                    <a:pt x="165556" y="34101"/>
                  </a:lnTo>
                  <a:lnTo>
                    <a:pt x="125419" y="58948"/>
                  </a:lnTo>
                  <a:lnTo>
                    <a:pt x="89725" y="89487"/>
                  </a:lnTo>
                  <a:lnTo>
                    <a:pt x="59106" y="125089"/>
                  </a:lnTo>
                  <a:lnTo>
                    <a:pt x="34193" y="165127"/>
                  </a:lnTo>
                  <a:lnTo>
                    <a:pt x="15617" y="208970"/>
                  </a:lnTo>
                  <a:lnTo>
                    <a:pt x="4009" y="255991"/>
                  </a:lnTo>
                  <a:lnTo>
                    <a:pt x="0" y="305562"/>
                  </a:lnTo>
                  <a:lnTo>
                    <a:pt x="4009" y="355132"/>
                  </a:lnTo>
                  <a:lnTo>
                    <a:pt x="15617" y="402153"/>
                  </a:lnTo>
                  <a:lnTo>
                    <a:pt x="34193" y="445996"/>
                  </a:lnTo>
                  <a:lnTo>
                    <a:pt x="59106" y="486034"/>
                  </a:lnTo>
                  <a:lnTo>
                    <a:pt x="89725" y="521636"/>
                  </a:lnTo>
                  <a:lnTo>
                    <a:pt x="125419" y="552175"/>
                  </a:lnTo>
                  <a:lnTo>
                    <a:pt x="165556" y="577022"/>
                  </a:lnTo>
                  <a:lnTo>
                    <a:pt x="209507" y="595548"/>
                  </a:lnTo>
                  <a:lnTo>
                    <a:pt x="256640" y="607125"/>
                  </a:lnTo>
                  <a:lnTo>
                    <a:pt x="306324" y="611124"/>
                  </a:lnTo>
                  <a:lnTo>
                    <a:pt x="356007" y="607125"/>
                  </a:lnTo>
                  <a:lnTo>
                    <a:pt x="403140" y="595548"/>
                  </a:lnTo>
                  <a:lnTo>
                    <a:pt x="447091" y="577022"/>
                  </a:lnTo>
                  <a:lnTo>
                    <a:pt x="487228" y="552175"/>
                  </a:lnTo>
                  <a:lnTo>
                    <a:pt x="522922" y="521636"/>
                  </a:lnTo>
                  <a:lnTo>
                    <a:pt x="553541" y="486034"/>
                  </a:lnTo>
                  <a:lnTo>
                    <a:pt x="578454" y="445996"/>
                  </a:lnTo>
                  <a:lnTo>
                    <a:pt x="597030" y="402153"/>
                  </a:lnTo>
                  <a:lnTo>
                    <a:pt x="608638" y="355132"/>
                  </a:lnTo>
                  <a:lnTo>
                    <a:pt x="612648" y="305562"/>
                  </a:lnTo>
                  <a:lnTo>
                    <a:pt x="608638" y="255991"/>
                  </a:lnTo>
                  <a:lnTo>
                    <a:pt x="597030" y="208970"/>
                  </a:lnTo>
                  <a:lnTo>
                    <a:pt x="578454" y="165127"/>
                  </a:lnTo>
                  <a:lnTo>
                    <a:pt x="553541" y="125089"/>
                  </a:lnTo>
                  <a:lnTo>
                    <a:pt x="522922" y="89487"/>
                  </a:lnTo>
                  <a:lnTo>
                    <a:pt x="487228" y="58948"/>
                  </a:lnTo>
                  <a:lnTo>
                    <a:pt x="447091" y="34101"/>
                  </a:lnTo>
                  <a:lnTo>
                    <a:pt x="403140" y="15575"/>
                  </a:lnTo>
                  <a:lnTo>
                    <a:pt x="356007" y="3998"/>
                  </a:lnTo>
                  <a:lnTo>
                    <a:pt x="306324" y="0"/>
                  </a:lnTo>
                  <a:close/>
                </a:path>
              </a:pathLst>
            </a:custGeom>
            <a:solidFill>
              <a:srgbClr val="ED76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676643" y="4038600"/>
              <a:ext cx="612775" cy="611505"/>
            </a:xfrm>
            <a:custGeom>
              <a:avLst/>
              <a:gdLst/>
              <a:ahLst/>
              <a:cxnLst/>
              <a:rect l="l" t="t" r="r" b="b"/>
              <a:pathLst>
                <a:path w="612775" h="611504">
                  <a:moveTo>
                    <a:pt x="0" y="305562"/>
                  </a:moveTo>
                  <a:lnTo>
                    <a:pt x="4009" y="255991"/>
                  </a:lnTo>
                  <a:lnTo>
                    <a:pt x="15617" y="208970"/>
                  </a:lnTo>
                  <a:lnTo>
                    <a:pt x="34193" y="165127"/>
                  </a:lnTo>
                  <a:lnTo>
                    <a:pt x="59106" y="125089"/>
                  </a:lnTo>
                  <a:lnTo>
                    <a:pt x="89725" y="89487"/>
                  </a:lnTo>
                  <a:lnTo>
                    <a:pt x="125419" y="58948"/>
                  </a:lnTo>
                  <a:lnTo>
                    <a:pt x="165556" y="34101"/>
                  </a:lnTo>
                  <a:lnTo>
                    <a:pt x="209507" y="15575"/>
                  </a:lnTo>
                  <a:lnTo>
                    <a:pt x="256640" y="3998"/>
                  </a:lnTo>
                  <a:lnTo>
                    <a:pt x="306324" y="0"/>
                  </a:lnTo>
                  <a:lnTo>
                    <a:pt x="356007" y="3998"/>
                  </a:lnTo>
                  <a:lnTo>
                    <a:pt x="403140" y="15575"/>
                  </a:lnTo>
                  <a:lnTo>
                    <a:pt x="447091" y="34101"/>
                  </a:lnTo>
                  <a:lnTo>
                    <a:pt x="487228" y="58948"/>
                  </a:lnTo>
                  <a:lnTo>
                    <a:pt x="522922" y="89487"/>
                  </a:lnTo>
                  <a:lnTo>
                    <a:pt x="553541" y="125089"/>
                  </a:lnTo>
                  <a:lnTo>
                    <a:pt x="578454" y="165127"/>
                  </a:lnTo>
                  <a:lnTo>
                    <a:pt x="597030" y="208970"/>
                  </a:lnTo>
                  <a:lnTo>
                    <a:pt x="608638" y="255991"/>
                  </a:lnTo>
                  <a:lnTo>
                    <a:pt x="612648" y="305562"/>
                  </a:lnTo>
                  <a:lnTo>
                    <a:pt x="608638" y="355132"/>
                  </a:lnTo>
                  <a:lnTo>
                    <a:pt x="597030" y="402153"/>
                  </a:lnTo>
                  <a:lnTo>
                    <a:pt x="578454" y="445996"/>
                  </a:lnTo>
                  <a:lnTo>
                    <a:pt x="553541" y="486034"/>
                  </a:lnTo>
                  <a:lnTo>
                    <a:pt x="522922" y="521636"/>
                  </a:lnTo>
                  <a:lnTo>
                    <a:pt x="487228" y="552175"/>
                  </a:lnTo>
                  <a:lnTo>
                    <a:pt x="447091" y="577022"/>
                  </a:lnTo>
                  <a:lnTo>
                    <a:pt x="403140" y="595548"/>
                  </a:lnTo>
                  <a:lnTo>
                    <a:pt x="356007" y="607125"/>
                  </a:lnTo>
                  <a:lnTo>
                    <a:pt x="306324" y="611124"/>
                  </a:lnTo>
                  <a:lnTo>
                    <a:pt x="256640" y="607125"/>
                  </a:lnTo>
                  <a:lnTo>
                    <a:pt x="209507" y="595548"/>
                  </a:lnTo>
                  <a:lnTo>
                    <a:pt x="165556" y="577022"/>
                  </a:lnTo>
                  <a:lnTo>
                    <a:pt x="125419" y="552175"/>
                  </a:lnTo>
                  <a:lnTo>
                    <a:pt x="89725" y="521636"/>
                  </a:lnTo>
                  <a:lnTo>
                    <a:pt x="59106" y="486034"/>
                  </a:lnTo>
                  <a:lnTo>
                    <a:pt x="34193" y="445996"/>
                  </a:lnTo>
                  <a:lnTo>
                    <a:pt x="15617" y="402153"/>
                  </a:lnTo>
                  <a:lnTo>
                    <a:pt x="4009" y="355132"/>
                  </a:lnTo>
                  <a:lnTo>
                    <a:pt x="0" y="305562"/>
                  </a:lnTo>
                  <a:close/>
                </a:path>
              </a:pathLst>
            </a:custGeom>
            <a:ln w="12700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904735" y="4179823"/>
            <a:ext cx="159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475466" y="2800857"/>
            <a:ext cx="625475" cy="625475"/>
            <a:chOff x="11475466" y="2800857"/>
            <a:chExt cx="625475" cy="625475"/>
          </a:xfrm>
        </p:grpSpPr>
        <p:sp>
          <p:nvSpPr>
            <p:cNvPr id="26" name="object 26"/>
            <p:cNvSpPr/>
            <p:nvPr/>
          </p:nvSpPr>
          <p:spPr>
            <a:xfrm>
              <a:off x="11481816" y="2807207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306324" y="0"/>
                  </a:moveTo>
                  <a:lnTo>
                    <a:pt x="256640" y="4009"/>
                  </a:lnTo>
                  <a:lnTo>
                    <a:pt x="209507" y="15617"/>
                  </a:lnTo>
                  <a:lnTo>
                    <a:pt x="165556" y="34193"/>
                  </a:lnTo>
                  <a:lnTo>
                    <a:pt x="125419" y="59106"/>
                  </a:lnTo>
                  <a:lnTo>
                    <a:pt x="89725" y="89725"/>
                  </a:lnTo>
                  <a:lnTo>
                    <a:pt x="59106" y="125419"/>
                  </a:lnTo>
                  <a:lnTo>
                    <a:pt x="34193" y="165556"/>
                  </a:lnTo>
                  <a:lnTo>
                    <a:pt x="15617" y="209507"/>
                  </a:lnTo>
                  <a:lnTo>
                    <a:pt x="4009" y="256640"/>
                  </a:lnTo>
                  <a:lnTo>
                    <a:pt x="0" y="306324"/>
                  </a:lnTo>
                  <a:lnTo>
                    <a:pt x="4009" y="356007"/>
                  </a:lnTo>
                  <a:lnTo>
                    <a:pt x="15617" y="403140"/>
                  </a:lnTo>
                  <a:lnTo>
                    <a:pt x="34193" y="447091"/>
                  </a:lnTo>
                  <a:lnTo>
                    <a:pt x="59106" y="487228"/>
                  </a:lnTo>
                  <a:lnTo>
                    <a:pt x="89725" y="522922"/>
                  </a:lnTo>
                  <a:lnTo>
                    <a:pt x="125419" y="553541"/>
                  </a:lnTo>
                  <a:lnTo>
                    <a:pt x="165556" y="578454"/>
                  </a:lnTo>
                  <a:lnTo>
                    <a:pt x="209507" y="597030"/>
                  </a:lnTo>
                  <a:lnTo>
                    <a:pt x="256640" y="608638"/>
                  </a:lnTo>
                  <a:lnTo>
                    <a:pt x="306324" y="612647"/>
                  </a:lnTo>
                  <a:lnTo>
                    <a:pt x="356007" y="608638"/>
                  </a:lnTo>
                  <a:lnTo>
                    <a:pt x="403140" y="597030"/>
                  </a:lnTo>
                  <a:lnTo>
                    <a:pt x="447091" y="578454"/>
                  </a:lnTo>
                  <a:lnTo>
                    <a:pt x="487228" y="553541"/>
                  </a:lnTo>
                  <a:lnTo>
                    <a:pt x="522922" y="522922"/>
                  </a:lnTo>
                  <a:lnTo>
                    <a:pt x="553541" y="487228"/>
                  </a:lnTo>
                  <a:lnTo>
                    <a:pt x="578454" y="447091"/>
                  </a:lnTo>
                  <a:lnTo>
                    <a:pt x="597030" y="403140"/>
                  </a:lnTo>
                  <a:lnTo>
                    <a:pt x="608638" y="356007"/>
                  </a:lnTo>
                  <a:lnTo>
                    <a:pt x="612648" y="306324"/>
                  </a:lnTo>
                  <a:lnTo>
                    <a:pt x="608638" y="256640"/>
                  </a:lnTo>
                  <a:lnTo>
                    <a:pt x="597030" y="209507"/>
                  </a:lnTo>
                  <a:lnTo>
                    <a:pt x="578454" y="165556"/>
                  </a:lnTo>
                  <a:lnTo>
                    <a:pt x="553541" y="125419"/>
                  </a:lnTo>
                  <a:lnTo>
                    <a:pt x="522922" y="89725"/>
                  </a:lnTo>
                  <a:lnTo>
                    <a:pt x="487228" y="59106"/>
                  </a:lnTo>
                  <a:lnTo>
                    <a:pt x="447091" y="34193"/>
                  </a:lnTo>
                  <a:lnTo>
                    <a:pt x="403140" y="15617"/>
                  </a:lnTo>
                  <a:lnTo>
                    <a:pt x="356007" y="4009"/>
                  </a:lnTo>
                  <a:lnTo>
                    <a:pt x="306324" y="0"/>
                  </a:lnTo>
                  <a:close/>
                </a:path>
              </a:pathLst>
            </a:custGeom>
            <a:solidFill>
              <a:srgbClr val="ED76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481816" y="2807207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0" y="306324"/>
                  </a:moveTo>
                  <a:lnTo>
                    <a:pt x="4009" y="256640"/>
                  </a:lnTo>
                  <a:lnTo>
                    <a:pt x="15617" y="209507"/>
                  </a:lnTo>
                  <a:lnTo>
                    <a:pt x="34193" y="165556"/>
                  </a:lnTo>
                  <a:lnTo>
                    <a:pt x="59106" y="125419"/>
                  </a:lnTo>
                  <a:lnTo>
                    <a:pt x="89725" y="89725"/>
                  </a:lnTo>
                  <a:lnTo>
                    <a:pt x="125419" y="59106"/>
                  </a:lnTo>
                  <a:lnTo>
                    <a:pt x="165556" y="34193"/>
                  </a:lnTo>
                  <a:lnTo>
                    <a:pt x="209507" y="15617"/>
                  </a:lnTo>
                  <a:lnTo>
                    <a:pt x="256640" y="4009"/>
                  </a:lnTo>
                  <a:lnTo>
                    <a:pt x="306324" y="0"/>
                  </a:lnTo>
                  <a:lnTo>
                    <a:pt x="356007" y="4009"/>
                  </a:lnTo>
                  <a:lnTo>
                    <a:pt x="403140" y="15617"/>
                  </a:lnTo>
                  <a:lnTo>
                    <a:pt x="447091" y="34193"/>
                  </a:lnTo>
                  <a:lnTo>
                    <a:pt x="487228" y="59106"/>
                  </a:lnTo>
                  <a:lnTo>
                    <a:pt x="522922" y="89725"/>
                  </a:lnTo>
                  <a:lnTo>
                    <a:pt x="553541" y="125419"/>
                  </a:lnTo>
                  <a:lnTo>
                    <a:pt x="578454" y="165556"/>
                  </a:lnTo>
                  <a:lnTo>
                    <a:pt x="597030" y="209507"/>
                  </a:lnTo>
                  <a:lnTo>
                    <a:pt x="608638" y="256640"/>
                  </a:lnTo>
                  <a:lnTo>
                    <a:pt x="612648" y="306324"/>
                  </a:lnTo>
                  <a:lnTo>
                    <a:pt x="608638" y="356007"/>
                  </a:lnTo>
                  <a:lnTo>
                    <a:pt x="597030" y="403140"/>
                  </a:lnTo>
                  <a:lnTo>
                    <a:pt x="578454" y="447091"/>
                  </a:lnTo>
                  <a:lnTo>
                    <a:pt x="553541" y="487228"/>
                  </a:lnTo>
                  <a:lnTo>
                    <a:pt x="522922" y="522922"/>
                  </a:lnTo>
                  <a:lnTo>
                    <a:pt x="487228" y="553541"/>
                  </a:lnTo>
                  <a:lnTo>
                    <a:pt x="447091" y="578454"/>
                  </a:lnTo>
                  <a:lnTo>
                    <a:pt x="403140" y="597030"/>
                  </a:lnTo>
                  <a:lnTo>
                    <a:pt x="356007" y="608638"/>
                  </a:lnTo>
                  <a:lnTo>
                    <a:pt x="306324" y="612647"/>
                  </a:lnTo>
                  <a:lnTo>
                    <a:pt x="256640" y="608638"/>
                  </a:lnTo>
                  <a:lnTo>
                    <a:pt x="209507" y="597030"/>
                  </a:lnTo>
                  <a:lnTo>
                    <a:pt x="165556" y="578454"/>
                  </a:lnTo>
                  <a:lnTo>
                    <a:pt x="125419" y="553541"/>
                  </a:lnTo>
                  <a:lnTo>
                    <a:pt x="89725" y="522922"/>
                  </a:lnTo>
                  <a:lnTo>
                    <a:pt x="59106" y="487228"/>
                  </a:lnTo>
                  <a:lnTo>
                    <a:pt x="34193" y="447091"/>
                  </a:lnTo>
                  <a:lnTo>
                    <a:pt x="15617" y="403140"/>
                  </a:lnTo>
                  <a:lnTo>
                    <a:pt x="4009" y="356007"/>
                  </a:lnTo>
                  <a:lnTo>
                    <a:pt x="0" y="306324"/>
                  </a:lnTo>
                  <a:close/>
                </a:path>
              </a:pathLst>
            </a:custGeom>
            <a:ln w="12700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1710543" y="2949066"/>
            <a:ext cx="159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61772" y="1962911"/>
            <a:ext cx="1927225" cy="670560"/>
            <a:chOff x="461772" y="1962911"/>
            <a:chExt cx="1927225" cy="670560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" y="1962911"/>
              <a:ext cx="670560" cy="67056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133094" y="2260980"/>
              <a:ext cx="1256030" cy="76200"/>
            </a:xfrm>
            <a:custGeom>
              <a:avLst/>
              <a:gdLst/>
              <a:ahLst/>
              <a:cxnLst/>
              <a:rect l="l" t="t" r="r" b="b"/>
              <a:pathLst>
                <a:path w="1256030" h="76200">
                  <a:moveTo>
                    <a:pt x="76250" y="0"/>
                  </a:moveTo>
                  <a:lnTo>
                    <a:pt x="0" y="37973"/>
                  </a:lnTo>
                  <a:lnTo>
                    <a:pt x="76149" y="76200"/>
                  </a:lnTo>
                  <a:lnTo>
                    <a:pt x="76187" y="47642"/>
                  </a:lnTo>
                  <a:lnTo>
                    <a:pt x="63487" y="47625"/>
                  </a:lnTo>
                  <a:lnTo>
                    <a:pt x="63512" y="28575"/>
                  </a:lnTo>
                  <a:lnTo>
                    <a:pt x="76212" y="28575"/>
                  </a:lnTo>
                  <a:lnTo>
                    <a:pt x="76250" y="0"/>
                  </a:lnTo>
                  <a:close/>
                </a:path>
                <a:path w="1256030" h="76200">
                  <a:moveTo>
                    <a:pt x="76212" y="28592"/>
                  </a:moveTo>
                  <a:lnTo>
                    <a:pt x="76187" y="47642"/>
                  </a:lnTo>
                  <a:lnTo>
                    <a:pt x="1255903" y="49276"/>
                  </a:lnTo>
                  <a:lnTo>
                    <a:pt x="1255903" y="30226"/>
                  </a:lnTo>
                  <a:lnTo>
                    <a:pt x="76212" y="28592"/>
                  </a:lnTo>
                  <a:close/>
                </a:path>
                <a:path w="1256030" h="76200">
                  <a:moveTo>
                    <a:pt x="63512" y="28575"/>
                  </a:moveTo>
                  <a:lnTo>
                    <a:pt x="63487" y="47625"/>
                  </a:lnTo>
                  <a:lnTo>
                    <a:pt x="76187" y="47642"/>
                  </a:lnTo>
                  <a:lnTo>
                    <a:pt x="76212" y="28592"/>
                  </a:lnTo>
                  <a:lnTo>
                    <a:pt x="63512" y="28575"/>
                  </a:lnTo>
                  <a:close/>
                </a:path>
                <a:path w="1256030" h="76200">
                  <a:moveTo>
                    <a:pt x="76212" y="28575"/>
                  </a:moveTo>
                  <a:lnTo>
                    <a:pt x="63512" y="28575"/>
                  </a:lnTo>
                  <a:lnTo>
                    <a:pt x="76212" y="285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73786" y="2683891"/>
            <a:ext cx="88836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Credit</a:t>
            </a: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Bureau</a:t>
            </a:r>
            <a:endParaRPr sz="1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14347" y="2066925"/>
            <a:ext cx="56324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i="1">
                <a:solidFill>
                  <a:srgbClr val="FFFFFF"/>
                </a:solidFill>
                <a:latin typeface="Arial"/>
                <a:cs typeface="Arial"/>
              </a:rPr>
              <a:t>ret</a:t>
            </a:r>
            <a:r>
              <a:rPr dirty="0" sz="1100" spc="5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100" spc="-10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100" i="1">
                <a:solidFill>
                  <a:srgbClr val="FFFFFF"/>
                </a:solidFill>
                <a:latin typeface="Arial"/>
                <a:cs typeface="Arial"/>
              </a:rPr>
              <a:t>ev</a:t>
            </a:r>
            <a:r>
              <a:rPr dirty="0" sz="1100" spc="-5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100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6341" y="4262120"/>
            <a:ext cx="8420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Loan</a:t>
            </a:r>
            <a:r>
              <a:rPr dirty="0" sz="11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24355" y="1441450"/>
            <a:ext cx="2032635" cy="2757170"/>
            <a:chOff x="624355" y="1441450"/>
            <a:chExt cx="2032635" cy="2757170"/>
          </a:xfrm>
        </p:grpSpPr>
        <p:sp>
          <p:nvSpPr>
            <p:cNvPr id="36" name="object 36"/>
            <p:cNvSpPr/>
            <p:nvPr/>
          </p:nvSpPr>
          <p:spPr>
            <a:xfrm>
              <a:off x="624344" y="3585590"/>
              <a:ext cx="1764664" cy="613410"/>
            </a:xfrm>
            <a:custGeom>
              <a:avLst/>
              <a:gdLst/>
              <a:ahLst/>
              <a:cxnLst/>
              <a:rect l="l" t="t" r="r" b="b"/>
              <a:pathLst>
                <a:path w="1764664" h="613410">
                  <a:moveTo>
                    <a:pt x="292506" y="244017"/>
                  </a:moveTo>
                  <a:lnTo>
                    <a:pt x="61607" y="244017"/>
                  </a:lnTo>
                  <a:lnTo>
                    <a:pt x="61607" y="271881"/>
                  </a:lnTo>
                  <a:lnTo>
                    <a:pt x="292506" y="271881"/>
                  </a:lnTo>
                  <a:lnTo>
                    <a:pt x="292506" y="244017"/>
                  </a:lnTo>
                  <a:close/>
                </a:path>
                <a:path w="1764664" h="613410">
                  <a:moveTo>
                    <a:pt x="292506" y="183794"/>
                  </a:moveTo>
                  <a:lnTo>
                    <a:pt x="61607" y="183794"/>
                  </a:lnTo>
                  <a:lnTo>
                    <a:pt x="61607" y="211645"/>
                  </a:lnTo>
                  <a:lnTo>
                    <a:pt x="292506" y="211645"/>
                  </a:lnTo>
                  <a:lnTo>
                    <a:pt x="292506" y="183794"/>
                  </a:lnTo>
                  <a:close/>
                </a:path>
                <a:path w="1764664" h="613410">
                  <a:moveTo>
                    <a:pt x="292506" y="122034"/>
                  </a:moveTo>
                  <a:lnTo>
                    <a:pt x="61607" y="122034"/>
                  </a:lnTo>
                  <a:lnTo>
                    <a:pt x="61607" y="149898"/>
                  </a:lnTo>
                  <a:lnTo>
                    <a:pt x="292506" y="149898"/>
                  </a:lnTo>
                  <a:lnTo>
                    <a:pt x="292506" y="122034"/>
                  </a:lnTo>
                  <a:close/>
                </a:path>
                <a:path w="1764664" h="613410">
                  <a:moveTo>
                    <a:pt x="292506" y="62598"/>
                  </a:moveTo>
                  <a:lnTo>
                    <a:pt x="61607" y="62598"/>
                  </a:lnTo>
                  <a:lnTo>
                    <a:pt x="61607" y="90449"/>
                  </a:lnTo>
                  <a:lnTo>
                    <a:pt x="292506" y="90449"/>
                  </a:lnTo>
                  <a:lnTo>
                    <a:pt x="292506" y="62598"/>
                  </a:lnTo>
                  <a:close/>
                </a:path>
                <a:path w="1764664" h="613410">
                  <a:moveTo>
                    <a:pt x="354088" y="20459"/>
                  </a:moveTo>
                  <a:lnTo>
                    <a:pt x="352488" y="12509"/>
                  </a:lnTo>
                  <a:lnTo>
                    <a:pt x="348107" y="6007"/>
                  </a:lnTo>
                  <a:lnTo>
                    <a:pt x="341630" y="1612"/>
                  </a:lnTo>
                  <a:lnTo>
                    <a:pt x="333705" y="0"/>
                  </a:lnTo>
                  <a:lnTo>
                    <a:pt x="326313" y="0"/>
                  </a:lnTo>
                  <a:lnTo>
                    <a:pt x="326313" y="27863"/>
                  </a:lnTo>
                  <a:lnTo>
                    <a:pt x="326313" y="585165"/>
                  </a:lnTo>
                  <a:lnTo>
                    <a:pt x="27774" y="585165"/>
                  </a:lnTo>
                  <a:lnTo>
                    <a:pt x="27774" y="27863"/>
                  </a:lnTo>
                  <a:lnTo>
                    <a:pt x="326313" y="27863"/>
                  </a:lnTo>
                  <a:lnTo>
                    <a:pt x="326313" y="0"/>
                  </a:lnTo>
                  <a:lnTo>
                    <a:pt x="20396" y="0"/>
                  </a:lnTo>
                  <a:lnTo>
                    <a:pt x="12471" y="1612"/>
                  </a:lnTo>
                  <a:lnTo>
                    <a:pt x="5981" y="6007"/>
                  </a:lnTo>
                  <a:lnTo>
                    <a:pt x="1612" y="12509"/>
                  </a:lnTo>
                  <a:lnTo>
                    <a:pt x="0" y="20459"/>
                  </a:lnTo>
                  <a:lnTo>
                    <a:pt x="0" y="592569"/>
                  </a:lnTo>
                  <a:lnTo>
                    <a:pt x="1612" y="600532"/>
                  </a:lnTo>
                  <a:lnTo>
                    <a:pt x="5981" y="607021"/>
                  </a:lnTo>
                  <a:lnTo>
                    <a:pt x="12471" y="611416"/>
                  </a:lnTo>
                  <a:lnTo>
                    <a:pt x="20396" y="613016"/>
                  </a:lnTo>
                  <a:lnTo>
                    <a:pt x="333705" y="613016"/>
                  </a:lnTo>
                  <a:lnTo>
                    <a:pt x="341630" y="611416"/>
                  </a:lnTo>
                  <a:lnTo>
                    <a:pt x="348107" y="607034"/>
                  </a:lnTo>
                  <a:lnTo>
                    <a:pt x="352488" y="600532"/>
                  </a:lnTo>
                  <a:lnTo>
                    <a:pt x="354088" y="592569"/>
                  </a:lnTo>
                  <a:lnTo>
                    <a:pt x="354088" y="585165"/>
                  </a:lnTo>
                  <a:lnTo>
                    <a:pt x="354088" y="27863"/>
                  </a:lnTo>
                  <a:lnTo>
                    <a:pt x="354088" y="20459"/>
                  </a:lnTo>
                  <a:close/>
                </a:path>
                <a:path w="1764664" h="613410">
                  <a:moveTo>
                    <a:pt x="1764398" y="293751"/>
                  </a:moveTo>
                  <a:lnTo>
                    <a:pt x="1745996" y="284734"/>
                  </a:lnTo>
                  <a:lnTo>
                    <a:pt x="1687944" y="256286"/>
                  </a:lnTo>
                  <a:lnTo>
                    <a:pt x="1688172" y="284848"/>
                  </a:lnTo>
                  <a:lnTo>
                    <a:pt x="520865" y="294259"/>
                  </a:lnTo>
                  <a:lnTo>
                    <a:pt x="521017" y="313309"/>
                  </a:lnTo>
                  <a:lnTo>
                    <a:pt x="1688338" y="303898"/>
                  </a:lnTo>
                  <a:lnTo>
                    <a:pt x="1688579" y="332486"/>
                  </a:lnTo>
                  <a:lnTo>
                    <a:pt x="1764398" y="2937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037587" y="1447800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306324" y="0"/>
                  </a:moveTo>
                  <a:lnTo>
                    <a:pt x="256640" y="4009"/>
                  </a:lnTo>
                  <a:lnTo>
                    <a:pt x="209507" y="15617"/>
                  </a:lnTo>
                  <a:lnTo>
                    <a:pt x="165556" y="34193"/>
                  </a:lnTo>
                  <a:lnTo>
                    <a:pt x="125419" y="59106"/>
                  </a:lnTo>
                  <a:lnTo>
                    <a:pt x="89725" y="89725"/>
                  </a:lnTo>
                  <a:lnTo>
                    <a:pt x="59106" y="125419"/>
                  </a:lnTo>
                  <a:lnTo>
                    <a:pt x="34193" y="165556"/>
                  </a:lnTo>
                  <a:lnTo>
                    <a:pt x="15617" y="209507"/>
                  </a:lnTo>
                  <a:lnTo>
                    <a:pt x="4009" y="256640"/>
                  </a:lnTo>
                  <a:lnTo>
                    <a:pt x="0" y="306324"/>
                  </a:lnTo>
                  <a:lnTo>
                    <a:pt x="4009" y="356007"/>
                  </a:lnTo>
                  <a:lnTo>
                    <a:pt x="15617" y="403140"/>
                  </a:lnTo>
                  <a:lnTo>
                    <a:pt x="34193" y="447091"/>
                  </a:lnTo>
                  <a:lnTo>
                    <a:pt x="59106" y="487228"/>
                  </a:lnTo>
                  <a:lnTo>
                    <a:pt x="89725" y="522922"/>
                  </a:lnTo>
                  <a:lnTo>
                    <a:pt x="125419" y="553541"/>
                  </a:lnTo>
                  <a:lnTo>
                    <a:pt x="165556" y="578454"/>
                  </a:lnTo>
                  <a:lnTo>
                    <a:pt x="209507" y="597030"/>
                  </a:lnTo>
                  <a:lnTo>
                    <a:pt x="256640" y="608638"/>
                  </a:lnTo>
                  <a:lnTo>
                    <a:pt x="306324" y="612648"/>
                  </a:lnTo>
                  <a:lnTo>
                    <a:pt x="356007" y="608638"/>
                  </a:lnTo>
                  <a:lnTo>
                    <a:pt x="403140" y="597030"/>
                  </a:lnTo>
                  <a:lnTo>
                    <a:pt x="447091" y="578454"/>
                  </a:lnTo>
                  <a:lnTo>
                    <a:pt x="487228" y="553541"/>
                  </a:lnTo>
                  <a:lnTo>
                    <a:pt x="522922" y="522922"/>
                  </a:lnTo>
                  <a:lnTo>
                    <a:pt x="553541" y="487228"/>
                  </a:lnTo>
                  <a:lnTo>
                    <a:pt x="578454" y="447091"/>
                  </a:lnTo>
                  <a:lnTo>
                    <a:pt x="597030" y="403140"/>
                  </a:lnTo>
                  <a:lnTo>
                    <a:pt x="608638" y="356007"/>
                  </a:lnTo>
                  <a:lnTo>
                    <a:pt x="612648" y="306324"/>
                  </a:lnTo>
                  <a:lnTo>
                    <a:pt x="608638" y="256640"/>
                  </a:lnTo>
                  <a:lnTo>
                    <a:pt x="597030" y="209507"/>
                  </a:lnTo>
                  <a:lnTo>
                    <a:pt x="578454" y="165556"/>
                  </a:lnTo>
                  <a:lnTo>
                    <a:pt x="553541" y="125419"/>
                  </a:lnTo>
                  <a:lnTo>
                    <a:pt x="522922" y="89725"/>
                  </a:lnTo>
                  <a:lnTo>
                    <a:pt x="487228" y="59106"/>
                  </a:lnTo>
                  <a:lnTo>
                    <a:pt x="447091" y="34193"/>
                  </a:lnTo>
                  <a:lnTo>
                    <a:pt x="403140" y="15617"/>
                  </a:lnTo>
                  <a:lnTo>
                    <a:pt x="356007" y="4009"/>
                  </a:lnTo>
                  <a:lnTo>
                    <a:pt x="306324" y="0"/>
                  </a:lnTo>
                  <a:close/>
                </a:path>
              </a:pathLst>
            </a:custGeom>
            <a:solidFill>
              <a:srgbClr val="ED76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587" y="1447800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0" y="306324"/>
                  </a:moveTo>
                  <a:lnTo>
                    <a:pt x="4009" y="256640"/>
                  </a:lnTo>
                  <a:lnTo>
                    <a:pt x="15617" y="209507"/>
                  </a:lnTo>
                  <a:lnTo>
                    <a:pt x="34193" y="165556"/>
                  </a:lnTo>
                  <a:lnTo>
                    <a:pt x="59106" y="125419"/>
                  </a:lnTo>
                  <a:lnTo>
                    <a:pt x="89725" y="89725"/>
                  </a:lnTo>
                  <a:lnTo>
                    <a:pt x="125419" y="59106"/>
                  </a:lnTo>
                  <a:lnTo>
                    <a:pt x="165556" y="34193"/>
                  </a:lnTo>
                  <a:lnTo>
                    <a:pt x="209507" y="15617"/>
                  </a:lnTo>
                  <a:lnTo>
                    <a:pt x="256640" y="4009"/>
                  </a:lnTo>
                  <a:lnTo>
                    <a:pt x="306324" y="0"/>
                  </a:lnTo>
                  <a:lnTo>
                    <a:pt x="356007" y="4009"/>
                  </a:lnTo>
                  <a:lnTo>
                    <a:pt x="403140" y="15617"/>
                  </a:lnTo>
                  <a:lnTo>
                    <a:pt x="447091" y="34193"/>
                  </a:lnTo>
                  <a:lnTo>
                    <a:pt x="487228" y="59106"/>
                  </a:lnTo>
                  <a:lnTo>
                    <a:pt x="522922" y="89725"/>
                  </a:lnTo>
                  <a:lnTo>
                    <a:pt x="553541" y="125419"/>
                  </a:lnTo>
                  <a:lnTo>
                    <a:pt x="578454" y="165556"/>
                  </a:lnTo>
                  <a:lnTo>
                    <a:pt x="597030" y="209507"/>
                  </a:lnTo>
                  <a:lnTo>
                    <a:pt x="608638" y="256640"/>
                  </a:lnTo>
                  <a:lnTo>
                    <a:pt x="612648" y="306324"/>
                  </a:lnTo>
                  <a:lnTo>
                    <a:pt x="608638" y="356007"/>
                  </a:lnTo>
                  <a:lnTo>
                    <a:pt x="597030" y="403140"/>
                  </a:lnTo>
                  <a:lnTo>
                    <a:pt x="578454" y="447091"/>
                  </a:lnTo>
                  <a:lnTo>
                    <a:pt x="553541" y="487228"/>
                  </a:lnTo>
                  <a:lnTo>
                    <a:pt x="522922" y="522922"/>
                  </a:lnTo>
                  <a:lnTo>
                    <a:pt x="487228" y="553541"/>
                  </a:lnTo>
                  <a:lnTo>
                    <a:pt x="447091" y="578454"/>
                  </a:lnTo>
                  <a:lnTo>
                    <a:pt x="403140" y="597030"/>
                  </a:lnTo>
                  <a:lnTo>
                    <a:pt x="356007" y="608638"/>
                  </a:lnTo>
                  <a:lnTo>
                    <a:pt x="306324" y="612648"/>
                  </a:lnTo>
                  <a:lnTo>
                    <a:pt x="256640" y="608638"/>
                  </a:lnTo>
                  <a:lnTo>
                    <a:pt x="209507" y="597030"/>
                  </a:lnTo>
                  <a:lnTo>
                    <a:pt x="165556" y="578454"/>
                  </a:lnTo>
                  <a:lnTo>
                    <a:pt x="125419" y="553541"/>
                  </a:lnTo>
                  <a:lnTo>
                    <a:pt x="89725" y="522922"/>
                  </a:lnTo>
                  <a:lnTo>
                    <a:pt x="59106" y="487228"/>
                  </a:lnTo>
                  <a:lnTo>
                    <a:pt x="34193" y="447091"/>
                  </a:lnTo>
                  <a:lnTo>
                    <a:pt x="15617" y="403140"/>
                  </a:lnTo>
                  <a:lnTo>
                    <a:pt x="4009" y="356007"/>
                  </a:lnTo>
                  <a:lnTo>
                    <a:pt x="0" y="306324"/>
                  </a:lnTo>
                  <a:close/>
                </a:path>
              </a:pathLst>
            </a:custGeom>
            <a:ln w="12700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2265426" y="1589278"/>
            <a:ext cx="159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036309" y="2099817"/>
            <a:ext cx="625475" cy="625475"/>
            <a:chOff x="6036309" y="2099817"/>
            <a:chExt cx="625475" cy="625475"/>
          </a:xfrm>
        </p:grpSpPr>
        <p:sp>
          <p:nvSpPr>
            <p:cNvPr id="41" name="object 41"/>
            <p:cNvSpPr/>
            <p:nvPr/>
          </p:nvSpPr>
          <p:spPr>
            <a:xfrm>
              <a:off x="6042659" y="2106167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306324" y="0"/>
                  </a:moveTo>
                  <a:lnTo>
                    <a:pt x="256640" y="4009"/>
                  </a:lnTo>
                  <a:lnTo>
                    <a:pt x="209507" y="15617"/>
                  </a:lnTo>
                  <a:lnTo>
                    <a:pt x="165556" y="34193"/>
                  </a:lnTo>
                  <a:lnTo>
                    <a:pt x="125419" y="59106"/>
                  </a:lnTo>
                  <a:lnTo>
                    <a:pt x="89725" y="89725"/>
                  </a:lnTo>
                  <a:lnTo>
                    <a:pt x="59106" y="125419"/>
                  </a:lnTo>
                  <a:lnTo>
                    <a:pt x="34193" y="165556"/>
                  </a:lnTo>
                  <a:lnTo>
                    <a:pt x="15617" y="209507"/>
                  </a:lnTo>
                  <a:lnTo>
                    <a:pt x="4009" y="256640"/>
                  </a:lnTo>
                  <a:lnTo>
                    <a:pt x="0" y="306324"/>
                  </a:lnTo>
                  <a:lnTo>
                    <a:pt x="4009" y="356007"/>
                  </a:lnTo>
                  <a:lnTo>
                    <a:pt x="15617" y="403140"/>
                  </a:lnTo>
                  <a:lnTo>
                    <a:pt x="34193" y="447091"/>
                  </a:lnTo>
                  <a:lnTo>
                    <a:pt x="59106" y="487228"/>
                  </a:lnTo>
                  <a:lnTo>
                    <a:pt x="89725" y="522922"/>
                  </a:lnTo>
                  <a:lnTo>
                    <a:pt x="125419" y="553541"/>
                  </a:lnTo>
                  <a:lnTo>
                    <a:pt x="165556" y="578454"/>
                  </a:lnTo>
                  <a:lnTo>
                    <a:pt x="209507" y="597030"/>
                  </a:lnTo>
                  <a:lnTo>
                    <a:pt x="256640" y="608638"/>
                  </a:lnTo>
                  <a:lnTo>
                    <a:pt x="306324" y="612648"/>
                  </a:lnTo>
                  <a:lnTo>
                    <a:pt x="356007" y="608638"/>
                  </a:lnTo>
                  <a:lnTo>
                    <a:pt x="403140" y="597030"/>
                  </a:lnTo>
                  <a:lnTo>
                    <a:pt x="447091" y="578454"/>
                  </a:lnTo>
                  <a:lnTo>
                    <a:pt x="487228" y="553541"/>
                  </a:lnTo>
                  <a:lnTo>
                    <a:pt x="522922" y="522922"/>
                  </a:lnTo>
                  <a:lnTo>
                    <a:pt x="553541" y="487228"/>
                  </a:lnTo>
                  <a:lnTo>
                    <a:pt x="578454" y="447091"/>
                  </a:lnTo>
                  <a:lnTo>
                    <a:pt x="597030" y="403140"/>
                  </a:lnTo>
                  <a:lnTo>
                    <a:pt x="608638" y="356007"/>
                  </a:lnTo>
                  <a:lnTo>
                    <a:pt x="612647" y="306324"/>
                  </a:lnTo>
                  <a:lnTo>
                    <a:pt x="608638" y="256640"/>
                  </a:lnTo>
                  <a:lnTo>
                    <a:pt x="597030" y="209507"/>
                  </a:lnTo>
                  <a:lnTo>
                    <a:pt x="578454" y="165556"/>
                  </a:lnTo>
                  <a:lnTo>
                    <a:pt x="553541" y="125419"/>
                  </a:lnTo>
                  <a:lnTo>
                    <a:pt x="522922" y="89725"/>
                  </a:lnTo>
                  <a:lnTo>
                    <a:pt x="487228" y="59106"/>
                  </a:lnTo>
                  <a:lnTo>
                    <a:pt x="447091" y="34193"/>
                  </a:lnTo>
                  <a:lnTo>
                    <a:pt x="403140" y="15617"/>
                  </a:lnTo>
                  <a:lnTo>
                    <a:pt x="356007" y="4009"/>
                  </a:lnTo>
                  <a:lnTo>
                    <a:pt x="306324" y="0"/>
                  </a:lnTo>
                  <a:close/>
                </a:path>
              </a:pathLst>
            </a:custGeom>
            <a:solidFill>
              <a:srgbClr val="ED76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042659" y="2106167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0" y="306324"/>
                  </a:moveTo>
                  <a:lnTo>
                    <a:pt x="4009" y="256640"/>
                  </a:lnTo>
                  <a:lnTo>
                    <a:pt x="15617" y="209507"/>
                  </a:lnTo>
                  <a:lnTo>
                    <a:pt x="34193" y="165556"/>
                  </a:lnTo>
                  <a:lnTo>
                    <a:pt x="59106" y="125419"/>
                  </a:lnTo>
                  <a:lnTo>
                    <a:pt x="89725" y="89725"/>
                  </a:lnTo>
                  <a:lnTo>
                    <a:pt x="125419" y="59106"/>
                  </a:lnTo>
                  <a:lnTo>
                    <a:pt x="165556" y="34193"/>
                  </a:lnTo>
                  <a:lnTo>
                    <a:pt x="209507" y="15617"/>
                  </a:lnTo>
                  <a:lnTo>
                    <a:pt x="256640" y="4009"/>
                  </a:lnTo>
                  <a:lnTo>
                    <a:pt x="306324" y="0"/>
                  </a:lnTo>
                  <a:lnTo>
                    <a:pt x="356007" y="4009"/>
                  </a:lnTo>
                  <a:lnTo>
                    <a:pt x="403140" y="15617"/>
                  </a:lnTo>
                  <a:lnTo>
                    <a:pt x="447091" y="34193"/>
                  </a:lnTo>
                  <a:lnTo>
                    <a:pt x="487228" y="59106"/>
                  </a:lnTo>
                  <a:lnTo>
                    <a:pt x="522922" y="89725"/>
                  </a:lnTo>
                  <a:lnTo>
                    <a:pt x="553541" y="125419"/>
                  </a:lnTo>
                  <a:lnTo>
                    <a:pt x="578454" y="165556"/>
                  </a:lnTo>
                  <a:lnTo>
                    <a:pt x="597030" y="209507"/>
                  </a:lnTo>
                  <a:lnTo>
                    <a:pt x="608638" y="256640"/>
                  </a:lnTo>
                  <a:lnTo>
                    <a:pt x="612647" y="306324"/>
                  </a:lnTo>
                  <a:lnTo>
                    <a:pt x="608638" y="356007"/>
                  </a:lnTo>
                  <a:lnTo>
                    <a:pt x="597030" y="403140"/>
                  </a:lnTo>
                  <a:lnTo>
                    <a:pt x="578454" y="447091"/>
                  </a:lnTo>
                  <a:lnTo>
                    <a:pt x="553541" y="487228"/>
                  </a:lnTo>
                  <a:lnTo>
                    <a:pt x="522922" y="522922"/>
                  </a:lnTo>
                  <a:lnTo>
                    <a:pt x="487228" y="553541"/>
                  </a:lnTo>
                  <a:lnTo>
                    <a:pt x="447091" y="578454"/>
                  </a:lnTo>
                  <a:lnTo>
                    <a:pt x="403140" y="597030"/>
                  </a:lnTo>
                  <a:lnTo>
                    <a:pt x="356007" y="608638"/>
                  </a:lnTo>
                  <a:lnTo>
                    <a:pt x="306324" y="612648"/>
                  </a:lnTo>
                  <a:lnTo>
                    <a:pt x="256640" y="608638"/>
                  </a:lnTo>
                  <a:lnTo>
                    <a:pt x="209507" y="597030"/>
                  </a:lnTo>
                  <a:lnTo>
                    <a:pt x="165556" y="578454"/>
                  </a:lnTo>
                  <a:lnTo>
                    <a:pt x="125419" y="553541"/>
                  </a:lnTo>
                  <a:lnTo>
                    <a:pt x="89725" y="522922"/>
                  </a:lnTo>
                  <a:lnTo>
                    <a:pt x="59106" y="487228"/>
                  </a:lnTo>
                  <a:lnTo>
                    <a:pt x="34193" y="447091"/>
                  </a:lnTo>
                  <a:lnTo>
                    <a:pt x="15617" y="403140"/>
                  </a:lnTo>
                  <a:lnTo>
                    <a:pt x="4009" y="356007"/>
                  </a:lnTo>
                  <a:lnTo>
                    <a:pt x="0" y="306324"/>
                  </a:lnTo>
                  <a:close/>
                </a:path>
              </a:pathLst>
            </a:custGeom>
            <a:ln w="12700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6270497" y="2248280"/>
            <a:ext cx="159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441448" y="3861815"/>
            <a:ext cx="672465" cy="331470"/>
          </a:xfrm>
          <a:custGeom>
            <a:avLst/>
            <a:gdLst/>
            <a:ahLst/>
            <a:cxnLst/>
            <a:rect l="l" t="t" r="r" b="b"/>
            <a:pathLst>
              <a:path w="672464" h="331470">
                <a:moveTo>
                  <a:pt x="0" y="0"/>
                </a:moveTo>
                <a:lnTo>
                  <a:pt x="672083" y="0"/>
                </a:lnTo>
                <a:lnTo>
                  <a:pt x="672083" y="268858"/>
                </a:lnTo>
                <a:lnTo>
                  <a:pt x="609157" y="270147"/>
                </a:lnTo>
                <a:lnTo>
                  <a:pt x="553996" y="273701"/>
                </a:lnTo>
                <a:lnTo>
                  <a:pt x="505407" y="279051"/>
                </a:lnTo>
                <a:lnTo>
                  <a:pt x="462194" y="285730"/>
                </a:lnTo>
                <a:lnTo>
                  <a:pt x="423163" y="293271"/>
                </a:lnTo>
                <a:lnTo>
                  <a:pt x="352868" y="309062"/>
                </a:lnTo>
                <a:lnTo>
                  <a:pt x="319215" y="316377"/>
                </a:lnTo>
                <a:lnTo>
                  <a:pt x="284963" y="322680"/>
                </a:lnTo>
                <a:lnTo>
                  <a:pt x="248920" y="327504"/>
                </a:lnTo>
                <a:lnTo>
                  <a:pt x="209889" y="330381"/>
                </a:lnTo>
                <a:lnTo>
                  <a:pt x="166676" y="330843"/>
                </a:lnTo>
                <a:lnTo>
                  <a:pt x="118087" y="328421"/>
                </a:lnTo>
                <a:lnTo>
                  <a:pt x="62926" y="322647"/>
                </a:lnTo>
                <a:lnTo>
                  <a:pt x="0" y="31305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555494" y="3900932"/>
            <a:ext cx="4464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hist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212592" y="3861815"/>
            <a:ext cx="672465" cy="331470"/>
          </a:xfrm>
          <a:custGeom>
            <a:avLst/>
            <a:gdLst/>
            <a:ahLst/>
            <a:cxnLst/>
            <a:rect l="l" t="t" r="r" b="b"/>
            <a:pathLst>
              <a:path w="672464" h="331470">
                <a:moveTo>
                  <a:pt x="0" y="0"/>
                </a:moveTo>
                <a:lnTo>
                  <a:pt x="672083" y="0"/>
                </a:lnTo>
                <a:lnTo>
                  <a:pt x="672083" y="268858"/>
                </a:lnTo>
                <a:lnTo>
                  <a:pt x="609157" y="270147"/>
                </a:lnTo>
                <a:lnTo>
                  <a:pt x="553996" y="273701"/>
                </a:lnTo>
                <a:lnTo>
                  <a:pt x="505407" y="279051"/>
                </a:lnTo>
                <a:lnTo>
                  <a:pt x="462194" y="285730"/>
                </a:lnTo>
                <a:lnTo>
                  <a:pt x="423163" y="293271"/>
                </a:lnTo>
                <a:lnTo>
                  <a:pt x="352868" y="309062"/>
                </a:lnTo>
                <a:lnTo>
                  <a:pt x="319215" y="316377"/>
                </a:lnTo>
                <a:lnTo>
                  <a:pt x="284963" y="322680"/>
                </a:lnTo>
                <a:lnTo>
                  <a:pt x="248919" y="327504"/>
                </a:lnTo>
                <a:lnTo>
                  <a:pt x="209889" y="330381"/>
                </a:lnTo>
                <a:lnTo>
                  <a:pt x="166676" y="330843"/>
                </a:lnTo>
                <a:lnTo>
                  <a:pt x="118087" y="328421"/>
                </a:lnTo>
                <a:lnTo>
                  <a:pt x="62926" y="322647"/>
                </a:lnTo>
                <a:lnTo>
                  <a:pt x="0" y="31305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327272" y="3900932"/>
            <a:ext cx="441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current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135368" y="2784348"/>
            <a:ext cx="782320" cy="331470"/>
          </a:xfrm>
          <a:custGeom>
            <a:avLst/>
            <a:gdLst/>
            <a:ahLst/>
            <a:cxnLst/>
            <a:rect l="l" t="t" r="r" b="b"/>
            <a:pathLst>
              <a:path w="782320" h="331469">
                <a:moveTo>
                  <a:pt x="0" y="0"/>
                </a:moveTo>
                <a:lnTo>
                  <a:pt x="781811" y="0"/>
                </a:lnTo>
                <a:lnTo>
                  <a:pt x="781811" y="268859"/>
                </a:lnTo>
                <a:lnTo>
                  <a:pt x="716727" y="269869"/>
                </a:lnTo>
                <a:lnTo>
                  <a:pt x="658803" y="272685"/>
                </a:lnTo>
                <a:lnTo>
                  <a:pt x="607085" y="276987"/>
                </a:lnTo>
                <a:lnTo>
                  <a:pt x="560619" y="282451"/>
                </a:lnTo>
                <a:lnTo>
                  <a:pt x="518449" y="288758"/>
                </a:lnTo>
                <a:lnTo>
                  <a:pt x="479621" y="295584"/>
                </a:lnTo>
                <a:lnTo>
                  <a:pt x="408171" y="309512"/>
                </a:lnTo>
                <a:lnTo>
                  <a:pt x="373640" y="315970"/>
                </a:lnTo>
                <a:lnTo>
                  <a:pt x="338631" y="321662"/>
                </a:lnTo>
                <a:lnTo>
                  <a:pt x="302190" y="326267"/>
                </a:lnTo>
                <a:lnTo>
                  <a:pt x="263362" y="329462"/>
                </a:lnTo>
                <a:lnTo>
                  <a:pt x="221192" y="330928"/>
                </a:lnTo>
                <a:lnTo>
                  <a:pt x="174726" y="330341"/>
                </a:lnTo>
                <a:lnTo>
                  <a:pt x="123008" y="327381"/>
                </a:lnTo>
                <a:lnTo>
                  <a:pt x="65084" y="321726"/>
                </a:lnTo>
                <a:lnTo>
                  <a:pt x="0" y="31305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7278116" y="2822574"/>
            <a:ext cx="4997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dirty="0" sz="1000" spc="15">
                <a:solidFill>
                  <a:srgbClr val="FFFFFF"/>
                </a:solidFill>
                <a:latin typeface="Trebuchet MS"/>
                <a:cs typeface="Trebuchet MS"/>
              </a:rPr>
              <a:t>ining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988807" y="2776727"/>
            <a:ext cx="817244" cy="331470"/>
          </a:xfrm>
          <a:custGeom>
            <a:avLst/>
            <a:gdLst/>
            <a:ahLst/>
            <a:cxnLst/>
            <a:rect l="l" t="t" r="r" b="b"/>
            <a:pathLst>
              <a:path w="817245" h="331469">
                <a:moveTo>
                  <a:pt x="0" y="0"/>
                </a:moveTo>
                <a:lnTo>
                  <a:pt x="816864" y="0"/>
                </a:lnTo>
                <a:lnTo>
                  <a:pt x="816864" y="268859"/>
                </a:lnTo>
                <a:lnTo>
                  <a:pt x="752433" y="269762"/>
                </a:lnTo>
                <a:lnTo>
                  <a:pt x="694726" y="272293"/>
                </a:lnTo>
                <a:lnTo>
                  <a:pt x="642902" y="276180"/>
                </a:lnTo>
                <a:lnTo>
                  <a:pt x="596120" y="281153"/>
                </a:lnTo>
                <a:lnTo>
                  <a:pt x="553540" y="286940"/>
                </a:lnTo>
                <a:lnTo>
                  <a:pt x="514321" y="293271"/>
                </a:lnTo>
                <a:lnTo>
                  <a:pt x="442608" y="306480"/>
                </a:lnTo>
                <a:lnTo>
                  <a:pt x="408432" y="312816"/>
                </a:lnTo>
                <a:lnTo>
                  <a:pt x="339239" y="323599"/>
                </a:lnTo>
                <a:lnTo>
                  <a:pt x="263323" y="330057"/>
                </a:lnTo>
                <a:lnTo>
                  <a:pt x="220743" y="330986"/>
                </a:lnTo>
                <a:lnTo>
                  <a:pt x="173961" y="330021"/>
                </a:lnTo>
                <a:lnTo>
                  <a:pt x="122137" y="326892"/>
                </a:lnTo>
                <a:lnTo>
                  <a:pt x="64430" y="321326"/>
                </a:lnTo>
                <a:lnTo>
                  <a:pt x="0" y="3130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7995157" y="2815589"/>
            <a:ext cx="8045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95"/>
              </a:spcBef>
            </a:pP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Production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846564" y="3837432"/>
            <a:ext cx="2057400" cy="889000"/>
          </a:xfrm>
          <a:custGeom>
            <a:avLst/>
            <a:gdLst/>
            <a:ahLst/>
            <a:cxnLst/>
            <a:rect l="l" t="t" r="r" b="b"/>
            <a:pathLst>
              <a:path w="2057400" h="889000">
                <a:moveTo>
                  <a:pt x="0" y="148082"/>
                </a:moveTo>
                <a:lnTo>
                  <a:pt x="7548" y="101274"/>
                </a:lnTo>
                <a:lnTo>
                  <a:pt x="28569" y="60624"/>
                </a:lnTo>
                <a:lnTo>
                  <a:pt x="60624" y="28569"/>
                </a:lnTo>
                <a:lnTo>
                  <a:pt x="101274" y="7548"/>
                </a:lnTo>
                <a:lnTo>
                  <a:pt x="148081" y="0"/>
                </a:lnTo>
                <a:lnTo>
                  <a:pt x="1909317" y="0"/>
                </a:lnTo>
                <a:lnTo>
                  <a:pt x="1956125" y="7548"/>
                </a:lnTo>
                <a:lnTo>
                  <a:pt x="1996775" y="28569"/>
                </a:lnTo>
                <a:lnTo>
                  <a:pt x="2028830" y="60624"/>
                </a:lnTo>
                <a:lnTo>
                  <a:pt x="2049851" y="101274"/>
                </a:lnTo>
                <a:lnTo>
                  <a:pt x="2057400" y="148082"/>
                </a:lnTo>
                <a:lnTo>
                  <a:pt x="2057400" y="740410"/>
                </a:lnTo>
                <a:lnTo>
                  <a:pt x="2049851" y="787217"/>
                </a:lnTo>
                <a:lnTo>
                  <a:pt x="2028830" y="827867"/>
                </a:lnTo>
                <a:lnTo>
                  <a:pt x="1996775" y="859922"/>
                </a:lnTo>
                <a:lnTo>
                  <a:pt x="1956125" y="880943"/>
                </a:lnTo>
                <a:lnTo>
                  <a:pt x="1909317" y="888492"/>
                </a:lnTo>
                <a:lnTo>
                  <a:pt x="148081" y="888492"/>
                </a:lnTo>
                <a:lnTo>
                  <a:pt x="101274" y="880943"/>
                </a:lnTo>
                <a:lnTo>
                  <a:pt x="60624" y="859922"/>
                </a:lnTo>
                <a:lnTo>
                  <a:pt x="28569" y="827867"/>
                </a:lnTo>
                <a:lnTo>
                  <a:pt x="7548" y="787217"/>
                </a:lnTo>
                <a:lnTo>
                  <a:pt x="0" y="740410"/>
                </a:lnTo>
                <a:lnTo>
                  <a:pt x="0" y="14808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10025253" y="3957573"/>
            <a:ext cx="1703070" cy="625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Inference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240"/>
              </a:spcBef>
            </a:pPr>
            <a:r>
              <a:rPr dirty="0" sz="1100" spc="35" i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100" spc="3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40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100" spc="5" i="1">
                <a:solidFill>
                  <a:srgbClr val="FFFFFF"/>
                </a:solidFill>
                <a:latin typeface="Trebuchet MS"/>
                <a:cs typeface="Trebuchet MS"/>
              </a:rPr>
              <a:t>ch</a:t>
            </a:r>
            <a:r>
              <a:rPr dirty="0" sz="1100" spc="-6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40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100" spc="-15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-2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10" i="1">
                <a:solidFill>
                  <a:srgbClr val="FFFFFF"/>
                </a:solidFill>
                <a:latin typeface="Trebuchet MS"/>
                <a:cs typeface="Trebuchet MS"/>
              </a:rPr>
              <a:t>nsf</a:t>
            </a:r>
            <a:r>
              <a:rPr dirty="0" sz="1100" i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 spc="-70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65" i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100" spc="-8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45" i="1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868918" y="3242310"/>
            <a:ext cx="2045335" cy="1703070"/>
            <a:chOff x="8868918" y="3242310"/>
            <a:chExt cx="2045335" cy="1703070"/>
          </a:xfrm>
        </p:grpSpPr>
        <p:sp>
          <p:nvSpPr>
            <p:cNvPr id="55" name="object 55"/>
            <p:cNvSpPr/>
            <p:nvPr/>
          </p:nvSpPr>
          <p:spPr>
            <a:xfrm>
              <a:off x="8868918" y="3242309"/>
              <a:ext cx="2045335" cy="1703070"/>
            </a:xfrm>
            <a:custGeom>
              <a:avLst/>
              <a:gdLst/>
              <a:ahLst/>
              <a:cxnLst/>
              <a:rect l="l" t="t" r="r" b="b"/>
              <a:pathLst>
                <a:path w="2045334" h="1703070">
                  <a:moveTo>
                    <a:pt x="2016633" y="495300"/>
                  </a:moveTo>
                  <a:lnTo>
                    <a:pt x="1997583" y="495300"/>
                  </a:lnTo>
                  <a:lnTo>
                    <a:pt x="1997583" y="514350"/>
                  </a:lnTo>
                  <a:lnTo>
                    <a:pt x="2016633" y="514350"/>
                  </a:lnTo>
                  <a:lnTo>
                    <a:pt x="2016633" y="495300"/>
                  </a:lnTo>
                  <a:close/>
                </a:path>
                <a:path w="2045334" h="1703070">
                  <a:moveTo>
                    <a:pt x="2016633" y="457200"/>
                  </a:moveTo>
                  <a:lnTo>
                    <a:pt x="1997583" y="457200"/>
                  </a:lnTo>
                  <a:lnTo>
                    <a:pt x="1997583" y="476250"/>
                  </a:lnTo>
                  <a:lnTo>
                    <a:pt x="2016633" y="476250"/>
                  </a:lnTo>
                  <a:lnTo>
                    <a:pt x="2016633" y="457200"/>
                  </a:lnTo>
                  <a:close/>
                </a:path>
                <a:path w="2045334" h="1703070">
                  <a:moveTo>
                    <a:pt x="2016633" y="419100"/>
                  </a:moveTo>
                  <a:lnTo>
                    <a:pt x="1997583" y="419100"/>
                  </a:lnTo>
                  <a:lnTo>
                    <a:pt x="1997583" y="438150"/>
                  </a:lnTo>
                  <a:lnTo>
                    <a:pt x="2016633" y="438150"/>
                  </a:lnTo>
                  <a:lnTo>
                    <a:pt x="2016633" y="419100"/>
                  </a:lnTo>
                  <a:close/>
                </a:path>
                <a:path w="2045334" h="1703070">
                  <a:moveTo>
                    <a:pt x="2016633" y="381000"/>
                  </a:moveTo>
                  <a:lnTo>
                    <a:pt x="1997583" y="381000"/>
                  </a:lnTo>
                  <a:lnTo>
                    <a:pt x="1997583" y="400050"/>
                  </a:lnTo>
                  <a:lnTo>
                    <a:pt x="2016633" y="400050"/>
                  </a:lnTo>
                  <a:lnTo>
                    <a:pt x="2016633" y="381000"/>
                  </a:lnTo>
                  <a:close/>
                </a:path>
                <a:path w="2045334" h="1703070">
                  <a:moveTo>
                    <a:pt x="2016633" y="342900"/>
                  </a:moveTo>
                  <a:lnTo>
                    <a:pt x="1997583" y="342900"/>
                  </a:lnTo>
                  <a:lnTo>
                    <a:pt x="1997583" y="361950"/>
                  </a:lnTo>
                  <a:lnTo>
                    <a:pt x="2016633" y="361950"/>
                  </a:lnTo>
                  <a:lnTo>
                    <a:pt x="2016633" y="342900"/>
                  </a:lnTo>
                  <a:close/>
                </a:path>
                <a:path w="2045334" h="1703070">
                  <a:moveTo>
                    <a:pt x="2016633" y="304800"/>
                  </a:moveTo>
                  <a:lnTo>
                    <a:pt x="1997583" y="304800"/>
                  </a:lnTo>
                  <a:lnTo>
                    <a:pt x="1997583" y="323850"/>
                  </a:lnTo>
                  <a:lnTo>
                    <a:pt x="2016633" y="323850"/>
                  </a:lnTo>
                  <a:lnTo>
                    <a:pt x="2016633" y="304800"/>
                  </a:lnTo>
                  <a:close/>
                </a:path>
                <a:path w="2045334" h="1703070">
                  <a:moveTo>
                    <a:pt x="2016633" y="266700"/>
                  </a:moveTo>
                  <a:lnTo>
                    <a:pt x="1997583" y="266700"/>
                  </a:lnTo>
                  <a:lnTo>
                    <a:pt x="1997583" y="285750"/>
                  </a:lnTo>
                  <a:lnTo>
                    <a:pt x="2016633" y="285750"/>
                  </a:lnTo>
                  <a:lnTo>
                    <a:pt x="2016633" y="266700"/>
                  </a:lnTo>
                  <a:close/>
                </a:path>
                <a:path w="2045334" h="1703070">
                  <a:moveTo>
                    <a:pt x="2016633" y="228600"/>
                  </a:moveTo>
                  <a:lnTo>
                    <a:pt x="1997583" y="228600"/>
                  </a:lnTo>
                  <a:lnTo>
                    <a:pt x="1997583" y="247650"/>
                  </a:lnTo>
                  <a:lnTo>
                    <a:pt x="2016633" y="247650"/>
                  </a:lnTo>
                  <a:lnTo>
                    <a:pt x="2016633" y="228600"/>
                  </a:lnTo>
                  <a:close/>
                </a:path>
                <a:path w="2045334" h="1703070">
                  <a:moveTo>
                    <a:pt x="2016633" y="190500"/>
                  </a:moveTo>
                  <a:lnTo>
                    <a:pt x="1997583" y="190500"/>
                  </a:lnTo>
                  <a:lnTo>
                    <a:pt x="1997583" y="209550"/>
                  </a:lnTo>
                  <a:lnTo>
                    <a:pt x="2016633" y="209550"/>
                  </a:lnTo>
                  <a:lnTo>
                    <a:pt x="2016633" y="190500"/>
                  </a:lnTo>
                  <a:close/>
                </a:path>
                <a:path w="2045334" h="1703070">
                  <a:moveTo>
                    <a:pt x="2016633" y="152400"/>
                  </a:moveTo>
                  <a:lnTo>
                    <a:pt x="1997583" y="152400"/>
                  </a:lnTo>
                  <a:lnTo>
                    <a:pt x="1997583" y="171450"/>
                  </a:lnTo>
                  <a:lnTo>
                    <a:pt x="2016633" y="171450"/>
                  </a:lnTo>
                  <a:lnTo>
                    <a:pt x="2016633" y="152400"/>
                  </a:lnTo>
                  <a:close/>
                </a:path>
                <a:path w="2045334" h="1703070">
                  <a:moveTo>
                    <a:pt x="2016633" y="114300"/>
                  </a:moveTo>
                  <a:lnTo>
                    <a:pt x="1997583" y="114300"/>
                  </a:lnTo>
                  <a:lnTo>
                    <a:pt x="1997583" y="133350"/>
                  </a:lnTo>
                  <a:lnTo>
                    <a:pt x="2016633" y="133350"/>
                  </a:lnTo>
                  <a:lnTo>
                    <a:pt x="2016633" y="114300"/>
                  </a:lnTo>
                  <a:close/>
                </a:path>
                <a:path w="2045334" h="1703070">
                  <a:moveTo>
                    <a:pt x="2016633" y="76200"/>
                  </a:moveTo>
                  <a:lnTo>
                    <a:pt x="1997583" y="76200"/>
                  </a:lnTo>
                  <a:lnTo>
                    <a:pt x="1997583" y="95250"/>
                  </a:lnTo>
                  <a:lnTo>
                    <a:pt x="2016633" y="95250"/>
                  </a:lnTo>
                  <a:lnTo>
                    <a:pt x="2016633" y="76200"/>
                  </a:lnTo>
                  <a:close/>
                </a:path>
                <a:path w="2045334" h="1703070">
                  <a:moveTo>
                    <a:pt x="2016633" y="38100"/>
                  </a:moveTo>
                  <a:lnTo>
                    <a:pt x="1997583" y="38100"/>
                  </a:lnTo>
                  <a:lnTo>
                    <a:pt x="1997583" y="57150"/>
                  </a:lnTo>
                  <a:lnTo>
                    <a:pt x="2016633" y="57150"/>
                  </a:lnTo>
                  <a:lnTo>
                    <a:pt x="2016633" y="38100"/>
                  </a:lnTo>
                  <a:close/>
                </a:path>
                <a:path w="2045334" h="1703070">
                  <a:moveTo>
                    <a:pt x="2016633" y="0"/>
                  </a:moveTo>
                  <a:lnTo>
                    <a:pt x="1997583" y="0"/>
                  </a:lnTo>
                  <a:lnTo>
                    <a:pt x="1997583" y="19050"/>
                  </a:lnTo>
                  <a:lnTo>
                    <a:pt x="2016633" y="19050"/>
                  </a:lnTo>
                  <a:lnTo>
                    <a:pt x="2016633" y="0"/>
                  </a:lnTo>
                  <a:close/>
                </a:path>
                <a:path w="2045334" h="1703070">
                  <a:moveTo>
                    <a:pt x="2044700" y="1560576"/>
                  </a:moveTo>
                  <a:lnTo>
                    <a:pt x="2038350" y="1547876"/>
                  </a:lnTo>
                  <a:lnTo>
                    <a:pt x="2006600" y="1484376"/>
                  </a:lnTo>
                  <a:lnTo>
                    <a:pt x="1968500" y="1560576"/>
                  </a:lnTo>
                  <a:lnTo>
                    <a:pt x="1997075" y="1560576"/>
                  </a:lnTo>
                  <a:lnTo>
                    <a:pt x="1997075" y="1683512"/>
                  </a:lnTo>
                  <a:lnTo>
                    <a:pt x="0" y="1683512"/>
                  </a:lnTo>
                  <a:lnTo>
                    <a:pt x="0" y="1702562"/>
                  </a:lnTo>
                  <a:lnTo>
                    <a:pt x="2016125" y="1702562"/>
                  </a:lnTo>
                  <a:lnTo>
                    <a:pt x="2016125" y="1693037"/>
                  </a:lnTo>
                  <a:lnTo>
                    <a:pt x="2016125" y="1683512"/>
                  </a:lnTo>
                  <a:lnTo>
                    <a:pt x="2016125" y="1560576"/>
                  </a:lnTo>
                  <a:lnTo>
                    <a:pt x="2044700" y="1560576"/>
                  </a:lnTo>
                  <a:close/>
                </a:path>
                <a:path w="2045334" h="1703070">
                  <a:moveTo>
                    <a:pt x="2045208" y="519811"/>
                  </a:moveTo>
                  <a:lnTo>
                    <a:pt x="1969008" y="519811"/>
                  </a:lnTo>
                  <a:lnTo>
                    <a:pt x="2007108" y="596011"/>
                  </a:lnTo>
                  <a:lnTo>
                    <a:pt x="2045208" y="5198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9470136" y="4230624"/>
              <a:ext cx="611505" cy="612775"/>
            </a:xfrm>
            <a:custGeom>
              <a:avLst/>
              <a:gdLst/>
              <a:ahLst/>
              <a:cxnLst/>
              <a:rect l="l" t="t" r="r" b="b"/>
              <a:pathLst>
                <a:path w="611504" h="612775">
                  <a:moveTo>
                    <a:pt x="305562" y="0"/>
                  </a:moveTo>
                  <a:lnTo>
                    <a:pt x="255991" y="4009"/>
                  </a:lnTo>
                  <a:lnTo>
                    <a:pt x="208970" y="15617"/>
                  </a:lnTo>
                  <a:lnTo>
                    <a:pt x="165127" y="34193"/>
                  </a:lnTo>
                  <a:lnTo>
                    <a:pt x="125089" y="59106"/>
                  </a:lnTo>
                  <a:lnTo>
                    <a:pt x="89487" y="89725"/>
                  </a:lnTo>
                  <a:lnTo>
                    <a:pt x="58948" y="125419"/>
                  </a:lnTo>
                  <a:lnTo>
                    <a:pt x="34101" y="165556"/>
                  </a:lnTo>
                  <a:lnTo>
                    <a:pt x="15575" y="209507"/>
                  </a:lnTo>
                  <a:lnTo>
                    <a:pt x="3998" y="256640"/>
                  </a:lnTo>
                  <a:lnTo>
                    <a:pt x="0" y="306324"/>
                  </a:lnTo>
                  <a:lnTo>
                    <a:pt x="3998" y="356007"/>
                  </a:lnTo>
                  <a:lnTo>
                    <a:pt x="15575" y="403140"/>
                  </a:lnTo>
                  <a:lnTo>
                    <a:pt x="34101" y="447091"/>
                  </a:lnTo>
                  <a:lnTo>
                    <a:pt x="58948" y="487228"/>
                  </a:lnTo>
                  <a:lnTo>
                    <a:pt x="89487" y="522922"/>
                  </a:lnTo>
                  <a:lnTo>
                    <a:pt x="125089" y="553541"/>
                  </a:lnTo>
                  <a:lnTo>
                    <a:pt x="165127" y="578454"/>
                  </a:lnTo>
                  <a:lnTo>
                    <a:pt x="208970" y="597030"/>
                  </a:lnTo>
                  <a:lnTo>
                    <a:pt x="255991" y="608638"/>
                  </a:lnTo>
                  <a:lnTo>
                    <a:pt x="305562" y="612648"/>
                  </a:lnTo>
                  <a:lnTo>
                    <a:pt x="355132" y="608638"/>
                  </a:lnTo>
                  <a:lnTo>
                    <a:pt x="402153" y="597030"/>
                  </a:lnTo>
                  <a:lnTo>
                    <a:pt x="445996" y="578454"/>
                  </a:lnTo>
                  <a:lnTo>
                    <a:pt x="486034" y="553541"/>
                  </a:lnTo>
                  <a:lnTo>
                    <a:pt x="521636" y="522922"/>
                  </a:lnTo>
                  <a:lnTo>
                    <a:pt x="552175" y="487228"/>
                  </a:lnTo>
                  <a:lnTo>
                    <a:pt x="577022" y="447091"/>
                  </a:lnTo>
                  <a:lnTo>
                    <a:pt x="595548" y="403140"/>
                  </a:lnTo>
                  <a:lnTo>
                    <a:pt x="607125" y="356007"/>
                  </a:lnTo>
                  <a:lnTo>
                    <a:pt x="611124" y="306324"/>
                  </a:lnTo>
                  <a:lnTo>
                    <a:pt x="607125" y="256640"/>
                  </a:lnTo>
                  <a:lnTo>
                    <a:pt x="595548" y="209507"/>
                  </a:lnTo>
                  <a:lnTo>
                    <a:pt x="577022" y="165556"/>
                  </a:lnTo>
                  <a:lnTo>
                    <a:pt x="552175" y="125419"/>
                  </a:lnTo>
                  <a:lnTo>
                    <a:pt x="521636" y="89725"/>
                  </a:lnTo>
                  <a:lnTo>
                    <a:pt x="486034" y="59106"/>
                  </a:lnTo>
                  <a:lnTo>
                    <a:pt x="445996" y="34193"/>
                  </a:lnTo>
                  <a:lnTo>
                    <a:pt x="402153" y="15617"/>
                  </a:lnTo>
                  <a:lnTo>
                    <a:pt x="355132" y="4009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ED76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470136" y="4230624"/>
              <a:ext cx="611505" cy="612775"/>
            </a:xfrm>
            <a:custGeom>
              <a:avLst/>
              <a:gdLst/>
              <a:ahLst/>
              <a:cxnLst/>
              <a:rect l="l" t="t" r="r" b="b"/>
              <a:pathLst>
                <a:path w="611504" h="612775">
                  <a:moveTo>
                    <a:pt x="0" y="306324"/>
                  </a:moveTo>
                  <a:lnTo>
                    <a:pt x="3998" y="256640"/>
                  </a:lnTo>
                  <a:lnTo>
                    <a:pt x="15575" y="209507"/>
                  </a:lnTo>
                  <a:lnTo>
                    <a:pt x="34101" y="165556"/>
                  </a:lnTo>
                  <a:lnTo>
                    <a:pt x="58948" y="125419"/>
                  </a:lnTo>
                  <a:lnTo>
                    <a:pt x="89487" y="89725"/>
                  </a:lnTo>
                  <a:lnTo>
                    <a:pt x="125089" y="59106"/>
                  </a:lnTo>
                  <a:lnTo>
                    <a:pt x="165127" y="34193"/>
                  </a:lnTo>
                  <a:lnTo>
                    <a:pt x="208970" y="15617"/>
                  </a:lnTo>
                  <a:lnTo>
                    <a:pt x="255991" y="4009"/>
                  </a:lnTo>
                  <a:lnTo>
                    <a:pt x="305562" y="0"/>
                  </a:lnTo>
                  <a:lnTo>
                    <a:pt x="355132" y="4009"/>
                  </a:lnTo>
                  <a:lnTo>
                    <a:pt x="402153" y="15617"/>
                  </a:lnTo>
                  <a:lnTo>
                    <a:pt x="445996" y="34193"/>
                  </a:lnTo>
                  <a:lnTo>
                    <a:pt x="486034" y="59106"/>
                  </a:lnTo>
                  <a:lnTo>
                    <a:pt x="521636" y="89725"/>
                  </a:lnTo>
                  <a:lnTo>
                    <a:pt x="552175" y="125419"/>
                  </a:lnTo>
                  <a:lnTo>
                    <a:pt x="577022" y="165556"/>
                  </a:lnTo>
                  <a:lnTo>
                    <a:pt x="595548" y="209507"/>
                  </a:lnTo>
                  <a:lnTo>
                    <a:pt x="607125" y="256640"/>
                  </a:lnTo>
                  <a:lnTo>
                    <a:pt x="611124" y="306324"/>
                  </a:lnTo>
                  <a:lnTo>
                    <a:pt x="607125" y="356007"/>
                  </a:lnTo>
                  <a:lnTo>
                    <a:pt x="595548" y="403140"/>
                  </a:lnTo>
                  <a:lnTo>
                    <a:pt x="577022" y="447091"/>
                  </a:lnTo>
                  <a:lnTo>
                    <a:pt x="552175" y="487228"/>
                  </a:lnTo>
                  <a:lnTo>
                    <a:pt x="521636" y="522922"/>
                  </a:lnTo>
                  <a:lnTo>
                    <a:pt x="486034" y="553541"/>
                  </a:lnTo>
                  <a:lnTo>
                    <a:pt x="445996" y="578454"/>
                  </a:lnTo>
                  <a:lnTo>
                    <a:pt x="402153" y="597030"/>
                  </a:lnTo>
                  <a:lnTo>
                    <a:pt x="355132" y="608638"/>
                  </a:lnTo>
                  <a:lnTo>
                    <a:pt x="305562" y="612648"/>
                  </a:lnTo>
                  <a:lnTo>
                    <a:pt x="255991" y="608638"/>
                  </a:lnTo>
                  <a:lnTo>
                    <a:pt x="208970" y="597030"/>
                  </a:lnTo>
                  <a:lnTo>
                    <a:pt x="165127" y="578454"/>
                  </a:lnTo>
                  <a:lnTo>
                    <a:pt x="125089" y="553541"/>
                  </a:lnTo>
                  <a:lnTo>
                    <a:pt x="89487" y="522922"/>
                  </a:lnTo>
                  <a:lnTo>
                    <a:pt x="58948" y="487228"/>
                  </a:lnTo>
                  <a:lnTo>
                    <a:pt x="34101" y="447091"/>
                  </a:lnTo>
                  <a:lnTo>
                    <a:pt x="15575" y="403140"/>
                  </a:lnTo>
                  <a:lnTo>
                    <a:pt x="3998" y="356007"/>
                  </a:lnTo>
                  <a:lnTo>
                    <a:pt x="0" y="306324"/>
                  </a:lnTo>
                  <a:close/>
                </a:path>
              </a:pathLst>
            </a:custGeom>
            <a:ln w="12700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9697593" y="4372736"/>
            <a:ext cx="159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868918" y="2763011"/>
            <a:ext cx="978535" cy="76200"/>
          </a:xfrm>
          <a:custGeom>
            <a:avLst/>
            <a:gdLst/>
            <a:ahLst/>
            <a:cxnLst/>
            <a:rect l="l" t="t" r="r" b="b"/>
            <a:pathLst>
              <a:path w="978534" h="76200">
                <a:moveTo>
                  <a:pt x="76073" y="0"/>
                </a:moveTo>
                <a:lnTo>
                  <a:pt x="0" y="38353"/>
                </a:lnTo>
                <a:lnTo>
                  <a:pt x="76326" y="76200"/>
                </a:lnTo>
                <a:lnTo>
                  <a:pt x="76231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168" y="28522"/>
                </a:lnTo>
                <a:lnTo>
                  <a:pt x="76073" y="0"/>
                </a:lnTo>
                <a:close/>
              </a:path>
              <a:path w="978534" h="76200">
                <a:moveTo>
                  <a:pt x="76168" y="28522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31" y="47571"/>
                </a:lnTo>
                <a:lnTo>
                  <a:pt x="76168" y="28522"/>
                </a:lnTo>
                <a:close/>
              </a:path>
              <a:path w="978534" h="76200">
                <a:moveTo>
                  <a:pt x="76231" y="47571"/>
                </a:moveTo>
                <a:lnTo>
                  <a:pt x="63500" y="47625"/>
                </a:lnTo>
                <a:lnTo>
                  <a:pt x="76231" y="47625"/>
                </a:lnTo>
                <a:close/>
              </a:path>
              <a:path w="978534" h="76200">
                <a:moveTo>
                  <a:pt x="978026" y="24764"/>
                </a:moveTo>
                <a:lnTo>
                  <a:pt x="76168" y="28522"/>
                </a:lnTo>
                <a:lnTo>
                  <a:pt x="76231" y="47571"/>
                </a:lnTo>
                <a:lnTo>
                  <a:pt x="978153" y="43814"/>
                </a:lnTo>
                <a:lnTo>
                  <a:pt x="978026" y="247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51409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0"/>
              <a:t>Architecture</a:t>
            </a:r>
            <a:r>
              <a:rPr dirty="0" sz="4000" spc="-185"/>
              <a:t> </a:t>
            </a:r>
            <a:r>
              <a:rPr dirty="0" sz="4000" spc="120"/>
              <a:t>Diagram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186554" y="2447620"/>
            <a:ext cx="121602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Amazon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Bucket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108" y="2828544"/>
            <a:ext cx="1335405" cy="426720"/>
          </a:xfrm>
          <a:custGeom>
            <a:avLst/>
            <a:gdLst/>
            <a:ahLst/>
            <a:cxnLst/>
            <a:rect l="l" t="t" r="r" b="b"/>
            <a:pathLst>
              <a:path w="1335405" h="426720">
                <a:moveTo>
                  <a:pt x="1263904" y="0"/>
                </a:moveTo>
                <a:lnTo>
                  <a:pt x="71120" y="0"/>
                </a:lnTo>
                <a:lnTo>
                  <a:pt x="43435" y="5593"/>
                </a:lnTo>
                <a:lnTo>
                  <a:pt x="20829" y="20843"/>
                </a:lnTo>
                <a:lnTo>
                  <a:pt x="5588" y="43451"/>
                </a:lnTo>
                <a:lnTo>
                  <a:pt x="0" y="71119"/>
                </a:lnTo>
                <a:lnTo>
                  <a:pt x="0" y="355600"/>
                </a:lnTo>
                <a:lnTo>
                  <a:pt x="5588" y="383268"/>
                </a:lnTo>
                <a:lnTo>
                  <a:pt x="20829" y="405876"/>
                </a:lnTo>
                <a:lnTo>
                  <a:pt x="43435" y="421126"/>
                </a:lnTo>
                <a:lnTo>
                  <a:pt x="71120" y="426719"/>
                </a:lnTo>
                <a:lnTo>
                  <a:pt x="1263904" y="426719"/>
                </a:lnTo>
                <a:lnTo>
                  <a:pt x="1291572" y="421126"/>
                </a:lnTo>
                <a:lnTo>
                  <a:pt x="1314180" y="405876"/>
                </a:lnTo>
                <a:lnTo>
                  <a:pt x="1329430" y="383268"/>
                </a:lnTo>
                <a:lnTo>
                  <a:pt x="1335024" y="355600"/>
                </a:lnTo>
                <a:lnTo>
                  <a:pt x="1335024" y="71119"/>
                </a:lnTo>
                <a:lnTo>
                  <a:pt x="1329430" y="43451"/>
                </a:lnTo>
                <a:lnTo>
                  <a:pt x="1314180" y="20843"/>
                </a:lnTo>
                <a:lnTo>
                  <a:pt x="1291572" y="5593"/>
                </a:lnTo>
                <a:lnTo>
                  <a:pt x="12639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911352" y="1664207"/>
            <a:ext cx="6152515" cy="765175"/>
            <a:chOff x="911352" y="1664207"/>
            <a:chExt cx="6152515" cy="765175"/>
          </a:xfrm>
        </p:grpSpPr>
        <p:sp>
          <p:nvSpPr>
            <p:cNvPr id="6" name="object 6"/>
            <p:cNvSpPr/>
            <p:nvPr/>
          </p:nvSpPr>
          <p:spPr>
            <a:xfrm>
              <a:off x="4650677" y="1845616"/>
              <a:ext cx="394335" cy="410209"/>
            </a:xfrm>
            <a:custGeom>
              <a:avLst/>
              <a:gdLst/>
              <a:ahLst/>
              <a:cxnLst/>
              <a:rect l="l" t="t" r="r" b="b"/>
              <a:pathLst>
                <a:path w="394335" h="410210">
                  <a:moveTo>
                    <a:pt x="185006" y="0"/>
                  </a:moveTo>
                  <a:lnTo>
                    <a:pt x="119181" y="5079"/>
                  </a:lnTo>
                  <a:lnTo>
                    <a:pt x="59687" y="17779"/>
                  </a:lnTo>
                  <a:lnTo>
                    <a:pt x="16601" y="39369"/>
                  </a:lnTo>
                  <a:lnTo>
                    <a:pt x="0" y="66039"/>
                  </a:lnTo>
                  <a:lnTo>
                    <a:pt x="27" y="67309"/>
                  </a:lnTo>
                  <a:lnTo>
                    <a:pt x="39891" y="363219"/>
                  </a:lnTo>
                  <a:lnTo>
                    <a:pt x="92007" y="400049"/>
                  </a:lnTo>
                  <a:lnTo>
                    <a:pt x="138992" y="408939"/>
                  </a:lnTo>
                  <a:lnTo>
                    <a:pt x="185006" y="410210"/>
                  </a:lnTo>
                  <a:lnTo>
                    <a:pt x="208050" y="410210"/>
                  </a:lnTo>
                  <a:lnTo>
                    <a:pt x="230589" y="408940"/>
                  </a:lnTo>
                  <a:lnTo>
                    <a:pt x="252087" y="405130"/>
                  </a:lnTo>
                  <a:lnTo>
                    <a:pt x="272011" y="401320"/>
                  </a:lnTo>
                  <a:lnTo>
                    <a:pt x="279449" y="400050"/>
                  </a:lnTo>
                  <a:lnTo>
                    <a:pt x="286473" y="397510"/>
                  </a:lnTo>
                  <a:lnTo>
                    <a:pt x="293060" y="396240"/>
                  </a:lnTo>
                  <a:lnTo>
                    <a:pt x="299186" y="393700"/>
                  </a:lnTo>
                  <a:lnTo>
                    <a:pt x="301841" y="392430"/>
                  </a:lnTo>
                  <a:lnTo>
                    <a:pt x="185006" y="392430"/>
                  </a:lnTo>
                  <a:lnTo>
                    <a:pt x="132026" y="388619"/>
                  </a:lnTo>
                  <a:lnTo>
                    <a:pt x="92224" y="380999"/>
                  </a:lnTo>
                  <a:lnTo>
                    <a:pt x="67181" y="370839"/>
                  </a:lnTo>
                  <a:lnTo>
                    <a:pt x="58482" y="363219"/>
                  </a:lnTo>
                  <a:lnTo>
                    <a:pt x="58397" y="361949"/>
                  </a:lnTo>
                  <a:lnTo>
                    <a:pt x="22698" y="95249"/>
                  </a:lnTo>
                  <a:lnTo>
                    <a:pt x="75235" y="95249"/>
                  </a:lnTo>
                  <a:lnTo>
                    <a:pt x="71454" y="93979"/>
                  </a:lnTo>
                  <a:lnTo>
                    <a:pt x="69516" y="93979"/>
                  </a:lnTo>
                  <a:lnTo>
                    <a:pt x="65851" y="92709"/>
                  </a:lnTo>
                  <a:lnTo>
                    <a:pt x="62341" y="91439"/>
                  </a:lnTo>
                  <a:lnTo>
                    <a:pt x="59001" y="91439"/>
                  </a:lnTo>
                  <a:lnTo>
                    <a:pt x="55723" y="90169"/>
                  </a:lnTo>
                  <a:lnTo>
                    <a:pt x="52577" y="88899"/>
                  </a:lnTo>
                  <a:lnTo>
                    <a:pt x="49617" y="87629"/>
                  </a:lnTo>
                  <a:lnTo>
                    <a:pt x="46766" y="86359"/>
                  </a:lnTo>
                  <a:lnTo>
                    <a:pt x="45448" y="86359"/>
                  </a:lnTo>
                  <a:lnTo>
                    <a:pt x="42773" y="85089"/>
                  </a:lnTo>
                  <a:lnTo>
                    <a:pt x="41407" y="85089"/>
                  </a:lnTo>
                  <a:lnTo>
                    <a:pt x="38970" y="83819"/>
                  </a:lnTo>
                  <a:lnTo>
                    <a:pt x="35604" y="81279"/>
                  </a:lnTo>
                  <a:lnTo>
                    <a:pt x="34395" y="81279"/>
                  </a:lnTo>
                  <a:lnTo>
                    <a:pt x="32350" y="80009"/>
                  </a:lnTo>
                  <a:lnTo>
                    <a:pt x="31494" y="80009"/>
                  </a:lnTo>
                  <a:lnTo>
                    <a:pt x="29625" y="78739"/>
                  </a:lnTo>
                  <a:lnTo>
                    <a:pt x="28612" y="77469"/>
                  </a:lnTo>
                  <a:lnTo>
                    <a:pt x="26966" y="76199"/>
                  </a:lnTo>
                  <a:lnTo>
                    <a:pt x="26333" y="76199"/>
                  </a:lnTo>
                  <a:lnTo>
                    <a:pt x="24892" y="74929"/>
                  </a:lnTo>
                  <a:lnTo>
                    <a:pt x="24092" y="74929"/>
                  </a:lnTo>
                  <a:lnTo>
                    <a:pt x="22893" y="73659"/>
                  </a:lnTo>
                  <a:lnTo>
                    <a:pt x="22484" y="72389"/>
                  </a:lnTo>
                  <a:lnTo>
                    <a:pt x="21479" y="71119"/>
                  </a:lnTo>
                  <a:lnTo>
                    <a:pt x="20894" y="71119"/>
                  </a:lnTo>
                  <a:lnTo>
                    <a:pt x="20131" y="69849"/>
                  </a:lnTo>
                  <a:lnTo>
                    <a:pt x="19954" y="69849"/>
                  </a:lnTo>
                  <a:lnTo>
                    <a:pt x="19397" y="68579"/>
                  </a:lnTo>
                  <a:lnTo>
                    <a:pt x="19034" y="67309"/>
                  </a:lnTo>
                  <a:lnTo>
                    <a:pt x="18876" y="67309"/>
                  </a:lnTo>
                  <a:lnTo>
                    <a:pt x="65975" y="35559"/>
                  </a:lnTo>
                  <a:lnTo>
                    <a:pt x="118329" y="24129"/>
                  </a:lnTo>
                  <a:lnTo>
                    <a:pt x="185006" y="19050"/>
                  </a:lnTo>
                  <a:lnTo>
                    <a:pt x="312874" y="19050"/>
                  </a:lnTo>
                  <a:lnTo>
                    <a:pt x="310339" y="17780"/>
                  </a:lnTo>
                  <a:lnTo>
                    <a:pt x="250838" y="5080"/>
                  </a:lnTo>
                  <a:lnTo>
                    <a:pt x="185006" y="0"/>
                  </a:lnTo>
                  <a:close/>
                </a:path>
                <a:path w="394335" h="410210">
                  <a:moveTo>
                    <a:pt x="238344" y="184150"/>
                  </a:moveTo>
                  <a:lnTo>
                    <a:pt x="196320" y="184150"/>
                  </a:lnTo>
                  <a:lnTo>
                    <a:pt x="228273" y="199390"/>
                  </a:lnTo>
                  <a:lnTo>
                    <a:pt x="262302" y="214630"/>
                  </a:lnTo>
                  <a:lnTo>
                    <a:pt x="296304" y="228600"/>
                  </a:lnTo>
                  <a:lnTo>
                    <a:pt x="328175" y="238760"/>
                  </a:lnTo>
                  <a:lnTo>
                    <a:pt x="311639" y="361950"/>
                  </a:lnTo>
                  <a:lnTo>
                    <a:pt x="311554" y="364490"/>
                  </a:lnTo>
                  <a:lnTo>
                    <a:pt x="308028" y="369570"/>
                  </a:lnTo>
                  <a:lnTo>
                    <a:pt x="292359" y="375920"/>
                  </a:lnTo>
                  <a:lnTo>
                    <a:pt x="286888" y="378460"/>
                  </a:lnTo>
                  <a:lnTo>
                    <a:pt x="280962" y="379730"/>
                  </a:lnTo>
                  <a:lnTo>
                    <a:pt x="274601" y="382270"/>
                  </a:lnTo>
                  <a:lnTo>
                    <a:pt x="267826" y="383540"/>
                  </a:lnTo>
                  <a:lnTo>
                    <a:pt x="248927" y="387350"/>
                  </a:lnTo>
                  <a:lnTo>
                    <a:pt x="228485" y="389890"/>
                  </a:lnTo>
                  <a:lnTo>
                    <a:pt x="185006" y="392430"/>
                  </a:lnTo>
                  <a:lnTo>
                    <a:pt x="301841" y="392430"/>
                  </a:lnTo>
                  <a:lnTo>
                    <a:pt x="330143" y="363220"/>
                  </a:lnTo>
                  <a:lnTo>
                    <a:pt x="346331" y="242570"/>
                  </a:lnTo>
                  <a:lnTo>
                    <a:pt x="386813" y="242570"/>
                  </a:lnTo>
                  <a:lnTo>
                    <a:pt x="392561" y="236220"/>
                  </a:lnTo>
                  <a:lnTo>
                    <a:pt x="393847" y="231140"/>
                  </a:lnTo>
                  <a:lnTo>
                    <a:pt x="393382" y="228600"/>
                  </a:lnTo>
                  <a:lnTo>
                    <a:pt x="364233" y="228600"/>
                  </a:lnTo>
                  <a:lnTo>
                    <a:pt x="357136" y="227330"/>
                  </a:lnTo>
                  <a:lnTo>
                    <a:pt x="348741" y="224790"/>
                  </a:lnTo>
                  <a:lnTo>
                    <a:pt x="349433" y="219710"/>
                  </a:lnTo>
                  <a:lnTo>
                    <a:pt x="330678" y="219710"/>
                  </a:lnTo>
                  <a:lnTo>
                    <a:pt x="303003" y="210820"/>
                  </a:lnTo>
                  <a:lnTo>
                    <a:pt x="271718" y="198120"/>
                  </a:lnTo>
                  <a:lnTo>
                    <a:pt x="238344" y="184150"/>
                  </a:lnTo>
                  <a:close/>
                </a:path>
                <a:path w="394335" h="410210">
                  <a:moveTo>
                    <a:pt x="386813" y="242570"/>
                  </a:moveTo>
                  <a:lnTo>
                    <a:pt x="346331" y="242570"/>
                  </a:lnTo>
                  <a:lnTo>
                    <a:pt x="355180" y="245110"/>
                  </a:lnTo>
                  <a:lnTo>
                    <a:pt x="363223" y="246380"/>
                  </a:lnTo>
                  <a:lnTo>
                    <a:pt x="378922" y="246380"/>
                  </a:lnTo>
                  <a:lnTo>
                    <a:pt x="385664" y="243840"/>
                  </a:lnTo>
                  <a:lnTo>
                    <a:pt x="386813" y="242570"/>
                  </a:lnTo>
                  <a:close/>
                </a:path>
                <a:path w="394335" h="410210">
                  <a:moveTo>
                    <a:pt x="381884" y="209550"/>
                  </a:moveTo>
                  <a:lnTo>
                    <a:pt x="350817" y="209550"/>
                  </a:lnTo>
                  <a:lnTo>
                    <a:pt x="361232" y="217170"/>
                  </a:lnTo>
                  <a:lnTo>
                    <a:pt x="368081" y="222250"/>
                  </a:lnTo>
                  <a:lnTo>
                    <a:pt x="372098" y="226060"/>
                  </a:lnTo>
                  <a:lnTo>
                    <a:pt x="374017" y="228600"/>
                  </a:lnTo>
                  <a:lnTo>
                    <a:pt x="393382" y="228600"/>
                  </a:lnTo>
                  <a:lnTo>
                    <a:pt x="392917" y="226060"/>
                  </a:lnTo>
                  <a:lnTo>
                    <a:pt x="389453" y="218440"/>
                  </a:lnTo>
                  <a:lnTo>
                    <a:pt x="381884" y="209550"/>
                  </a:lnTo>
                  <a:close/>
                </a:path>
                <a:path w="394335" h="410210">
                  <a:moveTo>
                    <a:pt x="312874" y="19050"/>
                  </a:moveTo>
                  <a:lnTo>
                    <a:pt x="185006" y="19050"/>
                  </a:lnTo>
                  <a:lnTo>
                    <a:pt x="251703" y="24130"/>
                  </a:lnTo>
                  <a:lnTo>
                    <a:pt x="304068" y="35560"/>
                  </a:lnTo>
                  <a:lnTo>
                    <a:pt x="338504" y="50800"/>
                  </a:lnTo>
                  <a:lnTo>
                    <a:pt x="351414" y="66040"/>
                  </a:lnTo>
                  <a:lnTo>
                    <a:pt x="351174" y="67310"/>
                  </a:lnTo>
                  <a:lnTo>
                    <a:pt x="351003" y="67310"/>
                  </a:lnTo>
                  <a:lnTo>
                    <a:pt x="350647" y="68580"/>
                  </a:lnTo>
                  <a:lnTo>
                    <a:pt x="350089" y="69850"/>
                  </a:lnTo>
                  <a:lnTo>
                    <a:pt x="349903" y="69850"/>
                  </a:lnTo>
                  <a:lnTo>
                    <a:pt x="349143" y="71120"/>
                  </a:lnTo>
                  <a:lnTo>
                    <a:pt x="348539" y="71120"/>
                  </a:lnTo>
                  <a:lnTo>
                    <a:pt x="347539" y="72390"/>
                  </a:lnTo>
                  <a:lnTo>
                    <a:pt x="347136" y="73660"/>
                  </a:lnTo>
                  <a:lnTo>
                    <a:pt x="345935" y="74930"/>
                  </a:lnTo>
                  <a:lnTo>
                    <a:pt x="345130" y="74930"/>
                  </a:lnTo>
                  <a:lnTo>
                    <a:pt x="343680" y="76200"/>
                  </a:lnTo>
                  <a:lnTo>
                    <a:pt x="343068" y="76200"/>
                  </a:lnTo>
                  <a:lnTo>
                    <a:pt x="341418" y="77470"/>
                  </a:lnTo>
                  <a:lnTo>
                    <a:pt x="340403" y="78740"/>
                  </a:lnTo>
                  <a:lnTo>
                    <a:pt x="338535" y="80010"/>
                  </a:lnTo>
                  <a:lnTo>
                    <a:pt x="337691" y="80010"/>
                  </a:lnTo>
                  <a:lnTo>
                    <a:pt x="335637" y="81280"/>
                  </a:lnTo>
                  <a:lnTo>
                    <a:pt x="334436" y="81280"/>
                  </a:lnTo>
                  <a:lnTo>
                    <a:pt x="332158" y="82550"/>
                  </a:lnTo>
                  <a:lnTo>
                    <a:pt x="331081" y="83820"/>
                  </a:lnTo>
                  <a:lnTo>
                    <a:pt x="328617" y="85090"/>
                  </a:lnTo>
                  <a:lnTo>
                    <a:pt x="327245" y="85090"/>
                  </a:lnTo>
                  <a:lnTo>
                    <a:pt x="324572" y="86360"/>
                  </a:lnTo>
                  <a:lnTo>
                    <a:pt x="323262" y="86360"/>
                  </a:lnTo>
                  <a:lnTo>
                    <a:pt x="320395" y="87630"/>
                  </a:lnTo>
                  <a:lnTo>
                    <a:pt x="315800" y="88900"/>
                  </a:lnTo>
                  <a:lnTo>
                    <a:pt x="314273" y="90170"/>
                  </a:lnTo>
                  <a:lnTo>
                    <a:pt x="311011" y="91440"/>
                  </a:lnTo>
                  <a:lnTo>
                    <a:pt x="309283" y="91440"/>
                  </a:lnTo>
                  <a:lnTo>
                    <a:pt x="305850" y="92710"/>
                  </a:lnTo>
                  <a:lnTo>
                    <a:pt x="304153" y="92710"/>
                  </a:lnTo>
                  <a:lnTo>
                    <a:pt x="300504" y="93980"/>
                  </a:lnTo>
                  <a:lnTo>
                    <a:pt x="298582" y="93980"/>
                  </a:lnTo>
                  <a:lnTo>
                    <a:pt x="294793" y="95250"/>
                  </a:lnTo>
                  <a:lnTo>
                    <a:pt x="347346" y="95250"/>
                  </a:lnTo>
                  <a:lnTo>
                    <a:pt x="330678" y="219710"/>
                  </a:lnTo>
                  <a:lnTo>
                    <a:pt x="349433" y="219710"/>
                  </a:lnTo>
                  <a:lnTo>
                    <a:pt x="350817" y="209550"/>
                  </a:lnTo>
                  <a:lnTo>
                    <a:pt x="381884" y="209550"/>
                  </a:lnTo>
                  <a:lnTo>
                    <a:pt x="369980" y="199390"/>
                  </a:lnTo>
                  <a:lnTo>
                    <a:pt x="353514" y="189230"/>
                  </a:lnTo>
                  <a:lnTo>
                    <a:pt x="370004" y="67310"/>
                  </a:lnTo>
                  <a:lnTo>
                    <a:pt x="370034" y="66040"/>
                  </a:lnTo>
                  <a:lnTo>
                    <a:pt x="353431" y="39370"/>
                  </a:lnTo>
                  <a:lnTo>
                    <a:pt x="312874" y="19050"/>
                  </a:lnTo>
                  <a:close/>
                </a:path>
                <a:path w="394335" h="410210">
                  <a:moveTo>
                    <a:pt x="185022" y="149860"/>
                  </a:moveTo>
                  <a:lnTo>
                    <a:pt x="177442" y="151129"/>
                  </a:lnTo>
                  <a:lnTo>
                    <a:pt x="171247" y="154939"/>
                  </a:lnTo>
                  <a:lnTo>
                    <a:pt x="167067" y="161289"/>
                  </a:lnTo>
                  <a:lnTo>
                    <a:pt x="165533" y="168909"/>
                  </a:lnTo>
                  <a:lnTo>
                    <a:pt x="167067" y="176529"/>
                  </a:lnTo>
                  <a:lnTo>
                    <a:pt x="171247" y="182879"/>
                  </a:lnTo>
                  <a:lnTo>
                    <a:pt x="177442" y="186689"/>
                  </a:lnTo>
                  <a:lnTo>
                    <a:pt x="185022" y="187960"/>
                  </a:lnTo>
                  <a:lnTo>
                    <a:pt x="189245" y="187960"/>
                  </a:lnTo>
                  <a:lnTo>
                    <a:pt x="193135" y="186690"/>
                  </a:lnTo>
                  <a:lnTo>
                    <a:pt x="196320" y="184150"/>
                  </a:lnTo>
                  <a:lnTo>
                    <a:pt x="238344" y="184150"/>
                  </a:lnTo>
                  <a:lnTo>
                    <a:pt x="207013" y="168910"/>
                  </a:lnTo>
                  <a:lnTo>
                    <a:pt x="184131" y="168910"/>
                  </a:lnTo>
                  <a:lnTo>
                    <a:pt x="184533" y="167640"/>
                  </a:lnTo>
                  <a:lnTo>
                    <a:pt x="204402" y="167640"/>
                  </a:lnTo>
                  <a:lnTo>
                    <a:pt x="202622" y="160020"/>
                  </a:lnTo>
                  <a:lnTo>
                    <a:pt x="198425" y="154940"/>
                  </a:lnTo>
                  <a:lnTo>
                    <a:pt x="192371" y="151130"/>
                  </a:lnTo>
                  <a:lnTo>
                    <a:pt x="185022" y="149860"/>
                  </a:lnTo>
                  <a:close/>
                </a:path>
                <a:path w="394335" h="410210">
                  <a:moveTo>
                    <a:pt x="204402" y="167640"/>
                  </a:moveTo>
                  <a:lnTo>
                    <a:pt x="185386" y="167640"/>
                  </a:lnTo>
                  <a:lnTo>
                    <a:pt x="184712" y="168910"/>
                  </a:lnTo>
                  <a:lnTo>
                    <a:pt x="207013" y="168910"/>
                  </a:lnTo>
                  <a:lnTo>
                    <a:pt x="204402" y="167640"/>
                  </a:lnTo>
                  <a:close/>
                </a:path>
                <a:path w="394335" h="410210">
                  <a:moveTo>
                    <a:pt x="218257" y="124460"/>
                  </a:moveTo>
                  <a:lnTo>
                    <a:pt x="153112" y="124459"/>
                  </a:lnTo>
                  <a:lnTo>
                    <a:pt x="159388" y="125729"/>
                  </a:lnTo>
                  <a:lnTo>
                    <a:pt x="210624" y="125730"/>
                  </a:lnTo>
                  <a:lnTo>
                    <a:pt x="218257" y="124460"/>
                  </a:lnTo>
                  <a:close/>
                </a:path>
                <a:path w="394335" h="410210">
                  <a:moveTo>
                    <a:pt x="238109" y="123190"/>
                  </a:moveTo>
                  <a:lnTo>
                    <a:pt x="131942" y="123189"/>
                  </a:lnTo>
                  <a:lnTo>
                    <a:pt x="142325" y="124459"/>
                  </a:lnTo>
                  <a:lnTo>
                    <a:pt x="227695" y="124460"/>
                  </a:lnTo>
                  <a:lnTo>
                    <a:pt x="238109" y="123190"/>
                  </a:lnTo>
                  <a:close/>
                </a:path>
                <a:path w="394335" h="410210">
                  <a:moveTo>
                    <a:pt x="250608" y="121920"/>
                  </a:moveTo>
                  <a:lnTo>
                    <a:pt x="123643" y="121919"/>
                  </a:lnTo>
                  <a:lnTo>
                    <a:pt x="127773" y="123189"/>
                  </a:lnTo>
                  <a:lnTo>
                    <a:pt x="242247" y="123190"/>
                  </a:lnTo>
                  <a:lnTo>
                    <a:pt x="250608" y="121920"/>
                  </a:lnTo>
                  <a:close/>
                </a:path>
                <a:path w="394335" h="410210">
                  <a:moveTo>
                    <a:pt x="268966" y="119380"/>
                  </a:moveTo>
                  <a:lnTo>
                    <a:pt x="101070" y="119379"/>
                  </a:lnTo>
                  <a:lnTo>
                    <a:pt x="106742" y="120649"/>
                  </a:lnTo>
                  <a:lnTo>
                    <a:pt x="112616" y="120649"/>
                  </a:lnTo>
                  <a:lnTo>
                    <a:pt x="116010" y="121919"/>
                  </a:lnTo>
                  <a:lnTo>
                    <a:pt x="254010" y="121920"/>
                  </a:lnTo>
                  <a:lnTo>
                    <a:pt x="263293" y="120650"/>
                  </a:lnTo>
                  <a:lnTo>
                    <a:pt x="268966" y="119380"/>
                  </a:lnTo>
                  <a:close/>
                </a:path>
                <a:path w="394335" h="410210">
                  <a:moveTo>
                    <a:pt x="283394" y="116840"/>
                  </a:moveTo>
                  <a:lnTo>
                    <a:pt x="86657" y="116839"/>
                  </a:lnTo>
                  <a:lnTo>
                    <a:pt x="92445" y="118109"/>
                  </a:lnTo>
                  <a:lnTo>
                    <a:pt x="96707" y="119379"/>
                  </a:lnTo>
                  <a:lnTo>
                    <a:pt x="273313" y="119380"/>
                  </a:lnTo>
                  <a:lnTo>
                    <a:pt x="278357" y="118110"/>
                  </a:lnTo>
                  <a:lnTo>
                    <a:pt x="279884" y="118110"/>
                  </a:lnTo>
                  <a:lnTo>
                    <a:pt x="283394" y="116840"/>
                  </a:lnTo>
                  <a:close/>
                </a:path>
                <a:path w="394335" h="410210">
                  <a:moveTo>
                    <a:pt x="318024" y="107950"/>
                  </a:moveTo>
                  <a:lnTo>
                    <a:pt x="52004" y="107949"/>
                  </a:lnTo>
                  <a:lnTo>
                    <a:pt x="56351" y="109219"/>
                  </a:lnTo>
                  <a:lnTo>
                    <a:pt x="60001" y="110489"/>
                  </a:lnTo>
                  <a:lnTo>
                    <a:pt x="65905" y="111759"/>
                  </a:lnTo>
                  <a:lnTo>
                    <a:pt x="69881" y="113029"/>
                  </a:lnTo>
                  <a:lnTo>
                    <a:pt x="72833" y="114299"/>
                  </a:lnTo>
                  <a:lnTo>
                    <a:pt x="78474" y="115569"/>
                  </a:lnTo>
                  <a:lnTo>
                    <a:pt x="83186" y="116839"/>
                  </a:lnTo>
                  <a:lnTo>
                    <a:pt x="286842" y="116840"/>
                  </a:lnTo>
                  <a:lnTo>
                    <a:pt x="291569" y="115570"/>
                  </a:lnTo>
                  <a:lnTo>
                    <a:pt x="297195" y="114300"/>
                  </a:lnTo>
                  <a:lnTo>
                    <a:pt x="300155" y="113030"/>
                  </a:lnTo>
                  <a:lnTo>
                    <a:pt x="306261" y="111760"/>
                  </a:lnTo>
                  <a:lnTo>
                    <a:pt x="310035" y="110490"/>
                  </a:lnTo>
                  <a:lnTo>
                    <a:pt x="313692" y="109220"/>
                  </a:lnTo>
                  <a:lnTo>
                    <a:pt x="318024" y="107950"/>
                  </a:lnTo>
                  <a:close/>
                </a:path>
                <a:path w="394335" h="410210">
                  <a:moveTo>
                    <a:pt x="77087" y="95249"/>
                  </a:moveTo>
                  <a:lnTo>
                    <a:pt x="22698" y="95249"/>
                  </a:lnTo>
                  <a:lnTo>
                    <a:pt x="24994" y="97789"/>
                  </a:lnTo>
                  <a:lnTo>
                    <a:pt x="27459" y="99059"/>
                  </a:lnTo>
                  <a:lnTo>
                    <a:pt x="30778" y="100329"/>
                  </a:lnTo>
                  <a:lnTo>
                    <a:pt x="31578" y="100329"/>
                  </a:lnTo>
                  <a:lnTo>
                    <a:pt x="34572" y="101599"/>
                  </a:lnTo>
                  <a:lnTo>
                    <a:pt x="36887" y="102869"/>
                  </a:lnTo>
                  <a:lnTo>
                    <a:pt x="41397" y="104139"/>
                  </a:lnTo>
                  <a:lnTo>
                    <a:pt x="45030" y="105409"/>
                  </a:lnTo>
                  <a:lnTo>
                    <a:pt x="47680" y="106679"/>
                  </a:lnTo>
                  <a:lnTo>
                    <a:pt x="51237" y="107949"/>
                  </a:lnTo>
                  <a:lnTo>
                    <a:pt x="319574" y="107950"/>
                  </a:lnTo>
                  <a:lnTo>
                    <a:pt x="322340" y="106680"/>
                  </a:lnTo>
                  <a:lnTo>
                    <a:pt x="153987" y="106679"/>
                  </a:lnTo>
                  <a:lnTo>
                    <a:pt x="150469" y="105409"/>
                  </a:lnTo>
                  <a:lnTo>
                    <a:pt x="137397" y="105409"/>
                  </a:lnTo>
                  <a:lnTo>
                    <a:pt x="132058" y="104139"/>
                  </a:lnTo>
                  <a:lnTo>
                    <a:pt x="129865" y="104139"/>
                  </a:lnTo>
                  <a:lnTo>
                    <a:pt x="121899" y="102869"/>
                  </a:lnTo>
                  <a:lnTo>
                    <a:pt x="114654" y="102869"/>
                  </a:lnTo>
                  <a:lnTo>
                    <a:pt x="109881" y="101599"/>
                  </a:lnTo>
                  <a:lnTo>
                    <a:pt x="107300" y="101599"/>
                  </a:lnTo>
                  <a:lnTo>
                    <a:pt x="102566" y="100329"/>
                  </a:lnTo>
                  <a:lnTo>
                    <a:pt x="95940" y="99059"/>
                  </a:lnTo>
                  <a:lnTo>
                    <a:pt x="89338" y="99059"/>
                  </a:lnTo>
                  <a:lnTo>
                    <a:pt x="87339" y="97789"/>
                  </a:lnTo>
                  <a:lnTo>
                    <a:pt x="83193" y="96519"/>
                  </a:lnTo>
                  <a:lnTo>
                    <a:pt x="81078" y="96519"/>
                  </a:lnTo>
                  <a:lnTo>
                    <a:pt x="77087" y="95249"/>
                  </a:lnTo>
                  <a:close/>
                </a:path>
                <a:path w="394335" h="410210">
                  <a:moveTo>
                    <a:pt x="338481" y="100330"/>
                  </a:moveTo>
                  <a:lnTo>
                    <a:pt x="267377" y="100330"/>
                  </a:lnTo>
                  <a:lnTo>
                    <a:pt x="262735" y="101600"/>
                  </a:lnTo>
                  <a:lnTo>
                    <a:pt x="255389" y="102870"/>
                  </a:lnTo>
                  <a:lnTo>
                    <a:pt x="248105" y="102870"/>
                  </a:lnTo>
                  <a:lnTo>
                    <a:pt x="240147" y="104140"/>
                  </a:lnTo>
                  <a:lnTo>
                    <a:pt x="237954" y="104140"/>
                  </a:lnTo>
                  <a:lnTo>
                    <a:pt x="232507" y="105410"/>
                  </a:lnTo>
                  <a:lnTo>
                    <a:pt x="221751" y="105410"/>
                  </a:lnTo>
                  <a:lnTo>
                    <a:pt x="216017" y="106680"/>
                  </a:lnTo>
                  <a:lnTo>
                    <a:pt x="322340" y="106680"/>
                  </a:lnTo>
                  <a:lnTo>
                    <a:pt x="325006" y="105410"/>
                  </a:lnTo>
                  <a:lnTo>
                    <a:pt x="329686" y="104140"/>
                  </a:lnTo>
                  <a:lnTo>
                    <a:pt x="333150" y="102870"/>
                  </a:lnTo>
                  <a:lnTo>
                    <a:pt x="335490" y="101600"/>
                  </a:lnTo>
                  <a:lnTo>
                    <a:pt x="338481" y="100330"/>
                  </a:lnTo>
                  <a:close/>
                </a:path>
                <a:path w="394335" h="410210">
                  <a:moveTo>
                    <a:pt x="347346" y="95250"/>
                  </a:moveTo>
                  <a:lnTo>
                    <a:pt x="292933" y="95250"/>
                  </a:lnTo>
                  <a:lnTo>
                    <a:pt x="288911" y="96520"/>
                  </a:lnTo>
                  <a:lnTo>
                    <a:pt x="286749" y="97790"/>
                  </a:lnTo>
                  <a:lnTo>
                    <a:pt x="282627" y="97790"/>
                  </a:lnTo>
                  <a:lnTo>
                    <a:pt x="280651" y="99060"/>
                  </a:lnTo>
                  <a:lnTo>
                    <a:pt x="273909" y="99060"/>
                  </a:lnTo>
                  <a:lnTo>
                    <a:pt x="269446" y="100330"/>
                  </a:lnTo>
                  <a:lnTo>
                    <a:pt x="339264" y="100330"/>
                  </a:lnTo>
                  <a:lnTo>
                    <a:pt x="342572" y="99060"/>
                  </a:lnTo>
                  <a:lnTo>
                    <a:pt x="345044" y="97790"/>
                  </a:lnTo>
                  <a:lnTo>
                    <a:pt x="347346" y="9525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13759" y="1996693"/>
              <a:ext cx="1202690" cy="103505"/>
            </a:xfrm>
            <a:custGeom>
              <a:avLst/>
              <a:gdLst/>
              <a:ahLst/>
              <a:cxnLst/>
              <a:rect l="l" t="t" r="r" b="b"/>
              <a:pathLst>
                <a:path w="1202689" h="103505">
                  <a:moveTo>
                    <a:pt x="1183331" y="51561"/>
                  </a:moveTo>
                  <a:lnTo>
                    <a:pt x="1138047" y="91185"/>
                  </a:lnTo>
                  <a:lnTo>
                    <a:pt x="1135379" y="93598"/>
                  </a:lnTo>
                  <a:lnTo>
                    <a:pt x="1135126" y="97535"/>
                  </a:lnTo>
                  <a:lnTo>
                    <a:pt x="1137412" y="100202"/>
                  </a:lnTo>
                  <a:lnTo>
                    <a:pt x="1139825" y="102869"/>
                  </a:lnTo>
                  <a:lnTo>
                    <a:pt x="1143762" y="103123"/>
                  </a:lnTo>
                  <a:lnTo>
                    <a:pt x="1146428" y="100837"/>
                  </a:lnTo>
                  <a:lnTo>
                    <a:pt x="1195439" y="57911"/>
                  </a:lnTo>
                  <a:lnTo>
                    <a:pt x="1193038" y="57911"/>
                  </a:lnTo>
                  <a:lnTo>
                    <a:pt x="1193038" y="56387"/>
                  </a:lnTo>
                  <a:lnTo>
                    <a:pt x="1188847" y="56387"/>
                  </a:lnTo>
                  <a:lnTo>
                    <a:pt x="1183331" y="51561"/>
                  </a:lnTo>
                  <a:close/>
                </a:path>
                <a:path w="1202689" h="103505">
                  <a:moveTo>
                    <a:pt x="1176074" y="45211"/>
                  </a:moveTo>
                  <a:lnTo>
                    <a:pt x="0" y="45211"/>
                  </a:lnTo>
                  <a:lnTo>
                    <a:pt x="0" y="57911"/>
                  </a:lnTo>
                  <a:lnTo>
                    <a:pt x="1176074" y="57911"/>
                  </a:lnTo>
                  <a:lnTo>
                    <a:pt x="1183331" y="51561"/>
                  </a:lnTo>
                  <a:lnTo>
                    <a:pt x="1176074" y="45211"/>
                  </a:lnTo>
                  <a:close/>
                </a:path>
                <a:path w="1202689" h="103505">
                  <a:moveTo>
                    <a:pt x="1195439" y="45211"/>
                  </a:moveTo>
                  <a:lnTo>
                    <a:pt x="1193038" y="45211"/>
                  </a:lnTo>
                  <a:lnTo>
                    <a:pt x="1193038" y="57911"/>
                  </a:lnTo>
                  <a:lnTo>
                    <a:pt x="1195439" y="57911"/>
                  </a:lnTo>
                  <a:lnTo>
                    <a:pt x="1202689" y="51561"/>
                  </a:lnTo>
                  <a:lnTo>
                    <a:pt x="1195439" y="45211"/>
                  </a:lnTo>
                  <a:close/>
                </a:path>
                <a:path w="1202689" h="103505">
                  <a:moveTo>
                    <a:pt x="1188847" y="46735"/>
                  </a:moveTo>
                  <a:lnTo>
                    <a:pt x="1183331" y="51561"/>
                  </a:lnTo>
                  <a:lnTo>
                    <a:pt x="1188847" y="56387"/>
                  </a:lnTo>
                  <a:lnTo>
                    <a:pt x="1188847" y="46735"/>
                  </a:lnTo>
                  <a:close/>
                </a:path>
                <a:path w="1202689" h="103505">
                  <a:moveTo>
                    <a:pt x="1193038" y="46735"/>
                  </a:moveTo>
                  <a:lnTo>
                    <a:pt x="1188847" y="46735"/>
                  </a:lnTo>
                  <a:lnTo>
                    <a:pt x="1188847" y="56387"/>
                  </a:lnTo>
                  <a:lnTo>
                    <a:pt x="1193038" y="56387"/>
                  </a:lnTo>
                  <a:lnTo>
                    <a:pt x="1193038" y="46735"/>
                  </a:lnTo>
                  <a:close/>
                </a:path>
                <a:path w="1202689" h="103505">
                  <a:moveTo>
                    <a:pt x="1143762" y="0"/>
                  </a:moveTo>
                  <a:lnTo>
                    <a:pt x="1139825" y="253"/>
                  </a:lnTo>
                  <a:lnTo>
                    <a:pt x="1137412" y="2920"/>
                  </a:lnTo>
                  <a:lnTo>
                    <a:pt x="1135126" y="5587"/>
                  </a:lnTo>
                  <a:lnTo>
                    <a:pt x="1135379" y="9525"/>
                  </a:lnTo>
                  <a:lnTo>
                    <a:pt x="1138047" y="11937"/>
                  </a:lnTo>
                  <a:lnTo>
                    <a:pt x="1183331" y="51561"/>
                  </a:lnTo>
                  <a:lnTo>
                    <a:pt x="1188847" y="46735"/>
                  </a:lnTo>
                  <a:lnTo>
                    <a:pt x="1193038" y="46735"/>
                  </a:lnTo>
                  <a:lnTo>
                    <a:pt x="1193038" y="45211"/>
                  </a:lnTo>
                  <a:lnTo>
                    <a:pt x="1195439" y="45211"/>
                  </a:lnTo>
                  <a:lnTo>
                    <a:pt x="1146428" y="2285"/>
                  </a:lnTo>
                  <a:lnTo>
                    <a:pt x="1143762" y="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1759" y="1667255"/>
              <a:ext cx="762000" cy="7620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352" y="1813559"/>
              <a:ext cx="469391" cy="4709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80744" y="1993772"/>
              <a:ext cx="4921250" cy="107950"/>
            </a:xfrm>
            <a:custGeom>
              <a:avLst/>
              <a:gdLst/>
              <a:ahLst/>
              <a:cxnLst/>
              <a:rect l="l" t="t" r="r" b="b"/>
              <a:pathLst>
                <a:path w="4921250" h="107950">
                  <a:moveTo>
                    <a:pt x="1270889" y="48133"/>
                  </a:moveTo>
                  <a:lnTo>
                    <a:pt x="26631" y="49644"/>
                  </a:lnTo>
                  <a:lnTo>
                    <a:pt x="64643" y="16383"/>
                  </a:lnTo>
                  <a:lnTo>
                    <a:pt x="67183" y="13970"/>
                  </a:lnTo>
                  <a:lnTo>
                    <a:pt x="67437" y="10033"/>
                  </a:lnTo>
                  <a:lnTo>
                    <a:pt x="62865" y="4699"/>
                  </a:lnTo>
                  <a:lnTo>
                    <a:pt x="58801" y="4445"/>
                  </a:lnTo>
                  <a:lnTo>
                    <a:pt x="56261" y="6731"/>
                  </a:lnTo>
                  <a:lnTo>
                    <a:pt x="0" y="56134"/>
                  </a:lnTo>
                  <a:lnTo>
                    <a:pt x="56388" y="105283"/>
                  </a:lnTo>
                  <a:lnTo>
                    <a:pt x="58928" y="107569"/>
                  </a:lnTo>
                  <a:lnTo>
                    <a:pt x="62992" y="107315"/>
                  </a:lnTo>
                  <a:lnTo>
                    <a:pt x="67564" y="101981"/>
                  </a:lnTo>
                  <a:lnTo>
                    <a:pt x="67310" y="97917"/>
                  </a:lnTo>
                  <a:lnTo>
                    <a:pt x="64643" y="95631"/>
                  </a:lnTo>
                  <a:lnTo>
                    <a:pt x="26504" y="62357"/>
                  </a:lnTo>
                  <a:lnTo>
                    <a:pt x="1270889" y="60833"/>
                  </a:lnTo>
                  <a:lnTo>
                    <a:pt x="1270889" y="48133"/>
                  </a:lnTo>
                  <a:close/>
                </a:path>
                <a:path w="4921250" h="107950">
                  <a:moveTo>
                    <a:pt x="4921123" y="51435"/>
                  </a:moveTo>
                  <a:lnTo>
                    <a:pt x="4913833" y="45085"/>
                  </a:lnTo>
                  <a:lnTo>
                    <a:pt x="4864735" y="2286"/>
                  </a:lnTo>
                  <a:lnTo>
                    <a:pt x="4862195" y="0"/>
                  </a:lnTo>
                  <a:lnTo>
                    <a:pt x="4858131" y="254"/>
                  </a:lnTo>
                  <a:lnTo>
                    <a:pt x="4853559" y="5588"/>
                  </a:lnTo>
                  <a:lnTo>
                    <a:pt x="4853813" y="9525"/>
                  </a:lnTo>
                  <a:lnTo>
                    <a:pt x="4856480" y="11811"/>
                  </a:lnTo>
                  <a:lnTo>
                    <a:pt x="4894529" y="45110"/>
                  </a:lnTo>
                  <a:lnTo>
                    <a:pt x="3692652" y="46736"/>
                  </a:lnTo>
                  <a:lnTo>
                    <a:pt x="3692652" y="59436"/>
                  </a:lnTo>
                  <a:lnTo>
                    <a:pt x="4894618" y="57810"/>
                  </a:lnTo>
                  <a:lnTo>
                    <a:pt x="4856480" y="91186"/>
                  </a:lnTo>
                  <a:lnTo>
                    <a:pt x="4853940" y="93472"/>
                  </a:lnTo>
                  <a:lnTo>
                    <a:pt x="4853686" y="97536"/>
                  </a:lnTo>
                  <a:lnTo>
                    <a:pt x="4855972" y="100203"/>
                  </a:lnTo>
                  <a:lnTo>
                    <a:pt x="4858258" y="102743"/>
                  </a:lnTo>
                  <a:lnTo>
                    <a:pt x="4862322" y="102997"/>
                  </a:lnTo>
                  <a:lnTo>
                    <a:pt x="4864862" y="100711"/>
                  </a:lnTo>
                  <a:lnTo>
                    <a:pt x="4921123" y="51435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1740" y="1664207"/>
              <a:ext cx="762000" cy="7620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85622" y="2411730"/>
            <a:ext cx="1129030" cy="8458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11125" marR="146685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ureau 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endParaRPr sz="1100">
              <a:latin typeface="Arial MT"/>
              <a:cs typeface="Arial MT"/>
            </a:endParaRPr>
          </a:p>
          <a:p>
            <a:pPr algn="ctr" marL="12065" marR="5080" indent="635">
              <a:lnSpc>
                <a:spcPct val="100000"/>
              </a:lnSpc>
              <a:spcBef>
                <a:spcPts val="450"/>
              </a:spcBef>
            </a:pPr>
            <a:r>
              <a:rPr dirty="0" sz="1400" spc="20">
                <a:solidFill>
                  <a:srgbClr val="3A3838"/>
                </a:solidFill>
                <a:latin typeface="Trebuchet MS"/>
                <a:cs typeface="Trebuchet MS"/>
              </a:rPr>
              <a:t>National </a:t>
            </a:r>
            <a:r>
              <a:rPr dirty="0" sz="1400" spc="25">
                <a:solidFill>
                  <a:srgbClr val="3A3838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3A3838"/>
                </a:solidFill>
                <a:latin typeface="Trebuchet MS"/>
                <a:cs typeface="Trebuchet MS"/>
              </a:rPr>
              <a:t>Cre</a:t>
            </a:r>
            <a:r>
              <a:rPr dirty="0" sz="1400" spc="-5">
                <a:solidFill>
                  <a:srgbClr val="3A3838"/>
                </a:solidFill>
                <a:latin typeface="Trebuchet MS"/>
                <a:cs typeface="Trebuchet MS"/>
              </a:rPr>
              <a:t>dit</a:t>
            </a:r>
            <a:r>
              <a:rPr dirty="0" sz="1400" spc="-70">
                <a:solidFill>
                  <a:srgbClr val="3A3838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3A3838"/>
                </a:solidFill>
                <a:latin typeface="Trebuchet MS"/>
                <a:cs typeface="Trebuchet MS"/>
              </a:rPr>
              <a:t>Bur</a:t>
            </a:r>
            <a:r>
              <a:rPr dirty="0" sz="1400" spc="-10">
                <a:solidFill>
                  <a:srgbClr val="3A3838"/>
                </a:solidFill>
                <a:latin typeface="Trebuchet MS"/>
                <a:cs typeface="Trebuchet MS"/>
              </a:rPr>
              <a:t>ea</a:t>
            </a:r>
            <a:r>
              <a:rPr dirty="0" sz="1400" spc="40">
                <a:solidFill>
                  <a:srgbClr val="3A3838"/>
                </a:solidFill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65248" y="2823972"/>
            <a:ext cx="1335405" cy="431800"/>
          </a:xfrm>
          <a:custGeom>
            <a:avLst/>
            <a:gdLst/>
            <a:ahLst/>
            <a:cxnLst/>
            <a:rect l="l" t="t" r="r" b="b"/>
            <a:pathLst>
              <a:path w="1335404" h="431800">
                <a:moveTo>
                  <a:pt x="1263141" y="0"/>
                </a:moveTo>
                <a:lnTo>
                  <a:pt x="71881" y="0"/>
                </a:lnTo>
                <a:lnTo>
                  <a:pt x="43880" y="5641"/>
                </a:lnTo>
                <a:lnTo>
                  <a:pt x="21034" y="21034"/>
                </a:lnTo>
                <a:lnTo>
                  <a:pt x="5641" y="43880"/>
                </a:lnTo>
                <a:lnTo>
                  <a:pt x="0" y="71881"/>
                </a:lnTo>
                <a:lnTo>
                  <a:pt x="0" y="359410"/>
                </a:lnTo>
                <a:lnTo>
                  <a:pt x="5641" y="387411"/>
                </a:lnTo>
                <a:lnTo>
                  <a:pt x="21034" y="410257"/>
                </a:lnTo>
                <a:lnTo>
                  <a:pt x="43880" y="425650"/>
                </a:lnTo>
                <a:lnTo>
                  <a:pt x="71881" y="431291"/>
                </a:lnTo>
                <a:lnTo>
                  <a:pt x="1263141" y="431291"/>
                </a:lnTo>
                <a:lnTo>
                  <a:pt x="1291143" y="425650"/>
                </a:lnTo>
                <a:lnTo>
                  <a:pt x="1313989" y="410257"/>
                </a:lnTo>
                <a:lnTo>
                  <a:pt x="1329382" y="387411"/>
                </a:lnTo>
                <a:lnTo>
                  <a:pt x="1335024" y="359410"/>
                </a:lnTo>
                <a:lnTo>
                  <a:pt x="1335024" y="71881"/>
                </a:lnTo>
                <a:lnTo>
                  <a:pt x="1329382" y="43880"/>
                </a:lnTo>
                <a:lnTo>
                  <a:pt x="1313989" y="21034"/>
                </a:lnTo>
                <a:lnTo>
                  <a:pt x="1291143" y="5641"/>
                </a:lnTo>
                <a:lnTo>
                  <a:pt x="126314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364485" y="2486101"/>
            <a:ext cx="1211580" cy="768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z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12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AppFlow</a:t>
            </a:r>
            <a:endParaRPr sz="1200">
              <a:latin typeface="Arial MT"/>
              <a:cs typeface="Arial MT"/>
            </a:endParaRPr>
          </a:p>
          <a:p>
            <a:pPr marL="260985" marR="130810" indent="97155">
              <a:lnSpc>
                <a:spcPct val="100000"/>
              </a:lnSpc>
              <a:spcBef>
                <a:spcPts val="1050"/>
              </a:spcBef>
            </a:pPr>
            <a:r>
              <a:rPr dirty="0" sz="1400" spc="35">
                <a:solidFill>
                  <a:srgbClr val="3A3838"/>
                </a:solidFill>
                <a:latin typeface="Trebuchet MS"/>
                <a:cs typeface="Trebuchet MS"/>
              </a:rPr>
              <a:t>Custom </a:t>
            </a:r>
            <a:r>
              <a:rPr dirty="0" sz="1400" spc="40">
                <a:solidFill>
                  <a:srgbClr val="3A3838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3A3838"/>
                </a:solidFill>
                <a:latin typeface="Trebuchet MS"/>
                <a:cs typeface="Trebuchet MS"/>
              </a:rPr>
              <a:t>con</a:t>
            </a:r>
            <a:r>
              <a:rPr dirty="0" sz="1400" spc="-5">
                <a:solidFill>
                  <a:srgbClr val="3A3838"/>
                </a:solidFill>
                <a:latin typeface="Trebuchet MS"/>
                <a:cs typeface="Trebuchet MS"/>
              </a:rPr>
              <a:t>nec</a:t>
            </a:r>
            <a:r>
              <a:rPr dirty="0" sz="1400" spc="5">
                <a:solidFill>
                  <a:srgbClr val="3A3838"/>
                </a:solidFill>
                <a:latin typeface="Trebuchet MS"/>
                <a:cs typeface="Trebuchet MS"/>
              </a:rPr>
              <a:t>tor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83351" y="2471673"/>
            <a:ext cx="14465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dirty="0" sz="12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Glue</a:t>
            </a:r>
            <a:r>
              <a:rPr dirty="0" sz="12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DataBrew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49852" y="2823972"/>
            <a:ext cx="1336675" cy="443865"/>
          </a:xfrm>
          <a:custGeom>
            <a:avLst/>
            <a:gdLst/>
            <a:ahLst/>
            <a:cxnLst/>
            <a:rect l="l" t="t" r="r" b="b"/>
            <a:pathLst>
              <a:path w="1336675" h="443864">
                <a:moveTo>
                  <a:pt x="1262634" y="0"/>
                </a:moveTo>
                <a:lnTo>
                  <a:pt x="73913" y="0"/>
                </a:lnTo>
                <a:lnTo>
                  <a:pt x="45166" y="5816"/>
                </a:lnTo>
                <a:lnTo>
                  <a:pt x="21669" y="21669"/>
                </a:lnTo>
                <a:lnTo>
                  <a:pt x="5816" y="45166"/>
                </a:lnTo>
                <a:lnTo>
                  <a:pt x="0" y="73913"/>
                </a:lnTo>
                <a:lnTo>
                  <a:pt x="0" y="369569"/>
                </a:lnTo>
                <a:lnTo>
                  <a:pt x="5816" y="398317"/>
                </a:lnTo>
                <a:lnTo>
                  <a:pt x="21669" y="421814"/>
                </a:lnTo>
                <a:lnTo>
                  <a:pt x="45166" y="437667"/>
                </a:lnTo>
                <a:lnTo>
                  <a:pt x="73913" y="443483"/>
                </a:lnTo>
                <a:lnTo>
                  <a:pt x="1262634" y="443483"/>
                </a:lnTo>
                <a:lnTo>
                  <a:pt x="1291381" y="437667"/>
                </a:lnTo>
                <a:lnTo>
                  <a:pt x="1314878" y="421814"/>
                </a:lnTo>
                <a:lnTo>
                  <a:pt x="1330731" y="398317"/>
                </a:lnTo>
                <a:lnTo>
                  <a:pt x="1336548" y="369569"/>
                </a:lnTo>
                <a:lnTo>
                  <a:pt x="1336548" y="73913"/>
                </a:lnTo>
                <a:lnTo>
                  <a:pt x="1330731" y="45166"/>
                </a:lnTo>
                <a:lnTo>
                  <a:pt x="1314878" y="21669"/>
                </a:lnTo>
                <a:lnTo>
                  <a:pt x="1291381" y="5816"/>
                </a:lnTo>
                <a:lnTo>
                  <a:pt x="12626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253610" y="2807970"/>
            <a:ext cx="113093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3A3838"/>
                </a:solidFill>
                <a:latin typeface="Trebuchet MS"/>
                <a:cs typeface="Trebuchet MS"/>
              </a:rPr>
              <a:t>C</a:t>
            </a:r>
            <a:r>
              <a:rPr dirty="0" sz="1400">
                <a:solidFill>
                  <a:srgbClr val="3A3838"/>
                </a:solidFill>
                <a:latin typeface="Trebuchet MS"/>
                <a:cs typeface="Trebuchet MS"/>
              </a:rPr>
              <a:t>r</a:t>
            </a:r>
            <a:r>
              <a:rPr dirty="0" sz="1400" spc="10">
                <a:solidFill>
                  <a:srgbClr val="3A3838"/>
                </a:solidFill>
                <a:latin typeface="Trebuchet MS"/>
                <a:cs typeface="Trebuchet MS"/>
              </a:rPr>
              <a:t>ed</a:t>
            </a:r>
            <a:r>
              <a:rPr dirty="0" sz="1400" spc="-30">
                <a:solidFill>
                  <a:srgbClr val="3A3838"/>
                </a:solidFill>
                <a:latin typeface="Trebuchet MS"/>
                <a:cs typeface="Trebuchet MS"/>
              </a:rPr>
              <a:t>it</a:t>
            </a:r>
            <a:r>
              <a:rPr dirty="0" sz="1400" spc="-75">
                <a:solidFill>
                  <a:srgbClr val="3A3838"/>
                </a:solidFill>
                <a:latin typeface="Trebuchet MS"/>
                <a:cs typeface="Trebuchet MS"/>
              </a:rPr>
              <a:t> </a:t>
            </a:r>
            <a:r>
              <a:rPr dirty="0" sz="1400" spc="65">
                <a:solidFill>
                  <a:srgbClr val="3A3838"/>
                </a:solidFill>
                <a:latin typeface="Trebuchet MS"/>
                <a:cs typeface="Trebuchet MS"/>
              </a:rPr>
              <a:t>B</a:t>
            </a:r>
            <a:r>
              <a:rPr dirty="0" sz="1400">
                <a:solidFill>
                  <a:srgbClr val="3A3838"/>
                </a:solidFill>
                <a:latin typeface="Trebuchet MS"/>
                <a:cs typeface="Trebuchet MS"/>
              </a:rPr>
              <a:t>ur</a:t>
            </a:r>
            <a:r>
              <a:rPr dirty="0" sz="1400" spc="5">
                <a:solidFill>
                  <a:srgbClr val="3A3838"/>
                </a:solidFill>
                <a:latin typeface="Trebuchet MS"/>
                <a:cs typeface="Trebuchet MS"/>
              </a:rPr>
              <a:t>e</a:t>
            </a:r>
            <a:r>
              <a:rPr dirty="0" sz="1400" spc="5">
                <a:solidFill>
                  <a:srgbClr val="3A3838"/>
                </a:solidFill>
                <a:latin typeface="Trebuchet MS"/>
                <a:cs typeface="Trebuchet MS"/>
              </a:rPr>
              <a:t>a</a:t>
            </a:r>
            <a:r>
              <a:rPr dirty="0" sz="1400" spc="40">
                <a:solidFill>
                  <a:srgbClr val="3A3838"/>
                </a:solidFill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400" spc="10">
                <a:solidFill>
                  <a:srgbClr val="3A3838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79460" y="2414777"/>
            <a:ext cx="12153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Amazon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Bucket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842504" y="1837996"/>
            <a:ext cx="1336675" cy="1409700"/>
            <a:chOff x="7842504" y="1837996"/>
            <a:chExt cx="1336675" cy="1409700"/>
          </a:xfrm>
        </p:grpSpPr>
        <p:sp>
          <p:nvSpPr>
            <p:cNvPr id="20" name="object 20"/>
            <p:cNvSpPr/>
            <p:nvPr/>
          </p:nvSpPr>
          <p:spPr>
            <a:xfrm>
              <a:off x="8343328" y="1837996"/>
              <a:ext cx="394335" cy="410209"/>
            </a:xfrm>
            <a:custGeom>
              <a:avLst/>
              <a:gdLst/>
              <a:ahLst/>
              <a:cxnLst/>
              <a:rect l="l" t="t" r="r" b="b"/>
              <a:pathLst>
                <a:path w="394334" h="410210">
                  <a:moveTo>
                    <a:pt x="185006" y="0"/>
                  </a:moveTo>
                  <a:lnTo>
                    <a:pt x="119181" y="5079"/>
                  </a:lnTo>
                  <a:lnTo>
                    <a:pt x="59687" y="17779"/>
                  </a:lnTo>
                  <a:lnTo>
                    <a:pt x="16601" y="39369"/>
                  </a:lnTo>
                  <a:lnTo>
                    <a:pt x="0" y="66039"/>
                  </a:lnTo>
                  <a:lnTo>
                    <a:pt x="27" y="67309"/>
                  </a:lnTo>
                  <a:lnTo>
                    <a:pt x="39891" y="363219"/>
                  </a:lnTo>
                  <a:lnTo>
                    <a:pt x="92007" y="400049"/>
                  </a:lnTo>
                  <a:lnTo>
                    <a:pt x="138993" y="408939"/>
                  </a:lnTo>
                  <a:lnTo>
                    <a:pt x="185007" y="410210"/>
                  </a:lnTo>
                  <a:lnTo>
                    <a:pt x="208051" y="410210"/>
                  </a:lnTo>
                  <a:lnTo>
                    <a:pt x="230590" y="408940"/>
                  </a:lnTo>
                  <a:lnTo>
                    <a:pt x="252088" y="405130"/>
                  </a:lnTo>
                  <a:lnTo>
                    <a:pt x="272011" y="401320"/>
                  </a:lnTo>
                  <a:lnTo>
                    <a:pt x="279449" y="400050"/>
                  </a:lnTo>
                  <a:lnTo>
                    <a:pt x="286474" y="397510"/>
                  </a:lnTo>
                  <a:lnTo>
                    <a:pt x="293061" y="396240"/>
                  </a:lnTo>
                  <a:lnTo>
                    <a:pt x="299187" y="393700"/>
                  </a:lnTo>
                  <a:lnTo>
                    <a:pt x="301842" y="392430"/>
                  </a:lnTo>
                  <a:lnTo>
                    <a:pt x="185007" y="392430"/>
                  </a:lnTo>
                  <a:lnTo>
                    <a:pt x="132027" y="388619"/>
                  </a:lnTo>
                  <a:lnTo>
                    <a:pt x="92224" y="380999"/>
                  </a:lnTo>
                  <a:lnTo>
                    <a:pt x="67182" y="370839"/>
                  </a:lnTo>
                  <a:lnTo>
                    <a:pt x="58482" y="363219"/>
                  </a:lnTo>
                  <a:lnTo>
                    <a:pt x="58397" y="361949"/>
                  </a:lnTo>
                  <a:lnTo>
                    <a:pt x="22698" y="95249"/>
                  </a:lnTo>
                  <a:lnTo>
                    <a:pt x="75235" y="95249"/>
                  </a:lnTo>
                  <a:lnTo>
                    <a:pt x="71454" y="93979"/>
                  </a:lnTo>
                  <a:lnTo>
                    <a:pt x="69517" y="93979"/>
                  </a:lnTo>
                  <a:lnTo>
                    <a:pt x="65851" y="92709"/>
                  </a:lnTo>
                  <a:lnTo>
                    <a:pt x="62341" y="91439"/>
                  </a:lnTo>
                  <a:lnTo>
                    <a:pt x="59001" y="91439"/>
                  </a:lnTo>
                  <a:lnTo>
                    <a:pt x="55723" y="90169"/>
                  </a:lnTo>
                  <a:lnTo>
                    <a:pt x="52577" y="88899"/>
                  </a:lnTo>
                  <a:lnTo>
                    <a:pt x="49617" y="87629"/>
                  </a:lnTo>
                  <a:lnTo>
                    <a:pt x="46766" y="86359"/>
                  </a:lnTo>
                  <a:lnTo>
                    <a:pt x="45448" y="86359"/>
                  </a:lnTo>
                  <a:lnTo>
                    <a:pt x="42773" y="85089"/>
                  </a:lnTo>
                  <a:lnTo>
                    <a:pt x="41407" y="85089"/>
                  </a:lnTo>
                  <a:lnTo>
                    <a:pt x="38970" y="83819"/>
                  </a:lnTo>
                  <a:lnTo>
                    <a:pt x="35604" y="81279"/>
                  </a:lnTo>
                  <a:lnTo>
                    <a:pt x="34395" y="81279"/>
                  </a:lnTo>
                  <a:lnTo>
                    <a:pt x="32350" y="80009"/>
                  </a:lnTo>
                  <a:lnTo>
                    <a:pt x="31494" y="80009"/>
                  </a:lnTo>
                  <a:lnTo>
                    <a:pt x="29625" y="78739"/>
                  </a:lnTo>
                  <a:lnTo>
                    <a:pt x="28612" y="77469"/>
                  </a:lnTo>
                  <a:lnTo>
                    <a:pt x="26966" y="76199"/>
                  </a:lnTo>
                  <a:lnTo>
                    <a:pt x="26333" y="76199"/>
                  </a:lnTo>
                  <a:lnTo>
                    <a:pt x="24892" y="74929"/>
                  </a:lnTo>
                  <a:lnTo>
                    <a:pt x="24092" y="74929"/>
                  </a:lnTo>
                  <a:lnTo>
                    <a:pt x="22893" y="73659"/>
                  </a:lnTo>
                  <a:lnTo>
                    <a:pt x="22484" y="72389"/>
                  </a:lnTo>
                  <a:lnTo>
                    <a:pt x="21479" y="71119"/>
                  </a:lnTo>
                  <a:lnTo>
                    <a:pt x="20894" y="71119"/>
                  </a:lnTo>
                  <a:lnTo>
                    <a:pt x="20131" y="69849"/>
                  </a:lnTo>
                  <a:lnTo>
                    <a:pt x="19954" y="69849"/>
                  </a:lnTo>
                  <a:lnTo>
                    <a:pt x="19397" y="68579"/>
                  </a:lnTo>
                  <a:lnTo>
                    <a:pt x="19034" y="67309"/>
                  </a:lnTo>
                  <a:lnTo>
                    <a:pt x="18876" y="67309"/>
                  </a:lnTo>
                  <a:lnTo>
                    <a:pt x="65975" y="35559"/>
                  </a:lnTo>
                  <a:lnTo>
                    <a:pt x="118329" y="24129"/>
                  </a:lnTo>
                  <a:lnTo>
                    <a:pt x="185006" y="19050"/>
                  </a:lnTo>
                  <a:lnTo>
                    <a:pt x="312874" y="19050"/>
                  </a:lnTo>
                  <a:lnTo>
                    <a:pt x="310339" y="17780"/>
                  </a:lnTo>
                  <a:lnTo>
                    <a:pt x="250838" y="5080"/>
                  </a:lnTo>
                  <a:lnTo>
                    <a:pt x="185006" y="0"/>
                  </a:lnTo>
                  <a:close/>
                </a:path>
                <a:path w="394334" h="410210">
                  <a:moveTo>
                    <a:pt x="238344" y="184150"/>
                  </a:moveTo>
                  <a:lnTo>
                    <a:pt x="196320" y="184150"/>
                  </a:lnTo>
                  <a:lnTo>
                    <a:pt x="228273" y="199390"/>
                  </a:lnTo>
                  <a:lnTo>
                    <a:pt x="262303" y="214630"/>
                  </a:lnTo>
                  <a:lnTo>
                    <a:pt x="296304" y="228600"/>
                  </a:lnTo>
                  <a:lnTo>
                    <a:pt x="328175" y="238760"/>
                  </a:lnTo>
                  <a:lnTo>
                    <a:pt x="311639" y="361950"/>
                  </a:lnTo>
                  <a:lnTo>
                    <a:pt x="311554" y="364490"/>
                  </a:lnTo>
                  <a:lnTo>
                    <a:pt x="308028" y="369570"/>
                  </a:lnTo>
                  <a:lnTo>
                    <a:pt x="292360" y="375920"/>
                  </a:lnTo>
                  <a:lnTo>
                    <a:pt x="286889" y="378460"/>
                  </a:lnTo>
                  <a:lnTo>
                    <a:pt x="280962" y="379730"/>
                  </a:lnTo>
                  <a:lnTo>
                    <a:pt x="274601" y="382270"/>
                  </a:lnTo>
                  <a:lnTo>
                    <a:pt x="267827" y="383540"/>
                  </a:lnTo>
                  <a:lnTo>
                    <a:pt x="248928" y="387350"/>
                  </a:lnTo>
                  <a:lnTo>
                    <a:pt x="228486" y="389890"/>
                  </a:lnTo>
                  <a:lnTo>
                    <a:pt x="185007" y="392430"/>
                  </a:lnTo>
                  <a:lnTo>
                    <a:pt x="301842" y="392430"/>
                  </a:lnTo>
                  <a:lnTo>
                    <a:pt x="330144" y="363220"/>
                  </a:lnTo>
                  <a:lnTo>
                    <a:pt x="346331" y="242570"/>
                  </a:lnTo>
                  <a:lnTo>
                    <a:pt x="386814" y="242570"/>
                  </a:lnTo>
                  <a:lnTo>
                    <a:pt x="392561" y="236220"/>
                  </a:lnTo>
                  <a:lnTo>
                    <a:pt x="393847" y="231140"/>
                  </a:lnTo>
                  <a:lnTo>
                    <a:pt x="393382" y="228600"/>
                  </a:lnTo>
                  <a:lnTo>
                    <a:pt x="364233" y="228600"/>
                  </a:lnTo>
                  <a:lnTo>
                    <a:pt x="357136" y="227330"/>
                  </a:lnTo>
                  <a:lnTo>
                    <a:pt x="348741" y="224790"/>
                  </a:lnTo>
                  <a:lnTo>
                    <a:pt x="349433" y="219710"/>
                  </a:lnTo>
                  <a:lnTo>
                    <a:pt x="330678" y="219710"/>
                  </a:lnTo>
                  <a:lnTo>
                    <a:pt x="303004" y="210820"/>
                  </a:lnTo>
                  <a:lnTo>
                    <a:pt x="271719" y="198120"/>
                  </a:lnTo>
                  <a:lnTo>
                    <a:pt x="238344" y="184150"/>
                  </a:lnTo>
                  <a:close/>
                </a:path>
                <a:path w="394334" h="410210">
                  <a:moveTo>
                    <a:pt x="386814" y="242570"/>
                  </a:moveTo>
                  <a:lnTo>
                    <a:pt x="346331" y="242570"/>
                  </a:lnTo>
                  <a:lnTo>
                    <a:pt x="355180" y="245110"/>
                  </a:lnTo>
                  <a:lnTo>
                    <a:pt x="363223" y="246380"/>
                  </a:lnTo>
                  <a:lnTo>
                    <a:pt x="378923" y="246380"/>
                  </a:lnTo>
                  <a:lnTo>
                    <a:pt x="385664" y="243840"/>
                  </a:lnTo>
                  <a:lnTo>
                    <a:pt x="386814" y="242570"/>
                  </a:lnTo>
                  <a:close/>
                </a:path>
                <a:path w="394334" h="410210">
                  <a:moveTo>
                    <a:pt x="381884" y="209550"/>
                  </a:moveTo>
                  <a:lnTo>
                    <a:pt x="350817" y="209550"/>
                  </a:lnTo>
                  <a:lnTo>
                    <a:pt x="361232" y="217170"/>
                  </a:lnTo>
                  <a:lnTo>
                    <a:pt x="368081" y="222250"/>
                  </a:lnTo>
                  <a:lnTo>
                    <a:pt x="372098" y="226060"/>
                  </a:lnTo>
                  <a:lnTo>
                    <a:pt x="374018" y="228600"/>
                  </a:lnTo>
                  <a:lnTo>
                    <a:pt x="393382" y="228600"/>
                  </a:lnTo>
                  <a:lnTo>
                    <a:pt x="392917" y="226060"/>
                  </a:lnTo>
                  <a:lnTo>
                    <a:pt x="389453" y="218440"/>
                  </a:lnTo>
                  <a:lnTo>
                    <a:pt x="381884" y="209550"/>
                  </a:lnTo>
                  <a:close/>
                </a:path>
                <a:path w="394334" h="410210">
                  <a:moveTo>
                    <a:pt x="312874" y="19050"/>
                  </a:moveTo>
                  <a:lnTo>
                    <a:pt x="185006" y="19050"/>
                  </a:lnTo>
                  <a:lnTo>
                    <a:pt x="251703" y="24130"/>
                  </a:lnTo>
                  <a:lnTo>
                    <a:pt x="304068" y="35560"/>
                  </a:lnTo>
                  <a:lnTo>
                    <a:pt x="338504" y="50800"/>
                  </a:lnTo>
                  <a:lnTo>
                    <a:pt x="351414" y="66040"/>
                  </a:lnTo>
                  <a:lnTo>
                    <a:pt x="351174" y="67310"/>
                  </a:lnTo>
                  <a:lnTo>
                    <a:pt x="351003" y="67310"/>
                  </a:lnTo>
                  <a:lnTo>
                    <a:pt x="350647" y="68580"/>
                  </a:lnTo>
                  <a:lnTo>
                    <a:pt x="350089" y="69850"/>
                  </a:lnTo>
                  <a:lnTo>
                    <a:pt x="349903" y="69850"/>
                  </a:lnTo>
                  <a:lnTo>
                    <a:pt x="349143" y="71120"/>
                  </a:lnTo>
                  <a:lnTo>
                    <a:pt x="348539" y="71120"/>
                  </a:lnTo>
                  <a:lnTo>
                    <a:pt x="347539" y="72390"/>
                  </a:lnTo>
                  <a:lnTo>
                    <a:pt x="347136" y="73660"/>
                  </a:lnTo>
                  <a:lnTo>
                    <a:pt x="345935" y="74930"/>
                  </a:lnTo>
                  <a:lnTo>
                    <a:pt x="345130" y="74930"/>
                  </a:lnTo>
                  <a:lnTo>
                    <a:pt x="343680" y="76200"/>
                  </a:lnTo>
                  <a:lnTo>
                    <a:pt x="343068" y="76200"/>
                  </a:lnTo>
                  <a:lnTo>
                    <a:pt x="341418" y="77470"/>
                  </a:lnTo>
                  <a:lnTo>
                    <a:pt x="340403" y="78740"/>
                  </a:lnTo>
                  <a:lnTo>
                    <a:pt x="338535" y="80010"/>
                  </a:lnTo>
                  <a:lnTo>
                    <a:pt x="337691" y="80010"/>
                  </a:lnTo>
                  <a:lnTo>
                    <a:pt x="335637" y="81280"/>
                  </a:lnTo>
                  <a:lnTo>
                    <a:pt x="334436" y="81280"/>
                  </a:lnTo>
                  <a:lnTo>
                    <a:pt x="332158" y="82550"/>
                  </a:lnTo>
                  <a:lnTo>
                    <a:pt x="331081" y="83820"/>
                  </a:lnTo>
                  <a:lnTo>
                    <a:pt x="328617" y="85090"/>
                  </a:lnTo>
                  <a:lnTo>
                    <a:pt x="327245" y="85090"/>
                  </a:lnTo>
                  <a:lnTo>
                    <a:pt x="324572" y="86360"/>
                  </a:lnTo>
                  <a:lnTo>
                    <a:pt x="323262" y="86360"/>
                  </a:lnTo>
                  <a:lnTo>
                    <a:pt x="320395" y="87630"/>
                  </a:lnTo>
                  <a:lnTo>
                    <a:pt x="315800" y="88900"/>
                  </a:lnTo>
                  <a:lnTo>
                    <a:pt x="314273" y="90170"/>
                  </a:lnTo>
                  <a:lnTo>
                    <a:pt x="311011" y="91440"/>
                  </a:lnTo>
                  <a:lnTo>
                    <a:pt x="309283" y="91440"/>
                  </a:lnTo>
                  <a:lnTo>
                    <a:pt x="305850" y="92710"/>
                  </a:lnTo>
                  <a:lnTo>
                    <a:pt x="304153" y="92710"/>
                  </a:lnTo>
                  <a:lnTo>
                    <a:pt x="300504" y="93980"/>
                  </a:lnTo>
                  <a:lnTo>
                    <a:pt x="298582" y="93980"/>
                  </a:lnTo>
                  <a:lnTo>
                    <a:pt x="294793" y="95250"/>
                  </a:lnTo>
                  <a:lnTo>
                    <a:pt x="347346" y="95250"/>
                  </a:lnTo>
                  <a:lnTo>
                    <a:pt x="330678" y="219710"/>
                  </a:lnTo>
                  <a:lnTo>
                    <a:pt x="349433" y="219710"/>
                  </a:lnTo>
                  <a:lnTo>
                    <a:pt x="350817" y="209550"/>
                  </a:lnTo>
                  <a:lnTo>
                    <a:pt x="381884" y="209550"/>
                  </a:lnTo>
                  <a:lnTo>
                    <a:pt x="369980" y="199390"/>
                  </a:lnTo>
                  <a:lnTo>
                    <a:pt x="353514" y="189230"/>
                  </a:lnTo>
                  <a:lnTo>
                    <a:pt x="370004" y="67310"/>
                  </a:lnTo>
                  <a:lnTo>
                    <a:pt x="370034" y="66040"/>
                  </a:lnTo>
                  <a:lnTo>
                    <a:pt x="353431" y="39370"/>
                  </a:lnTo>
                  <a:lnTo>
                    <a:pt x="312874" y="19050"/>
                  </a:lnTo>
                  <a:close/>
                </a:path>
                <a:path w="394334" h="410210">
                  <a:moveTo>
                    <a:pt x="185022" y="149860"/>
                  </a:moveTo>
                  <a:lnTo>
                    <a:pt x="177443" y="151129"/>
                  </a:lnTo>
                  <a:lnTo>
                    <a:pt x="171247" y="154939"/>
                  </a:lnTo>
                  <a:lnTo>
                    <a:pt x="167067" y="161289"/>
                  </a:lnTo>
                  <a:lnTo>
                    <a:pt x="165533" y="168909"/>
                  </a:lnTo>
                  <a:lnTo>
                    <a:pt x="167067" y="176529"/>
                  </a:lnTo>
                  <a:lnTo>
                    <a:pt x="171247" y="182879"/>
                  </a:lnTo>
                  <a:lnTo>
                    <a:pt x="177443" y="186689"/>
                  </a:lnTo>
                  <a:lnTo>
                    <a:pt x="185022" y="187960"/>
                  </a:lnTo>
                  <a:lnTo>
                    <a:pt x="189245" y="187960"/>
                  </a:lnTo>
                  <a:lnTo>
                    <a:pt x="193135" y="186690"/>
                  </a:lnTo>
                  <a:lnTo>
                    <a:pt x="196320" y="184150"/>
                  </a:lnTo>
                  <a:lnTo>
                    <a:pt x="238344" y="184150"/>
                  </a:lnTo>
                  <a:lnTo>
                    <a:pt x="207013" y="168910"/>
                  </a:lnTo>
                  <a:lnTo>
                    <a:pt x="184131" y="168910"/>
                  </a:lnTo>
                  <a:lnTo>
                    <a:pt x="184534" y="167640"/>
                  </a:lnTo>
                  <a:lnTo>
                    <a:pt x="204402" y="167640"/>
                  </a:lnTo>
                  <a:lnTo>
                    <a:pt x="202622" y="160020"/>
                  </a:lnTo>
                  <a:lnTo>
                    <a:pt x="198425" y="154940"/>
                  </a:lnTo>
                  <a:lnTo>
                    <a:pt x="192372" y="151130"/>
                  </a:lnTo>
                  <a:lnTo>
                    <a:pt x="185022" y="149860"/>
                  </a:lnTo>
                  <a:close/>
                </a:path>
                <a:path w="394334" h="410210">
                  <a:moveTo>
                    <a:pt x="204402" y="167640"/>
                  </a:moveTo>
                  <a:lnTo>
                    <a:pt x="185386" y="167640"/>
                  </a:lnTo>
                  <a:lnTo>
                    <a:pt x="184712" y="168910"/>
                  </a:lnTo>
                  <a:lnTo>
                    <a:pt x="207013" y="168910"/>
                  </a:lnTo>
                  <a:lnTo>
                    <a:pt x="204402" y="167640"/>
                  </a:lnTo>
                  <a:close/>
                </a:path>
                <a:path w="394334" h="410210">
                  <a:moveTo>
                    <a:pt x="218257" y="124460"/>
                  </a:moveTo>
                  <a:lnTo>
                    <a:pt x="153112" y="124459"/>
                  </a:lnTo>
                  <a:lnTo>
                    <a:pt x="159388" y="125729"/>
                  </a:lnTo>
                  <a:lnTo>
                    <a:pt x="210624" y="125730"/>
                  </a:lnTo>
                  <a:lnTo>
                    <a:pt x="218257" y="124460"/>
                  </a:lnTo>
                  <a:close/>
                </a:path>
                <a:path w="394334" h="410210">
                  <a:moveTo>
                    <a:pt x="238109" y="123190"/>
                  </a:moveTo>
                  <a:lnTo>
                    <a:pt x="131942" y="123189"/>
                  </a:lnTo>
                  <a:lnTo>
                    <a:pt x="142325" y="124459"/>
                  </a:lnTo>
                  <a:lnTo>
                    <a:pt x="227695" y="124460"/>
                  </a:lnTo>
                  <a:lnTo>
                    <a:pt x="238109" y="123190"/>
                  </a:lnTo>
                  <a:close/>
                </a:path>
                <a:path w="394334" h="410210">
                  <a:moveTo>
                    <a:pt x="250608" y="121920"/>
                  </a:moveTo>
                  <a:lnTo>
                    <a:pt x="123643" y="121919"/>
                  </a:lnTo>
                  <a:lnTo>
                    <a:pt x="127773" y="123189"/>
                  </a:lnTo>
                  <a:lnTo>
                    <a:pt x="242247" y="123190"/>
                  </a:lnTo>
                  <a:lnTo>
                    <a:pt x="250608" y="121920"/>
                  </a:lnTo>
                  <a:close/>
                </a:path>
                <a:path w="394334" h="410210">
                  <a:moveTo>
                    <a:pt x="268966" y="119380"/>
                  </a:moveTo>
                  <a:lnTo>
                    <a:pt x="101070" y="119379"/>
                  </a:lnTo>
                  <a:lnTo>
                    <a:pt x="106742" y="120649"/>
                  </a:lnTo>
                  <a:lnTo>
                    <a:pt x="112616" y="120649"/>
                  </a:lnTo>
                  <a:lnTo>
                    <a:pt x="116010" y="121919"/>
                  </a:lnTo>
                  <a:lnTo>
                    <a:pt x="254010" y="121920"/>
                  </a:lnTo>
                  <a:lnTo>
                    <a:pt x="263293" y="120650"/>
                  </a:lnTo>
                  <a:lnTo>
                    <a:pt x="268966" y="119380"/>
                  </a:lnTo>
                  <a:close/>
                </a:path>
                <a:path w="394334" h="410210">
                  <a:moveTo>
                    <a:pt x="283394" y="116840"/>
                  </a:moveTo>
                  <a:lnTo>
                    <a:pt x="86657" y="116839"/>
                  </a:lnTo>
                  <a:lnTo>
                    <a:pt x="92446" y="118109"/>
                  </a:lnTo>
                  <a:lnTo>
                    <a:pt x="96707" y="119379"/>
                  </a:lnTo>
                  <a:lnTo>
                    <a:pt x="273313" y="119380"/>
                  </a:lnTo>
                  <a:lnTo>
                    <a:pt x="278357" y="118110"/>
                  </a:lnTo>
                  <a:lnTo>
                    <a:pt x="279884" y="118110"/>
                  </a:lnTo>
                  <a:lnTo>
                    <a:pt x="283394" y="116840"/>
                  </a:lnTo>
                  <a:close/>
                </a:path>
                <a:path w="394334" h="410210">
                  <a:moveTo>
                    <a:pt x="318024" y="107950"/>
                  </a:moveTo>
                  <a:lnTo>
                    <a:pt x="52004" y="107949"/>
                  </a:lnTo>
                  <a:lnTo>
                    <a:pt x="56351" y="109219"/>
                  </a:lnTo>
                  <a:lnTo>
                    <a:pt x="60001" y="110489"/>
                  </a:lnTo>
                  <a:lnTo>
                    <a:pt x="65906" y="111759"/>
                  </a:lnTo>
                  <a:lnTo>
                    <a:pt x="69881" y="113029"/>
                  </a:lnTo>
                  <a:lnTo>
                    <a:pt x="72833" y="114299"/>
                  </a:lnTo>
                  <a:lnTo>
                    <a:pt x="78474" y="115569"/>
                  </a:lnTo>
                  <a:lnTo>
                    <a:pt x="83186" y="116839"/>
                  </a:lnTo>
                  <a:lnTo>
                    <a:pt x="286842" y="116840"/>
                  </a:lnTo>
                  <a:lnTo>
                    <a:pt x="291569" y="115570"/>
                  </a:lnTo>
                  <a:lnTo>
                    <a:pt x="297195" y="114300"/>
                  </a:lnTo>
                  <a:lnTo>
                    <a:pt x="300155" y="113030"/>
                  </a:lnTo>
                  <a:lnTo>
                    <a:pt x="306261" y="111760"/>
                  </a:lnTo>
                  <a:lnTo>
                    <a:pt x="310035" y="110490"/>
                  </a:lnTo>
                  <a:lnTo>
                    <a:pt x="313692" y="109220"/>
                  </a:lnTo>
                  <a:lnTo>
                    <a:pt x="318024" y="107950"/>
                  </a:lnTo>
                  <a:close/>
                </a:path>
                <a:path w="394334" h="410210">
                  <a:moveTo>
                    <a:pt x="77087" y="95249"/>
                  </a:moveTo>
                  <a:lnTo>
                    <a:pt x="22698" y="95249"/>
                  </a:lnTo>
                  <a:lnTo>
                    <a:pt x="24994" y="97789"/>
                  </a:lnTo>
                  <a:lnTo>
                    <a:pt x="27459" y="99059"/>
                  </a:lnTo>
                  <a:lnTo>
                    <a:pt x="30778" y="100329"/>
                  </a:lnTo>
                  <a:lnTo>
                    <a:pt x="31578" y="100329"/>
                  </a:lnTo>
                  <a:lnTo>
                    <a:pt x="34572" y="101599"/>
                  </a:lnTo>
                  <a:lnTo>
                    <a:pt x="36887" y="102869"/>
                  </a:lnTo>
                  <a:lnTo>
                    <a:pt x="41397" y="104139"/>
                  </a:lnTo>
                  <a:lnTo>
                    <a:pt x="45030" y="105409"/>
                  </a:lnTo>
                  <a:lnTo>
                    <a:pt x="47680" y="106679"/>
                  </a:lnTo>
                  <a:lnTo>
                    <a:pt x="51237" y="107949"/>
                  </a:lnTo>
                  <a:lnTo>
                    <a:pt x="319574" y="107950"/>
                  </a:lnTo>
                  <a:lnTo>
                    <a:pt x="322340" y="106680"/>
                  </a:lnTo>
                  <a:lnTo>
                    <a:pt x="153987" y="106679"/>
                  </a:lnTo>
                  <a:lnTo>
                    <a:pt x="150469" y="105409"/>
                  </a:lnTo>
                  <a:lnTo>
                    <a:pt x="137397" y="105409"/>
                  </a:lnTo>
                  <a:lnTo>
                    <a:pt x="132058" y="104139"/>
                  </a:lnTo>
                  <a:lnTo>
                    <a:pt x="129865" y="104139"/>
                  </a:lnTo>
                  <a:lnTo>
                    <a:pt x="121899" y="102869"/>
                  </a:lnTo>
                  <a:lnTo>
                    <a:pt x="114654" y="102869"/>
                  </a:lnTo>
                  <a:lnTo>
                    <a:pt x="109881" y="101599"/>
                  </a:lnTo>
                  <a:lnTo>
                    <a:pt x="107300" y="101599"/>
                  </a:lnTo>
                  <a:lnTo>
                    <a:pt x="102566" y="100329"/>
                  </a:lnTo>
                  <a:lnTo>
                    <a:pt x="95940" y="99059"/>
                  </a:lnTo>
                  <a:lnTo>
                    <a:pt x="89338" y="99059"/>
                  </a:lnTo>
                  <a:lnTo>
                    <a:pt x="87339" y="97789"/>
                  </a:lnTo>
                  <a:lnTo>
                    <a:pt x="83193" y="96519"/>
                  </a:lnTo>
                  <a:lnTo>
                    <a:pt x="81078" y="96519"/>
                  </a:lnTo>
                  <a:lnTo>
                    <a:pt x="77087" y="95249"/>
                  </a:lnTo>
                  <a:close/>
                </a:path>
                <a:path w="394334" h="410210">
                  <a:moveTo>
                    <a:pt x="338481" y="100330"/>
                  </a:moveTo>
                  <a:lnTo>
                    <a:pt x="267377" y="100330"/>
                  </a:lnTo>
                  <a:lnTo>
                    <a:pt x="262735" y="101600"/>
                  </a:lnTo>
                  <a:lnTo>
                    <a:pt x="255390" y="102870"/>
                  </a:lnTo>
                  <a:lnTo>
                    <a:pt x="248106" y="102870"/>
                  </a:lnTo>
                  <a:lnTo>
                    <a:pt x="240147" y="104140"/>
                  </a:lnTo>
                  <a:lnTo>
                    <a:pt x="237954" y="104140"/>
                  </a:lnTo>
                  <a:lnTo>
                    <a:pt x="232507" y="105410"/>
                  </a:lnTo>
                  <a:lnTo>
                    <a:pt x="221752" y="105410"/>
                  </a:lnTo>
                  <a:lnTo>
                    <a:pt x="216017" y="106680"/>
                  </a:lnTo>
                  <a:lnTo>
                    <a:pt x="322340" y="106680"/>
                  </a:lnTo>
                  <a:lnTo>
                    <a:pt x="325006" y="105410"/>
                  </a:lnTo>
                  <a:lnTo>
                    <a:pt x="329686" y="104140"/>
                  </a:lnTo>
                  <a:lnTo>
                    <a:pt x="333150" y="102870"/>
                  </a:lnTo>
                  <a:lnTo>
                    <a:pt x="335490" y="101600"/>
                  </a:lnTo>
                  <a:lnTo>
                    <a:pt x="338481" y="100330"/>
                  </a:lnTo>
                  <a:close/>
                </a:path>
                <a:path w="394334" h="410210">
                  <a:moveTo>
                    <a:pt x="347346" y="95250"/>
                  </a:moveTo>
                  <a:lnTo>
                    <a:pt x="292933" y="95250"/>
                  </a:lnTo>
                  <a:lnTo>
                    <a:pt x="288911" y="96520"/>
                  </a:lnTo>
                  <a:lnTo>
                    <a:pt x="286749" y="97790"/>
                  </a:lnTo>
                  <a:lnTo>
                    <a:pt x="282627" y="97790"/>
                  </a:lnTo>
                  <a:lnTo>
                    <a:pt x="280651" y="99060"/>
                  </a:lnTo>
                  <a:lnTo>
                    <a:pt x="273909" y="99060"/>
                  </a:lnTo>
                  <a:lnTo>
                    <a:pt x="269446" y="100330"/>
                  </a:lnTo>
                  <a:lnTo>
                    <a:pt x="339264" y="100330"/>
                  </a:lnTo>
                  <a:lnTo>
                    <a:pt x="342572" y="99060"/>
                  </a:lnTo>
                  <a:lnTo>
                    <a:pt x="345044" y="97790"/>
                  </a:lnTo>
                  <a:lnTo>
                    <a:pt x="347346" y="9525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842504" y="2790443"/>
              <a:ext cx="1336675" cy="457200"/>
            </a:xfrm>
            <a:custGeom>
              <a:avLst/>
              <a:gdLst/>
              <a:ahLst/>
              <a:cxnLst/>
              <a:rect l="l" t="t" r="r" b="b"/>
              <a:pathLst>
                <a:path w="1336675" h="457200">
                  <a:moveTo>
                    <a:pt x="1260348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1260348" y="457200"/>
                  </a:lnTo>
                  <a:lnTo>
                    <a:pt x="1289988" y="451205"/>
                  </a:lnTo>
                  <a:lnTo>
                    <a:pt x="1314211" y="434863"/>
                  </a:lnTo>
                  <a:lnTo>
                    <a:pt x="1330553" y="410640"/>
                  </a:lnTo>
                  <a:lnTo>
                    <a:pt x="1336548" y="381000"/>
                  </a:lnTo>
                  <a:lnTo>
                    <a:pt x="1336548" y="76200"/>
                  </a:lnTo>
                  <a:lnTo>
                    <a:pt x="1330553" y="46559"/>
                  </a:lnTo>
                  <a:lnTo>
                    <a:pt x="1314211" y="22336"/>
                  </a:lnTo>
                  <a:lnTo>
                    <a:pt x="1289988" y="5994"/>
                  </a:lnTo>
                  <a:lnTo>
                    <a:pt x="1260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131302" y="2781681"/>
            <a:ext cx="76009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8120" marR="5080" indent="-186055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3A3838"/>
                </a:solidFill>
                <a:latin typeface="Trebuchet MS"/>
                <a:cs typeface="Trebuchet MS"/>
              </a:rPr>
              <a:t>Prepa</a:t>
            </a:r>
            <a:r>
              <a:rPr dirty="0" sz="1400" spc="10">
                <a:solidFill>
                  <a:srgbClr val="3A3838"/>
                </a:solidFill>
                <a:latin typeface="Trebuchet MS"/>
                <a:cs typeface="Trebuchet MS"/>
              </a:rPr>
              <a:t>r</a:t>
            </a:r>
            <a:r>
              <a:rPr dirty="0" sz="1400" spc="10">
                <a:solidFill>
                  <a:srgbClr val="3A3838"/>
                </a:solidFill>
                <a:latin typeface="Trebuchet MS"/>
                <a:cs typeface="Trebuchet MS"/>
              </a:rPr>
              <a:t>ed  </a:t>
            </a:r>
            <a:r>
              <a:rPr dirty="0" sz="1400" spc="5">
                <a:solidFill>
                  <a:srgbClr val="3A3838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35979" y="2810255"/>
            <a:ext cx="1579245" cy="457200"/>
          </a:xfrm>
          <a:custGeom>
            <a:avLst/>
            <a:gdLst/>
            <a:ahLst/>
            <a:cxnLst/>
            <a:rect l="l" t="t" r="r" b="b"/>
            <a:pathLst>
              <a:path w="1579245" h="457200">
                <a:moveTo>
                  <a:pt x="1502664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502664" y="457200"/>
                </a:lnTo>
                <a:lnTo>
                  <a:pt x="1532304" y="451205"/>
                </a:lnTo>
                <a:lnTo>
                  <a:pt x="1556527" y="434863"/>
                </a:lnTo>
                <a:lnTo>
                  <a:pt x="1572869" y="410640"/>
                </a:lnTo>
                <a:lnTo>
                  <a:pt x="1578864" y="381000"/>
                </a:lnTo>
                <a:lnTo>
                  <a:pt x="1578864" y="76200"/>
                </a:lnTo>
                <a:lnTo>
                  <a:pt x="1572869" y="46559"/>
                </a:lnTo>
                <a:lnTo>
                  <a:pt x="1556527" y="22336"/>
                </a:lnTo>
                <a:lnTo>
                  <a:pt x="1532304" y="5994"/>
                </a:lnTo>
                <a:lnTo>
                  <a:pt x="15026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236589" y="2800857"/>
            <a:ext cx="97726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5"/>
              </a:spcBef>
            </a:pPr>
            <a:r>
              <a:rPr dirty="0" sz="1400" spc="25">
                <a:solidFill>
                  <a:srgbClr val="3A3838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400" spc="10">
                <a:solidFill>
                  <a:srgbClr val="3A3838"/>
                </a:solidFill>
                <a:latin typeface="Trebuchet MS"/>
                <a:cs typeface="Trebuchet MS"/>
              </a:rPr>
              <a:t>Preparation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063740" y="1989327"/>
            <a:ext cx="1831975" cy="2341880"/>
            <a:chOff x="7063740" y="1989327"/>
            <a:chExt cx="1831975" cy="2341880"/>
          </a:xfrm>
        </p:grpSpPr>
        <p:sp>
          <p:nvSpPr>
            <p:cNvPr id="26" name="object 26"/>
            <p:cNvSpPr/>
            <p:nvPr/>
          </p:nvSpPr>
          <p:spPr>
            <a:xfrm>
              <a:off x="7063740" y="1989327"/>
              <a:ext cx="1245235" cy="103505"/>
            </a:xfrm>
            <a:custGeom>
              <a:avLst/>
              <a:gdLst/>
              <a:ahLst/>
              <a:cxnLst/>
              <a:rect l="l" t="t" r="r" b="b"/>
              <a:pathLst>
                <a:path w="1245234" h="103505">
                  <a:moveTo>
                    <a:pt x="1237533" y="44958"/>
                  </a:moveTo>
                  <a:lnTo>
                    <a:pt x="1235202" y="44958"/>
                  </a:lnTo>
                  <a:lnTo>
                    <a:pt x="1235202" y="57658"/>
                  </a:lnTo>
                  <a:lnTo>
                    <a:pt x="1218370" y="57728"/>
                  </a:lnTo>
                  <a:lnTo>
                    <a:pt x="1180337" y="91186"/>
                  </a:lnTo>
                  <a:lnTo>
                    <a:pt x="1177798" y="93599"/>
                  </a:lnTo>
                  <a:lnTo>
                    <a:pt x="1177543" y="97536"/>
                  </a:lnTo>
                  <a:lnTo>
                    <a:pt x="1182115" y="102870"/>
                  </a:lnTo>
                  <a:lnTo>
                    <a:pt x="1186179" y="103124"/>
                  </a:lnTo>
                  <a:lnTo>
                    <a:pt x="1188719" y="100711"/>
                  </a:lnTo>
                  <a:lnTo>
                    <a:pt x="1244853" y="51308"/>
                  </a:lnTo>
                  <a:lnTo>
                    <a:pt x="1237533" y="44958"/>
                  </a:lnTo>
                  <a:close/>
                </a:path>
                <a:path w="1245234" h="103505">
                  <a:moveTo>
                    <a:pt x="1218215" y="45029"/>
                  </a:moveTo>
                  <a:lnTo>
                    <a:pt x="0" y="50164"/>
                  </a:lnTo>
                  <a:lnTo>
                    <a:pt x="0" y="62864"/>
                  </a:lnTo>
                  <a:lnTo>
                    <a:pt x="1218370" y="57728"/>
                  </a:lnTo>
                  <a:lnTo>
                    <a:pt x="1225560" y="51403"/>
                  </a:lnTo>
                  <a:lnTo>
                    <a:pt x="1218215" y="45029"/>
                  </a:lnTo>
                  <a:close/>
                </a:path>
                <a:path w="1245234" h="103505">
                  <a:moveTo>
                    <a:pt x="1225560" y="51403"/>
                  </a:moveTo>
                  <a:lnTo>
                    <a:pt x="1218370" y="57728"/>
                  </a:lnTo>
                  <a:lnTo>
                    <a:pt x="1235202" y="57658"/>
                  </a:lnTo>
                  <a:lnTo>
                    <a:pt x="1235202" y="56134"/>
                  </a:lnTo>
                  <a:lnTo>
                    <a:pt x="1231010" y="56134"/>
                  </a:lnTo>
                  <a:lnTo>
                    <a:pt x="1225560" y="51403"/>
                  </a:lnTo>
                  <a:close/>
                </a:path>
                <a:path w="1245234" h="103505">
                  <a:moveTo>
                    <a:pt x="1231010" y="46609"/>
                  </a:moveTo>
                  <a:lnTo>
                    <a:pt x="1225560" y="51403"/>
                  </a:lnTo>
                  <a:lnTo>
                    <a:pt x="1231010" y="56134"/>
                  </a:lnTo>
                  <a:lnTo>
                    <a:pt x="1231010" y="46609"/>
                  </a:lnTo>
                  <a:close/>
                </a:path>
                <a:path w="1245234" h="103505">
                  <a:moveTo>
                    <a:pt x="1235202" y="46609"/>
                  </a:moveTo>
                  <a:lnTo>
                    <a:pt x="1231010" y="46609"/>
                  </a:lnTo>
                  <a:lnTo>
                    <a:pt x="1231010" y="56134"/>
                  </a:lnTo>
                  <a:lnTo>
                    <a:pt x="1235202" y="56134"/>
                  </a:lnTo>
                  <a:lnTo>
                    <a:pt x="1235202" y="46609"/>
                  </a:lnTo>
                  <a:close/>
                </a:path>
                <a:path w="1245234" h="103505">
                  <a:moveTo>
                    <a:pt x="1235202" y="44958"/>
                  </a:moveTo>
                  <a:lnTo>
                    <a:pt x="1218215" y="45029"/>
                  </a:lnTo>
                  <a:lnTo>
                    <a:pt x="1225560" y="51403"/>
                  </a:lnTo>
                  <a:lnTo>
                    <a:pt x="1231010" y="46609"/>
                  </a:lnTo>
                  <a:lnTo>
                    <a:pt x="1235202" y="46609"/>
                  </a:lnTo>
                  <a:lnTo>
                    <a:pt x="1235202" y="44958"/>
                  </a:lnTo>
                  <a:close/>
                </a:path>
                <a:path w="1245234" h="103505">
                  <a:moveTo>
                    <a:pt x="1185671" y="0"/>
                  </a:moveTo>
                  <a:lnTo>
                    <a:pt x="1181734" y="254"/>
                  </a:lnTo>
                  <a:lnTo>
                    <a:pt x="1177162" y="5587"/>
                  </a:lnTo>
                  <a:lnTo>
                    <a:pt x="1177416" y="9651"/>
                  </a:lnTo>
                  <a:lnTo>
                    <a:pt x="1180083" y="11937"/>
                  </a:lnTo>
                  <a:lnTo>
                    <a:pt x="1218215" y="45029"/>
                  </a:lnTo>
                  <a:lnTo>
                    <a:pt x="1237533" y="44958"/>
                  </a:lnTo>
                  <a:lnTo>
                    <a:pt x="1188338" y="2286"/>
                  </a:lnTo>
                  <a:lnTo>
                    <a:pt x="1185671" y="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3588" y="3569208"/>
              <a:ext cx="762000" cy="76200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7907781" y="4367276"/>
            <a:ext cx="1362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 MT"/>
                <a:cs typeface="Arial MT"/>
              </a:rPr>
              <a:t>Amazon</a:t>
            </a:r>
            <a:r>
              <a:rPr dirty="0" sz="12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 MT"/>
                <a:cs typeface="Arial MT"/>
              </a:rPr>
              <a:t>QuickSight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100371" y="1701936"/>
            <a:ext cx="681355" cy="687070"/>
          </a:xfrm>
          <a:custGeom>
            <a:avLst/>
            <a:gdLst/>
            <a:ahLst/>
            <a:cxnLst/>
            <a:rect l="l" t="t" r="r" b="b"/>
            <a:pathLst>
              <a:path w="681354" h="687069">
                <a:moveTo>
                  <a:pt x="259691" y="0"/>
                </a:moveTo>
                <a:lnTo>
                  <a:pt x="86151" y="101599"/>
                </a:lnTo>
                <a:lnTo>
                  <a:pt x="83315" y="208279"/>
                </a:lnTo>
                <a:lnTo>
                  <a:pt x="2991" y="253999"/>
                </a:lnTo>
                <a:lnTo>
                  <a:pt x="0" y="259079"/>
                </a:lnTo>
                <a:lnTo>
                  <a:pt x="15" y="429259"/>
                </a:lnTo>
                <a:lnTo>
                  <a:pt x="3084" y="434339"/>
                </a:lnTo>
                <a:lnTo>
                  <a:pt x="83331" y="478789"/>
                </a:lnTo>
                <a:lnTo>
                  <a:pt x="83316" y="580389"/>
                </a:lnTo>
                <a:lnTo>
                  <a:pt x="86198" y="585469"/>
                </a:lnTo>
                <a:lnTo>
                  <a:pt x="259136" y="687070"/>
                </a:lnTo>
                <a:lnTo>
                  <a:pt x="265168" y="687070"/>
                </a:lnTo>
                <a:lnTo>
                  <a:pt x="324403" y="652780"/>
                </a:lnTo>
                <a:lnTo>
                  <a:pt x="262094" y="652780"/>
                </a:lnTo>
                <a:lnTo>
                  <a:pt x="114310" y="565149"/>
                </a:lnTo>
                <a:lnTo>
                  <a:pt x="114323" y="463549"/>
                </a:lnTo>
                <a:lnTo>
                  <a:pt x="111262" y="458469"/>
                </a:lnTo>
                <a:lnTo>
                  <a:pt x="100749" y="453389"/>
                </a:lnTo>
                <a:lnTo>
                  <a:pt x="172646" y="453389"/>
                </a:lnTo>
                <a:lnTo>
                  <a:pt x="172646" y="429259"/>
                </a:lnTo>
                <a:lnTo>
                  <a:pt x="165698" y="421639"/>
                </a:lnTo>
                <a:lnTo>
                  <a:pt x="44385" y="421639"/>
                </a:lnTo>
                <a:lnTo>
                  <a:pt x="31011" y="414019"/>
                </a:lnTo>
                <a:lnTo>
                  <a:pt x="30995" y="273049"/>
                </a:lnTo>
                <a:lnTo>
                  <a:pt x="111313" y="227329"/>
                </a:lnTo>
                <a:lnTo>
                  <a:pt x="114310" y="222249"/>
                </a:lnTo>
                <a:lnTo>
                  <a:pt x="114322" y="176529"/>
                </a:lnTo>
                <a:lnTo>
                  <a:pt x="217984" y="176529"/>
                </a:lnTo>
                <a:lnTo>
                  <a:pt x="214296" y="172719"/>
                </a:lnTo>
                <a:lnTo>
                  <a:pt x="214296" y="157479"/>
                </a:lnTo>
                <a:lnTo>
                  <a:pt x="220443" y="152399"/>
                </a:lnTo>
                <a:lnTo>
                  <a:pt x="269917" y="152400"/>
                </a:lnTo>
                <a:lnTo>
                  <a:pt x="269106" y="148590"/>
                </a:lnTo>
                <a:lnTo>
                  <a:pt x="267511" y="146050"/>
                </a:lnTo>
                <a:lnTo>
                  <a:pt x="114322" y="146049"/>
                </a:lnTo>
                <a:lnTo>
                  <a:pt x="114322" y="120649"/>
                </a:lnTo>
                <a:lnTo>
                  <a:pt x="256760" y="34290"/>
                </a:lnTo>
                <a:lnTo>
                  <a:pt x="317089" y="34290"/>
                </a:lnTo>
                <a:lnTo>
                  <a:pt x="259691" y="0"/>
                </a:lnTo>
                <a:close/>
              </a:path>
              <a:path w="681354" h="687069">
                <a:moveTo>
                  <a:pt x="397268" y="646430"/>
                </a:moveTo>
                <a:lnTo>
                  <a:pt x="335372" y="646430"/>
                </a:lnTo>
                <a:lnTo>
                  <a:pt x="405022" y="685800"/>
                </a:lnTo>
                <a:lnTo>
                  <a:pt x="407708" y="687070"/>
                </a:lnTo>
                <a:lnTo>
                  <a:pt x="413107" y="687070"/>
                </a:lnTo>
                <a:lnTo>
                  <a:pt x="415832" y="685800"/>
                </a:lnTo>
                <a:lnTo>
                  <a:pt x="469792" y="654050"/>
                </a:lnTo>
                <a:lnTo>
                  <a:pt x="410317" y="654050"/>
                </a:lnTo>
                <a:lnTo>
                  <a:pt x="397268" y="646430"/>
                </a:lnTo>
                <a:close/>
              </a:path>
              <a:path w="681354" h="687069">
                <a:moveTo>
                  <a:pt x="511233" y="488950"/>
                </a:moveTo>
                <a:lnTo>
                  <a:pt x="496504" y="491490"/>
                </a:lnTo>
                <a:lnTo>
                  <a:pt x="483868" y="497840"/>
                </a:lnTo>
                <a:lnTo>
                  <a:pt x="474160" y="509270"/>
                </a:lnTo>
                <a:lnTo>
                  <a:pt x="468214" y="521970"/>
                </a:lnTo>
                <a:lnTo>
                  <a:pt x="423516" y="521970"/>
                </a:lnTo>
                <a:lnTo>
                  <a:pt x="416593" y="528320"/>
                </a:lnTo>
                <a:lnTo>
                  <a:pt x="416594" y="650240"/>
                </a:lnTo>
                <a:lnTo>
                  <a:pt x="410317" y="654050"/>
                </a:lnTo>
                <a:lnTo>
                  <a:pt x="469792" y="654050"/>
                </a:lnTo>
                <a:lnTo>
                  <a:pt x="508643" y="631190"/>
                </a:lnTo>
                <a:lnTo>
                  <a:pt x="447589" y="631190"/>
                </a:lnTo>
                <a:lnTo>
                  <a:pt x="447589" y="552450"/>
                </a:lnTo>
                <a:lnTo>
                  <a:pt x="551517" y="552450"/>
                </a:lnTo>
                <a:lnTo>
                  <a:pt x="552389" y="551180"/>
                </a:lnTo>
                <a:lnTo>
                  <a:pt x="553142" y="547370"/>
                </a:lnTo>
                <a:lnTo>
                  <a:pt x="503704" y="547370"/>
                </a:lnTo>
                <a:lnTo>
                  <a:pt x="497569" y="541020"/>
                </a:lnTo>
                <a:lnTo>
                  <a:pt x="497569" y="525780"/>
                </a:lnTo>
                <a:lnTo>
                  <a:pt x="503704" y="519430"/>
                </a:lnTo>
                <a:lnTo>
                  <a:pt x="553142" y="519430"/>
                </a:lnTo>
                <a:lnTo>
                  <a:pt x="552389" y="515620"/>
                </a:lnTo>
                <a:lnTo>
                  <a:pt x="542805" y="501650"/>
                </a:lnTo>
                <a:lnTo>
                  <a:pt x="528603" y="491490"/>
                </a:lnTo>
                <a:lnTo>
                  <a:pt x="511233" y="488950"/>
                </a:lnTo>
                <a:close/>
              </a:path>
              <a:path w="681354" h="687069">
                <a:moveTo>
                  <a:pt x="355945" y="285750"/>
                </a:moveTo>
                <a:lnTo>
                  <a:pt x="324950" y="285750"/>
                </a:lnTo>
                <a:lnTo>
                  <a:pt x="324950" y="615950"/>
                </a:lnTo>
                <a:lnTo>
                  <a:pt x="262094" y="652780"/>
                </a:lnTo>
                <a:lnTo>
                  <a:pt x="324403" y="652780"/>
                </a:lnTo>
                <a:lnTo>
                  <a:pt x="335372" y="646430"/>
                </a:lnTo>
                <a:lnTo>
                  <a:pt x="397268" y="646430"/>
                </a:lnTo>
                <a:lnTo>
                  <a:pt x="355946" y="622300"/>
                </a:lnTo>
                <a:lnTo>
                  <a:pt x="355945" y="285750"/>
                </a:lnTo>
                <a:close/>
              </a:path>
              <a:path w="681354" h="687069">
                <a:moveTo>
                  <a:pt x="680889" y="353060"/>
                </a:moveTo>
                <a:lnTo>
                  <a:pt x="649899" y="353060"/>
                </a:lnTo>
                <a:lnTo>
                  <a:pt x="649899" y="408940"/>
                </a:lnTo>
                <a:lnTo>
                  <a:pt x="566134" y="455930"/>
                </a:lnTo>
                <a:lnTo>
                  <a:pt x="561252" y="458470"/>
                </a:lnTo>
                <a:lnTo>
                  <a:pt x="558230" y="463550"/>
                </a:lnTo>
                <a:lnTo>
                  <a:pt x="558230" y="565150"/>
                </a:lnTo>
                <a:lnTo>
                  <a:pt x="447589" y="631190"/>
                </a:lnTo>
                <a:lnTo>
                  <a:pt x="508643" y="631190"/>
                </a:lnTo>
                <a:lnTo>
                  <a:pt x="586345" y="585470"/>
                </a:lnTo>
                <a:lnTo>
                  <a:pt x="589225" y="580390"/>
                </a:lnTo>
                <a:lnTo>
                  <a:pt x="589225" y="478790"/>
                </a:lnTo>
                <a:lnTo>
                  <a:pt x="677872" y="427990"/>
                </a:lnTo>
                <a:lnTo>
                  <a:pt x="680895" y="422910"/>
                </a:lnTo>
                <a:lnTo>
                  <a:pt x="680889" y="353060"/>
                </a:lnTo>
                <a:close/>
              </a:path>
              <a:path w="681354" h="687069">
                <a:moveTo>
                  <a:pt x="172646" y="453389"/>
                </a:moveTo>
                <a:lnTo>
                  <a:pt x="141650" y="453389"/>
                </a:lnTo>
                <a:lnTo>
                  <a:pt x="141650" y="571499"/>
                </a:lnTo>
                <a:lnTo>
                  <a:pt x="148573" y="577849"/>
                </a:lnTo>
                <a:lnTo>
                  <a:pt x="213056" y="577849"/>
                </a:lnTo>
                <a:lnTo>
                  <a:pt x="219907" y="588009"/>
                </a:lnTo>
                <a:lnTo>
                  <a:pt x="229168" y="595629"/>
                </a:lnTo>
                <a:lnTo>
                  <a:pt x="240346" y="601979"/>
                </a:lnTo>
                <a:lnTo>
                  <a:pt x="252950" y="603250"/>
                </a:lnTo>
                <a:lnTo>
                  <a:pt x="270320" y="599440"/>
                </a:lnTo>
                <a:lnTo>
                  <a:pt x="284522" y="590550"/>
                </a:lnTo>
                <a:lnTo>
                  <a:pt x="294106" y="575310"/>
                </a:lnTo>
                <a:lnTo>
                  <a:pt x="294917" y="571500"/>
                </a:lnTo>
                <a:lnTo>
                  <a:pt x="245421" y="571499"/>
                </a:lnTo>
                <a:lnTo>
                  <a:pt x="239286" y="566419"/>
                </a:lnTo>
                <a:lnTo>
                  <a:pt x="239286" y="551179"/>
                </a:lnTo>
                <a:lnTo>
                  <a:pt x="242967" y="547369"/>
                </a:lnTo>
                <a:lnTo>
                  <a:pt x="172646" y="547369"/>
                </a:lnTo>
                <a:lnTo>
                  <a:pt x="172646" y="453389"/>
                </a:lnTo>
                <a:close/>
              </a:path>
              <a:path w="681354" h="687069">
                <a:moveTo>
                  <a:pt x="551517" y="552450"/>
                </a:moveTo>
                <a:lnTo>
                  <a:pt x="471352" y="552450"/>
                </a:lnTo>
                <a:lnTo>
                  <a:pt x="478201" y="562610"/>
                </a:lnTo>
                <a:lnTo>
                  <a:pt x="487457" y="571500"/>
                </a:lnTo>
                <a:lnTo>
                  <a:pt x="498631" y="576580"/>
                </a:lnTo>
                <a:lnTo>
                  <a:pt x="511233" y="577850"/>
                </a:lnTo>
                <a:lnTo>
                  <a:pt x="528603" y="574040"/>
                </a:lnTo>
                <a:lnTo>
                  <a:pt x="542805" y="565150"/>
                </a:lnTo>
                <a:lnTo>
                  <a:pt x="551517" y="552450"/>
                </a:lnTo>
                <a:close/>
              </a:path>
              <a:path w="681354" h="687069">
                <a:moveTo>
                  <a:pt x="294859" y="544830"/>
                </a:moveTo>
                <a:lnTo>
                  <a:pt x="260505" y="544830"/>
                </a:lnTo>
                <a:lnTo>
                  <a:pt x="266627" y="551180"/>
                </a:lnTo>
                <a:lnTo>
                  <a:pt x="266627" y="566420"/>
                </a:lnTo>
                <a:lnTo>
                  <a:pt x="260505" y="571500"/>
                </a:lnTo>
                <a:lnTo>
                  <a:pt x="294917" y="571500"/>
                </a:lnTo>
                <a:lnTo>
                  <a:pt x="297622" y="558800"/>
                </a:lnTo>
                <a:lnTo>
                  <a:pt x="294859" y="544830"/>
                </a:lnTo>
                <a:close/>
              </a:path>
              <a:path w="681354" h="687069">
                <a:moveTo>
                  <a:pt x="252950" y="513080"/>
                </a:moveTo>
                <a:lnTo>
                  <a:pt x="238216" y="515619"/>
                </a:lnTo>
                <a:lnTo>
                  <a:pt x="225580" y="523239"/>
                </a:lnTo>
                <a:lnTo>
                  <a:pt x="215875" y="533399"/>
                </a:lnTo>
                <a:lnTo>
                  <a:pt x="209931" y="547369"/>
                </a:lnTo>
                <a:lnTo>
                  <a:pt x="242967" y="547369"/>
                </a:lnTo>
                <a:lnTo>
                  <a:pt x="245421" y="544829"/>
                </a:lnTo>
                <a:lnTo>
                  <a:pt x="294859" y="544830"/>
                </a:lnTo>
                <a:lnTo>
                  <a:pt x="294106" y="541020"/>
                </a:lnTo>
                <a:lnTo>
                  <a:pt x="284522" y="527050"/>
                </a:lnTo>
                <a:lnTo>
                  <a:pt x="270320" y="516890"/>
                </a:lnTo>
                <a:lnTo>
                  <a:pt x="252950" y="513080"/>
                </a:lnTo>
                <a:close/>
              </a:path>
              <a:path w="681354" h="687069">
                <a:moveTo>
                  <a:pt x="553142" y="519430"/>
                </a:moveTo>
                <a:lnTo>
                  <a:pt x="518788" y="519430"/>
                </a:lnTo>
                <a:lnTo>
                  <a:pt x="524910" y="525780"/>
                </a:lnTo>
                <a:lnTo>
                  <a:pt x="524910" y="541020"/>
                </a:lnTo>
                <a:lnTo>
                  <a:pt x="518788" y="547370"/>
                </a:lnTo>
                <a:lnTo>
                  <a:pt x="553142" y="547370"/>
                </a:lnTo>
                <a:lnTo>
                  <a:pt x="555905" y="533400"/>
                </a:lnTo>
                <a:lnTo>
                  <a:pt x="553142" y="519430"/>
                </a:lnTo>
                <a:close/>
              </a:path>
              <a:path w="681354" h="687069">
                <a:moveTo>
                  <a:pt x="419602" y="388620"/>
                </a:moveTo>
                <a:lnTo>
                  <a:pt x="402232" y="391160"/>
                </a:lnTo>
                <a:lnTo>
                  <a:pt x="388031" y="401320"/>
                </a:lnTo>
                <a:lnTo>
                  <a:pt x="378447" y="415290"/>
                </a:lnTo>
                <a:lnTo>
                  <a:pt x="374930" y="433070"/>
                </a:lnTo>
                <a:lnTo>
                  <a:pt x="378447" y="450850"/>
                </a:lnTo>
                <a:lnTo>
                  <a:pt x="388031" y="464820"/>
                </a:lnTo>
                <a:lnTo>
                  <a:pt x="402232" y="473710"/>
                </a:lnTo>
                <a:lnTo>
                  <a:pt x="419603" y="477520"/>
                </a:lnTo>
                <a:lnTo>
                  <a:pt x="434341" y="474980"/>
                </a:lnTo>
                <a:lnTo>
                  <a:pt x="446972" y="468630"/>
                </a:lnTo>
                <a:lnTo>
                  <a:pt x="456674" y="457200"/>
                </a:lnTo>
                <a:lnTo>
                  <a:pt x="461432" y="447040"/>
                </a:lnTo>
                <a:lnTo>
                  <a:pt x="412073" y="447040"/>
                </a:lnTo>
                <a:lnTo>
                  <a:pt x="405926" y="440690"/>
                </a:lnTo>
                <a:lnTo>
                  <a:pt x="405926" y="425450"/>
                </a:lnTo>
                <a:lnTo>
                  <a:pt x="412073" y="419100"/>
                </a:lnTo>
                <a:lnTo>
                  <a:pt x="522585" y="419100"/>
                </a:lnTo>
                <a:lnTo>
                  <a:pt x="522585" y="412750"/>
                </a:lnTo>
                <a:lnTo>
                  <a:pt x="459496" y="412750"/>
                </a:lnTo>
                <a:lnTo>
                  <a:pt x="452645" y="402590"/>
                </a:lnTo>
                <a:lnTo>
                  <a:pt x="443385" y="394970"/>
                </a:lnTo>
                <a:lnTo>
                  <a:pt x="432207" y="389890"/>
                </a:lnTo>
                <a:lnTo>
                  <a:pt x="419602" y="388620"/>
                </a:lnTo>
                <a:close/>
              </a:path>
              <a:path w="681354" h="687069">
                <a:moveTo>
                  <a:pt x="317089" y="34290"/>
                </a:moveTo>
                <a:lnTo>
                  <a:pt x="256760" y="34290"/>
                </a:lnTo>
                <a:lnTo>
                  <a:pt x="324950" y="74930"/>
                </a:lnTo>
                <a:lnTo>
                  <a:pt x="324950" y="254000"/>
                </a:lnTo>
                <a:lnTo>
                  <a:pt x="223569" y="253999"/>
                </a:lnTo>
                <a:lnTo>
                  <a:pt x="216621" y="261619"/>
                </a:lnTo>
                <a:lnTo>
                  <a:pt x="216621" y="384809"/>
                </a:lnTo>
                <a:lnTo>
                  <a:pt x="206499" y="391159"/>
                </a:lnTo>
                <a:lnTo>
                  <a:pt x="198600" y="401319"/>
                </a:lnTo>
                <a:lnTo>
                  <a:pt x="193463" y="411479"/>
                </a:lnTo>
                <a:lnTo>
                  <a:pt x="191631" y="424179"/>
                </a:lnTo>
                <a:lnTo>
                  <a:pt x="195145" y="441959"/>
                </a:lnTo>
                <a:lnTo>
                  <a:pt x="204725" y="455929"/>
                </a:lnTo>
                <a:lnTo>
                  <a:pt x="218922" y="466089"/>
                </a:lnTo>
                <a:lnTo>
                  <a:pt x="236290" y="469899"/>
                </a:lnTo>
                <a:lnTo>
                  <a:pt x="253660" y="466090"/>
                </a:lnTo>
                <a:lnTo>
                  <a:pt x="267862" y="455930"/>
                </a:lnTo>
                <a:lnTo>
                  <a:pt x="277446" y="441960"/>
                </a:lnTo>
                <a:lnTo>
                  <a:pt x="278199" y="438150"/>
                </a:lnTo>
                <a:lnTo>
                  <a:pt x="228761" y="438149"/>
                </a:lnTo>
                <a:lnTo>
                  <a:pt x="222626" y="431799"/>
                </a:lnTo>
                <a:lnTo>
                  <a:pt x="222626" y="416559"/>
                </a:lnTo>
                <a:lnTo>
                  <a:pt x="228761" y="411479"/>
                </a:lnTo>
                <a:lnTo>
                  <a:pt x="278671" y="411480"/>
                </a:lnTo>
                <a:lnTo>
                  <a:pt x="278442" y="410210"/>
                </a:lnTo>
                <a:lnTo>
                  <a:pt x="271462" y="397510"/>
                </a:lnTo>
                <a:lnTo>
                  <a:pt x="260896" y="387350"/>
                </a:lnTo>
                <a:lnTo>
                  <a:pt x="247616" y="380999"/>
                </a:lnTo>
                <a:lnTo>
                  <a:pt x="247616" y="285749"/>
                </a:lnTo>
                <a:lnTo>
                  <a:pt x="355945" y="285750"/>
                </a:lnTo>
                <a:lnTo>
                  <a:pt x="355945" y="218440"/>
                </a:lnTo>
                <a:lnTo>
                  <a:pt x="490647" y="218440"/>
                </a:lnTo>
                <a:lnTo>
                  <a:pt x="497569" y="212090"/>
                </a:lnTo>
                <a:lnTo>
                  <a:pt x="497569" y="187960"/>
                </a:lnTo>
                <a:lnTo>
                  <a:pt x="355945" y="187960"/>
                </a:lnTo>
                <a:lnTo>
                  <a:pt x="355945" y="74930"/>
                </a:lnTo>
                <a:lnTo>
                  <a:pt x="400678" y="48260"/>
                </a:lnTo>
                <a:lnTo>
                  <a:pt x="340473" y="48260"/>
                </a:lnTo>
                <a:lnTo>
                  <a:pt x="317089" y="34290"/>
                </a:lnTo>
                <a:close/>
              </a:path>
              <a:path w="681354" h="687069">
                <a:moveTo>
                  <a:pt x="522585" y="419100"/>
                </a:moveTo>
                <a:lnTo>
                  <a:pt x="427119" y="419100"/>
                </a:lnTo>
                <a:lnTo>
                  <a:pt x="433253" y="425450"/>
                </a:lnTo>
                <a:lnTo>
                  <a:pt x="433253" y="440690"/>
                </a:lnTo>
                <a:lnTo>
                  <a:pt x="427119" y="447040"/>
                </a:lnTo>
                <a:lnTo>
                  <a:pt x="461432" y="447040"/>
                </a:lnTo>
                <a:lnTo>
                  <a:pt x="462622" y="444500"/>
                </a:lnTo>
                <a:lnTo>
                  <a:pt x="515637" y="444500"/>
                </a:lnTo>
                <a:lnTo>
                  <a:pt x="522585" y="436880"/>
                </a:lnTo>
                <a:lnTo>
                  <a:pt x="522585" y="419100"/>
                </a:lnTo>
                <a:close/>
              </a:path>
              <a:path w="681354" h="687069">
                <a:moveTo>
                  <a:pt x="278671" y="411480"/>
                </a:moveTo>
                <a:lnTo>
                  <a:pt x="243819" y="411479"/>
                </a:lnTo>
                <a:lnTo>
                  <a:pt x="249967" y="416560"/>
                </a:lnTo>
                <a:lnTo>
                  <a:pt x="249967" y="431800"/>
                </a:lnTo>
                <a:lnTo>
                  <a:pt x="243819" y="438149"/>
                </a:lnTo>
                <a:lnTo>
                  <a:pt x="278199" y="438150"/>
                </a:lnTo>
                <a:lnTo>
                  <a:pt x="280962" y="424180"/>
                </a:lnTo>
                <a:lnTo>
                  <a:pt x="278671" y="411480"/>
                </a:lnTo>
                <a:close/>
              </a:path>
              <a:path w="681354" h="687069">
                <a:moveTo>
                  <a:pt x="483836" y="34290"/>
                </a:moveTo>
                <a:lnTo>
                  <a:pt x="424109" y="34290"/>
                </a:lnTo>
                <a:lnTo>
                  <a:pt x="566560" y="120650"/>
                </a:lnTo>
                <a:lnTo>
                  <a:pt x="566586" y="222250"/>
                </a:lnTo>
                <a:lnTo>
                  <a:pt x="569569" y="227330"/>
                </a:lnTo>
                <a:lnTo>
                  <a:pt x="649886" y="273050"/>
                </a:lnTo>
                <a:lnTo>
                  <a:pt x="649899" y="321310"/>
                </a:lnTo>
                <a:lnTo>
                  <a:pt x="498512" y="321310"/>
                </a:lnTo>
                <a:lnTo>
                  <a:pt x="491589" y="328930"/>
                </a:lnTo>
                <a:lnTo>
                  <a:pt x="491590" y="412750"/>
                </a:lnTo>
                <a:lnTo>
                  <a:pt x="522585" y="412750"/>
                </a:lnTo>
                <a:lnTo>
                  <a:pt x="522585" y="353060"/>
                </a:lnTo>
                <a:lnTo>
                  <a:pt x="680889" y="353060"/>
                </a:lnTo>
                <a:lnTo>
                  <a:pt x="680881" y="259080"/>
                </a:lnTo>
                <a:lnTo>
                  <a:pt x="677872" y="254000"/>
                </a:lnTo>
                <a:lnTo>
                  <a:pt x="597581" y="208280"/>
                </a:lnTo>
                <a:lnTo>
                  <a:pt x="597555" y="106680"/>
                </a:lnTo>
                <a:lnTo>
                  <a:pt x="594740" y="101600"/>
                </a:lnTo>
                <a:lnTo>
                  <a:pt x="483836" y="34290"/>
                </a:lnTo>
                <a:close/>
              </a:path>
              <a:path w="681354" h="687069">
                <a:moveTo>
                  <a:pt x="164303" y="176529"/>
                </a:moveTo>
                <a:lnTo>
                  <a:pt x="133307" y="176529"/>
                </a:lnTo>
                <a:lnTo>
                  <a:pt x="133307" y="247649"/>
                </a:lnTo>
                <a:lnTo>
                  <a:pt x="120043" y="253999"/>
                </a:lnTo>
                <a:lnTo>
                  <a:pt x="109484" y="262889"/>
                </a:lnTo>
                <a:lnTo>
                  <a:pt x="102507" y="275589"/>
                </a:lnTo>
                <a:lnTo>
                  <a:pt x="99987" y="290829"/>
                </a:lnTo>
                <a:lnTo>
                  <a:pt x="103502" y="308609"/>
                </a:lnTo>
                <a:lnTo>
                  <a:pt x="113080" y="322579"/>
                </a:lnTo>
                <a:lnTo>
                  <a:pt x="127273" y="332739"/>
                </a:lnTo>
                <a:lnTo>
                  <a:pt x="144634" y="335279"/>
                </a:lnTo>
                <a:lnTo>
                  <a:pt x="162004" y="332739"/>
                </a:lnTo>
                <a:lnTo>
                  <a:pt x="176205" y="322579"/>
                </a:lnTo>
                <a:lnTo>
                  <a:pt x="185789" y="308609"/>
                </a:lnTo>
                <a:lnTo>
                  <a:pt x="186543" y="304799"/>
                </a:lnTo>
                <a:lnTo>
                  <a:pt x="137117" y="304799"/>
                </a:lnTo>
                <a:lnTo>
                  <a:pt x="130983" y="298449"/>
                </a:lnTo>
                <a:lnTo>
                  <a:pt x="130983" y="283209"/>
                </a:lnTo>
                <a:lnTo>
                  <a:pt x="137117" y="276859"/>
                </a:lnTo>
                <a:lnTo>
                  <a:pt x="186904" y="276859"/>
                </a:lnTo>
                <a:lnTo>
                  <a:pt x="182340" y="266699"/>
                </a:lnTo>
                <a:lnTo>
                  <a:pt x="174437" y="257809"/>
                </a:lnTo>
                <a:lnTo>
                  <a:pt x="164303" y="251459"/>
                </a:lnTo>
                <a:lnTo>
                  <a:pt x="164303" y="176529"/>
                </a:lnTo>
                <a:close/>
              </a:path>
              <a:path w="681354" h="687069">
                <a:moveTo>
                  <a:pt x="430929" y="218440"/>
                </a:moveTo>
                <a:lnTo>
                  <a:pt x="399933" y="218440"/>
                </a:lnTo>
                <a:lnTo>
                  <a:pt x="399933" y="247650"/>
                </a:lnTo>
                <a:lnTo>
                  <a:pt x="386656" y="254000"/>
                </a:lnTo>
                <a:lnTo>
                  <a:pt x="376094" y="262890"/>
                </a:lnTo>
                <a:lnTo>
                  <a:pt x="369119" y="275590"/>
                </a:lnTo>
                <a:lnTo>
                  <a:pt x="366600" y="290830"/>
                </a:lnTo>
                <a:lnTo>
                  <a:pt x="370115" y="308610"/>
                </a:lnTo>
                <a:lnTo>
                  <a:pt x="379694" y="322580"/>
                </a:lnTo>
                <a:lnTo>
                  <a:pt x="393891" y="332740"/>
                </a:lnTo>
                <a:lnTo>
                  <a:pt x="411259" y="335280"/>
                </a:lnTo>
                <a:lnTo>
                  <a:pt x="428630" y="332740"/>
                </a:lnTo>
                <a:lnTo>
                  <a:pt x="442831" y="322580"/>
                </a:lnTo>
                <a:lnTo>
                  <a:pt x="452415" y="308610"/>
                </a:lnTo>
                <a:lnTo>
                  <a:pt x="453169" y="304800"/>
                </a:lnTo>
                <a:lnTo>
                  <a:pt x="403730" y="304800"/>
                </a:lnTo>
                <a:lnTo>
                  <a:pt x="397596" y="298450"/>
                </a:lnTo>
                <a:lnTo>
                  <a:pt x="397596" y="283210"/>
                </a:lnTo>
                <a:lnTo>
                  <a:pt x="403730" y="276860"/>
                </a:lnTo>
                <a:lnTo>
                  <a:pt x="453526" y="276860"/>
                </a:lnTo>
                <a:lnTo>
                  <a:pt x="448956" y="266700"/>
                </a:lnTo>
                <a:lnTo>
                  <a:pt x="441052" y="257810"/>
                </a:lnTo>
                <a:lnTo>
                  <a:pt x="430929" y="251460"/>
                </a:lnTo>
                <a:lnTo>
                  <a:pt x="430929" y="218440"/>
                </a:lnTo>
                <a:close/>
              </a:path>
              <a:path w="681354" h="687069">
                <a:moveTo>
                  <a:pt x="186904" y="276859"/>
                </a:moveTo>
                <a:lnTo>
                  <a:pt x="152176" y="276859"/>
                </a:lnTo>
                <a:lnTo>
                  <a:pt x="158310" y="283209"/>
                </a:lnTo>
                <a:lnTo>
                  <a:pt x="158310" y="298449"/>
                </a:lnTo>
                <a:lnTo>
                  <a:pt x="152176" y="304799"/>
                </a:lnTo>
                <a:lnTo>
                  <a:pt x="186543" y="304799"/>
                </a:lnTo>
                <a:lnTo>
                  <a:pt x="189306" y="290829"/>
                </a:lnTo>
                <a:lnTo>
                  <a:pt x="187475" y="278129"/>
                </a:lnTo>
                <a:lnTo>
                  <a:pt x="186904" y="276859"/>
                </a:lnTo>
                <a:close/>
              </a:path>
              <a:path w="681354" h="687069">
                <a:moveTo>
                  <a:pt x="453526" y="276860"/>
                </a:moveTo>
                <a:lnTo>
                  <a:pt x="418789" y="276860"/>
                </a:lnTo>
                <a:lnTo>
                  <a:pt x="424936" y="283210"/>
                </a:lnTo>
                <a:lnTo>
                  <a:pt x="424936" y="298450"/>
                </a:lnTo>
                <a:lnTo>
                  <a:pt x="418789" y="304800"/>
                </a:lnTo>
                <a:lnTo>
                  <a:pt x="453169" y="304800"/>
                </a:lnTo>
                <a:lnTo>
                  <a:pt x="455932" y="290830"/>
                </a:lnTo>
                <a:lnTo>
                  <a:pt x="454097" y="278130"/>
                </a:lnTo>
                <a:lnTo>
                  <a:pt x="453526" y="276860"/>
                </a:lnTo>
                <a:close/>
              </a:path>
              <a:path w="681354" h="687069">
                <a:moveTo>
                  <a:pt x="217984" y="176529"/>
                </a:moveTo>
                <a:lnTo>
                  <a:pt x="184953" y="176529"/>
                </a:lnTo>
                <a:lnTo>
                  <a:pt x="190896" y="190499"/>
                </a:lnTo>
                <a:lnTo>
                  <a:pt x="200598" y="200659"/>
                </a:lnTo>
                <a:lnTo>
                  <a:pt x="213233" y="208279"/>
                </a:lnTo>
                <a:lnTo>
                  <a:pt x="227973" y="210819"/>
                </a:lnTo>
                <a:lnTo>
                  <a:pt x="245339" y="207009"/>
                </a:lnTo>
                <a:lnTo>
                  <a:pt x="259532" y="196850"/>
                </a:lnTo>
                <a:lnTo>
                  <a:pt x="269106" y="182880"/>
                </a:lnTo>
                <a:lnTo>
                  <a:pt x="269859" y="179070"/>
                </a:lnTo>
                <a:lnTo>
                  <a:pt x="220443" y="179069"/>
                </a:lnTo>
                <a:lnTo>
                  <a:pt x="217984" y="176529"/>
                </a:lnTo>
                <a:close/>
              </a:path>
              <a:path w="681354" h="687069">
                <a:moveTo>
                  <a:pt x="477912" y="95250"/>
                </a:moveTo>
                <a:lnTo>
                  <a:pt x="460550" y="99060"/>
                </a:lnTo>
                <a:lnTo>
                  <a:pt x="446352" y="109220"/>
                </a:lnTo>
                <a:lnTo>
                  <a:pt x="436770" y="123190"/>
                </a:lnTo>
                <a:lnTo>
                  <a:pt x="433253" y="140970"/>
                </a:lnTo>
                <a:lnTo>
                  <a:pt x="435772" y="154940"/>
                </a:lnTo>
                <a:lnTo>
                  <a:pt x="442746" y="167640"/>
                </a:lnTo>
                <a:lnTo>
                  <a:pt x="453303" y="177800"/>
                </a:lnTo>
                <a:lnTo>
                  <a:pt x="466573" y="184150"/>
                </a:lnTo>
                <a:lnTo>
                  <a:pt x="466573" y="187960"/>
                </a:lnTo>
                <a:lnTo>
                  <a:pt x="497569" y="187960"/>
                </a:lnTo>
                <a:lnTo>
                  <a:pt x="497569" y="180340"/>
                </a:lnTo>
                <a:lnTo>
                  <a:pt x="507700" y="173990"/>
                </a:lnTo>
                <a:lnTo>
                  <a:pt x="515608" y="163830"/>
                </a:lnTo>
                <a:lnTo>
                  <a:pt x="520750" y="153670"/>
                </a:lnTo>
                <a:lnTo>
                  <a:pt x="470383" y="153670"/>
                </a:lnTo>
                <a:lnTo>
                  <a:pt x="464249" y="148590"/>
                </a:lnTo>
                <a:lnTo>
                  <a:pt x="464249" y="133350"/>
                </a:lnTo>
                <a:lnTo>
                  <a:pt x="470383" y="127000"/>
                </a:lnTo>
                <a:lnTo>
                  <a:pt x="519822" y="127000"/>
                </a:lnTo>
                <a:lnTo>
                  <a:pt x="519068" y="123190"/>
                </a:lnTo>
                <a:lnTo>
                  <a:pt x="509484" y="109220"/>
                </a:lnTo>
                <a:lnTo>
                  <a:pt x="495283" y="99060"/>
                </a:lnTo>
                <a:lnTo>
                  <a:pt x="477912" y="95250"/>
                </a:lnTo>
                <a:close/>
              </a:path>
              <a:path w="681354" h="687069">
                <a:moveTo>
                  <a:pt x="269917" y="152400"/>
                </a:moveTo>
                <a:lnTo>
                  <a:pt x="235489" y="152399"/>
                </a:lnTo>
                <a:lnTo>
                  <a:pt x="241624" y="157479"/>
                </a:lnTo>
                <a:lnTo>
                  <a:pt x="241624" y="172719"/>
                </a:lnTo>
                <a:lnTo>
                  <a:pt x="235489" y="179069"/>
                </a:lnTo>
                <a:lnTo>
                  <a:pt x="269859" y="179070"/>
                </a:lnTo>
                <a:lnTo>
                  <a:pt x="272619" y="165100"/>
                </a:lnTo>
                <a:lnTo>
                  <a:pt x="269917" y="152400"/>
                </a:lnTo>
                <a:close/>
              </a:path>
              <a:path w="681354" h="687069">
                <a:moveTo>
                  <a:pt x="519822" y="127000"/>
                </a:moveTo>
                <a:lnTo>
                  <a:pt x="485455" y="127000"/>
                </a:lnTo>
                <a:lnTo>
                  <a:pt x="491589" y="133350"/>
                </a:lnTo>
                <a:lnTo>
                  <a:pt x="491589" y="148590"/>
                </a:lnTo>
                <a:lnTo>
                  <a:pt x="485455" y="153670"/>
                </a:lnTo>
                <a:lnTo>
                  <a:pt x="520750" y="153670"/>
                </a:lnTo>
                <a:lnTo>
                  <a:pt x="522585" y="140970"/>
                </a:lnTo>
                <a:lnTo>
                  <a:pt x="519822" y="127000"/>
                </a:lnTo>
                <a:close/>
              </a:path>
              <a:path w="681354" h="687069">
                <a:moveTo>
                  <a:pt x="227973" y="120649"/>
                </a:moveTo>
                <a:lnTo>
                  <a:pt x="215372" y="123189"/>
                </a:lnTo>
                <a:lnTo>
                  <a:pt x="204190" y="128269"/>
                </a:lnTo>
                <a:lnTo>
                  <a:pt x="194926" y="135889"/>
                </a:lnTo>
                <a:lnTo>
                  <a:pt x="188079" y="146049"/>
                </a:lnTo>
                <a:lnTo>
                  <a:pt x="267511" y="146050"/>
                </a:lnTo>
                <a:lnTo>
                  <a:pt x="259531" y="133350"/>
                </a:lnTo>
                <a:lnTo>
                  <a:pt x="245339" y="124459"/>
                </a:lnTo>
                <a:lnTo>
                  <a:pt x="227973" y="120649"/>
                </a:lnTo>
                <a:close/>
              </a:path>
              <a:path w="681354" h="687069">
                <a:moveTo>
                  <a:pt x="427338" y="0"/>
                </a:moveTo>
                <a:lnTo>
                  <a:pt x="421178" y="0"/>
                </a:lnTo>
                <a:lnTo>
                  <a:pt x="340473" y="48260"/>
                </a:lnTo>
                <a:lnTo>
                  <a:pt x="400678" y="48260"/>
                </a:lnTo>
                <a:lnTo>
                  <a:pt x="424109" y="34290"/>
                </a:lnTo>
                <a:lnTo>
                  <a:pt x="483836" y="34290"/>
                </a:lnTo>
                <a:lnTo>
                  <a:pt x="427338" y="0"/>
                </a:lnTo>
                <a:close/>
              </a:path>
            </a:pathLst>
          </a:custGeom>
          <a:solidFill>
            <a:srgbClr val="55C0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759442" y="2445765"/>
            <a:ext cx="13595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 MT"/>
                <a:cs typeface="Arial MT"/>
              </a:rPr>
              <a:t>SageMaker</a:t>
            </a:r>
            <a:r>
              <a:rPr dirty="0" sz="12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 MT"/>
                <a:cs typeface="Arial MT"/>
              </a:rPr>
              <a:t>Canvas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460613" y="1989073"/>
            <a:ext cx="2835275" cy="1579880"/>
            <a:chOff x="8460613" y="1989073"/>
            <a:chExt cx="2835275" cy="1579880"/>
          </a:xfrm>
        </p:grpSpPr>
        <p:sp>
          <p:nvSpPr>
            <p:cNvPr id="32" name="object 32"/>
            <p:cNvSpPr/>
            <p:nvPr/>
          </p:nvSpPr>
          <p:spPr>
            <a:xfrm>
              <a:off x="8460613" y="1989073"/>
              <a:ext cx="1598295" cy="1579880"/>
            </a:xfrm>
            <a:custGeom>
              <a:avLst/>
              <a:gdLst/>
              <a:ahLst/>
              <a:cxnLst/>
              <a:rect l="l" t="t" r="r" b="b"/>
              <a:pathLst>
                <a:path w="1598295" h="1579879">
                  <a:moveTo>
                    <a:pt x="103124" y="1316863"/>
                  </a:moveTo>
                  <a:lnTo>
                    <a:pt x="59448" y="1268095"/>
                  </a:lnTo>
                  <a:lnTo>
                    <a:pt x="50927" y="1258570"/>
                  </a:lnTo>
                  <a:lnTo>
                    <a:pt x="0" y="1318006"/>
                  </a:lnTo>
                  <a:lnTo>
                    <a:pt x="381" y="1322070"/>
                  </a:lnTo>
                  <a:lnTo>
                    <a:pt x="5715" y="1326642"/>
                  </a:lnTo>
                  <a:lnTo>
                    <a:pt x="9652" y="1326261"/>
                  </a:lnTo>
                  <a:lnTo>
                    <a:pt x="44881" y="1285125"/>
                  </a:lnTo>
                  <a:lnTo>
                    <a:pt x="48133" y="1579753"/>
                  </a:lnTo>
                  <a:lnTo>
                    <a:pt x="60833" y="1579499"/>
                  </a:lnTo>
                  <a:lnTo>
                    <a:pt x="57581" y="1284986"/>
                  </a:lnTo>
                  <a:lnTo>
                    <a:pt x="91313" y="1322705"/>
                  </a:lnTo>
                  <a:lnTo>
                    <a:pt x="93599" y="1325372"/>
                  </a:lnTo>
                  <a:lnTo>
                    <a:pt x="97663" y="1325626"/>
                  </a:lnTo>
                  <a:lnTo>
                    <a:pt x="102870" y="1320927"/>
                  </a:lnTo>
                  <a:lnTo>
                    <a:pt x="103124" y="1316863"/>
                  </a:lnTo>
                  <a:close/>
                </a:path>
                <a:path w="1598295" h="1579879">
                  <a:moveTo>
                    <a:pt x="1597787" y="45212"/>
                  </a:moveTo>
                  <a:lnTo>
                    <a:pt x="332041" y="45212"/>
                  </a:lnTo>
                  <a:lnTo>
                    <a:pt x="370078" y="11938"/>
                  </a:lnTo>
                  <a:lnTo>
                    <a:pt x="372745" y="9652"/>
                  </a:lnTo>
                  <a:lnTo>
                    <a:pt x="372999" y="5588"/>
                  </a:lnTo>
                  <a:lnTo>
                    <a:pt x="370713" y="2921"/>
                  </a:lnTo>
                  <a:lnTo>
                    <a:pt x="368300" y="254"/>
                  </a:lnTo>
                  <a:lnTo>
                    <a:pt x="364363" y="0"/>
                  </a:lnTo>
                  <a:lnTo>
                    <a:pt x="361696" y="2413"/>
                  </a:lnTo>
                  <a:lnTo>
                    <a:pt x="305435" y="51562"/>
                  </a:lnTo>
                  <a:lnTo>
                    <a:pt x="361696" y="100838"/>
                  </a:lnTo>
                  <a:lnTo>
                    <a:pt x="364363" y="103124"/>
                  </a:lnTo>
                  <a:lnTo>
                    <a:pt x="368300" y="102870"/>
                  </a:lnTo>
                  <a:lnTo>
                    <a:pt x="370713" y="100203"/>
                  </a:lnTo>
                  <a:lnTo>
                    <a:pt x="372999" y="97536"/>
                  </a:lnTo>
                  <a:lnTo>
                    <a:pt x="372745" y="93599"/>
                  </a:lnTo>
                  <a:lnTo>
                    <a:pt x="370078" y="91313"/>
                  </a:lnTo>
                  <a:lnTo>
                    <a:pt x="331901" y="57912"/>
                  </a:lnTo>
                  <a:lnTo>
                    <a:pt x="1597787" y="57912"/>
                  </a:lnTo>
                  <a:lnTo>
                    <a:pt x="1597787" y="45212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581388" y="2770631"/>
              <a:ext cx="1714500" cy="477520"/>
            </a:xfrm>
            <a:custGeom>
              <a:avLst/>
              <a:gdLst/>
              <a:ahLst/>
              <a:cxnLst/>
              <a:rect l="l" t="t" r="r" b="b"/>
              <a:pathLst>
                <a:path w="1714500" h="477519">
                  <a:moveTo>
                    <a:pt x="1634997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2"/>
                  </a:lnTo>
                  <a:lnTo>
                    <a:pt x="1634997" y="477012"/>
                  </a:lnTo>
                  <a:lnTo>
                    <a:pt x="1665958" y="470769"/>
                  </a:lnTo>
                  <a:lnTo>
                    <a:pt x="1691227" y="453739"/>
                  </a:lnTo>
                  <a:lnTo>
                    <a:pt x="1708257" y="428470"/>
                  </a:lnTo>
                  <a:lnTo>
                    <a:pt x="1714500" y="397509"/>
                  </a:lnTo>
                  <a:lnTo>
                    <a:pt x="1714500" y="79501"/>
                  </a:lnTo>
                  <a:lnTo>
                    <a:pt x="1708257" y="48541"/>
                  </a:lnTo>
                  <a:lnTo>
                    <a:pt x="1691227" y="23272"/>
                  </a:lnTo>
                  <a:lnTo>
                    <a:pt x="1665958" y="6242"/>
                  </a:lnTo>
                  <a:lnTo>
                    <a:pt x="163499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9731502" y="2771394"/>
            <a:ext cx="141668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10209" marR="5080" indent="-398145">
              <a:lnSpc>
                <a:spcPct val="100000"/>
              </a:lnSpc>
              <a:spcBef>
                <a:spcPts val="105"/>
              </a:spcBef>
            </a:pPr>
            <a:r>
              <a:rPr dirty="0" sz="1400" spc="50">
                <a:solidFill>
                  <a:srgbClr val="3A3838"/>
                </a:solidFill>
                <a:latin typeface="Trebuchet MS"/>
                <a:cs typeface="Trebuchet MS"/>
              </a:rPr>
              <a:t>Model</a:t>
            </a:r>
            <a:r>
              <a:rPr dirty="0" sz="1400" spc="-80">
                <a:solidFill>
                  <a:srgbClr val="3A3838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3A3838"/>
                </a:solidFill>
                <a:latin typeface="Trebuchet MS"/>
                <a:cs typeface="Trebuchet MS"/>
              </a:rPr>
              <a:t>Tr</a:t>
            </a:r>
            <a:r>
              <a:rPr dirty="0" sz="1400" spc="-5">
                <a:solidFill>
                  <a:srgbClr val="3A3838"/>
                </a:solidFill>
                <a:latin typeface="Trebuchet MS"/>
                <a:cs typeface="Trebuchet MS"/>
              </a:rPr>
              <a:t>a</a:t>
            </a:r>
            <a:r>
              <a:rPr dirty="0" sz="1400" spc="5">
                <a:solidFill>
                  <a:srgbClr val="3A3838"/>
                </a:solidFill>
                <a:latin typeface="Trebuchet MS"/>
                <a:cs typeface="Trebuchet MS"/>
              </a:rPr>
              <a:t>inin</a:t>
            </a:r>
            <a:r>
              <a:rPr dirty="0" sz="1400" spc="110">
                <a:solidFill>
                  <a:srgbClr val="3A3838"/>
                </a:solidFill>
                <a:latin typeface="Trebuchet MS"/>
                <a:cs typeface="Trebuchet MS"/>
              </a:rPr>
              <a:t>g</a:t>
            </a:r>
            <a:r>
              <a:rPr dirty="0" sz="1400" spc="-75">
                <a:solidFill>
                  <a:srgbClr val="3A3838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3A3838"/>
                </a:solidFill>
                <a:latin typeface="Trebuchet MS"/>
                <a:cs typeface="Trebuchet MS"/>
              </a:rPr>
              <a:t>&amp;  </a:t>
            </a:r>
            <a:r>
              <a:rPr dirty="0" sz="1400" spc="15">
                <a:solidFill>
                  <a:srgbClr val="3A3838"/>
                </a:solidFill>
                <a:latin typeface="Trebuchet MS"/>
                <a:cs typeface="Trebuchet MS"/>
              </a:rPr>
              <a:t>Testing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86554" y="4231004"/>
            <a:ext cx="12153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Amazon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Bucket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77284" y="4491228"/>
            <a:ext cx="1335405" cy="441959"/>
          </a:xfrm>
          <a:custGeom>
            <a:avLst/>
            <a:gdLst/>
            <a:ahLst/>
            <a:cxnLst/>
            <a:rect l="l" t="t" r="r" b="b"/>
            <a:pathLst>
              <a:path w="1335404" h="441960">
                <a:moveTo>
                  <a:pt x="1261364" y="0"/>
                </a:moveTo>
                <a:lnTo>
                  <a:pt x="73660" y="0"/>
                </a:lnTo>
                <a:lnTo>
                  <a:pt x="45005" y="5794"/>
                </a:lnTo>
                <a:lnTo>
                  <a:pt x="21589" y="21590"/>
                </a:lnTo>
                <a:lnTo>
                  <a:pt x="5794" y="45005"/>
                </a:lnTo>
                <a:lnTo>
                  <a:pt x="0" y="73660"/>
                </a:lnTo>
                <a:lnTo>
                  <a:pt x="0" y="368300"/>
                </a:lnTo>
                <a:lnTo>
                  <a:pt x="5794" y="396954"/>
                </a:lnTo>
                <a:lnTo>
                  <a:pt x="21589" y="420369"/>
                </a:lnTo>
                <a:lnTo>
                  <a:pt x="45005" y="436165"/>
                </a:lnTo>
                <a:lnTo>
                  <a:pt x="73660" y="441960"/>
                </a:lnTo>
                <a:lnTo>
                  <a:pt x="1261364" y="441960"/>
                </a:lnTo>
                <a:lnTo>
                  <a:pt x="1290018" y="436165"/>
                </a:lnTo>
                <a:lnTo>
                  <a:pt x="1313433" y="420370"/>
                </a:lnTo>
                <a:lnTo>
                  <a:pt x="1329229" y="396954"/>
                </a:lnTo>
                <a:lnTo>
                  <a:pt x="1335024" y="368300"/>
                </a:lnTo>
                <a:lnTo>
                  <a:pt x="1335024" y="73660"/>
                </a:lnTo>
                <a:lnTo>
                  <a:pt x="1329229" y="45005"/>
                </a:lnTo>
                <a:lnTo>
                  <a:pt x="1313434" y="21590"/>
                </a:lnTo>
                <a:lnTo>
                  <a:pt x="1290018" y="5794"/>
                </a:lnTo>
                <a:lnTo>
                  <a:pt x="12613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7" name="object 37"/>
          <p:cNvGrpSpPr/>
          <p:nvPr/>
        </p:nvGrpSpPr>
        <p:grpSpPr>
          <a:xfrm>
            <a:off x="2890542" y="1993645"/>
            <a:ext cx="8405495" cy="3169920"/>
            <a:chOff x="2890542" y="1993645"/>
            <a:chExt cx="8405495" cy="3169920"/>
          </a:xfrm>
        </p:grpSpPr>
        <p:sp>
          <p:nvSpPr>
            <p:cNvPr id="38" name="object 38"/>
            <p:cNvSpPr/>
            <p:nvPr/>
          </p:nvSpPr>
          <p:spPr>
            <a:xfrm>
              <a:off x="4650677" y="3627172"/>
              <a:ext cx="394335" cy="410209"/>
            </a:xfrm>
            <a:custGeom>
              <a:avLst/>
              <a:gdLst/>
              <a:ahLst/>
              <a:cxnLst/>
              <a:rect l="l" t="t" r="r" b="b"/>
              <a:pathLst>
                <a:path w="394335" h="410210">
                  <a:moveTo>
                    <a:pt x="185006" y="0"/>
                  </a:moveTo>
                  <a:lnTo>
                    <a:pt x="119181" y="5079"/>
                  </a:lnTo>
                  <a:lnTo>
                    <a:pt x="59687" y="17779"/>
                  </a:lnTo>
                  <a:lnTo>
                    <a:pt x="16601" y="39369"/>
                  </a:lnTo>
                  <a:lnTo>
                    <a:pt x="0" y="66039"/>
                  </a:lnTo>
                  <a:lnTo>
                    <a:pt x="27" y="67309"/>
                  </a:lnTo>
                  <a:lnTo>
                    <a:pt x="39891" y="363219"/>
                  </a:lnTo>
                  <a:lnTo>
                    <a:pt x="92007" y="400049"/>
                  </a:lnTo>
                  <a:lnTo>
                    <a:pt x="138992" y="408939"/>
                  </a:lnTo>
                  <a:lnTo>
                    <a:pt x="185006" y="410210"/>
                  </a:lnTo>
                  <a:lnTo>
                    <a:pt x="208050" y="410210"/>
                  </a:lnTo>
                  <a:lnTo>
                    <a:pt x="230589" y="408940"/>
                  </a:lnTo>
                  <a:lnTo>
                    <a:pt x="252087" y="405130"/>
                  </a:lnTo>
                  <a:lnTo>
                    <a:pt x="272011" y="401320"/>
                  </a:lnTo>
                  <a:lnTo>
                    <a:pt x="279449" y="400050"/>
                  </a:lnTo>
                  <a:lnTo>
                    <a:pt x="286473" y="397510"/>
                  </a:lnTo>
                  <a:lnTo>
                    <a:pt x="293060" y="396240"/>
                  </a:lnTo>
                  <a:lnTo>
                    <a:pt x="299186" y="393700"/>
                  </a:lnTo>
                  <a:lnTo>
                    <a:pt x="301841" y="392430"/>
                  </a:lnTo>
                  <a:lnTo>
                    <a:pt x="185006" y="392430"/>
                  </a:lnTo>
                  <a:lnTo>
                    <a:pt x="132026" y="388619"/>
                  </a:lnTo>
                  <a:lnTo>
                    <a:pt x="92224" y="380999"/>
                  </a:lnTo>
                  <a:lnTo>
                    <a:pt x="67181" y="370839"/>
                  </a:lnTo>
                  <a:lnTo>
                    <a:pt x="58482" y="363219"/>
                  </a:lnTo>
                  <a:lnTo>
                    <a:pt x="58397" y="361949"/>
                  </a:lnTo>
                  <a:lnTo>
                    <a:pt x="22698" y="95249"/>
                  </a:lnTo>
                  <a:lnTo>
                    <a:pt x="75235" y="95249"/>
                  </a:lnTo>
                  <a:lnTo>
                    <a:pt x="71454" y="93979"/>
                  </a:lnTo>
                  <a:lnTo>
                    <a:pt x="69516" y="93979"/>
                  </a:lnTo>
                  <a:lnTo>
                    <a:pt x="65851" y="92709"/>
                  </a:lnTo>
                  <a:lnTo>
                    <a:pt x="62341" y="91439"/>
                  </a:lnTo>
                  <a:lnTo>
                    <a:pt x="59001" y="91439"/>
                  </a:lnTo>
                  <a:lnTo>
                    <a:pt x="55723" y="90169"/>
                  </a:lnTo>
                  <a:lnTo>
                    <a:pt x="52577" y="88899"/>
                  </a:lnTo>
                  <a:lnTo>
                    <a:pt x="49617" y="87629"/>
                  </a:lnTo>
                  <a:lnTo>
                    <a:pt x="46766" y="86359"/>
                  </a:lnTo>
                  <a:lnTo>
                    <a:pt x="45448" y="86359"/>
                  </a:lnTo>
                  <a:lnTo>
                    <a:pt x="42773" y="85089"/>
                  </a:lnTo>
                  <a:lnTo>
                    <a:pt x="41407" y="85089"/>
                  </a:lnTo>
                  <a:lnTo>
                    <a:pt x="38970" y="83819"/>
                  </a:lnTo>
                  <a:lnTo>
                    <a:pt x="35604" y="81279"/>
                  </a:lnTo>
                  <a:lnTo>
                    <a:pt x="34395" y="81279"/>
                  </a:lnTo>
                  <a:lnTo>
                    <a:pt x="32350" y="80009"/>
                  </a:lnTo>
                  <a:lnTo>
                    <a:pt x="31494" y="80009"/>
                  </a:lnTo>
                  <a:lnTo>
                    <a:pt x="29625" y="78739"/>
                  </a:lnTo>
                  <a:lnTo>
                    <a:pt x="28612" y="77469"/>
                  </a:lnTo>
                  <a:lnTo>
                    <a:pt x="26966" y="76199"/>
                  </a:lnTo>
                  <a:lnTo>
                    <a:pt x="26333" y="76199"/>
                  </a:lnTo>
                  <a:lnTo>
                    <a:pt x="24892" y="74929"/>
                  </a:lnTo>
                  <a:lnTo>
                    <a:pt x="24092" y="74929"/>
                  </a:lnTo>
                  <a:lnTo>
                    <a:pt x="22893" y="73659"/>
                  </a:lnTo>
                  <a:lnTo>
                    <a:pt x="22484" y="72389"/>
                  </a:lnTo>
                  <a:lnTo>
                    <a:pt x="21479" y="71119"/>
                  </a:lnTo>
                  <a:lnTo>
                    <a:pt x="20894" y="71119"/>
                  </a:lnTo>
                  <a:lnTo>
                    <a:pt x="20131" y="69849"/>
                  </a:lnTo>
                  <a:lnTo>
                    <a:pt x="19954" y="69849"/>
                  </a:lnTo>
                  <a:lnTo>
                    <a:pt x="19397" y="68579"/>
                  </a:lnTo>
                  <a:lnTo>
                    <a:pt x="19034" y="67309"/>
                  </a:lnTo>
                  <a:lnTo>
                    <a:pt x="18876" y="67309"/>
                  </a:lnTo>
                  <a:lnTo>
                    <a:pt x="65975" y="35559"/>
                  </a:lnTo>
                  <a:lnTo>
                    <a:pt x="118329" y="24129"/>
                  </a:lnTo>
                  <a:lnTo>
                    <a:pt x="185006" y="19050"/>
                  </a:lnTo>
                  <a:lnTo>
                    <a:pt x="312874" y="19050"/>
                  </a:lnTo>
                  <a:lnTo>
                    <a:pt x="310339" y="17780"/>
                  </a:lnTo>
                  <a:lnTo>
                    <a:pt x="250838" y="5080"/>
                  </a:lnTo>
                  <a:lnTo>
                    <a:pt x="185006" y="0"/>
                  </a:lnTo>
                  <a:close/>
                </a:path>
                <a:path w="394335" h="410210">
                  <a:moveTo>
                    <a:pt x="238344" y="184150"/>
                  </a:moveTo>
                  <a:lnTo>
                    <a:pt x="196320" y="184150"/>
                  </a:lnTo>
                  <a:lnTo>
                    <a:pt x="228273" y="199390"/>
                  </a:lnTo>
                  <a:lnTo>
                    <a:pt x="262302" y="214630"/>
                  </a:lnTo>
                  <a:lnTo>
                    <a:pt x="296304" y="228600"/>
                  </a:lnTo>
                  <a:lnTo>
                    <a:pt x="328175" y="238760"/>
                  </a:lnTo>
                  <a:lnTo>
                    <a:pt x="311639" y="361950"/>
                  </a:lnTo>
                  <a:lnTo>
                    <a:pt x="311554" y="364490"/>
                  </a:lnTo>
                  <a:lnTo>
                    <a:pt x="308028" y="369570"/>
                  </a:lnTo>
                  <a:lnTo>
                    <a:pt x="292359" y="375920"/>
                  </a:lnTo>
                  <a:lnTo>
                    <a:pt x="286888" y="378460"/>
                  </a:lnTo>
                  <a:lnTo>
                    <a:pt x="280962" y="379730"/>
                  </a:lnTo>
                  <a:lnTo>
                    <a:pt x="274601" y="382270"/>
                  </a:lnTo>
                  <a:lnTo>
                    <a:pt x="267826" y="383540"/>
                  </a:lnTo>
                  <a:lnTo>
                    <a:pt x="248927" y="387350"/>
                  </a:lnTo>
                  <a:lnTo>
                    <a:pt x="228485" y="389890"/>
                  </a:lnTo>
                  <a:lnTo>
                    <a:pt x="185006" y="392430"/>
                  </a:lnTo>
                  <a:lnTo>
                    <a:pt x="301841" y="392430"/>
                  </a:lnTo>
                  <a:lnTo>
                    <a:pt x="330143" y="363220"/>
                  </a:lnTo>
                  <a:lnTo>
                    <a:pt x="346331" y="242570"/>
                  </a:lnTo>
                  <a:lnTo>
                    <a:pt x="386813" y="242570"/>
                  </a:lnTo>
                  <a:lnTo>
                    <a:pt x="392561" y="236220"/>
                  </a:lnTo>
                  <a:lnTo>
                    <a:pt x="393847" y="231140"/>
                  </a:lnTo>
                  <a:lnTo>
                    <a:pt x="393382" y="228600"/>
                  </a:lnTo>
                  <a:lnTo>
                    <a:pt x="364233" y="228600"/>
                  </a:lnTo>
                  <a:lnTo>
                    <a:pt x="357136" y="227330"/>
                  </a:lnTo>
                  <a:lnTo>
                    <a:pt x="348741" y="224790"/>
                  </a:lnTo>
                  <a:lnTo>
                    <a:pt x="349433" y="219710"/>
                  </a:lnTo>
                  <a:lnTo>
                    <a:pt x="330678" y="219710"/>
                  </a:lnTo>
                  <a:lnTo>
                    <a:pt x="303003" y="210820"/>
                  </a:lnTo>
                  <a:lnTo>
                    <a:pt x="271718" y="198120"/>
                  </a:lnTo>
                  <a:lnTo>
                    <a:pt x="238344" y="184150"/>
                  </a:lnTo>
                  <a:close/>
                </a:path>
                <a:path w="394335" h="410210">
                  <a:moveTo>
                    <a:pt x="386813" y="242570"/>
                  </a:moveTo>
                  <a:lnTo>
                    <a:pt x="346331" y="242570"/>
                  </a:lnTo>
                  <a:lnTo>
                    <a:pt x="355180" y="245110"/>
                  </a:lnTo>
                  <a:lnTo>
                    <a:pt x="363223" y="246380"/>
                  </a:lnTo>
                  <a:lnTo>
                    <a:pt x="378922" y="246380"/>
                  </a:lnTo>
                  <a:lnTo>
                    <a:pt x="385664" y="243840"/>
                  </a:lnTo>
                  <a:lnTo>
                    <a:pt x="386813" y="242570"/>
                  </a:lnTo>
                  <a:close/>
                </a:path>
                <a:path w="394335" h="410210">
                  <a:moveTo>
                    <a:pt x="381884" y="209550"/>
                  </a:moveTo>
                  <a:lnTo>
                    <a:pt x="350817" y="209550"/>
                  </a:lnTo>
                  <a:lnTo>
                    <a:pt x="361232" y="217170"/>
                  </a:lnTo>
                  <a:lnTo>
                    <a:pt x="368081" y="222250"/>
                  </a:lnTo>
                  <a:lnTo>
                    <a:pt x="372098" y="226060"/>
                  </a:lnTo>
                  <a:lnTo>
                    <a:pt x="374017" y="228600"/>
                  </a:lnTo>
                  <a:lnTo>
                    <a:pt x="393382" y="228600"/>
                  </a:lnTo>
                  <a:lnTo>
                    <a:pt x="392917" y="226060"/>
                  </a:lnTo>
                  <a:lnTo>
                    <a:pt x="389453" y="218440"/>
                  </a:lnTo>
                  <a:lnTo>
                    <a:pt x="381884" y="209550"/>
                  </a:lnTo>
                  <a:close/>
                </a:path>
                <a:path w="394335" h="410210">
                  <a:moveTo>
                    <a:pt x="312874" y="19050"/>
                  </a:moveTo>
                  <a:lnTo>
                    <a:pt x="185006" y="19050"/>
                  </a:lnTo>
                  <a:lnTo>
                    <a:pt x="251703" y="24130"/>
                  </a:lnTo>
                  <a:lnTo>
                    <a:pt x="304068" y="35560"/>
                  </a:lnTo>
                  <a:lnTo>
                    <a:pt x="338504" y="50800"/>
                  </a:lnTo>
                  <a:lnTo>
                    <a:pt x="351414" y="66040"/>
                  </a:lnTo>
                  <a:lnTo>
                    <a:pt x="351174" y="67310"/>
                  </a:lnTo>
                  <a:lnTo>
                    <a:pt x="351003" y="67310"/>
                  </a:lnTo>
                  <a:lnTo>
                    <a:pt x="350647" y="68580"/>
                  </a:lnTo>
                  <a:lnTo>
                    <a:pt x="350089" y="69850"/>
                  </a:lnTo>
                  <a:lnTo>
                    <a:pt x="349903" y="69850"/>
                  </a:lnTo>
                  <a:lnTo>
                    <a:pt x="349143" y="71120"/>
                  </a:lnTo>
                  <a:lnTo>
                    <a:pt x="348539" y="71120"/>
                  </a:lnTo>
                  <a:lnTo>
                    <a:pt x="347539" y="72390"/>
                  </a:lnTo>
                  <a:lnTo>
                    <a:pt x="347136" y="73660"/>
                  </a:lnTo>
                  <a:lnTo>
                    <a:pt x="345935" y="74930"/>
                  </a:lnTo>
                  <a:lnTo>
                    <a:pt x="345130" y="74930"/>
                  </a:lnTo>
                  <a:lnTo>
                    <a:pt x="343680" y="76200"/>
                  </a:lnTo>
                  <a:lnTo>
                    <a:pt x="343068" y="76200"/>
                  </a:lnTo>
                  <a:lnTo>
                    <a:pt x="341418" y="77470"/>
                  </a:lnTo>
                  <a:lnTo>
                    <a:pt x="340403" y="78740"/>
                  </a:lnTo>
                  <a:lnTo>
                    <a:pt x="338535" y="80010"/>
                  </a:lnTo>
                  <a:lnTo>
                    <a:pt x="337691" y="80010"/>
                  </a:lnTo>
                  <a:lnTo>
                    <a:pt x="335637" y="81280"/>
                  </a:lnTo>
                  <a:lnTo>
                    <a:pt x="334436" y="81280"/>
                  </a:lnTo>
                  <a:lnTo>
                    <a:pt x="332158" y="82550"/>
                  </a:lnTo>
                  <a:lnTo>
                    <a:pt x="331081" y="83820"/>
                  </a:lnTo>
                  <a:lnTo>
                    <a:pt x="328617" y="85090"/>
                  </a:lnTo>
                  <a:lnTo>
                    <a:pt x="327245" y="85090"/>
                  </a:lnTo>
                  <a:lnTo>
                    <a:pt x="324572" y="86360"/>
                  </a:lnTo>
                  <a:lnTo>
                    <a:pt x="323262" y="86360"/>
                  </a:lnTo>
                  <a:lnTo>
                    <a:pt x="320395" y="87630"/>
                  </a:lnTo>
                  <a:lnTo>
                    <a:pt x="315800" y="88900"/>
                  </a:lnTo>
                  <a:lnTo>
                    <a:pt x="314273" y="90170"/>
                  </a:lnTo>
                  <a:lnTo>
                    <a:pt x="311011" y="91440"/>
                  </a:lnTo>
                  <a:lnTo>
                    <a:pt x="309283" y="91440"/>
                  </a:lnTo>
                  <a:lnTo>
                    <a:pt x="305850" y="92710"/>
                  </a:lnTo>
                  <a:lnTo>
                    <a:pt x="304153" y="92710"/>
                  </a:lnTo>
                  <a:lnTo>
                    <a:pt x="300504" y="93980"/>
                  </a:lnTo>
                  <a:lnTo>
                    <a:pt x="298582" y="93980"/>
                  </a:lnTo>
                  <a:lnTo>
                    <a:pt x="294793" y="95250"/>
                  </a:lnTo>
                  <a:lnTo>
                    <a:pt x="347346" y="95250"/>
                  </a:lnTo>
                  <a:lnTo>
                    <a:pt x="330678" y="219710"/>
                  </a:lnTo>
                  <a:lnTo>
                    <a:pt x="349433" y="219710"/>
                  </a:lnTo>
                  <a:lnTo>
                    <a:pt x="350817" y="209550"/>
                  </a:lnTo>
                  <a:lnTo>
                    <a:pt x="381884" y="209550"/>
                  </a:lnTo>
                  <a:lnTo>
                    <a:pt x="369980" y="199390"/>
                  </a:lnTo>
                  <a:lnTo>
                    <a:pt x="353514" y="189230"/>
                  </a:lnTo>
                  <a:lnTo>
                    <a:pt x="370004" y="67310"/>
                  </a:lnTo>
                  <a:lnTo>
                    <a:pt x="370034" y="66040"/>
                  </a:lnTo>
                  <a:lnTo>
                    <a:pt x="353431" y="39370"/>
                  </a:lnTo>
                  <a:lnTo>
                    <a:pt x="312874" y="19050"/>
                  </a:lnTo>
                  <a:close/>
                </a:path>
                <a:path w="394335" h="410210">
                  <a:moveTo>
                    <a:pt x="185022" y="149860"/>
                  </a:moveTo>
                  <a:lnTo>
                    <a:pt x="177442" y="151129"/>
                  </a:lnTo>
                  <a:lnTo>
                    <a:pt x="171247" y="154939"/>
                  </a:lnTo>
                  <a:lnTo>
                    <a:pt x="167067" y="161289"/>
                  </a:lnTo>
                  <a:lnTo>
                    <a:pt x="165533" y="168909"/>
                  </a:lnTo>
                  <a:lnTo>
                    <a:pt x="167067" y="176529"/>
                  </a:lnTo>
                  <a:lnTo>
                    <a:pt x="171247" y="182879"/>
                  </a:lnTo>
                  <a:lnTo>
                    <a:pt x="177442" y="186689"/>
                  </a:lnTo>
                  <a:lnTo>
                    <a:pt x="185022" y="187960"/>
                  </a:lnTo>
                  <a:lnTo>
                    <a:pt x="189245" y="187960"/>
                  </a:lnTo>
                  <a:lnTo>
                    <a:pt x="193135" y="186690"/>
                  </a:lnTo>
                  <a:lnTo>
                    <a:pt x="196320" y="184150"/>
                  </a:lnTo>
                  <a:lnTo>
                    <a:pt x="238344" y="184150"/>
                  </a:lnTo>
                  <a:lnTo>
                    <a:pt x="207013" y="168910"/>
                  </a:lnTo>
                  <a:lnTo>
                    <a:pt x="184131" y="168910"/>
                  </a:lnTo>
                  <a:lnTo>
                    <a:pt x="184533" y="167640"/>
                  </a:lnTo>
                  <a:lnTo>
                    <a:pt x="204402" y="167640"/>
                  </a:lnTo>
                  <a:lnTo>
                    <a:pt x="202622" y="160020"/>
                  </a:lnTo>
                  <a:lnTo>
                    <a:pt x="198425" y="154940"/>
                  </a:lnTo>
                  <a:lnTo>
                    <a:pt x="192371" y="151130"/>
                  </a:lnTo>
                  <a:lnTo>
                    <a:pt x="185022" y="149860"/>
                  </a:lnTo>
                  <a:close/>
                </a:path>
                <a:path w="394335" h="410210">
                  <a:moveTo>
                    <a:pt x="204402" y="167640"/>
                  </a:moveTo>
                  <a:lnTo>
                    <a:pt x="185386" y="167640"/>
                  </a:lnTo>
                  <a:lnTo>
                    <a:pt x="184712" y="168910"/>
                  </a:lnTo>
                  <a:lnTo>
                    <a:pt x="207013" y="168910"/>
                  </a:lnTo>
                  <a:lnTo>
                    <a:pt x="204402" y="167640"/>
                  </a:lnTo>
                  <a:close/>
                </a:path>
                <a:path w="394335" h="410210">
                  <a:moveTo>
                    <a:pt x="218257" y="124460"/>
                  </a:moveTo>
                  <a:lnTo>
                    <a:pt x="153112" y="124459"/>
                  </a:lnTo>
                  <a:lnTo>
                    <a:pt x="159388" y="125729"/>
                  </a:lnTo>
                  <a:lnTo>
                    <a:pt x="210624" y="125730"/>
                  </a:lnTo>
                  <a:lnTo>
                    <a:pt x="218257" y="124460"/>
                  </a:lnTo>
                  <a:close/>
                </a:path>
                <a:path w="394335" h="410210">
                  <a:moveTo>
                    <a:pt x="238109" y="123190"/>
                  </a:moveTo>
                  <a:lnTo>
                    <a:pt x="131942" y="123189"/>
                  </a:lnTo>
                  <a:lnTo>
                    <a:pt x="142325" y="124459"/>
                  </a:lnTo>
                  <a:lnTo>
                    <a:pt x="227695" y="124460"/>
                  </a:lnTo>
                  <a:lnTo>
                    <a:pt x="238109" y="123190"/>
                  </a:lnTo>
                  <a:close/>
                </a:path>
                <a:path w="394335" h="410210">
                  <a:moveTo>
                    <a:pt x="250608" y="121920"/>
                  </a:moveTo>
                  <a:lnTo>
                    <a:pt x="123643" y="121919"/>
                  </a:lnTo>
                  <a:lnTo>
                    <a:pt x="127773" y="123189"/>
                  </a:lnTo>
                  <a:lnTo>
                    <a:pt x="242247" y="123190"/>
                  </a:lnTo>
                  <a:lnTo>
                    <a:pt x="250608" y="121920"/>
                  </a:lnTo>
                  <a:close/>
                </a:path>
                <a:path w="394335" h="410210">
                  <a:moveTo>
                    <a:pt x="268966" y="119380"/>
                  </a:moveTo>
                  <a:lnTo>
                    <a:pt x="101070" y="119379"/>
                  </a:lnTo>
                  <a:lnTo>
                    <a:pt x="106742" y="120649"/>
                  </a:lnTo>
                  <a:lnTo>
                    <a:pt x="112616" y="120649"/>
                  </a:lnTo>
                  <a:lnTo>
                    <a:pt x="116010" y="121919"/>
                  </a:lnTo>
                  <a:lnTo>
                    <a:pt x="254010" y="121920"/>
                  </a:lnTo>
                  <a:lnTo>
                    <a:pt x="263293" y="120650"/>
                  </a:lnTo>
                  <a:lnTo>
                    <a:pt x="268966" y="119380"/>
                  </a:lnTo>
                  <a:close/>
                </a:path>
                <a:path w="394335" h="410210">
                  <a:moveTo>
                    <a:pt x="283394" y="116840"/>
                  </a:moveTo>
                  <a:lnTo>
                    <a:pt x="86657" y="116839"/>
                  </a:lnTo>
                  <a:lnTo>
                    <a:pt x="92445" y="118109"/>
                  </a:lnTo>
                  <a:lnTo>
                    <a:pt x="96707" y="119379"/>
                  </a:lnTo>
                  <a:lnTo>
                    <a:pt x="273313" y="119380"/>
                  </a:lnTo>
                  <a:lnTo>
                    <a:pt x="278357" y="118110"/>
                  </a:lnTo>
                  <a:lnTo>
                    <a:pt x="279884" y="118110"/>
                  </a:lnTo>
                  <a:lnTo>
                    <a:pt x="283394" y="116840"/>
                  </a:lnTo>
                  <a:close/>
                </a:path>
                <a:path w="394335" h="410210">
                  <a:moveTo>
                    <a:pt x="318024" y="107950"/>
                  </a:moveTo>
                  <a:lnTo>
                    <a:pt x="52004" y="107949"/>
                  </a:lnTo>
                  <a:lnTo>
                    <a:pt x="56351" y="109219"/>
                  </a:lnTo>
                  <a:lnTo>
                    <a:pt x="60001" y="110489"/>
                  </a:lnTo>
                  <a:lnTo>
                    <a:pt x="65905" y="111759"/>
                  </a:lnTo>
                  <a:lnTo>
                    <a:pt x="69881" y="113029"/>
                  </a:lnTo>
                  <a:lnTo>
                    <a:pt x="72833" y="114299"/>
                  </a:lnTo>
                  <a:lnTo>
                    <a:pt x="78474" y="115569"/>
                  </a:lnTo>
                  <a:lnTo>
                    <a:pt x="83186" y="116839"/>
                  </a:lnTo>
                  <a:lnTo>
                    <a:pt x="286842" y="116840"/>
                  </a:lnTo>
                  <a:lnTo>
                    <a:pt x="291569" y="115570"/>
                  </a:lnTo>
                  <a:lnTo>
                    <a:pt x="297195" y="114300"/>
                  </a:lnTo>
                  <a:lnTo>
                    <a:pt x="300155" y="113030"/>
                  </a:lnTo>
                  <a:lnTo>
                    <a:pt x="306261" y="111760"/>
                  </a:lnTo>
                  <a:lnTo>
                    <a:pt x="310035" y="110490"/>
                  </a:lnTo>
                  <a:lnTo>
                    <a:pt x="313692" y="109220"/>
                  </a:lnTo>
                  <a:lnTo>
                    <a:pt x="318024" y="107950"/>
                  </a:lnTo>
                  <a:close/>
                </a:path>
                <a:path w="394335" h="410210">
                  <a:moveTo>
                    <a:pt x="77087" y="95249"/>
                  </a:moveTo>
                  <a:lnTo>
                    <a:pt x="22698" y="95249"/>
                  </a:lnTo>
                  <a:lnTo>
                    <a:pt x="24994" y="97789"/>
                  </a:lnTo>
                  <a:lnTo>
                    <a:pt x="27459" y="99059"/>
                  </a:lnTo>
                  <a:lnTo>
                    <a:pt x="30778" y="100329"/>
                  </a:lnTo>
                  <a:lnTo>
                    <a:pt x="31578" y="100329"/>
                  </a:lnTo>
                  <a:lnTo>
                    <a:pt x="34572" y="101599"/>
                  </a:lnTo>
                  <a:lnTo>
                    <a:pt x="36887" y="102869"/>
                  </a:lnTo>
                  <a:lnTo>
                    <a:pt x="41397" y="104139"/>
                  </a:lnTo>
                  <a:lnTo>
                    <a:pt x="45030" y="105409"/>
                  </a:lnTo>
                  <a:lnTo>
                    <a:pt x="47680" y="106679"/>
                  </a:lnTo>
                  <a:lnTo>
                    <a:pt x="51237" y="107949"/>
                  </a:lnTo>
                  <a:lnTo>
                    <a:pt x="319574" y="107950"/>
                  </a:lnTo>
                  <a:lnTo>
                    <a:pt x="322340" y="106680"/>
                  </a:lnTo>
                  <a:lnTo>
                    <a:pt x="153987" y="106679"/>
                  </a:lnTo>
                  <a:lnTo>
                    <a:pt x="150469" y="105409"/>
                  </a:lnTo>
                  <a:lnTo>
                    <a:pt x="137397" y="105409"/>
                  </a:lnTo>
                  <a:lnTo>
                    <a:pt x="132058" y="104139"/>
                  </a:lnTo>
                  <a:lnTo>
                    <a:pt x="129865" y="104139"/>
                  </a:lnTo>
                  <a:lnTo>
                    <a:pt x="121899" y="102869"/>
                  </a:lnTo>
                  <a:lnTo>
                    <a:pt x="114654" y="102869"/>
                  </a:lnTo>
                  <a:lnTo>
                    <a:pt x="109881" y="101599"/>
                  </a:lnTo>
                  <a:lnTo>
                    <a:pt x="107300" y="101599"/>
                  </a:lnTo>
                  <a:lnTo>
                    <a:pt x="102566" y="100329"/>
                  </a:lnTo>
                  <a:lnTo>
                    <a:pt x="95940" y="99059"/>
                  </a:lnTo>
                  <a:lnTo>
                    <a:pt x="89338" y="99059"/>
                  </a:lnTo>
                  <a:lnTo>
                    <a:pt x="87339" y="97789"/>
                  </a:lnTo>
                  <a:lnTo>
                    <a:pt x="83193" y="96519"/>
                  </a:lnTo>
                  <a:lnTo>
                    <a:pt x="81078" y="96519"/>
                  </a:lnTo>
                  <a:lnTo>
                    <a:pt x="77087" y="95249"/>
                  </a:lnTo>
                  <a:close/>
                </a:path>
                <a:path w="394335" h="410210">
                  <a:moveTo>
                    <a:pt x="338481" y="100330"/>
                  </a:moveTo>
                  <a:lnTo>
                    <a:pt x="267377" y="100330"/>
                  </a:lnTo>
                  <a:lnTo>
                    <a:pt x="262735" y="101600"/>
                  </a:lnTo>
                  <a:lnTo>
                    <a:pt x="255389" y="102870"/>
                  </a:lnTo>
                  <a:lnTo>
                    <a:pt x="248105" y="102870"/>
                  </a:lnTo>
                  <a:lnTo>
                    <a:pt x="240147" y="104140"/>
                  </a:lnTo>
                  <a:lnTo>
                    <a:pt x="237954" y="104140"/>
                  </a:lnTo>
                  <a:lnTo>
                    <a:pt x="232507" y="105410"/>
                  </a:lnTo>
                  <a:lnTo>
                    <a:pt x="221751" y="105410"/>
                  </a:lnTo>
                  <a:lnTo>
                    <a:pt x="216017" y="106680"/>
                  </a:lnTo>
                  <a:lnTo>
                    <a:pt x="322340" y="106680"/>
                  </a:lnTo>
                  <a:lnTo>
                    <a:pt x="325006" y="105410"/>
                  </a:lnTo>
                  <a:lnTo>
                    <a:pt x="329686" y="104140"/>
                  </a:lnTo>
                  <a:lnTo>
                    <a:pt x="333150" y="102870"/>
                  </a:lnTo>
                  <a:lnTo>
                    <a:pt x="335490" y="101600"/>
                  </a:lnTo>
                  <a:lnTo>
                    <a:pt x="338481" y="100330"/>
                  </a:lnTo>
                  <a:close/>
                </a:path>
                <a:path w="394335" h="410210">
                  <a:moveTo>
                    <a:pt x="347346" y="95250"/>
                  </a:moveTo>
                  <a:lnTo>
                    <a:pt x="292933" y="95250"/>
                  </a:lnTo>
                  <a:lnTo>
                    <a:pt x="288911" y="96520"/>
                  </a:lnTo>
                  <a:lnTo>
                    <a:pt x="286749" y="97790"/>
                  </a:lnTo>
                  <a:lnTo>
                    <a:pt x="282627" y="97790"/>
                  </a:lnTo>
                  <a:lnTo>
                    <a:pt x="280651" y="99060"/>
                  </a:lnTo>
                  <a:lnTo>
                    <a:pt x="273909" y="99060"/>
                  </a:lnTo>
                  <a:lnTo>
                    <a:pt x="269446" y="100330"/>
                  </a:lnTo>
                  <a:lnTo>
                    <a:pt x="339264" y="100330"/>
                  </a:lnTo>
                  <a:lnTo>
                    <a:pt x="342572" y="99060"/>
                  </a:lnTo>
                  <a:lnTo>
                    <a:pt x="345044" y="97790"/>
                  </a:lnTo>
                  <a:lnTo>
                    <a:pt x="347346" y="9525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073395" y="1993645"/>
              <a:ext cx="1228725" cy="1842135"/>
            </a:xfrm>
            <a:custGeom>
              <a:avLst/>
              <a:gdLst/>
              <a:ahLst/>
              <a:cxnLst/>
              <a:rect l="l" t="t" r="r" b="b"/>
              <a:pathLst>
                <a:path w="1228725" h="1842135">
                  <a:moveTo>
                    <a:pt x="607949" y="1829308"/>
                  </a:moveTo>
                  <a:lnTo>
                    <a:pt x="0" y="1829308"/>
                  </a:lnTo>
                  <a:lnTo>
                    <a:pt x="0" y="1842008"/>
                  </a:lnTo>
                  <a:lnTo>
                    <a:pt x="620649" y="1842008"/>
                  </a:lnTo>
                  <a:lnTo>
                    <a:pt x="620649" y="1835658"/>
                  </a:lnTo>
                  <a:lnTo>
                    <a:pt x="607949" y="1835658"/>
                  </a:lnTo>
                  <a:lnTo>
                    <a:pt x="607949" y="1829308"/>
                  </a:lnTo>
                  <a:close/>
                </a:path>
                <a:path w="1228725" h="1842135">
                  <a:moveTo>
                    <a:pt x="1201855" y="45212"/>
                  </a:moveTo>
                  <a:lnTo>
                    <a:pt x="607949" y="45212"/>
                  </a:lnTo>
                  <a:lnTo>
                    <a:pt x="607949" y="1835658"/>
                  </a:lnTo>
                  <a:lnTo>
                    <a:pt x="614299" y="1829308"/>
                  </a:lnTo>
                  <a:lnTo>
                    <a:pt x="620649" y="1829308"/>
                  </a:lnTo>
                  <a:lnTo>
                    <a:pt x="620649" y="57912"/>
                  </a:lnTo>
                  <a:lnTo>
                    <a:pt x="614299" y="57912"/>
                  </a:lnTo>
                  <a:lnTo>
                    <a:pt x="620649" y="51562"/>
                  </a:lnTo>
                  <a:lnTo>
                    <a:pt x="1209112" y="51562"/>
                  </a:lnTo>
                  <a:lnTo>
                    <a:pt x="1201855" y="45212"/>
                  </a:lnTo>
                  <a:close/>
                </a:path>
                <a:path w="1228725" h="1842135">
                  <a:moveTo>
                    <a:pt x="620649" y="1829308"/>
                  </a:moveTo>
                  <a:lnTo>
                    <a:pt x="614299" y="1829308"/>
                  </a:lnTo>
                  <a:lnTo>
                    <a:pt x="607949" y="1835658"/>
                  </a:lnTo>
                  <a:lnTo>
                    <a:pt x="620649" y="1835658"/>
                  </a:lnTo>
                  <a:lnTo>
                    <a:pt x="620649" y="1829308"/>
                  </a:lnTo>
                  <a:close/>
                </a:path>
                <a:path w="1228725" h="1842135">
                  <a:moveTo>
                    <a:pt x="1209112" y="51562"/>
                  </a:moveTo>
                  <a:lnTo>
                    <a:pt x="1163827" y="91186"/>
                  </a:lnTo>
                  <a:lnTo>
                    <a:pt x="1161161" y="93599"/>
                  </a:lnTo>
                  <a:lnTo>
                    <a:pt x="1160906" y="97536"/>
                  </a:lnTo>
                  <a:lnTo>
                    <a:pt x="1163192" y="100202"/>
                  </a:lnTo>
                  <a:lnTo>
                    <a:pt x="1165605" y="102869"/>
                  </a:lnTo>
                  <a:lnTo>
                    <a:pt x="1169542" y="103124"/>
                  </a:lnTo>
                  <a:lnTo>
                    <a:pt x="1172209" y="100837"/>
                  </a:lnTo>
                  <a:lnTo>
                    <a:pt x="1221220" y="57912"/>
                  </a:lnTo>
                  <a:lnTo>
                    <a:pt x="1218818" y="57912"/>
                  </a:lnTo>
                  <a:lnTo>
                    <a:pt x="1218818" y="56387"/>
                  </a:lnTo>
                  <a:lnTo>
                    <a:pt x="1214627" y="56387"/>
                  </a:lnTo>
                  <a:lnTo>
                    <a:pt x="1209112" y="51562"/>
                  </a:lnTo>
                  <a:close/>
                </a:path>
                <a:path w="1228725" h="1842135">
                  <a:moveTo>
                    <a:pt x="620649" y="51562"/>
                  </a:moveTo>
                  <a:lnTo>
                    <a:pt x="614299" y="57912"/>
                  </a:lnTo>
                  <a:lnTo>
                    <a:pt x="620649" y="57912"/>
                  </a:lnTo>
                  <a:lnTo>
                    <a:pt x="620649" y="51562"/>
                  </a:lnTo>
                  <a:close/>
                </a:path>
                <a:path w="1228725" h="1842135">
                  <a:moveTo>
                    <a:pt x="1209112" y="51562"/>
                  </a:moveTo>
                  <a:lnTo>
                    <a:pt x="620649" y="51562"/>
                  </a:lnTo>
                  <a:lnTo>
                    <a:pt x="620649" y="57912"/>
                  </a:lnTo>
                  <a:lnTo>
                    <a:pt x="1201855" y="57912"/>
                  </a:lnTo>
                  <a:lnTo>
                    <a:pt x="1209112" y="51562"/>
                  </a:lnTo>
                  <a:close/>
                </a:path>
                <a:path w="1228725" h="1842135">
                  <a:moveTo>
                    <a:pt x="1221220" y="45212"/>
                  </a:moveTo>
                  <a:lnTo>
                    <a:pt x="1218818" y="45212"/>
                  </a:lnTo>
                  <a:lnTo>
                    <a:pt x="1218818" y="57912"/>
                  </a:lnTo>
                  <a:lnTo>
                    <a:pt x="1221220" y="57912"/>
                  </a:lnTo>
                  <a:lnTo>
                    <a:pt x="1228470" y="51562"/>
                  </a:lnTo>
                  <a:lnTo>
                    <a:pt x="1221220" y="45212"/>
                  </a:lnTo>
                  <a:close/>
                </a:path>
                <a:path w="1228725" h="1842135">
                  <a:moveTo>
                    <a:pt x="1214627" y="46736"/>
                  </a:moveTo>
                  <a:lnTo>
                    <a:pt x="1209112" y="51562"/>
                  </a:lnTo>
                  <a:lnTo>
                    <a:pt x="1214627" y="56387"/>
                  </a:lnTo>
                  <a:lnTo>
                    <a:pt x="1214627" y="46736"/>
                  </a:lnTo>
                  <a:close/>
                </a:path>
                <a:path w="1228725" h="1842135">
                  <a:moveTo>
                    <a:pt x="1218818" y="46736"/>
                  </a:moveTo>
                  <a:lnTo>
                    <a:pt x="1214627" y="46736"/>
                  </a:lnTo>
                  <a:lnTo>
                    <a:pt x="1214627" y="56387"/>
                  </a:lnTo>
                  <a:lnTo>
                    <a:pt x="1218818" y="56387"/>
                  </a:lnTo>
                  <a:lnTo>
                    <a:pt x="1218818" y="46736"/>
                  </a:lnTo>
                  <a:close/>
                </a:path>
                <a:path w="1228725" h="1842135">
                  <a:moveTo>
                    <a:pt x="1169542" y="0"/>
                  </a:moveTo>
                  <a:lnTo>
                    <a:pt x="1165605" y="253"/>
                  </a:lnTo>
                  <a:lnTo>
                    <a:pt x="1163192" y="2920"/>
                  </a:lnTo>
                  <a:lnTo>
                    <a:pt x="1160906" y="5587"/>
                  </a:lnTo>
                  <a:lnTo>
                    <a:pt x="1161161" y="9525"/>
                  </a:lnTo>
                  <a:lnTo>
                    <a:pt x="1163827" y="11937"/>
                  </a:lnTo>
                  <a:lnTo>
                    <a:pt x="1209112" y="51562"/>
                  </a:lnTo>
                  <a:lnTo>
                    <a:pt x="1214627" y="46736"/>
                  </a:lnTo>
                  <a:lnTo>
                    <a:pt x="1218818" y="46736"/>
                  </a:lnTo>
                  <a:lnTo>
                    <a:pt x="1218818" y="45212"/>
                  </a:lnTo>
                  <a:lnTo>
                    <a:pt x="1221220" y="45212"/>
                  </a:lnTo>
                  <a:lnTo>
                    <a:pt x="1172209" y="2286"/>
                  </a:lnTo>
                  <a:lnTo>
                    <a:pt x="1169542" y="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890542" y="3527673"/>
              <a:ext cx="354330" cy="613410"/>
            </a:xfrm>
            <a:custGeom>
              <a:avLst/>
              <a:gdLst/>
              <a:ahLst/>
              <a:cxnLst/>
              <a:rect l="l" t="t" r="r" b="b"/>
              <a:pathLst>
                <a:path w="354330" h="613410">
                  <a:moveTo>
                    <a:pt x="333706" y="0"/>
                  </a:moveTo>
                  <a:lnTo>
                    <a:pt x="20389" y="0"/>
                  </a:lnTo>
                  <a:lnTo>
                    <a:pt x="12463" y="1610"/>
                  </a:lnTo>
                  <a:lnTo>
                    <a:pt x="5981" y="6000"/>
                  </a:lnTo>
                  <a:lnTo>
                    <a:pt x="1605" y="12506"/>
                  </a:lnTo>
                  <a:lnTo>
                    <a:pt x="0" y="20462"/>
                  </a:lnTo>
                  <a:lnTo>
                    <a:pt x="0" y="592573"/>
                  </a:lnTo>
                  <a:lnTo>
                    <a:pt x="1605" y="600527"/>
                  </a:lnTo>
                  <a:lnTo>
                    <a:pt x="5981" y="607027"/>
                  </a:lnTo>
                  <a:lnTo>
                    <a:pt x="12463" y="611411"/>
                  </a:lnTo>
                  <a:lnTo>
                    <a:pt x="20389" y="613019"/>
                  </a:lnTo>
                  <a:lnTo>
                    <a:pt x="333706" y="613019"/>
                  </a:lnTo>
                  <a:lnTo>
                    <a:pt x="341630" y="611411"/>
                  </a:lnTo>
                  <a:lnTo>
                    <a:pt x="348108" y="607027"/>
                  </a:lnTo>
                  <a:lnTo>
                    <a:pt x="352480" y="600527"/>
                  </a:lnTo>
                  <a:lnTo>
                    <a:pt x="354084" y="592573"/>
                  </a:lnTo>
                  <a:lnTo>
                    <a:pt x="354084" y="585163"/>
                  </a:lnTo>
                  <a:lnTo>
                    <a:pt x="27772" y="585163"/>
                  </a:lnTo>
                  <a:lnTo>
                    <a:pt x="27772" y="27856"/>
                  </a:lnTo>
                  <a:lnTo>
                    <a:pt x="354083" y="27856"/>
                  </a:lnTo>
                  <a:lnTo>
                    <a:pt x="354083" y="20462"/>
                  </a:lnTo>
                  <a:lnTo>
                    <a:pt x="352480" y="12506"/>
                  </a:lnTo>
                  <a:lnTo>
                    <a:pt x="348108" y="6000"/>
                  </a:lnTo>
                  <a:lnTo>
                    <a:pt x="341630" y="1610"/>
                  </a:lnTo>
                  <a:lnTo>
                    <a:pt x="333706" y="0"/>
                  </a:lnTo>
                  <a:close/>
                </a:path>
                <a:path w="354330" h="613410">
                  <a:moveTo>
                    <a:pt x="354083" y="27856"/>
                  </a:moveTo>
                  <a:lnTo>
                    <a:pt x="326311" y="27856"/>
                  </a:lnTo>
                  <a:lnTo>
                    <a:pt x="326311" y="585163"/>
                  </a:lnTo>
                  <a:lnTo>
                    <a:pt x="354084" y="585163"/>
                  </a:lnTo>
                  <a:lnTo>
                    <a:pt x="354083" y="27856"/>
                  </a:lnTo>
                  <a:close/>
                </a:path>
                <a:path w="354330" h="613410">
                  <a:moveTo>
                    <a:pt x="292499" y="244022"/>
                  </a:moveTo>
                  <a:lnTo>
                    <a:pt x="61608" y="244022"/>
                  </a:lnTo>
                  <a:lnTo>
                    <a:pt x="61608" y="271878"/>
                  </a:lnTo>
                  <a:lnTo>
                    <a:pt x="292499" y="271878"/>
                  </a:lnTo>
                  <a:lnTo>
                    <a:pt x="292499" y="244022"/>
                  </a:lnTo>
                  <a:close/>
                </a:path>
                <a:path w="354330" h="613410">
                  <a:moveTo>
                    <a:pt x="292499" y="183794"/>
                  </a:moveTo>
                  <a:lnTo>
                    <a:pt x="61608" y="183794"/>
                  </a:lnTo>
                  <a:lnTo>
                    <a:pt x="61608" y="211650"/>
                  </a:lnTo>
                  <a:lnTo>
                    <a:pt x="292499" y="211650"/>
                  </a:lnTo>
                  <a:lnTo>
                    <a:pt x="292499" y="183794"/>
                  </a:lnTo>
                  <a:close/>
                </a:path>
                <a:path w="354330" h="613410">
                  <a:moveTo>
                    <a:pt x="292499" y="122034"/>
                  </a:moveTo>
                  <a:lnTo>
                    <a:pt x="61608" y="122034"/>
                  </a:lnTo>
                  <a:lnTo>
                    <a:pt x="61608" y="149890"/>
                  </a:lnTo>
                  <a:lnTo>
                    <a:pt x="292499" y="149890"/>
                  </a:lnTo>
                  <a:lnTo>
                    <a:pt x="292499" y="122034"/>
                  </a:lnTo>
                  <a:close/>
                </a:path>
                <a:path w="354330" h="613410">
                  <a:moveTo>
                    <a:pt x="292499" y="62595"/>
                  </a:moveTo>
                  <a:lnTo>
                    <a:pt x="61608" y="62595"/>
                  </a:lnTo>
                  <a:lnTo>
                    <a:pt x="61608" y="90452"/>
                  </a:lnTo>
                  <a:lnTo>
                    <a:pt x="292499" y="90452"/>
                  </a:lnTo>
                  <a:lnTo>
                    <a:pt x="292499" y="625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410712" y="3778376"/>
              <a:ext cx="1205865" cy="103505"/>
            </a:xfrm>
            <a:custGeom>
              <a:avLst/>
              <a:gdLst/>
              <a:ahLst/>
              <a:cxnLst/>
              <a:rect l="l" t="t" r="r" b="b"/>
              <a:pathLst>
                <a:path w="1205864" h="103504">
                  <a:moveTo>
                    <a:pt x="1198469" y="45085"/>
                  </a:moveTo>
                  <a:lnTo>
                    <a:pt x="1196086" y="45085"/>
                  </a:lnTo>
                  <a:lnTo>
                    <a:pt x="1196086" y="57785"/>
                  </a:lnTo>
                  <a:lnTo>
                    <a:pt x="1179170" y="57802"/>
                  </a:lnTo>
                  <a:lnTo>
                    <a:pt x="1141222" y="91186"/>
                  </a:lnTo>
                  <a:lnTo>
                    <a:pt x="1138554" y="93472"/>
                  </a:lnTo>
                  <a:lnTo>
                    <a:pt x="1138301" y="97536"/>
                  </a:lnTo>
                  <a:lnTo>
                    <a:pt x="1140587" y="100075"/>
                  </a:lnTo>
                  <a:lnTo>
                    <a:pt x="1142873" y="102743"/>
                  </a:lnTo>
                  <a:lnTo>
                    <a:pt x="1146937" y="102997"/>
                  </a:lnTo>
                  <a:lnTo>
                    <a:pt x="1149477" y="100711"/>
                  </a:lnTo>
                  <a:lnTo>
                    <a:pt x="1205738" y="51435"/>
                  </a:lnTo>
                  <a:lnTo>
                    <a:pt x="1198469" y="45085"/>
                  </a:lnTo>
                  <a:close/>
                </a:path>
                <a:path w="1205864" h="103504">
                  <a:moveTo>
                    <a:pt x="1179142" y="45102"/>
                  </a:moveTo>
                  <a:lnTo>
                    <a:pt x="0" y="46355"/>
                  </a:lnTo>
                  <a:lnTo>
                    <a:pt x="0" y="59055"/>
                  </a:lnTo>
                  <a:lnTo>
                    <a:pt x="1179170" y="57802"/>
                  </a:lnTo>
                  <a:lnTo>
                    <a:pt x="1186394" y="51447"/>
                  </a:lnTo>
                  <a:lnTo>
                    <a:pt x="1179142" y="45102"/>
                  </a:lnTo>
                  <a:close/>
                </a:path>
                <a:path w="1205864" h="103504">
                  <a:moveTo>
                    <a:pt x="1186394" y="51447"/>
                  </a:moveTo>
                  <a:lnTo>
                    <a:pt x="1179170" y="57802"/>
                  </a:lnTo>
                  <a:lnTo>
                    <a:pt x="1196086" y="57785"/>
                  </a:lnTo>
                  <a:lnTo>
                    <a:pt x="1196086" y="56261"/>
                  </a:lnTo>
                  <a:lnTo>
                    <a:pt x="1191895" y="56261"/>
                  </a:lnTo>
                  <a:lnTo>
                    <a:pt x="1186394" y="51447"/>
                  </a:lnTo>
                  <a:close/>
                </a:path>
                <a:path w="1205864" h="103504">
                  <a:moveTo>
                    <a:pt x="1191895" y="46609"/>
                  </a:moveTo>
                  <a:lnTo>
                    <a:pt x="1186394" y="51447"/>
                  </a:lnTo>
                  <a:lnTo>
                    <a:pt x="1191895" y="56261"/>
                  </a:lnTo>
                  <a:lnTo>
                    <a:pt x="1191895" y="46609"/>
                  </a:lnTo>
                  <a:close/>
                </a:path>
                <a:path w="1205864" h="103504">
                  <a:moveTo>
                    <a:pt x="1196086" y="46609"/>
                  </a:moveTo>
                  <a:lnTo>
                    <a:pt x="1191895" y="46609"/>
                  </a:lnTo>
                  <a:lnTo>
                    <a:pt x="1191895" y="56261"/>
                  </a:lnTo>
                  <a:lnTo>
                    <a:pt x="1196086" y="56261"/>
                  </a:lnTo>
                  <a:lnTo>
                    <a:pt x="1196086" y="46609"/>
                  </a:lnTo>
                  <a:close/>
                </a:path>
                <a:path w="1205864" h="103504">
                  <a:moveTo>
                    <a:pt x="1196086" y="45085"/>
                  </a:moveTo>
                  <a:lnTo>
                    <a:pt x="1179142" y="45102"/>
                  </a:lnTo>
                  <a:lnTo>
                    <a:pt x="1186394" y="51447"/>
                  </a:lnTo>
                  <a:lnTo>
                    <a:pt x="1191895" y="46609"/>
                  </a:lnTo>
                  <a:lnTo>
                    <a:pt x="1196086" y="46609"/>
                  </a:lnTo>
                  <a:lnTo>
                    <a:pt x="1196086" y="45085"/>
                  </a:lnTo>
                  <a:close/>
                </a:path>
                <a:path w="1205864" h="103504">
                  <a:moveTo>
                    <a:pt x="1146810" y="0"/>
                  </a:moveTo>
                  <a:lnTo>
                    <a:pt x="1142746" y="254"/>
                  </a:lnTo>
                  <a:lnTo>
                    <a:pt x="1140460" y="2921"/>
                  </a:lnTo>
                  <a:lnTo>
                    <a:pt x="1138174" y="5461"/>
                  </a:lnTo>
                  <a:lnTo>
                    <a:pt x="1138427" y="9525"/>
                  </a:lnTo>
                  <a:lnTo>
                    <a:pt x="1141095" y="11811"/>
                  </a:lnTo>
                  <a:lnTo>
                    <a:pt x="1179142" y="45102"/>
                  </a:lnTo>
                  <a:lnTo>
                    <a:pt x="1198469" y="45085"/>
                  </a:lnTo>
                  <a:lnTo>
                    <a:pt x="1149477" y="2286"/>
                  </a:lnTo>
                  <a:lnTo>
                    <a:pt x="1146810" y="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0100371" y="3611508"/>
              <a:ext cx="681355" cy="687070"/>
            </a:xfrm>
            <a:custGeom>
              <a:avLst/>
              <a:gdLst/>
              <a:ahLst/>
              <a:cxnLst/>
              <a:rect l="l" t="t" r="r" b="b"/>
              <a:pathLst>
                <a:path w="681354" h="687070">
                  <a:moveTo>
                    <a:pt x="259691" y="0"/>
                  </a:moveTo>
                  <a:lnTo>
                    <a:pt x="253531" y="0"/>
                  </a:lnTo>
                  <a:lnTo>
                    <a:pt x="248623" y="2540"/>
                  </a:lnTo>
                  <a:lnTo>
                    <a:pt x="86151" y="101600"/>
                  </a:lnTo>
                  <a:lnTo>
                    <a:pt x="83331" y="106680"/>
                  </a:lnTo>
                  <a:lnTo>
                    <a:pt x="83315" y="208280"/>
                  </a:lnTo>
                  <a:lnTo>
                    <a:pt x="2991" y="254000"/>
                  </a:lnTo>
                  <a:lnTo>
                    <a:pt x="0" y="259080"/>
                  </a:lnTo>
                  <a:lnTo>
                    <a:pt x="15" y="429260"/>
                  </a:lnTo>
                  <a:lnTo>
                    <a:pt x="3084" y="434340"/>
                  </a:lnTo>
                  <a:lnTo>
                    <a:pt x="83331" y="478790"/>
                  </a:lnTo>
                  <a:lnTo>
                    <a:pt x="83316" y="580390"/>
                  </a:lnTo>
                  <a:lnTo>
                    <a:pt x="86198" y="585470"/>
                  </a:lnTo>
                  <a:lnTo>
                    <a:pt x="259136" y="687070"/>
                  </a:lnTo>
                  <a:lnTo>
                    <a:pt x="265168" y="687070"/>
                  </a:lnTo>
                  <a:lnTo>
                    <a:pt x="324403" y="652780"/>
                  </a:lnTo>
                  <a:lnTo>
                    <a:pt x="262094" y="652780"/>
                  </a:lnTo>
                  <a:lnTo>
                    <a:pt x="114310" y="565150"/>
                  </a:lnTo>
                  <a:lnTo>
                    <a:pt x="114323" y="463550"/>
                  </a:lnTo>
                  <a:lnTo>
                    <a:pt x="111262" y="458470"/>
                  </a:lnTo>
                  <a:lnTo>
                    <a:pt x="100749" y="453390"/>
                  </a:lnTo>
                  <a:lnTo>
                    <a:pt x="172646" y="453390"/>
                  </a:lnTo>
                  <a:lnTo>
                    <a:pt x="172646" y="429260"/>
                  </a:lnTo>
                  <a:lnTo>
                    <a:pt x="165698" y="421640"/>
                  </a:lnTo>
                  <a:lnTo>
                    <a:pt x="44385" y="421640"/>
                  </a:lnTo>
                  <a:lnTo>
                    <a:pt x="31011" y="414020"/>
                  </a:lnTo>
                  <a:lnTo>
                    <a:pt x="30995" y="273050"/>
                  </a:lnTo>
                  <a:lnTo>
                    <a:pt x="111313" y="227330"/>
                  </a:lnTo>
                  <a:lnTo>
                    <a:pt x="114310" y="222250"/>
                  </a:lnTo>
                  <a:lnTo>
                    <a:pt x="114322" y="176530"/>
                  </a:lnTo>
                  <a:lnTo>
                    <a:pt x="217984" y="176530"/>
                  </a:lnTo>
                  <a:lnTo>
                    <a:pt x="214296" y="172720"/>
                  </a:lnTo>
                  <a:lnTo>
                    <a:pt x="214296" y="157480"/>
                  </a:lnTo>
                  <a:lnTo>
                    <a:pt x="220443" y="152400"/>
                  </a:lnTo>
                  <a:lnTo>
                    <a:pt x="269917" y="152400"/>
                  </a:lnTo>
                  <a:lnTo>
                    <a:pt x="269106" y="148590"/>
                  </a:lnTo>
                  <a:lnTo>
                    <a:pt x="267511" y="146050"/>
                  </a:lnTo>
                  <a:lnTo>
                    <a:pt x="114322" y="146050"/>
                  </a:lnTo>
                  <a:lnTo>
                    <a:pt x="114322" y="120650"/>
                  </a:lnTo>
                  <a:lnTo>
                    <a:pt x="256760" y="34290"/>
                  </a:lnTo>
                  <a:lnTo>
                    <a:pt x="317089" y="34290"/>
                  </a:lnTo>
                  <a:lnTo>
                    <a:pt x="259691" y="0"/>
                  </a:lnTo>
                  <a:close/>
                </a:path>
                <a:path w="681354" h="687070">
                  <a:moveTo>
                    <a:pt x="397268" y="646430"/>
                  </a:moveTo>
                  <a:lnTo>
                    <a:pt x="335372" y="646430"/>
                  </a:lnTo>
                  <a:lnTo>
                    <a:pt x="405022" y="685800"/>
                  </a:lnTo>
                  <a:lnTo>
                    <a:pt x="407708" y="687070"/>
                  </a:lnTo>
                  <a:lnTo>
                    <a:pt x="413107" y="687070"/>
                  </a:lnTo>
                  <a:lnTo>
                    <a:pt x="415832" y="685800"/>
                  </a:lnTo>
                  <a:lnTo>
                    <a:pt x="469792" y="654050"/>
                  </a:lnTo>
                  <a:lnTo>
                    <a:pt x="410317" y="654050"/>
                  </a:lnTo>
                  <a:lnTo>
                    <a:pt x="397268" y="646430"/>
                  </a:lnTo>
                  <a:close/>
                </a:path>
                <a:path w="681354" h="687070">
                  <a:moveTo>
                    <a:pt x="511233" y="488950"/>
                  </a:moveTo>
                  <a:lnTo>
                    <a:pt x="496504" y="491490"/>
                  </a:lnTo>
                  <a:lnTo>
                    <a:pt x="483868" y="497840"/>
                  </a:lnTo>
                  <a:lnTo>
                    <a:pt x="474160" y="509270"/>
                  </a:lnTo>
                  <a:lnTo>
                    <a:pt x="468214" y="521970"/>
                  </a:lnTo>
                  <a:lnTo>
                    <a:pt x="423516" y="521970"/>
                  </a:lnTo>
                  <a:lnTo>
                    <a:pt x="416593" y="528320"/>
                  </a:lnTo>
                  <a:lnTo>
                    <a:pt x="416594" y="650240"/>
                  </a:lnTo>
                  <a:lnTo>
                    <a:pt x="410317" y="654050"/>
                  </a:lnTo>
                  <a:lnTo>
                    <a:pt x="469792" y="654050"/>
                  </a:lnTo>
                  <a:lnTo>
                    <a:pt x="508643" y="631190"/>
                  </a:lnTo>
                  <a:lnTo>
                    <a:pt x="447589" y="631190"/>
                  </a:lnTo>
                  <a:lnTo>
                    <a:pt x="447589" y="552450"/>
                  </a:lnTo>
                  <a:lnTo>
                    <a:pt x="551517" y="552450"/>
                  </a:lnTo>
                  <a:lnTo>
                    <a:pt x="552389" y="551180"/>
                  </a:lnTo>
                  <a:lnTo>
                    <a:pt x="553142" y="547370"/>
                  </a:lnTo>
                  <a:lnTo>
                    <a:pt x="503704" y="547370"/>
                  </a:lnTo>
                  <a:lnTo>
                    <a:pt x="497569" y="541020"/>
                  </a:lnTo>
                  <a:lnTo>
                    <a:pt x="497569" y="525780"/>
                  </a:lnTo>
                  <a:lnTo>
                    <a:pt x="503704" y="519430"/>
                  </a:lnTo>
                  <a:lnTo>
                    <a:pt x="553142" y="519430"/>
                  </a:lnTo>
                  <a:lnTo>
                    <a:pt x="552389" y="515620"/>
                  </a:lnTo>
                  <a:lnTo>
                    <a:pt x="542805" y="501650"/>
                  </a:lnTo>
                  <a:lnTo>
                    <a:pt x="528603" y="491490"/>
                  </a:lnTo>
                  <a:lnTo>
                    <a:pt x="511233" y="488950"/>
                  </a:lnTo>
                  <a:close/>
                </a:path>
                <a:path w="681354" h="687070">
                  <a:moveTo>
                    <a:pt x="355945" y="285750"/>
                  </a:moveTo>
                  <a:lnTo>
                    <a:pt x="324950" y="285750"/>
                  </a:lnTo>
                  <a:lnTo>
                    <a:pt x="324950" y="615950"/>
                  </a:lnTo>
                  <a:lnTo>
                    <a:pt x="262094" y="652780"/>
                  </a:lnTo>
                  <a:lnTo>
                    <a:pt x="324403" y="652780"/>
                  </a:lnTo>
                  <a:lnTo>
                    <a:pt x="335372" y="646430"/>
                  </a:lnTo>
                  <a:lnTo>
                    <a:pt x="397268" y="646430"/>
                  </a:lnTo>
                  <a:lnTo>
                    <a:pt x="355946" y="622300"/>
                  </a:lnTo>
                  <a:lnTo>
                    <a:pt x="355945" y="285750"/>
                  </a:lnTo>
                  <a:close/>
                </a:path>
                <a:path w="681354" h="687070">
                  <a:moveTo>
                    <a:pt x="680889" y="353060"/>
                  </a:moveTo>
                  <a:lnTo>
                    <a:pt x="649899" y="353060"/>
                  </a:lnTo>
                  <a:lnTo>
                    <a:pt x="649899" y="408940"/>
                  </a:lnTo>
                  <a:lnTo>
                    <a:pt x="566134" y="455930"/>
                  </a:lnTo>
                  <a:lnTo>
                    <a:pt x="561252" y="458470"/>
                  </a:lnTo>
                  <a:lnTo>
                    <a:pt x="558230" y="463550"/>
                  </a:lnTo>
                  <a:lnTo>
                    <a:pt x="558230" y="565150"/>
                  </a:lnTo>
                  <a:lnTo>
                    <a:pt x="447589" y="631190"/>
                  </a:lnTo>
                  <a:lnTo>
                    <a:pt x="508643" y="631190"/>
                  </a:lnTo>
                  <a:lnTo>
                    <a:pt x="586345" y="585470"/>
                  </a:lnTo>
                  <a:lnTo>
                    <a:pt x="589225" y="580390"/>
                  </a:lnTo>
                  <a:lnTo>
                    <a:pt x="589225" y="478790"/>
                  </a:lnTo>
                  <a:lnTo>
                    <a:pt x="677872" y="427990"/>
                  </a:lnTo>
                  <a:lnTo>
                    <a:pt x="680895" y="422910"/>
                  </a:lnTo>
                  <a:lnTo>
                    <a:pt x="680889" y="353060"/>
                  </a:lnTo>
                  <a:close/>
                </a:path>
                <a:path w="681354" h="687070">
                  <a:moveTo>
                    <a:pt x="172646" y="453390"/>
                  </a:moveTo>
                  <a:lnTo>
                    <a:pt x="141650" y="453390"/>
                  </a:lnTo>
                  <a:lnTo>
                    <a:pt x="141650" y="571500"/>
                  </a:lnTo>
                  <a:lnTo>
                    <a:pt x="148573" y="577850"/>
                  </a:lnTo>
                  <a:lnTo>
                    <a:pt x="213056" y="577850"/>
                  </a:lnTo>
                  <a:lnTo>
                    <a:pt x="219907" y="588010"/>
                  </a:lnTo>
                  <a:lnTo>
                    <a:pt x="229168" y="595630"/>
                  </a:lnTo>
                  <a:lnTo>
                    <a:pt x="240346" y="601980"/>
                  </a:lnTo>
                  <a:lnTo>
                    <a:pt x="252950" y="603250"/>
                  </a:lnTo>
                  <a:lnTo>
                    <a:pt x="270320" y="599440"/>
                  </a:lnTo>
                  <a:lnTo>
                    <a:pt x="284522" y="590550"/>
                  </a:lnTo>
                  <a:lnTo>
                    <a:pt x="294106" y="575310"/>
                  </a:lnTo>
                  <a:lnTo>
                    <a:pt x="294917" y="571500"/>
                  </a:lnTo>
                  <a:lnTo>
                    <a:pt x="245421" y="571500"/>
                  </a:lnTo>
                  <a:lnTo>
                    <a:pt x="239286" y="566420"/>
                  </a:lnTo>
                  <a:lnTo>
                    <a:pt x="239286" y="551180"/>
                  </a:lnTo>
                  <a:lnTo>
                    <a:pt x="242967" y="547370"/>
                  </a:lnTo>
                  <a:lnTo>
                    <a:pt x="172646" y="547370"/>
                  </a:lnTo>
                  <a:lnTo>
                    <a:pt x="172646" y="453390"/>
                  </a:lnTo>
                  <a:close/>
                </a:path>
                <a:path w="681354" h="687070">
                  <a:moveTo>
                    <a:pt x="551517" y="552450"/>
                  </a:moveTo>
                  <a:lnTo>
                    <a:pt x="471352" y="552450"/>
                  </a:lnTo>
                  <a:lnTo>
                    <a:pt x="478201" y="562610"/>
                  </a:lnTo>
                  <a:lnTo>
                    <a:pt x="487457" y="571500"/>
                  </a:lnTo>
                  <a:lnTo>
                    <a:pt x="498631" y="576580"/>
                  </a:lnTo>
                  <a:lnTo>
                    <a:pt x="511233" y="577850"/>
                  </a:lnTo>
                  <a:lnTo>
                    <a:pt x="528603" y="574040"/>
                  </a:lnTo>
                  <a:lnTo>
                    <a:pt x="542805" y="565150"/>
                  </a:lnTo>
                  <a:lnTo>
                    <a:pt x="551517" y="552450"/>
                  </a:lnTo>
                  <a:close/>
                </a:path>
                <a:path w="681354" h="687070">
                  <a:moveTo>
                    <a:pt x="294859" y="544830"/>
                  </a:moveTo>
                  <a:lnTo>
                    <a:pt x="260505" y="544830"/>
                  </a:lnTo>
                  <a:lnTo>
                    <a:pt x="266627" y="551180"/>
                  </a:lnTo>
                  <a:lnTo>
                    <a:pt x="266627" y="566420"/>
                  </a:lnTo>
                  <a:lnTo>
                    <a:pt x="260505" y="571500"/>
                  </a:lnTo>
                  <a:lnTo>
                    <a:pt x="294917" y="571500"/>
                  </a:lnTo>
                  <a:lnTo>
                    <a:pt x="297622" y="558800"/>
                  </a:lnTo>
                  <a:lnTo>
                    <a:pt x="294859" y="544830"/>
                  </a:lnTo>
                  <a:close/>
                </a:path>
                <a:path w="681354" h="687070">
                  <a:moveTo>
                    <a:pt x="252950" y="513080"/>
                  </a:moveTo>
                  <a:lnTo>
                    <a:pt x="238216" y="515620"/>
                  </a:lnTo>
                  <a:lnTo>
                    <a:pt x="225580" y="523240"/>
                  </a:lnTo>
                  <a:lnTo>
                    <a:pt x="215875" y="533400"/>
                  </a:lnTo>
                  <a:lnTo>
                    <a:pt x="209931" y="547370"/>
                  </a:lnTo>
                  <a:lnTo>
                    <a:pt x="242967" y="547370"/>
                  </a:lnTo>
                  <a:lnTo>
                    <a:pt x="245421" y="544830"/>
                  </a:lnTo>
                  <a:lnTo>
                    <a:pt x="294859" y="544830"/>
                  </a:lnTo>
                  <a:lnTo>
                    <a:pt x="294106" y="541020"/>
                  </a:lnTo>
                  <a:lnTo>
                    <a:pt x="284522" y="527050"/>
                  </a:lnTo>
                  <a:lnTo>
                    <a:pt x="270320" y="516890"/>
                  </a:lnTo>
                  <a:lnTo>
                    <a:pt x="252950" y="513080"/>
                  </a:lnTo>
                  <a:close/>
                </a:path>
                <a:path w="681354" h="687070">
                  <a:moveTo>
                    <a:pt x="553142" y="519430"/>
                  </a:moveTo>
                  <a:lnTo>
                    <a:pt x="518788" y="519430"/>
                  </a:lnTo>
                  <a:lnTo>
                    <a:pt x="524910" y="525780"/>
                  </a:lnTo>
                  <a:lnTo>
                    <a:pt x="524910" y="541020"/>
                  </a:lnTo>
                  <a:lnTo>
                    <a:pt x="518788" y="547370"/>
                  </a:lnTo>
                  <a:lnTo>
                    <a:pt x="553142" y="547370"/>
                  </a:lnTo>
                  <a:lnTo>
                    <a:pt x="555905" y="533400"/>
                  </a:lnTo>
                  <a:lnTo>
                    <a:pt x="553142" y="519430"/>
                  </a:lnTo>
                  <a:close/>
                </a:path>
                <a:path w="681354" h="687070">
                  <a:moveTo>
                    <a:pt x="419602" y="388620"/>
                  </a:moveTo>
                  <a:lnTo>
                    <a:pt x="402232" y="391160"/>
                  </a:lnTo>
                  <a:lnTo>
                    <a:pt x="388031" y="401320"/>
                  </a:lnTo>
                  <a:lnTo>
                    <a:pt x="378447" y="415290"/>
                  </a:lnTo>
                  <a:lnTo>
                    <a:pt x="374930" y="433070"/>
                  </a:lnTo>
                  <a:lnTo>
                    <a:pt x="378447" y="450850"/>
                  </a:lnTo>
                  <a:lnTo>
                    <a:pt x="388031" y="464820"/>
                  </a:lnTo>
                  <a:lnTo>
                    <a:pt x="402232" y="473710"/>
                  </a:lnTo>
                  <a:lnTo>
                    <a:pt x="419603" y="477520"/>
                  </a:lnTo>
                  <a:lnTo>
                    <a:pt x="434341" y="474980"/>
                  </a:lnTo>
                  <a:lnTo>
                    <a:pt x="446972" y="468630"/>
                  </a:lnTo>
                  <a:lnTo>
                    <a:pt x="456674" y="457200"/>
                  </a:lnTo>
                  <a:lnTo>
                    <a:pt x="461432" y="447040"/>
                  </a:lnTo>
                  <a:lnTo>
                    <a:pt x="412073" y="447040"/>
                  </a:lnTo>
                  <a:lnTo>
                    <a:pt x="405926" y="440690"/>
                  </a:lnTo>
                  <a:lnTo>
                    <a:pt x="405926" y="425450"/>
                  </a:lnTo>
                  <a:lnTo>
                    <a:pt x="412073" y="419100"/>
                  </a:lnTo>
                  <a:lnTo>
                    <a:pt x="522585" y="419100"/>
                  </a:lnTo>
                  <a:lnTo>
                    <a:pt x="522585" y="412750"/>
                  </a:lnTo>
                  <a:lnTo>
                    <a:pt x="459496" y="412750"/>
                  </a:lnTo>
                  <a:lnTo>
                    <a:pt x="452645" y="402590"/>
                  </a:lnTo>
                  <a:lnTo>
                    <a:pt x="443385" y="394970"/>
                  </a:lnTo>
                  <a:lnTo>
                    <a:pt x="432207" y="389890"/>
                  </a:lnTo>
                  <a:lnTo>
                    <a:pt x="419602" y="388620"/>
                  </a:lnTo>
                  <a:close/>
                </a:path>
                <a:path w="681354" h="687070">
                  <a:moveTo>
                    <a:pt x="317089" y="34290"/>
                  </a:moveTo>
                  <a:lnTo>
                    <a:pt x="256760" y="34290"/>
                  </a:lnTo>
                  <a:lnTo>
                    <a:pt x="324950" y="74930"/>
                  </a:lnTo>
                  <a:lnTo>
                    <a:pt x="324950" y="254000"/>
                  </a:lnTo>
                  <a:lnTo>
                    <a:pt x="223569" y="254000"/>
                  </a:lnTo>
                  <a:lnTo>
                    <a:pt x="216621" y="261620"/>
                  </a:lnTo>
                  <a:lnTo>
                    <a:pt x="216621" y="384810"/>
                  </a:lnTo>
                  <a:lnTo>
                    <a:pt x="206499" y="391160"/>
                  </a:lnTo>
                  <a:lnTo>
                    <a:pt x="198600" y="401320"/>
                  </a:lnTo>
                  <a:lnTo>
                    <a:pt x="193463" y="411480"/>
                  </a:lnTo>
                  <a:lnTo>
                    <a:pt x="191631" y="424180"/>
                  </a:lnTo>
                  <a:lnTo>
                    <a:pt x="195145" y="441960"/>
                  </a:lnTo>
                  <a:lnTo>
                    <a:pt x="204725" y="455930"/>
                  </a:lnTo>
                  <a:lnTo>
                    <a:pt x="218922" y="466090"/>
                  </a:lnTo>
                  <a:lnTo>
                    <a:pt x="236290" y="469900"/>
                  </a:lnTo>
                  <a:lnTo>
                    <a:pt x="253660" y="466090"/>
                  </a:lnTo>
                  <a:lnTo>
                    <a:pt x="267862" y="455930"/>
                  </a:lnTo>
                  <a:lnTo>
                    <a:pt x="277446" y="441960"/>
                  </a:lnTo>
                  <a:lnTo>
                    <a:pt x="278199" y="438150"/>
                  </a:lnTo>
                  <a:lnTo>
                    <a:pt x="228761" y="438150"/>
                  </a:lnTo>
                  <a:lnTo>
                    <a:pt x="222626" y="431800"/>
                  </a:lnTo>
                  <a:lnTo>
                    <a:pt x="222626" y="416560"/>
                  </a:lnTo>
                  <a:lnTo>
                    <a:pt x="228761" y="411480"/>
                  </a:lnTo>
                  <a:lnTo>
                    <a:pt x="278671" y="411480"/>
                  </a:lnTo>
                  <a:lnTo>
                    <a:pt x="278442" y="410210"/>
                  </a:lnTo>
                  <a:lnTo>
                    <a:pt x="271462" y="397510"/>
                  </a:lnTo>
                  <a:lnTo>
                    <a:pt x="260896" y="387350"/>
                  </a:lnTo>
                  <a:lnTo>
                    <a:pt x="247616" y="381000"/>
                  </a:lnTo>
                  <a:lnTo>
                    <a:pt x="247616" y="285750"/>
                  </a:lnTo>
                  <a:lnTo>
                    <a:pt x="355945" y="285750"/>
                  </a:lnTo>
                  <a:lnTo>
                    <a:pt x="355945" y="218440"/>
                  </a:lnTo>
                  <a:lnTo>
                    <a:pt x="490647" y="218440"/>
                  </a:lnTo>
                  <a:lnTo>
                    <a:pt x="497569" y="212090"/>
                  </a:lnTo>
                  <a:lnTo>
                    <a:pt x="497569" y="187960"/>
                  </a:lnTo>
                  <a:lnTo>
                    <a:pt x="355945" y="187960"/>
                  </a:lnTo>
                  <a:lnTo>
                    <a:pt x="355945" y="74930"/>
                  </a:lnTo>
                  <a:lnTo>
                    <a:pt x="400678" y="48260"/>
                  </a:lnTo>
                  <a:lnTo>
                    <a:pt x="340473" y="48260"/>
                  </a:lnTo>
                  <a:lnTo>
                    <a:pt x="317089" y="34290"/>
                  </a:lnTo>
                  <a:close/>
                </a:path>
                <a:path w="681354" h="687070">
                  <a:moveTo>
                    <a:pt x="522585" y="419100"/>
                  </a:moveTo>
                  <a:lnTo>
                    <a:pt x="427119" y="419100"/>
                  </a:lnTo>
                  <a:lnTo>
                    <a:pt x="433253" y="425450"/>
                  </a:lnTo>
                  <a:lnTo>
                    <a:pt x="433253" y="440690"/>
                  </a:lnTo>
                  <a:lnTo>
                    <a:pt x="427119" y="447040"/>
                  </a:lnTo>
                  <a:lnTo>
                    <a:pt x="461432" y="447040"/>
                  </a:lnTo>
                  <a:lnTo>
                    <a:pt x="462622" y="444500"/>
                  </a:lnTo>
                  <a:lnTo>
                    <a:pt x="515637" y="444500"/>
                  </a:lnTo>
                  <a:lnTo>
                    <a:pt x="522585" y="436880"/>
                  </a:lnTo>
                  <a:lnTo>
                    <a:pt x="522585" y="419100"/>
                  </a:lnTo>
                  <a:close/>
                </a:path>
                <a:path w="681354" h="687070">
                  <a:moveTo>
                    <a:pt x="278671" y="411480"/>
                  </a:moveTo>
                  <a:lnTo>
                    <a:pt x="243819" y="411480"/>
                  </a:lnTo>
                  <a:lnTo>
                    <a:pt x="249967" y="416560"/>
                  </a:lnTo>
                  <a:lnTo>
                    <a:pt x="249967" y="431800"/>
                  </a:lnTo>
                  <a:lnTo>
                    <a:pt x="243819" y="438150"/>
                  </a:lnTo>
                  <a:lnTo>
                    <a:pt x="278199" y="438150"/>
                  </a:lnTo>
                  <a:lnTo>
                    <a:pt x="280962" y="424180"/>
                  </a:lnTo>
                  <a:lnTo>
                    <a:pt x="278671" y="411480"/>
                  </a:lnTo>
                  <a:close/>
                </a:path>
                <a:path w="681354" h="687070">
                  <a:moveTo>
                    <a:pt x="483836" y="34290"/>
                  </a:moveTo>
                  <a:lnTo>
                    <a:pt x="424109" y="34290"/>
                  </a:lnTo>
                  <a:lnTo>
                    <a:pt x="566560" y="120650"/>
                  </a:lnTo>
                  <a:lnTo>
                    <a:pt x="566586" y="222250"/>
                  </a:lnTo>
                  <a:lnTo>
                    <a:pt x="569569" y="227330"/>
                  </a:lnTo>
                  <a:lnTo>
                    <a:pt x="649886" y="273050"/>
                  </a:lnTo>
                  <a:lnTo>
                    <a:pt x="649899" y="321310"/>
                  </a:lnTo>
                  <a:lnTo>
                    <a:pt x="498512" y="321310"/>
                  </a:lnTo>
                  <a:lnTo>
                    <a:pt x="491589" y="328930"/>
                  </a:lnTo>
                  <a:lnTo>
                    <a:pt x="491590" y="412750"/>
                  </a:lnTo>
                  <a:lnTo>
                    <a:pt x="522585" y="412750"/>
                  </a:lnTo>
                  <a:lnTo>
                    <a:pt x="522585" y="353060"/>
                  </a:lnTo>
                  <a:lnTo>
                    <a:pt x="680889" y="353060"/>
                  </a:lnTo>
                  <a:lnTo>
                    <a:pt x="680881" y="259080"/>
                  </a:lnTo>
                  <a:lnTo>
                    <a:pt x="677872" y="254000"/>
                  </a:lnTo>
                  <a:lnTo>
                    <a:pt x="597581" y="208280"/>
                  </a:lnTo>
                  <a:lnTo>
                    <a:pt x="597555" y="106680"/>
                  </a:lnTo>
                  <a:lnTo>
                    <a:pt x="594740" y="101600"/>
                  </a:lnTo>
                  <a:lnTo>
                    <a:pt x="483836" y="34290"/>
                  </a:lnTo>
                  <a:close/>
                </a:path>
                <a:path w="681354" h="687070">
                  <a:moveTo>
                    <a:pt x="164303" y="176530"/>
                  </a:moveTo>
                  <a:lnTo>
                    <a:pt x="133307" y="176530"/>
                  </a:lnTo>
                  <a:lnTo>
                    <a:pt x="133307" y="247650"/>
                  </a:lnTo>
                  <a:lnTo>
                    <a:pt x="120043" y="254000"/>
                  </a:lnTo>
                  <a:lnTo>
                    <a:pt x="109484" y="262890"/>
                  </a:lnTo>
                  <a:lnTo>
                    <a:pt x="102507" y="275590"/>
                  </a:lnTo>
                  <a:lnTo>
                    <a:pt x="99987" y="290830"/>
                  </a:lnTo>
                  <a:lnTo>
                    <a:pt x="103502" y="308610"/>
                  </a:lnTo>
                  <a:lnTo>
                    <a:pt x="113080" y="322580"/>
                  </a:lnTo>
                  <a:lnTo>
                    <a:pt x="127273" y="332740"/>
                  </a:lnTo>
                  <a:lnTo>
                    <a:pt x="144634" y="335280"/>
                  </a:lnTo>
                  <a:lnTo>
                    <a:pt x="162004" y="332740"/>
                  </a:lnTo>
                  <a:lnTo>
                    <a:pt x="176205" y="322580"/>
                  </a:lnTo>
                  <a:lnTo>
                    <a:pt x="185789" y="308610"/>
                  </a:lnTo>
                  <a:lnTo>
                    <a:pt x="186543" y="304800"/>
                  </a:lnTo>
                  <a:lnTo>
                    <a:pt x="137117" y="304800"/>
                  </a:lnTo>
                  <a:lnTo>
                    <a:pt x="130983" y="298450"/>
                  </a:lnTo>
                  <a:lnTo>
                    <a:pt x="130983" y="283210"/>
                  </a:lnTo>
                  <a:lnTo>
                    <a:pt x="137117" y="276860"/>
                  </a:lnTo>
                  <a:lnTo>
                    <a:pt x="186904" y="276860"/>
                  </a:lnTo>
                  <a:lnTo>
                    <a:pt x="182340" y="266700"/>
                  </a:lnTo>
                  <a:lnTo>
                    <a:pt x="174437" y="257810"/>
                  </a:lnTo>
                  <a:lnTo>
                    <a:pt x="164303" y="251460"/>
                  </a:lnTo>
                  <a:lnTo>
                    <a:pt x="164303" y="176530"/>
                  </a:lnTo>
                  <a:close/>
                </a:path>
                <a:path w="681354" h="687070">
                  <a:moveTo>
                    <a:pt x="430929" y="218440"/>
                  </a:moveTo>
                  <a:lnTo>
                    <a:pt x="399933" y="218440"/>
                  </a:lnTo>
                  <a:lnTo>
                    <a:pt x="399933" y="247650"/>
                  </a:lnTo>
                  <a:lnTo>
                    <a:pt x="386656" y="254000"/>
                  </a:lnTo>
                  <a:lnTo>
                    <a:pt x="376094" y="262890"/>
                  </a:lnTo>
                  <a:lnTo>
                    <a:pt x="369119" y="275590"/>
                  </a:lnTo>
                  <a:lnTo>
                    <a:pt x="366600" y="290830"/>
                  </a:lnTo>
                  <a:lnTo>
                    <a:pt x="370115" y="308610"/>
                  </a:lnTo>
                  <a:lnTo>
                    <a:pt x="379694" y="322580"/>
                  </a:lnTo>
                  <a:lnTo>
                    <a:pt x="393891" y="332740"/>
                  </a:lnTo>
                  <a:lnTo>
                    <a:pt x="411259" y="335280"/>
                  </a:lnTo>
                  <a:lnTo>
                    <a:pt x="428630" y="332740"/>
                  </a:lnTo>
                  <a:lnTo>
                    <a:pt x="442831" y="322580"/>
                  </a:lnTo>
                  <a:lnTo>
                    <a:pt x="452415" y="308610"/>
                  </a:lnTo>
                  <a:lnTo>
                    <a:pt x="453169" y="304800"/>
                  </a:lnTo>
                  <a:lnTo>
                    <a:pt x="403730" y="304800"/>
                  </a:lnTo>
                  <a:lnTo>
                    <a:pt x="397596" y="298450"/>
                  </a:lnTo>
                  <a:lnTo>
                    <a:pt x="397596" y="283210"/>
                  </a:lnTo>
                  <a:lnTo>
                    <a:pt x="403730" y="276860"/>
                  </a:lnTo>
                  <a:lnTo>
                    <a:pt x="453526" y="276860"/>
                  </a:lnTo>
                  <a:lnTo>
                    <a:pt x="448956" y="266700"/>
                  </a:lnTo>
                  <a:lnTo>
                    <a:pt x="441052" y="257810"/>
                  </a:lnTo>
                  <a:lnTo>
                    <a:pt x="430929" y="251460"/>
                  </a:lnTo>
                  <a:lnTo>
                    <a:pt x="430929" y="218440"/>
                  </a:lnTo>
                  <a:close/>
                </a:path>
                <a:path w="681354" h="687070">
                  <a:moveTo>
                    <a:pt x="186904" y="276860"/>
                  </a:moveTo>
                  <a:lnTo>
                    <a:pt x="152176" y="276860"/>
                  </a:lnTo>
                  <a:lnTo>
                    <a:pt x="158310" y="283210"/>
                  </a:lnTo>
                  <a:lnTo>
                    <a:pt x="158310" y="298450"/>
                  </a:lnTo>
                  <a:lnTo>
                    <a:pt x="152176" y="304800"/>
                  </a:lnTo>
                  <a:lnTo>
                    <a:pt x="186543" y="304800"/>
                  </a:lnTo>
                  <a:lnTo>
                    <a:pt x="189306" y="290830"/>
                  </a:lnTo>
                  <a:lnTo>
                    <a:pt x="187475" y="278130"/>
                  </a:lnTo>
                  <a:lnTo>
                    <a:pt x="186904" y="276860"/>
                  </a:lnTo>
                  <a:close/>
                </a:path>
                <a:path w="681354" h="687070">
                  <a:moveTo>
                    <a:pt x="453526" y="276860"/>
                  </a:moveTo>
                  <a:lnTo>
                    <a:pt x="418789" y="276860"/>
                  </a:lnTo>
                  <a:lnTo>
                    <a:pt x="424936" y="283210"/>
                  </a:lnTo>
                  <a:lnTo>
                    <a:pt x="424936" y="298450"/>
                  </a:lnTo>
                  <a:lnTo>
                    <a:pt x="418789" y="304800"/>
                  </a:lnTo>
                  <a:lnTo>
                    <a:pt x="453169" y="304800"/>
                  </a:lnTo>
                  <a:lnTo>
                    <a:pt x="455932" y="290830"/>
                  </a:lnTo>
                  <a:lnTo>
                    <a:pt x="454097" y="278130"/>
                  </a:lnTo>
                  <a:lnTo>
                    <a:pt x="453526" y="276860"/>
                  </a:lnTo>
                  <a:close/>
                </a:path>
                <a:path w="681354" h="687070">
                  <a:moveTo>
                    <a:pt x="217984" y="176530"/>
                  </a:moveTo>
                  <a:lnTo>
                    <a:pt x="184953" y="176530"/>
                  </a:lnTo>
                  <a:lnTo>
                    <a:pt x="190896" y="190500"/>
                  </a:lnTo>
                  <a:lnTo>
                    <a:pt x="200598" y="200660"/>
                  </a:lnTo>
                  <a:lnTo>
                    <a:pt x="213233" y="208280"/>
                  </a:lnTo>
                  <a:lnTo>
                    <a:pt x="227973" y="210820"/>
                  </a:lnTo>
                  <a:lnTo>
                    <a:pt x="245339" y="207010"/>
                  </a:lnTo>
                  <a:lnTo>
                    <a:pt x="259532" y="196850"/>
                  </a:lnTo>
                  <a:lnTo>
                    <a:pt x="269106" y="182880"/>
                  </a:lnTo>
                  <a:lnTo>
                    <a:pt x="269859" y="179070"/>
                  </a:lnTo>
                  <a:lnTo>
                    <a:pt x="220443" y="179070"/>
                  </a:lnTo>
                  <a:lnTo>
                    <a:pt x="217984" y="176530"/>
                  </a:lnTo>
                  <a:close/>
                </a:path>
                <a:path w="681354" h="687070">
                  <a:moveTo>
                    <a:pt x="477912" y="95250"/>
                  </a:moveTo>
                  <a:lnTo>
                    <a:pt x="460550" y="99060"/>
                  </a:lnTo>
                  <a:lnTo>
                    <a:pt x="446352" y="109220"/>
                  </a:lnTo>
                  <a:lnTo>
                    <a:pt x="436770" y="123190"/>
                  </a:lnTo>
                  <a:lnTo>
                    <a:pt x="433253" y="140970"/>
                  </a:lnTo>
                  <a:lnTo>
                    <a:pt x="435772" y="154940"/>
                  </a:lnTo>
                  <a:lnTo>
                    <a:pt x="442746" y="167640"/>
                  </a:lnTo>
                  <a:lnTo>
                    <a:pt x="453303" y="177800"/>
                  </a:lnTo>
                  <a:lnTo>
                    <a:pt x="466573" y="184150"/>
                  </a:lnTo>
                  <a:lnTo>
                    <a:pt x="466573" y="187960"/>
                  </a:lnTo>
                  <a:lnTo>
                    <a:pt x="497569" y="187960"/>
                  </a:lnTo>
                  <a:lnTo>
                    <a:pt x="497569" y="180340"/>
                  </a:lnTo>
                  <a:lnTo>
                    <a:pt x="507700" y="173990"/>
                  </a:lnTo>
                  <a:lnTo>
                    <a:pt x="515608" y="163830"/>
                  </a:lnTo>
                  <a:lnTo>
                    <a:pt x="520750" y="153670"/>
                  </a:lnTo>
                  <a:lnTo>
                    <a:pt x="470383" y="153670"/>
                  </a:lnTo>
                  <a:lnTo>
                    <a:pt x="464249" y="148590"/>
                  </a:lnTo>
                  <a:lnTo>
                    <a:pt x="464249" y="133350"/>
                  </a:lnTo>
                  <a:lnTo>
                    <a:pt x="470383" y="127000"/>
                  </a:lnTo>
                  <a:lnTo>
                    <a:pt x="519822" y="127000"/>
                  </a:lnTo>
                  <a:lnTo>
                    <a:pt x="519068" y="123190"/>
                  </a:lnTo>
                  <a:lnTo>
                    <a:pt x="509484" y="109220"/>
                  </a:lnTo>
                  <a:lnTo>
                    <a:pt x="495283" y="99060"/>
                  </a:lnTo>
                  <a:lnTo>
                    <a:pt x="477912" y="95250"/>
                  </a:lnTo>
                  <a:close/>
                </a:path>
                <a:path w="681354" h="687070">
                  <a:moveTo>
                    <a:pt x="269917" y="152400"/>
                  </a:moveTo>
                  <a:lnTo>
                    <a:pt x="235489" y="152400"/>
                  </a:lnTo>
                  <a:lnTo>
                    <a:pt x="241624" y="157480"/>
                  </a:lnTo>
                  <a:lnTo>
                    <a:pt x="241624" y="172720"/>
                  </a:lnTo>
                  <a:lnTo>
                    <a:pt x="235489" y="179070"/>
                  </a:lnTo>
                  <a:lnTo>
                    <a:pt x="269859" y="179070"/>
                  </a:lnTo>
                  <a:lnTo>
                    <a:pt x="272619" y="165100"/>
                  </a:lnTo>
                  <a:lnTo>
                    <a:pt x="269917" y="152400"/>
                  </a:lnTo>
                  <a:close/>
                </a:path>
                <a:path w="681354" h="687070">
                  <a:moveTo>
                    <a:pt x="519822" y="127000"/>
                  </a:moveTo>
                  <a:lnTo>
                    <a:pt x="485455" y="127000"/>
                  </a:lnTo>
                  <a:lnTo>
                    <a:pt x="491589" y="133350"/>
                  </a:lnTo>
                  <a:lnTo>
                    <a:pt x="491589" y="148590"/>
                  </a:lnTo>
                  <a:lnTo>
                    <a:pt x="485455" y="153670"/>
                  </a:lnTo>
                  <a:lnTo>
                    <a:pt x="520750" y="153670"/>
                  </a:lnTo>
                  <a:lnTo>
                    <a:pt x="522585" y="140970"/>
                  </a:lnTo>
                  <a:lnTo>
                    <a:pt x="519822" y="127000"/>
                  </a:lnTo>
                  <a:close/>
                </a:path>
                <a:path w="681354" h="687070">
                  <a:moveTo>
                    <a:pt x="227973" y="120650"/>
                  </a:moveTo>
                  <a:lnTo>
                    <a:pt x="215372" y="123190"/>
                  </a:lnTo>
                  <a:lnTo>
                    <a:pt x="204190" y="128270"/>
                  </a:lnTo>
                  <a:lnTo>
                    <a:pt x="194926" y="135890"/>
                  </a:lnTo>
                  <a:lnTo>
                    <a:pt x="188079" y="146050"/>
                  </a:lnTo>
                  <a:lnTo>
                    <a:pt x="267511" y="146050"/>
                  </a:lnTo>
                  <a:lnTo>
                    <a:pt x="259531" y="133350"/>
                  </a:lnTo>
                  <a:lnTo>
                    <a:pt x="245339" y="124460"/>
                  </a:lnTo>
                  <a:lnTo>
                    <a:pt x="227973" y="120650"/>
                  </a:lnTo>
                  <a:close/>
                </a:path>
                <a:path w="681354" h="687070">
                  <a:moveTo>
                    <a:pt x="427338" y="0"/>
                  </a:moveTo>
                  <a:lnTo>
                    <a:pt x="421178" y="0"/>
                  </a:lnTo>
                  <a:lnTo>
                    <a:pt x="340473" y="48260"/>
                  </a:lnTo>
                  <a:lnTo>
                    <a:pt x="400678" y="48260"/>
                  </a:lnTo>
                  <a:lnTo>
                    <a:pt x="424109" y="34290"/>
                  </a:lnTo>
                  <a:lnTo>
                    <a:pt x="483836" y="34290"/>
                  </a:lnTo>
                  <a:lnTo>
                    <a:pt x="427338" y="0"/>
                  </a:lnTo>
                  <a:close/>
                </a:path>
              </a:pathLst>
            </a:custGeom>
            <a:solidFill>
              <a:srgbClr val="55C0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581388" y="4686300"/>
              <a:ext cx="1714500" cy="477520"/>
            </a:xfrm>
            <a:custGeom>
              <a:avLst/>
              <a:gdLst/>
              <a:ahLst/>
              <a:cxnLst/>
              <a:rect l="l" t="t" r="r" b="b"/>
              <a:pathLst>
                <a:path w="1714500" h="477520">
                  <a:moveTo>
                    <a:pt x="1634997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10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2"/>
                  </a:lnTo>
                  <a:lnTo>
                    <a:pt x="1634997" y="477012"/>
                  </a:lnTo>
                  <a:lnTo>
                    <a:pt x="1665958" y="470769"/>
                  </a:lnTo>
                  <a:lnTo>
                    <a:pt x="1691227" y="453739"/>
                  </a:lnTo>
                  <a:lnTo>
                    <a:pt x="1708257" y="428470"/>
                  </a:lnTo>
                  <a:lnTo>
                    <a:pt x="1714500" y="397510"/>
                  </a:lnTo>
                  <a:lnTo>
                    <a:pt x="1714500" y="79501"/>
                  </a:lnTo>
                  <a:lnTo>
                    <a:pt x="1708257" y="48541"/>
                  </a:lnTo>
                  <a:lnTo>
                    <a:pt x="1691227" y="23272"/>
                  </a:lnTo>
                  <a:lnTo>
                    <a:pt x="1665958" y="6242"/>
                  </a:lnTo>
                  <a:lnTo>
                    <a:pt x="163499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4391914" y="4581905"/>
            <a:ext cx="9074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30">
                <a:solidFill>
                  <a:srgbClr val="3A3838"/>
                </a:solidFill>
                <a:latin typeface="Trebuchet MS"/>
                <a:cs typeface="Trebuchet MS"/>
              </a:rPr>
              <a:t>Lo</a:t>
            </a:r>
            <a:r>
              <a:rPr dirty="0" sz="1400" spc="35">
                <a:solidFill>
                  <a:srgbClr val="3A3838"/>
                </a:solidFill>
                <a:latin typeface="Trebuchet MS"/>
                <a:cs typeface="Trebuchet MS"/>
              </a:rPr>
              <a:t>a</a:t>
            </a:r>
            <a:r>
              <a:rPr dirty="0" sz="1400" spc="60">
                <a:solidFill>
                  <a:srgbClr val="3A3838"/>
                </a:solidFill>
                <a:latin typeface="Trebuchet MS"/>
                <a:cs typeface="Trebuchet MS"/>
              </a:rPr>
              <a:t>n</a:t>
            </a:r>
            <a:r>
              <a:rPr dirty="0" sz="1400" spc="35">
                <a:solidFill>
                  <a:srgbClr val="3A3838"/>
                </a:solidFill>
                <a:latin typeface="Trebuchet MS"/>
                <a:cs typeface="Trebuchet MS"/>
              </a:rPr>
              <a:t>s</a:t>
            </a:r>
            <a:r>
              <a:rPr dirty="0" sz="1400" spc="-70">
                <a:solidFill>
                  <a:srgbClr val="3A3838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3A3838"/>
                </a:solidFill>
                <a:latin typeface="Trebuchet MS"/>
                <a:cs typeface="Trebuchet MS"/>
              </a:rPr>
              <a:t>d</a:t>
            </a:r>
            <a:r>
              <a:rPr dirty="0" sz="1400" spc="30">
                <a:solidFill>
                  <a:srgbClr val="3A3838"/>
                </a:solidFill>
                <a:latin typeface="Trebuchet MS"/>
                <a:cs typeface="Trebuchet MS"/>
              </a:rPr>
              <a:t>a</a:t>
            </a:r>
            <a:r>
              <a:rPr dirty="0" sz="1400" spc="-10">
                <a:solidFill>
                  <a:srgbClr val="3A3838"/>
                </a:solidFill>
                <a:latin typeface="Trebuchet MS"/>
                <a:cs typeface="Trebuchet MS"/>
              </a:rPr>
              <a:t>ta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926323" y="4695444"/>
            <a:ext cx="1335405" cy="477520"/>
          </a:xfrm>
          <a:custGeom>
            <a:avLst/>
            <a:gdLst/>
            <a:ahLst/>
            <a:cxnLst/>
            <a:rect l="l" t="t" r="r" b="b"/>
            <a:pathLst>
              <a:path w="1335404" h="477520">
                <a:moveTo>
                  <a:pt x="1255522" y="0"/>
                </a:moveTo>
                <a:lnTo>
                  <a:pt x="79501" y="0"/>
                </a:lnTo>
                <a:lnTo>
                  <a:pt x="48541" y="6242"/>
                </a:lnTo>
                <a:lnTo>
                  <a:pt x="23272" y="23272"/>
                </a:lnTo>
                <a:lnTo>
                  <a:pt x="6242" y="48541"/>
                </a:lnTo>
                <a:lnTo>
                  <a:pt x="0" y="79501"/>
                </a:lnTo>
                <a:lnTo>
                  <a:pt x="0" y="397509"/>
                </a:lnTo>
                <a:lnTo>
                  <a:pt x="6242" y="428470"/>
                </a:lnTo>
                <a:lnTo>
                  <a:pt x="23272" y="453739"/>
                </a:lnTo>
                <a:lnTo>
                  <a:pt x="48541" y="470769"/>
                </a:lnTo>
                <a:lnTo>
                  <a:pt x="79501" y="477011"/>
                </a:lnTo>
                <a:lnTo>
                  <a:pt x="1255522" y="477011"/>
                </a:lnTo>
                <a:lnTo>
                  <a:pt x="1286482" y="470769"/>
                </a:lnTo>
                <a:lnTo>
                  <a:pt x="1311751" y="453739"/>
                </a:lnTo>
                <a:lnTo>
                  <a:pt x="1328781" y="428470"/>
                </a:lnTo>
                <a:lnTo>
                  <a:pt x="1335024" y="397509"/>
                </a:lnTo>
                <a:lnTo>
                  <a:pt x="1335024" y="79501"/>
                </a:lnTo>
                <a:lnTo>
                  <a:pt x="1328781" y="48541"/>
                </a:lnTo>
                <a:lnTo>
                  <a:pt x="1311751" y="23272"/>
                </a:lnTo>
                <a:lnTo>
                  <a:pt x="1286482" y="6242"/>
                </a:lnTo>
                <a:lnTo>
                  <a:pt x="125552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8064500" y="4803140"/>
            <a:ext cx="10579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>
                <a:solidFill>
                  <a:srgbClr val="3A3838"/>
                </a:solidFill>
                <a:latin typeface="Trebuchet MS"/>
                <a:cs typeface="Trebuchet MS"/>
              </a:rPr>
              <a:t>Vi</a:t>
            </a:r>
            <a:r>
              <a:rPr dirty="0" sz="1400" spc="25">
                <a:solidFill>
                  <a:srgbClr val="3A3838"/>
                </a:solidFill>
                <a:latin typeface="Trebuchet MS"/>
                <a:cs typeface="Trebuchet MS"/>
              </a:rPr>
              <a:t>s</a:t>
            </a:r>
            <a:r>
              <a:rPr dirty="0" sz="1400">
                <a:solidFill>
                  <a:srgbClr val="3A3838"/>
                </a:solidFill>
                <a:latin typeface="Trebuchet MS"/>
                <a:cs typeface="Trebuchet MS"/>
              </a:rPr>
              <a:t>ualiz</a:t>
            </a:r>
            <a:r>
              <a:rPr dirty="0" sz="1400" spc="5">
                <a:solidFill>
                  <a:srgbClr val="3A3838"/>
                </a:solidFill>
                <a:latin typeface="Trebuchet MS"/>
                <a:cs typeface="Trebuchet MS"/>
              </a:rPr>
              <a:t>a</a:t>
            </a:r>
            <a:r>
              <a:rPr dirty="0" sz="1400" spc="-30">
                <a:solidFill>
                  <a:srgbClr val="3A3838"/>
                </a:solidFill>
                <a:latin typeface="Trebuchet MS"/>
                <a:cs typeface="Trebuchet MS"/>
              </a:rPr>
              <a:t>ti</a:t>
            </a:r>
            <a:r>
              <a:rPr dirty="0" sz="1400" spc="60">
                <a:solidFill>
                  <a:srgbClr val="3A3838"/>
                </a:solidFill>
                <a:latin typeface="Trebuchet MS"/>
                <a:cs typeface="Trebuchet MS"/>
              </a:rPr>
              <a:t>on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343993" y="5172455"/>
            <a:ext cx="520065" cy="843280"/>
            <a:chOff x="8343993" y="5172455"/>
            <a:chExt cx="520065" cy="843280"/>
          </a:xfrm>
        </p:grpSpPr>
        <p:sp>
          <p:nvSpPr>
            <p:cNvPr id="48" name="object 48"/>
            <p:cNvSpPr/>
            <p:nvPr/>
          </p:nvSpPr>
          <p:spPr>
            <a:xfrm>
              <a:off x="8343993" y="5494091"/>
              <a:ext cx="520065" cy="521334"/>
            </a:xfrm>
            <a:custGeom>
              <a:avLst/>
              <a:gdLst/>
              <a:ahLst/>
              <a:cxnLst/>
              <a:rect l="l" t="t" r="r" b="b"/>
              <a:pathLst>
                <a:path w="520065" h="521335">
                  <a:moveTo>
                    <a:pt x="259578" y="213212"/>
                  </a:moveTo>
                  <a:lnTo>
                    <a:pt x="293469" y="220006"/>
                  </a:lnTo>
                  <a:lnTo>
                    <a:pt x="321175" y="238521"/>
                  </a:lnTo>
                  <a:lnTo>
                    <a:pt x="339871" y="265957"/>
                  </a:lnTo>
                  <a:lnTo>
                    <a:pt x="346731" y="299514"/>
                  </a:lnTo>
                  <a:lnTo>
                    <a:pt x="343972" y="321095"/>
                  </a:lnTo>
                  <a:lnTo>
                    <a:pt x="336158" y="340682"/>
                  </a:lnTo>
                  <a:lnTo>
                    <a:pt x="323982" y="357590"/>
                  </a:lnTo>
                  <a:lnTo>
                    <a:pt x="308144" y="371127"/>
                  </a:lnTo>
                  <a:lnTo>
                    <a:pt x="345676" y="392482"/>
                  </a:lnTo>
                  <a:lnTo>
                    <a:pt x="375224" y="424139"/>
                  </a:lnTo>
                  <a:lnTo>
                    <a:pt x="394575" y="463843"/>
                  </a:lnTo>
                  <a:lnTo>
                    <a:pt x="401517" y="509338"/>
                  </a:lnTo>
                  <a:lnTo>
                    <a:pt x="401517" y="515889"/>
                  </a:lnTo>
                  <a:lnTo>
                    <a:pt x="396223" y="521184"/>
                  </a:lnTo>
                  <a:lnTo>
                    <a:pt x="123368" y="521184"/>
                  </a:lnTo>
                  <a:lnTo>
                    <a:pt x="118093" y="515889"/>
                  </a:lnTo>
                  <a:lnTo>
                    <a:pt x="118093" y="509338"/>
                  </a:lnTo>
                  <a:lnTo>
                    <a:pt x="119597" y="497493"/>
                  </a:lnTo>
                  <a:lnTo>
                    <a:pt x="377357" y="497493"/>
                  </a:lnTo>
                  <a:lnTo>
                    <a:pt x="365196" y="453643"/>
                  </a:lnTo>
                  <a:lnTo>
                    <a:pt x="339421" y="418187"/>
                  </a:lnTo>
                  <a:lnTo>
                    <a:pt x="303225" y="394465"/>
                  </a:lnTo>
                  <a:lnTo>
                    <a:pt x="259805" y="385815"/>
                  </a:lnTo>
                  <a:lnTo>
                    <a:pt x="183609" y="385815"/>
                  </a:lnTo>
                  <a:lnTo>
                    <a:pt x="187020" y="383002"/>
                  </a:lnTo>
                  <a:lnTo>
                    <a:pt x="192830" y="379583"/>
                  </a:lnTo>
                  <a:lnTo>
                    <a:pt x="198781" y="376470"/>
                  </a:lnTo>
                  <a:lnTo>
                    <a:pt x="204860" y="373657"/>
                  </a:lnTo>
                  <a:lnTo>
                    <a:pt x="211052" y="371137"/>
                  </a:lnTo>
                  <a:lnTo>
                    <a:pt x="200511" y="362125"/>
                  </a:lnTo>
                  <a:lnTo>
                    <a:pt x="259579" y="362125"/>
                  </a:lnTo>
                  <a:lnTo>
                    <a:pt x="304487" y="343768"/>
                  </a:lnTo>
                  <a:lnTo>
                    <a:pt x="323113" y="299514"/>
                  </a:lnTo>
                  <a:lnTo>
                    <a:pt x="318114" y="275164"/>
                  </a:lnTo>
                  <a:lnTo>
                    <a:pt x="304487" y="255260"/>
                  </a:lnTo>
                  <a:lnTo>
                    <a:pt x="284290" y="241830"/>
                  </a:lnTo>
                  <a:lnTo>
                    <a:pt x="259578" y="236902"/>
                  </a:lnTo>
                  <a:lnTo>
                    <a:pt x="200425" y="236902"/>
                  </a:lnTo>
                  <a:lnTo>
                    <a:pt x="225701" y="220006"/>
                  </a:lnTo>
                  <a:lnTo>
                    <a:pt x="259578" y="213212"/>
                  </a:lnTo>
                  <a:close/>
                </a:path>
                <a:path w="520065" h="521335">
                  <a:moveTo>
                    <a:pt x="183609" y="385815"/>
                  </a:moveTo>
                  <a:lnTo>
                    <a:pt x="259805" y="385815"/>
                  </a:lnTo>
                  <a:lnTo>
                    <a:pt x="243959" y="386927"/>
                  </a:lnTo>
                  <a:lnTo>
                    <a:pt x="228478" y="390222"/>
                  </a:lnTo>
                  <a:lnTo>
                    <a:pt x="177389" y="420918"/>
                  </a:lnTo>
                  <a:lnTo>
                    <a:pt x="148179" y="469218"/>
                  </a:lnTo>
                  <a:lnTo>
                    <a:pt x="142263" y="497493"/>
                  </a:lnTo>
                  <a:lnTo>
                    <a:pt x="119597" y="497493"/>
                  </a:lnTo>
                  <a:lnTo>
                    <a:pt x="122883" y="471620"/>
                  </a:lnTo>
                  <a:lnTo>
                    <a:pt x="136610" y="436810"/>
                  </a:lnTo>
                  <a:lnTo>
                    <a:pt x="158311" y="406681"/>
                  </a:lnTo>
                  <a:lnTo>
                    <a:pt x="183609" y="385815"/>
                  </a:lnTo>
                  <a:close/>
                </a:path>
                <a:path w="520065" h="521335">
                  <a:moveTo>
                    <a:pt x="200425" y="236902"/>
                  </a:moveTo>
                  <a:lnTo>
                    <a:pt x="259578" y="236902"/>
                  </a:lnTo>
                  <a:lnTo>
                    <a:pt x="234880" y="241830"/>
                  </a:lnTo>
                  <a:lnTo>
                    <a:pt x="214692" y="255260"/>
                  </a:lnTo>
                  <a:lnTo>
                    <a:pt x="201071" y="275164"/>
                  </a:lnTo>
                  <a:lnTo>
                    <a:pt x="196074" y="299514"/>
                  </a:lnTo>
                  <a:lnTo>
                    <a:pt x="201071" y="323863"/>
                  </a:lnTo>
                  <a:lnTo>
                    <a:pt x="214692" y="343768"/>
                  </a:lnTo>
                  <a:lnTo>
                    <a:pt x="234880" y="357198"/>
                  </a:lnTo>
                  <a:lnTo>
                    <a:pt x="259579" y="362125"/>
                  </a:lnTo>
                  <a:lnTo>
                    <a:pt x="200511" y="362125"/>
                  </a:lnTo>
                  <a:lnTo>
                    <a:pt x="195203" y="357585"/>
                  </a:lnTo>
                  <a:lnTo>
                    <a:pt x="183027" y="340677"/>
                  </a:lnTo>
                  <a:lnTo>
                    <a:pt x="175214" y="321091"/>
                  </a:lnTo>
                  <a:lnTo>
                    <a:pt x="172455" y="299514"/>
                  </a:lnTo>
                  <a:lnTo>
                    <a:pt x="179313" y="265957"/>
                  </a:lnTo>
                  <a:lnTo>
                    <a:pt x="198004" y="238521"/>
                  </a:lnTo>
                  <a:lnTo>
                    <a:pt x="200425" y="236902"/>
                  </a:lnTo>
                  <a:close/>
                </a:path>
                <a:path w="520065" h="521335">
                  <a:moveTo>
                    <a:pt x="377671" y="0"/>
                  </a:moveTo>
                  <a:lnTo>
                    <a:pt x="411562" y="6793"/>
                  </a:lnTo>
                  <a:lnTo>
                    <a:pt x="439269" y="25309"/>
                  </a:lnTo>
                  <a:lnTo>
                    <a:pt x="457966" y="52745"/>
                  </a:lnTo>
                  <a:lnTo>
                    <a:pt x="464826" y="86301"/>
                  </a:lnTo>
                  <a:lnTo>
                    <a:pt x="462067" y="107882"/>
                  </a:lnTo>
                  <a:lnTo>
                    <a:pt x="454253" y="127469"/>
                  </a:lnTo>
                  <a:lnTo>
                    <a:pt x="442075" y="144378"/>
                  </a:lnTo>
                  <a:lnTo>
                    <a:pt x="426330" y="157836"/>
                  </a:lnTo>
                  <a:lnTo>
                    <a:pt x="463768" y="179269"/>
                  </a:lnTo>
                  <a:lnTo>
                    <a:pt x="493316" y="210927"/>
                  </a:lnTo>
                  <a:lnTo>
                    <a:pt x="512668" y="250632"/>
                  </a:lnTo>
                  <a:lnTo>
                    <a:pt x="519610" y="296128"/>
                  </a:lnTo>
                  <a:lnTo>
                    <a:pt x="519610" y="302672"/>
                  </a:lnTo>
                  <a:lnTo>
                    <a:pt x="514320" y="307973"/>
                  </a:lnTo>
                  <a:lnTo>
                    <a:pt x="377898" y="307973"/>
                  </a:lnTo>
                  <a:lnTo>
                    <a:pt x="377898" y="284283"/>
                  </a:lnTo>
                  <a:lnTo>
                    <a:pt x="495448" y="284283"/>
                  </a:lnTo>
                  <a:lnTo>
                    <a:pt x="483289" y="240431"/>
                  </a:lnTo>
                  <a:lnTo>
                    <a:pt x="457514" y="204975"/>
                  </a:lnTo>
                  <a:lnTo>
                    <a:pt x="421318" y="181252"/>
                  </a:lnTo>
                  <a:lnTo>
                    <a:pt x="377898" y="172603"/>
                  </a:lnTo>
                  <a:lnTo>
                    <a:pt x="300584" y="172603"/>
                  </a:lnTo>
                  <a:lnTo>
                    <a:pt x="305113" y="169790"/>
                  </a:lnTo>
                  <a:lnTo>
                    <a:pt x="310923" y="166370"/>
                  </a:lnTo>
                  <a:lnTo>
                    <a:pt x="316874" y="163258"/>
                  </a:lnTo>
                  <a:lnTo>
                    <a:pt x="322953" y="160445"/>
                  </a:lnTo>
                  <a:lnTo>
                    <a:pt x="329145" y="157925"/>
                  </a:lnTo>
                  <a:lnTo>
                    <a:pt x="318604" y="148913"/>
                  </a:lnTo>
                  <a:lnTo>
                    <a:pt x="377672" y="148913"/>
                  </a:lnTo>
                  <a:lnTo>
                    <a:pt x="422580" y="130555"/>
                  </a:lnTo>
                  <a:lnTo>
                    <a:pt x="441206" y="86301"/>
                  </a:lnTo>
                  <a:lnTo>
                    <a:pt x="436207" y="61951"/>
                  </a:lnTo>
                  <a:lnTo>
                    <a:pt x="422580" y="42047"/>
                  </a:lnTo>
                  <a:lnTo>
                    <a:pt x="402383" y="28617"/>
                  </a:lnTo>
                  <a:lnTo>
                    <a:pt x="377671" y="23690"/>
                  </a:lnTo>
                  <a:lnTo>
                    <a:pt x="318518" y="23690"/>
                  </a:lnTo>
                  <a:lnTo>
                    <a:pt x="343794" y="6793"/>
                  </a:lnTo>
                  <a:lnTo>
                    <a:pt x="377671" y="0"/>
                  </a:lnTo>
                  <a:close/>
                </a:path>
                <a:path w="520065" h="521335">
                  <a:moveTo>
                    <a:pt x="65516" y="172603"/>
                  </a:moveTo>
                  <a:lnTo>
                    <a:pt x="141711" y="172603"/>
                  </a:lnTo>
                  <a:lnTo>
                    <a:pt x="125865" y="173715"/>
                  </a:lnTo>
                  <a:lnTo>
                    <a:pt x="110385" y="177009"/>
                  </a:lnTo>
                  <a:lnTo>
                    <a:pt x="59295" y="207705"/>
                  </a:lnTo>
                  <a:lnTo>
                    <a:pt x="30085" y="256007"/>
                  </a:lnTo>
                  <a:lnTo>
                    <a:pt x="24169" y="284283"/>
                  </a:lnTo>
                  <a:lnTo>
                    <a:pt x="141711" y="284283"/>
                  </a:lnTo>
                  <a:lnTo>
                    <a:pt x="141711" y="307973"/>
                  </a:lnTo>
                  <a:lnTo>
                    <a:pt x="5274" y="307973"/>
                  </a:lnTo>
                  <a:lnTo>
                    <a:pt x="0" y="302672"/>
                  </a:lnTo>
                  <a:lnTo>
                    <a:pt x="0" y="296128"/>
                  </a:lnTo>
                  <a:lnTo>
                    <a:pt x="4789" y="258408"/>
                  </a:lnTo>
                  <a:lnTo>
                    <a:pt x="18517" y="223598"/>
                  </a:lnTo>
                  <a:lnTo>
                    <a:pt x="40217" y="193468"/>
                  </a:lnTo>
                  <a:lnTo>
                    <a:pt x="65516" y="172603"/>
                  </a:lnTo>
                  <a:close/>
                </a:path>
                <a:path w="520065" h="521335">
                  <a:moveTo>
                    <a:pt x="300584" y="172603"/>
                  </a:moveTo>
                  <a:lnTo>
                    <a:pt x="377898" y="172603"/>
                  </a:lnTo>
                  <a:lnTo>
                    <a:pt x="362052" y="173714"/>
                  </a:lnTo>
                  <a:lnTo>
                    <a:pt x="346571" y="177009"/>
                  </a:lnTo>
                  <a:lnTo>
                    <a:pt x="307534" y="196718"/>
                  </a:lnTo>
                  <a:lnTo>
                    <a:pt x="302919" y="200686"/>
                  </a:lnTo>
                  <a:lnTo>
                    <a:pt x="287537" y="182721"/>
                  </a:lnTo>
                  <a:lnTo>
                    <a:pt x="293058" y="177963"/>
                  </a:lnTo>
                  <a:lnTo>
                    <a:pt x="298962" y="173610"/>
                  </a:lnTo>
                  <a:lnTo>
                    <a:pt x="300584" y="172603"/>
                  </a:lnTo>
                  <a:close/>
                </a:path>
                <a:path w="520065" h="521335">
                  <a:moveTo>
                    <a:pt x="141485" y="0"/>
                  </a:moveTo>
                  <a:lnTo>
                    <a:pt x="175375" y="6794"/>
                  </a:lnTo>
                  <a:lnTo>
                    <a:pt x="203082" y="25309"/>
                  </a:lnTo>
                  <a:lnTo>
                    <a:pt x="221778" y="52745"/>
                  </a:lnTo>
                  <a:lnTo>
                    <a:pt x="228638" y="86301"/>
                  </a:lnTo>
                  <a:lnTo>
                    <a:pt x="225873" y="107882"/>
                  </a:lnTo>
                  <a:lnTo>
                    <a:pt x="218108" y="127395"/>
                  </a:lnTo>
                  <a:lnTo>
                    <a:pt x="205978" y="144289"/>
                  </a:lnTo>
                  <a:lnTo>
                    <a:pt x="190189" y="157836"/>
                  </a:lnTo>
                  <a:lnTo>
                    <a:pt x="201351" y="162618"/>
                  </a:lnTo>
                  <a:lnTo>
                    <a:pt x="212100" y="168374"/>
                  </a:lnTo>
                  <a:lnTo>
                    <a:pt x="222362" y="175080"/>
                  </a:lnTo>
                  <a:lnTo>
                    <a:pt x="232063" y="182711"/>
                  </a:lnTo>
                  <a:lnTo>
                    <a:pt x="216681" y="200686"/>
                  </a:lnTo>
                  <a:lnTo>
                    <a:pt x="199924" y="188660"/>
                  </a:lnTo>
                  <a:lnTo>
                    <a:pt x="181536" y="179856"/>
                  </a:lnTo>
                  <a:lnTo>
                    <a:pt x="161978" y="174445"/>
                  </a:lnTo>
                  <a:lnTo>
                    <a:pt x="141711" y="172603"/>
                  </a:lnTo>
                  <a:lnTo>
                    <a:pt x="65516" y="172603"/>
                  </a:lnTo>
                  <a:lnTo>
                    <a:pt x="68926" y="169790"/>
                  </a:lnTo>
                  <a:lnTo>
                    <a:pt x="74737" y="166370"/>
                  </a:lnTo>
                  <a:lnTo>
                    <a:pt x="80688" y="163258"/>
                  </a:lnTo>
                  <a:lnTo>
                    <a:pt x="86766" y="160445"/>
                  </a:lnTo>
                  <a:lnTo>
                    <a:pt x="92958" y="157925"/>
                  </a:lnTo>
                  <a:lnTo>
                    <a:pt x="82417" y="148913"/>
                  </a:lnTo>
                  <a:lnTo>
                    <a:pt x="141485" y="148913"/>
                  </a:lnTo>
                  <a:lnTo>
                    <a:pt x="186394" y="130555"/>
                  </a:lnTo>
                  <a:lnTo>
                    <a:pt x="205019" y="86301"/>
                  </a:lnTo>
                  <a:lnTo>
                    <a:pt x="200020" y="61951"/>
                  </a:lnTo>
                  <a:lnTo>
                    <a:pt x="186394" y="42047"/>
                  </a:lnTo>
                  <a:lnTo>
                    <a:pt x="166196" y="28617"/>
                  </a:lnTo>
                  <a:lnTo>
                    <a:pt x="141485" y="23690"/>
                  </a:lnTo>
                  <a:lnTo>
                    <a:pt x="82332" y="23690"/>
                  </a:lnTo>
                  <a:lnTo>
                    <a:pt x="107607" y="6794"/>
                  </a:lnTo>
                  <a:lnTo>
                    <a:pt x="141485" y="0"/>
                  </a:lnTo>
                  <a:close/>
                </a:path>
                <a:path w="520065" h="521335">
                  <a:moveTo>
                    <a:pt x="318518" y="23690"/>
                  </a:moveTo>
                  <a:lnTo>
                    <a:pt x="377671" y="23690"/>
                  </a:lnTo>
                  <a:lnTo>
                    <a:pt x="352973" y="28617"/>
                  </a:lnTo>
                  <a:lnTo>
                    <a:pt x="332785" y="42047"/>
                  </a:lnTo>
                  <a:lnTo>
                    <a:pt x="319164" y="61951"/>
                  </a:lnTo>
                  <a:lnTo>
                    <a:pt x="314167" y="86301"/>
                  </a:lnTo>
                  <a:lnTo>
                    <a:pt x="319164" y="110651"/>
                  </a:lnTo>
                  <a:lnTo>
                    <a:pt x="332785" y="130555"/>
                  </a:lnTo>
                  <a:lnTo>
                    <a:pt x="352973" y="143985"/>
                  </a:lnTo>
                  <a:lnTo>
                    <a:pt x="377672" y="148913"/>
                  </a:lnTo>
                  <a:lnTo>
                    <a:pt x="318604" y="148913"/>
                  </a:lnTo>
                  <a:lnTo>
                    <a:pt x="313300" y="144378"/>
                  </a:lnTo>
                  <a:lnTo>
                    <a:pt x="301123" y="127469"/>
                  </a:lnTo>
                  <a:lnTo>
                    <a:pt x="293302" y="107838"/>
                  </a:lnTo>
                  <a:lnTo>
                    <a:pt x="290548" y="86301"/>
                  </a:lnTo>
                  <a:lnTo>
                    <a:pt x="297406" y="52745"/>
                  </a:lnTo>
                  <a:lnTo>
                    <a:pt x="316097" y="25309"/>
                  </a:lnTo>
                  <a:lnTo>
                    <a:pt x="318518" y="23690"/>
                  </a:lnTo>
                  <a:close/>
                </a:path>
                <a:path w="520065" h="521335">
                  <a:moveTo>
                    <a:pt x="82332" y="23690"/>
                  </a:moveTo>
                  <a:lnTo>
                    <a:pt x="141485" y="23690"/>
                  </a:lnTo>
                  <a:lnTo>
                    <a:pt x="116786" y="28617"/>
                  </a:lnTo>
                  <a:lnTo>
                    <a:pt x="96598" y="42047"/>
                  </a:lnTo>
                  <a:lnTo>
                    <a:pt x="82977" y="61951"/>
                  </a:lnTo>
                  <a:lnTo>
                    <a:pt x="77980" y="86301"/>
                  </a:lnTo>
                  <a:lnTo>
                    <a:pt x="82978" y="110651"/>
                  </a:lnTo>
                  <a:lnTo>
                    <a:pt x="96598" y="130555"/>
                  </a:lnTo>
                  <a:lnTo>
                    <a:pt x="116786" y="143985"/>
                  </a:lnTo>
                  <a:lnTo>
                    <a:pt x="141485" y="148913"/>
                  </a:lnTo>
                  <a:lnTo>
                    <a:pt x="82417" y="148913"/>
                  </a:lnTo>
                  <a:lnTo>
                    <a:pt x="77113" y="144378"/>
                  </a:lnTo>
                  <a:lnTo>
                    <a:pt x="64936" y="127469"/>
                  </a:lnTo>
                  <a:lnTo>
                    <a:pt x="57115" y="107838"/>
                  </a:lnTo>
                  <a:lnTo>
                    <a:pt x="54362" y="86301"/>
                  </a:lnTo>
                  <a:lnTo>
                    <a:pt x="61220" y="52745"/>
                  </a:lnTo>
                  <a:lnTo>
                    <a:pt x="79910" y="25309"/>
                  </a:lnTo>
                  <a:lnTo>
                    <a:pt x="82332" y="236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543163" y="5172455"/>
              <a:ext cx="103505" cy="290195"/>
            </a:xfrm>
            <a:custGeom>
              <a:avLst/>
              <a:gdLst/>
              <a:ahLst/>
              <a:cxnLst/>
              <a:rect l="l" t="t" r="r" b="b"/>
              <a:pathLst>
                <a:path w="103504" h="290195">
                  <a:moveTo>
                    <a:pt x="50955" y="19228"/>
                  </a:moveTo>
                  <a:lnTo>
                    <a:pt x="44701" y="26609"/>
                  </a:lnTo>
                  <a:lnTo>
                    <a:pt x="48640" y="289941"/>
                  </a:lnTo>
                  <a:lnTo>
                    <a:pt x="61340" y="289814"/>
                  </a:lnTo>
                  <a:lnTo>
                    <a:pt x="57402" y="26382"/>
                  </a:lnTo>
                  <a:lnTo>
                    <a:pt x="50955" y="19228"/>
                  </a:lnTo>
                  <a:close/>
                </a:path>
                <a:path w="103504" h="290195">
                  <a:moveTo>
                    <a:pt x="50672" y="0"/>
                  </a:moveTo>
                  <a:lnTo>
                    <a:pt x="2285" y="57023"/>
                  </a:lnTo>
                  <a:lnTo>
                    <a:pt x="0" y="59690"/>
                  </a:lnTo>
                  <a:lnTo>
                    <a:pt x="380" y="63627"/>
                  </a:lnTo>
                  <a:lnTo>
                    <a:pt x="5714" y="68199"/>
                  </a:lnTo>
                  <a:lnTo>
                    <a:pt x="9651" y="67945"/>
                  </a:lnTo>
                  <a:lnTo>
                    <a:pt x="11937" y="65278"/>
                  </a:lnTo>
                  <a:lnTo>
                    <a:pt x="44701" y="26609"/>
                  </a:lnTo>
                  <a:lnTo>
                    <a:pt x="44450" y="9779"/>
                  </a:lnTo>
                  <a:lnTo>
                    <a:pt x="57150" y="9525"/>
                  </a:lnTo>
                  <a:lnTo>
                    <a:pt x="59262" y="9525"/>
                  </a:lnTo>
                  <a:lnTo>
                    <a:pt x="50672" y="0"/>
                  </a:lnTo>
                  <a:close/>
                </a:path>
                <a:path w="103504" h="290195">
                  <a:moveTo>
                    <a:pt x="59262" y="9525"/>
                  </a:moveTo>
                  <a:lnTo>
                    <a:pt x="57150" y="9525"/>
                  </a:lnTo>
                  <a:lnTo>
                    <a:pt x="57402" y="26382"/>
                  </a:lnTo>
                  <a:lnTo>
                    <a:pt x="91312" y="64008"/>
                  </a:lnTo>
                  <a:lnTo>
                    <a:pt x="93598" y="66675"/>
                  </a:lnTo>
                  <a:lnTo>
                    <a:pt x="97662" y="66802"/>
                  </a:lnTo>
                  <a:lnTo>
                    <a:pt x="100329" y="64516"/>
                  </a:lnTo>
                  <a:lnTo>
                    <a:pt x="102869" y="62103"/>
                  </a:lnTo>
                  <a:lnTo>
                    <a:pt x="103123" y="58166"/>
                  </a:lnTo>
                  <a:lnTo>
                    <a:pt x="59262" y="9525"/>
                  </a:lnTo>
                  <a:close/>
                </a:path>
                <a:path w="103504" h="290195">
                  <a:moveTo>
                    <a:pt x="57150" y="9525"/>
                  </a:moveTo>
                  <a:lnTo>
                    <a:pt x="44450" y="9779"/>
                  </a:lnTo>
                  <a:lnTo>
                    <a:pt x="44701" y="26609"/>
                  </a:lnTo>
                  <a:lnTo>
                    <a:pt x="50955" y="19228"/>
                  </a:lnTo>
                  <a:lnTo>
                    <a:pt x="46100" y="13843"/>
                  </a:lnTo>
                  <a:lnTo>
                    <a:pt x="55625" y="13716"/>
                  </a:lnTo>
                  <a:lnTo>
                    <a:pt x="57212" y="13716"/>
                  </a:lnTo>
                  <a:lnTo>
                    <a:pt x="57150" y="9525"/>
                  </a:lnTo>
                  <a:close/>
                </a:path>
                <a:path w="103504" h="290195">
                  <a:moveTo>
                    <a:pt x="57212" y="13716"/>
                  </a:moveTo>
                  <a:lnTo>
                    <a:pt x="55625" y="13716"/>
                  </a:lnTo>
                  <a:lnTo>
                    <a:pt x="50955" y="19228"/>
                  </a:lnTo>
                  <a:lnTo>
                    <a:pt x="57402" y="26382"/>
                  </a:lnTo>
                  <a:lnTo>
                    <a:pt x="57212" y="13716"/>
                  </a:lnTo>
                  <a:close/>
                </a:path>
                <a:path w="103504" h="290195">
                  <a:moveTo>
                    <a:pt x="55625" y="13716"/>
                  </a:moveTo>
                  <a:lnTo>
                    <a:pt x="46100" y="13843"/>
                  </a:lnTo>
                  <a:lnTo>
                    <a:pt x="50955" y="19228"/>
                  </a:lnTo>
                  <a:lnTo>
                    <a:pt x="55625" y="13716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8090407" y="6079642"/>
            <a:ext cx="9975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621407" y="4266691"/>
            <a:ext cx="8407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Loan</a:t>
            </a:r>
            <a:r>
              <a:rPr dirty="0" sz="11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774173" y="4794630"/>
            <a:ext cx="13322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0">
                <a:solidFill>
                  <a:srgbClr val="3A3838"/>
                </a:solidFill>
                <a:latin typeface="Trebuchet MS"/>
                <a:cs typeface="Trebuchet MS"/>
              </a:rPr>
              <a:t>Model</a:t>
            </a:r>
            <a:r>
              <a:rPr dirty="0" sz="1400" spc="-80">
                <a:solidFill>
                  <a:srgbClr val="3A3838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A3838"/>
                </a:solidFill>
                <a:latin typeface="Trebuchet MS"/>
                <a:cs typeface="Trebuchet MS"/>
              </a:rPr>
              <a:t>I</a:t>
            </a:r>
            <a:r>
              <a:rPr dirty="0" sz="1400" spc="35">
                <a:solidFill>
                  <a:srgbClr val="3A3838"/>
                </a:solidFill>
                <a:latin typeface="Trebuchet MS"/>
                <a:cs typeface="Trebuchet MS"/>
              </a:rPr>
              <a:t>n</a:t>
            </a:r>
            <a:r>
              <a:rPr dirty="0" sz="1400" spc="30">
                <a:solidFill>
                  <a:srgbClr val="3A3838"/>
                </a:solidFill>
                <a:latin typeface="Trebuchet MS"/>
                <a:cs typeface="Trebuchet MS"/>
              </a:rPr>
              <a:t>f</a:t>
            </a:r>
            <a:r>
              <a:rPr dirty="0" sz="1400" spc="-25">
                <a:solidFill>
                  <a:srgbClr val="3A3838"/>
                </a:solidFill>
                <a:latin typeface="Trebuchet MS"/>
                <a:cs typeface="Trebuchet MS"/>
              </a:rPr>
              <a:t>er</a:t>
            </a:r>
            <a:r>
              <a:rPr dirty="0" sz="1400" spc="-5">
                <a:solidFill>
                  <a:srgbClr val="3A3838"/>
                </a:solidFill>
                <a:latin typeface="Trebuchet MS"/>
                <a:cs typeface="Trebuchet MS"/>
              </a:rPr>
              <a:t>enc</a:t>
            </a:r>
            <a:r>
              <a:rPr dirty="0" sz="1400" spc="-25">
                <a:solidFill>
                  <a:srgbClr val="3A3838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766172" y="4354195"/>
            <a:ext cx="1344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Batch</a:t>
            </a:r>
            <a:r>
              <a:rPr dirty="0" sz="12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transform</a:t>
            </a:r>
            <a:r>
              <a:rPr dirty="0" sz="12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 MT"/>
                <a:cs typeface="Arial MT"/>
              </a:rPr>
              <a:t>job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19065" y="3247644"/>
            <a:ext cx="9571990" cy="850900"/>
            <a:chOff x="919065" y="3247644"/>
            <a:chExt cx="9571990" cy="850900"/>
          </a:xfrm>
        </p:grpSpPr>
        <p:sp>
          <p:nvSpPr>
            <p:cNvPr id="55" name="object 55"/>
            <p:cNvSpPr/>
            <p:nvPr/>
          </p:nvSpPr>
          <p:spPr>
            <a:xfrm>
              <a:off x="8895588" y="3898645"/>
              <a:ext cx="1162685" cy="103505"/>
            </a:xfrm>
            <a:custGeom>
              <a:avLst/>
              <a:gdLst/>
              <a:ahLst/>
              <a:cxnLst/>
              <a:rect l="l" t="t" r="r" b="b"/>
              <a:pathLst>
                <a:path w="1162684" h="103504">
                  <a:moveTo>
                    <a:pt x="1143453" y="51561"/>
                  </a:moveTo>
                  <a:lnTo>
                    <a:pt x="1098168" y="91185"/>
                  </a:lnTo>
                  <a:lnTo>
                    <a:pt x="1095502" y="93598"/>
                  </a:lnTo>
                  <a:lnTo>
                    <a:pt x="1095247" y="97535"/>
                  </a:lnTo>
                  <a:lnTo>
                    <a:pt x="1099819" y="102869"/>
                  </a:lnTo>
                  <a:lnTo>
                    <a:pt x="1103883" y="103123"/>
                  </a:lnTo>
                  <a:lnTo>
                    <a:pt x="1106423" y="100837"/>
                  </a:lnTo>
                  <a:lnTo>
                    <a:pt x="1155434" y="57911"/>
                  </a:lnTo>
                  <a:lnTo>
                    <a:pt x="1153032" y="57911"/>
                  </a:lnTo>
                  <a:lnTo>
                    <a:pt x="1153032" y="56387"/>
                  </a:lnTo>
                  <a:lnTo>
                    <a:pt x="1148968" y="56387"/>
                  </a:lnTo>
                  <a:lnTo>
                    <a:pt x="1143453" y="51561"/>
                  </a:lnTo>
                  <a:close/>
                </a:path>
                <a:path w="1162684" h="103504">
                  <a:moveTo>
                    <a:pt x="1136196" y="45211"/>
                  </a:moveTo>
                  <a:lnTo>
                    <a:pt x="0" y="45211"/>
                  </a:lnTo>
                  <a:lnTo>
                    <a:pt x="0" y="57911"/>
                  </a:lnTo>
                  <a:lnTo>
                    <a:pt x="1136196" y="57911"/>
                  </a:lnTo>
                  <a:lnTo>
                    <a:pt x="1143453" y="51561"/>
                  </a:lnTo>
                  <a:lnTo>
                    <a:pt x="1136196" y="45211"/>
                  </a:lnTo>
                  <a:close/>
                </a:path>
                <a:path w="1162684" h="103504">
                  <a:moveTo>
                    <a:pt x="1155434" y="45211"/>
                  </a:moveTo>
                  <a:lnTo>
                    <a:pt x="1153032" y="45211"/>
                  </a:lnTo>
                  <a:lnTo>
                    <a:pt x="1153032" y="57911"/>
                  </a:lnTo>
                  <a:lnTo>
                    <a:pt x="1155434" y="57911"/>
                  </a:lnTo>
                  <a:lnTo>
                    <a:pt x="1162684" y="51561"/>
                  </a:lnTo>
                  <a:lnTo>
                    <a:pt x="1155434" y="45211"/>
                  </a:lnTo>
                  <a:close/>
                </a:path>
                <a:path w="1162684" h="103504">
                  <a:moveTo>
                    <a:pt x="1148968" y="46735"/>
                  </a:moveTo>
                  <a:lnTo>
                    <a:pt x="1143453" y="51561"/>
                  </a:lnTo>
                  <a:lnTo>
                    <a:pt x="1148968" y="56387"/>
                  </a:lnTo>
                  <a:lnTo>
                    <a:pt x="1148968" y="46735"/>
                  </a:lnTo>
                  <a:close/>
                </a:path>
                <a:path w="1162684" h="103504">
                  <a:moveTo>
                    <a:pt x="1153032" y="46735"/>
                  </a:moveTo>
                  <a:lnTo>
                    <a:pt x="1148968" y="46735"/>
                  </a:lnTo>
                  <a:lnTo>
                    <a:pt x="1148968" y="56387"/>
                  </a:lnTo>
                  <a:lnTo>
                    <a:pt x="1153032" y="56387"/>
                  </a:lnTo>
                  <a:lnTo>
                    <a:pt x="1153032" y="46735"/>
                  </a:lnTo>
                  <a:close/>
                </a:path>
                <a:path w="1162684" h="103504">
                  <a:moveTo>
                    <a:pt x="1103883" y="0"/>
                  </a:moveTo>
                  <a:lnTo>
                    <a:pt x="1099819" y="253"/>
                  </a:lnTo>
                  <a:lnTo>
                    <a:pt x="1095247" y="5587"/>
                  </a:lnTo>
                  <a:lnTo>
                    <a:pt x="1095502" y="9524"/>
                  </a:lnTo>
                  <a:lnTo>
                    <a:pt x="1098168" y="11937"/>
                  </a:lnTo>
                  <a:lnTo>
                    <a:pt x="1143453" y="51561"/>
                  </a:lnTo>
                  <a:lnTo>
                    <a:pt x="1148968" y="46735"/>
                  </a:lnTo>
                  <a:lnTo>
                    <a:pt x="1153032" y="46735"/>
                  </a:lnTo>
                  <a:lnTo>
                    <a:pt x="1153032" y="45211"/>
                  </a:lnTo>
                  <a:lnTo>
                    <a:pt x="1155434" y="45211"/>
                  </a:lnTo>
                  <a:lnTo>
                    <a:pt x="1106423" y="2285"/>
                  </a:lnTo>
                  <a:lnTo>
                    <a:pt x="1103883" y="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919065" y="3576899"/>
              <a:ext cx="520065" cy="521334"/>
            </a:xfrm>
            <a:custGeom>
              <a:avLst/>
              <a:gdLst/>
              <a:ahLst/>
              <a:cxnLst/>
              <a:rect l="l" t="t" r="r" b="b"/>
              <a:pathLst>
                <a:path w="520065" h="521335">
                  <a:moveTo>
                    <a:pt x="259578" y="213212"/>
                  </a:moveTo>
                  <a:lnTo>
                    <a:pt x="293469" y="220006"/>
                  </a:lnTo>
                  <a:lnTo>
                    <a:pt x="321175" y="238521"/>
                  </a:lnTo>
                  <a:lnTo>
                    <a:pt x="339871" y="265957"/>
                  </a:lnTo>
                  <a:lnTo>
                    <a:pt x="346731" y="299514"/>
                  </a:lnTo>
                  <a:lnTo>
                    <a:pt x="343972" y="321095"/>
                  </a:lnTo>
                  <a:lnTo>
                    <a:pt x="336158" y="340682"/>
                  </a:lnTo>
                  <a:lnTo>
                    <a:pt x="323982" y="357590"/>
                  </a:lnTo>
                  <a:lnTo>
                    <a:pt x="308144" y="371127"/>
                  </a:lnTo>
                  <a:lnTo>
                    <a:pt x="345676" y="392482"/>
                  </a:lnTo>
                  <a:lnTo>
                    <a:pt x="375224" y="424139"/>
                  </a:lnTo>
                  <a:lnTo>
                    <a:pt x="394575" y="463843"/>
                  </a:lnTo>
                  <a:lnTo>
                    <a:pt x="401517" y="509338"/>
                  </a:lnTo>
                  <a:lnTo>
                    <a:pt x="401517" y="515889"/>
                  </a:lnTo>
                  <a:lnTo>
                    <a:pt x="396222" y="521184"/>
                  </a:lnTo>
                  <a:lnTo>
                    <a:pt x="123368" y="521184"/>
                  </a:lnTo>
                  <a:lnTo>
                    <a:pt x="118093" y="515889"/>
                  </a:lnTo>
                  <a:lnTo>
                    <a:pt x="118093" y="509338"/>
                  </a:lnTo>
                  <a:lnTo>
                    <a:pt x="119597" y="497493"/>
                  </a:lnTo>
                  <a:lnTo>
                    <a:pt x="377357" y="497493"/>
                  </a:lnTo>
                  <a:lnTo>
                    <a:pt x="365196" y="453643"/>
                  </a:lnTo>
                  <a:lnTo>
                    <a:pt x="339421" y="418187"/>
                  </a:lnTo>
                  <a:lnTo>
                    <a:pt x="303225" y="394465"/>
                  </a:lnTo>
                  <a:lnTo>
                    <a:pt x="259805" y="385815"/>
                  </a:lnTo>
                  <a:lnTo>
                    <a:pt x="183609" y="385815"/>
                  </a:lnTo>
                  <a:lnTo>
                    <a:pt x="187020" y="383002"/>
                  </a:lnTo>
                  <a:lnTo>
                    <a:pt x="192830" y="379582"/>
                  </a:lnTo>
                  <a:lnTo>
                    <a:pt x="198781" y="376470"/>
                  </a:lnTo>
                  <a:lnTo>
                    <a:pt x="204860" y="373657"/>
                  </a:lnTo>
                  <a:lnTo>
                    <a:pt x="211052" y="371137"/>
                  </a:lnTo>
                  <a:lnTo>
                    <a:pt x="200511" y="362125"/>
                  </a:lnTo>
                  <a:lnTo>
                    <a:pt x="259578" y="362125"/>
                  </a:lnTo>
                  <a:lnTo>
                    <a:pt x="284290" y="357198"/>
                  </a:lnTo>
                  <a:lnTo>
                    <a:pt x="304487" y="343768"/>
                  </a:lnTo>
                  <a:lnTo>
                    <a:pt x="318114" y="323863"/>
                  </a:lnTo>
                  <a:lnTo>
                    <a:pt x="323113" y="299514"/>
                  </a:lnTo>
                  <a:lnTo>
                    <a:pt x="318114" y="275164"/>
                  </a:lnTo>
                  <a:lnTo>
                    <a:pt x="304487" y="255260"/>
                  </a:lnTo>
                  <a:lnTo>
                    <a:pt x="284290" y="241830"/>
                  </a:lnTo>
                  <a:lnTo>
                    <a:pt x="259578" y="236902"/>
                  </a:lnTo>
                  <a:lnTo>
                    <a:pt x="200425" y="236902"/>
                  </a:lnTo>
                  <a:lnTo>
                    <a:pt x="225701" y="220006"/>
                  </a:lnTo>
                  <a:lnTo>
                    <a:pt x="259578" y="213212"/>
                  </a:lnTo>
                  <a:close/>
                </a:path>
                <a:path w="520065" h="521335">
                  <a:moveTo>
                    <a:pt x="183609" y="385815"/>
                  </a:moveTo>
                  <a:lnTo>
                    <a:pt x="259805" y="385815"/>
                  </a:lnTo>
                  <a:lnTo>
                    <a:pt x="243959" y="386927"/>
                  </a:lnTo>
                  <a:lnTo>
                    <a:pt x="228478" y="390222"/>
                  </a:lnTo>
                  <a:lnTo>
                    <a:pt x="177389" y="420918"/>
                  </a:lnTo>
                  <a:lnTo>
                    <a:pt x="148179" y="469218"/>
                  </a:lnTo>
                  <a:lnTo>
                    <a:pt x="142263" y="497493"/>
                  </a:lnTo>
                  <a:lnTo>
                    <a:pt x="119597" y="497493"/>
                  </a:lnTo>
                  <a:lnTo>
                    <a:pt x="122883" y="471620"/>
                  </a:lnTo>
                  <a:lnTo>
                    <a:pt x="136610" y="436810"/>
                  </a:lnTo>
                  <a:lnTo>
                    <a:pt x="158311" y="406681"/>
                  </a:lnTo>
                  <a:lnTo>
                    <a:pt x="183609" y="385815"/>
                  </a:lnTo>
                  <a:close/>
                </a:path>
                <a:path w="520065" h="521335">
                  <a:moveTo>
                    <a:pt x="200425" y="236902"/>
                  </a:moveTo>
                  <a:lnTo>
                    <a:pt x="259578" y="236902"/>
                  </a:lnTo>
                  <a:lnTo>
                    <a:pt x="234880" y="241830"/>
                  </a:lnTo>
                  <a:lnTo>
                    <a:pt x="214692" y="255260"/>
                  </a:lnTo>
                  <a:lnTo>
                    <a:pt x="201071" y="275164"/>
                  </a:lnTo>
                  <a:lnTo>
                    <a:pt x="196074" y="299514"/>
                  </a:lnTo>
                  <a:lnTo>
                    <a:pt x="201071" y="323863"/>
                  </a:lnTo>
                  <a:lnTo>
                    <a:pt x="214692" y="343768"/>
                  </a:lnTo>
                  <a:lnTo>
                    <a:pt x="234880" y="357198"/>
                  </a:lnTo>
                  <a:lnTo>
                    <a:pt x="259578" y="362125"/>
                  </a:lnTo>
                  <a:lnTo>
                    <a:pt x="200511" y="362125"/>
                  </a:lnTo>
                  <a:lnTo>
                    <a:pt x="195203" y="357585"/>
                  </a:lnTo>
                  <a:lnTo>
                    <a:pt x="183027" y="340677"/>
                  </a:lnTo>
                  <a:lnTo>
                    <a:pt x="175214" y="321090"/>
                  </a:lnTo>
                  <a:lnTo>
                    <a:pt x="172455" y="299514"/>
                  </a:lnTo>
                  <a:lnTo>
                    <a:pt x="179313" y="265957"/>
                  </a:lnTo>
                  <a:lnTo>
                    <a:pt x="198004" y="238521"/>
                  </a:lnTo>
                  <a:lnTo>
                    <a:pt x="200425" y="236902"/>
                  </a:lnTo>
                  <a:close/>
                </a:path>
                <a:path w="520065" h="521335">
                  <a:moveTo>
                    <a:pt x="377672" y="0"/>
                  </a:moveTo>
                  <a:lnTo>
                    <a:pt x="411562" y="6793"/>
                  </a:lnTo>
                  <a:lnTo>
                    <a:pt x="439269" y="25309"/>
                  </a:lnTo>
                  <a:lnTo>
                    <a:pt x="457966" y="52745"/>
                  </a:lnTo>
                  <a:lnTo>
                    <a:pt x="464827" y="86301"/>
                  </a:lnTo>
                  <a:lnTo>
                    <a:pt x="462067" y="107882"/>
                  </a:lnTo>
                  <a:lnTo>
                    <a:pt x="454253" y="127469"/>
                  </a:lnTo>
                  <a:lnTo>
                    <a:pt x="442075" y="144378"/>
                  </a:lnTo>
                  <a:lnTo>
                    <a:pt x="426330" y="157836"/>
                  </a:lnTo>
                  <a:lnTo>
                    <a:pt x="463768" y="179269"/>
                  </a:lnTo>
                  <a:lnTo>
                    <a:pt x="493316" y="210927"/>
                  </a:lnTo>
                  <a:lnTo>
                    <a:pt x="512668" y="250632"/>
                  </a:lnTo>
                  <a:lnTo>
                    <a:pt x="519610" y="296128"/>
                  </a:lnTo>
                  <a:lnTo>
                    <a:pt x="519610" y="302672"/>
                  </a:lnTo>
                  <a:lnTo>
                    <a:pt x="514320" y="307973"/>
                  </a:lnTo>
                  <a:lnTo>
                    <a:pt x="377898" y="307973"/>
                  </a:lnTo>
                  <a:lnTo>
                    <a:pt x="377898" y="284283"/>
                  </a:lnTo>
                  <a:lnTo>
                    <a:pt x="495448" y="284283"/>
                  </a:lnTo>
                  <a:lnTo>
                    <a:pt x="483289" y="240431"/>
                  </a:lnTo>
                  <a:lnTo>
                    <a:pt x="457514" y="204975"/>
                  </a:lnTo>
                  <a:lnTo>
                    <a:pt x="421318" y="181252"/>
                  </a:lnTo>
                  <a:lnTo>
                    <a:pt x="377898" y="172603"/>
                  </a:lnTo>
                  <a:lnTo>
                    <a:pt x="300584" y="172603"/>
                  </a:lnTo>
                  <a:lnTo>
                    <a:pt x="305113" y="169790"/>
                  </a:lnTo>
                  <a:lnTo>
                    <a:pt x="310923" y="166370"/>
                  </a:lnTo>
                  <a:lnTo>
                    <a:pt x="316875" y="163258"/>
                  </a:lnTo>
                  <a:lnTo>
                    <a:pt x="322953" y="160445"/>
                  </a:lnTo>
                  <a:lnTo>
                    <a:pt x="329145" y="157925"/>
                  </a:lnTo>
                  <a:lnTo>
                    <a:pt x="318604" y="148913"/>
                  </a:lnTo>
                  <a:lnTo>
                    <a:pt x="377672" y="148913"/>
                  </a:lnTo>
                  <a:lnTo>
                    <a:pt x="402383" y="143985"/>
                  </a:lnTo>
                  <a:lnTo>
                    <a:pt x="422580" y="130555"/>
                  </a:lnTo>
                  <a:lnTo>
                    <a:pt x="436207" y="110651"/>
                  </a:lnTo>
                  <a:lnTo>
                    <a:pt x="441206" y="86301"/>
                  </a:lnTo>
                  <a:lnTo>
                    <a:pt x="436207" y="61951"/>
                  </a:lnTo>
                  <a:lnTo>
                    <a:pt x="422580" y="42047"/>
                  </a:lnTo>
                  <a:lnTo>
                    <a:pt x="402383" y="28617"/>
                  </a:lnTo>
                  <a:lnTo>
                    <a:pt x="377672" y="23690"/>
                  </a:lnTo>
                  <a:lnTo>
                    <a:pt x="318519" y="23690"/>
                  </a:lnTo>
                  <a:lnTo>
                    <a:pt x="343794" y="6793"/>
                  </a:lnTo>
                  <a:lnTo>
                    <a:pt x="377672" y="0"/>
                  </a:lnTo>
                  <a:close/>
                </a:path>
                <a:path w="520065" h="521335">
                  <a:moveTo>
                    <a:pt x="65516" y="172603"/>
                  </a:moveTo>
                  <a:lnTo>
                    <a:pt x="141711" y="172603"/>
                  </a:lnTo>
                  <a:lnTo>
                    <a:pt x="125865" y="173714"/>
                  </a:lnTo>
                  <a:lnTo>
                    <a:pt x="110385" y="177009"/>
                  </a:lnTo>
                  <a:lnTo>
                    <a:pt x="59296" y="207705"/>
                  </a:lnTo>
                  <a:lnTo>
                    <a:pt x="30085" y="256007"/>
                  </a:lnTo>
                  <a:lnTo>
                    <a:pt x="24169" y="284283"/>
                  </a:lnTo>
                  <a:lnTo>
                    <a:pt x="141711" y="284283"/>
                  </a:lnTo>
                  <a:lnTo>
                    <a:pt x="141711" y="307973"/>
                  </a:lnTo>
                  <a:lnTo>
                    <a:pt x="5274" y="307973"/>
                  </a:lnTo>
                  <a:lnTo>
                    <a:pt x="0" y="302672"/>
                  </a:lnTo>
                  <a:lnTo>
                    <a:pt x="0" y="296128"/>
                  </a:lnTo>
                  <a:lnTo>
                    <a:pt x="4789" y="258408"/>
                  </a:lnTo>
                  <a:lnTo>
                    <a:pt x="18517" y="223597"/>
                  </a:lnTo>
                  <a:lnTo>
                    <a:pt x="40217" y="193468"/>
                  </a:lnTo>
                  <a:lnTo>
                    <a:pt x="65516" y="172603"/>
                  </a:lnTo>
                  <a:close/>
                </a:path>
                <a:path w="520065" h="521335">
                  <a:moveTo>
                    <a:pt x="300584" y="172603"/>
                  </a:moveTo>
                  <a:lnTo>
                    <a:pt x="377898" y="172603"/>
                  </a:lnTo>
                  <a:lnTo>
                    <a:pt x="362052" y="173714"/>
                  </a:lnTo>
                  <a:lnTo>
                    <a:pt x="346571" y="177009"/>
                  </a:lnTo>
                  <a:lnTo>
                    <a:pt x="307534" y="196718"/>
                  </a:lnTo>
                  <a:lnTo>
                    <a:pt x="302919" y="200686"/>
                  </a:lnTo>
                  <a:lnTo>
                    <a:pt x="287537" y="182721"/>
                  </a:lnTo>
                  <a:lnTo>
                    <a:pt x="293058" y="177963"/>
                  </a:lnTo>
                  <a:lnTo>
                    <a:pt x="298963" y="173610"/>
                  </a:lnTo>
                  <a:lnTo>
                    <a:pt x="300584" y="172603"/>
                  </a:lnTo>
                  <a:close/>
                </a:path>
                <a:path w="520065" h="521335">
                  <a:moveTo>
                    <a:pt x="141485" y="0"/>
                  </a:moveTo>
                  <a:lnTo>
                    <a:pt x="175376" y="6793"/>
                  </a:lnTo>
                  <a:lnTo>
                    <a:pt x="203082" y="25309"/>
                  </a:lnTo>
                  <a:lnTo>
                    <a:pt x="221778" y="52745"/>
                  </a:lnTo>
                  <a:lnTo>
                    <a:pt x="228638" y="86301"/>
                  </a:lnTo>
                  <a:lnTo>
                    <a:pt x="225873" y="107882"/>
                  </a:lnTo>
                  <a:lnTo>
                    <a:pt x="218108" y="127395"/>
                  </a:lnTo>
                  <a:lnTo>
                    <a:pt x="205978" y="144289"/>
                  </a:lnTo>
                  <a:lnTo>
                    <a:pt x="190189" y="157836"/>
                  </a:lnTo>
                  <a:lnTo>
                    <a:pt x="201351" y="162618"/>
                  </a:lnTo>
                  <a:lnTo>
                    <a:pt x="212100" y="168374"/>
                  </a:lnTo>
                  <a:lnTo>
                    <a:pt x="222362" y="175080"/>
                  </a:lnTo>
                  <a:lnTo>
                    <a:pt x="232063" y="182711"/>
                  </a:lnTo>
                  <a:lnTo>
                    <a:pt x="216681" y="200686"/>
                  </a:lnTo>
                  <a:lnTo>
                    <a:pt x="199924" y="188660"/>
                  </a:lnTo>
                  <a:lnTo>
                    <a:pt x="181536" y="179856"/>
                  </a:lnTo>
                  <a:lnTo>
                    <a:pt x="161978" y="174445"/>
                  </a:lnTo>
                  <a:lnTo>
                    <a:pt x="141711" y="172603"/>
                  </a:lnTo>
                  <a:lnTo>
                    <a:pt x="65516" y="172603"/>
                  </a:lnTo>
                  <a:lnTo>
                    <a:pt x="68927" y="169790"/>
                  </a:lnTo>
                  <a:lnTo>
                    <a:pt x="74737" y="166370"/>
                  </a:lnTo>
                  <a:lnTo>
                    <a:pt x="80688" y="163258"/>
                  </a:lnTo>
                  <a:lnTo>
                    <a:pt x="86767" y="160445"/>
                  </a:lnTo>
                  <a:lnTo>
                    <a:pt x="92959" y="157925"/>
                  </a:lnTo>
                  <a:lnTo>
                    <a:pt x="82417" y="148913"/>
                  </a:lnTo>
                  <a:lnTo>
                    <a:pt x="141485" y="148913"/>
                  </a:lnTo>
                  <a:lnTo>
                    <a:pt x="166197" y="143985"/>
                  </a:lnTo>
                  <a:lnTo>
                    <a:pt x="186394" y="130555"/>
                  </a:lnTo>
                  <a:lnTo>
                    <a:pt x="200020" y="110651"/>
                  </a:lnTo>
                  <a:lnTo>
                    <a:pt x="205019" y="86301"/>
                  </a:lnTo>
                  <a:lnTo>
                    <a:pt x="200020" y="61951"/>
                  </a:lnTo>
                  <a:lnTo>
                    <a:pt x="186394" y="42047"/>
                  </a:lnTo>
                  <a:lnTo>
                    <a:pt x="166197" y="28617"/>
                  </a:lnTo>
                  <a:lnTo>
                    <a:pt x="141485" y="23690"/>
                  </a:lnTo>
                  <a:lnTo>
                    <a:pt x="82332" y="23690"/>
                  </a:lnTo>
                  <a:lnTo>
                    <a:pt x="107607" y="6793"/>
                  </a:lnTo>
                  <a:lnTo>
                    <a:pt x="141485" y="0"/>
                  </a:lnTo>
                  <a:close/>
                </a:path>
                <a:path w="520065" h="521335">
                  <a:moveTo>
                    <a:pt x="318519" y="23690"/>
                  </a:moveTo>
                  <a:lnTo>
                    <a:pt x="377672" y="23690"/>
                  </a:lnTo>
                  <a:lnTo>
                    <a:pt x="352973" y="28617"/>
                  </a:lnTo>
                  <a:lnTo>
                    <a:pt x="332785" y="42047"/>
                  </a:lnTo>
                  <a:lnTo>
                    <a:pt x="319164" y="61951"/>
                  </a:lnTo>
                  <a:lnTo>
                    <a:pt x="314167" y="86301"/>
                  </a:lnTo>
                  <a:lnTo>
                    <a:pt x="319164" y="110651"/>
                  </a:lnTo>
                  <a:lnTo>
                    <a:pt x="332785" y="130555"/>
                  </a:lnTo>
                  <a:lnTo>
                    <a:pt x="352973" y="143985"/>
                  </a:lnTo>
                  <a:lnTo>
                    <a:pt x="377672" y="148913"/>
                  </a:lnTo>
                  <a:lnTo>
                    <a:pt x="318604" y="148913"/>
                  </a:lnTo>
                  <a:lnTo>
                    <a:pt x="313300" y="144378"/>
                  </a:lnTo>
                  <a:lnTo>
                    <a:pt x="301123" y="127469"/>
                  </a:lnTo>
                  <a:lnTo>
                    <a:pt x="293302" y="107838"/>
                  </a:lnTo>
                  <a:lnTo>
                    <a:pt x="290548" y="86301"/>
                  </a:lnTo>
                  <a:lnTo>
                    <a:pt x="297407" y="52745"/>
                  </a:lnTo>
                  <a:lnTo>
                    <a:pt x="316097" y="25309"/>
                  </a:lnTo>
                  <a:lnTo>
                    <a:pt x="318519" y="23690"/>
                  </a:lnTo>
                  <a:close/>
                </a:path>
                <a:path w="520065" h="521335">
                  <a:moveTo>
                    <a:pt x="82332" y="23690"/>
                  </a:moveTo>
                  <a:lnTo>
                    <a:pt x="141485" y="23690"/>
                  </a:lnTo>
                  <a:lnTo>
                    <a:pt x="116786" y="28617"/>
                  </a:lnTo>
                  <a:lnTo>
                    <a:pt x="96599" y="42047"/>
                  </a:lnTo>
                  <a:lnTo>
                    <a:pt x="82978" y="61951"/>
                  </a:lnTo>
                  <a:lnTo>
                    <a:pt x="77980" y="86301"/>
                  </a:lnTo>
                  <a:lnTo>
                    <a:pt x="82978" y="110651"/>
                  </a:lnTo>
                  <a:lnTo>
                    <a:pt x="96599" y="130555"/>
                  </a:lnTo>
                  <a:lnTo>
                    <a:pt x="116787" y="143985"/>
                  </a:lnTo>
                  <a:lnTo>
                    <a:pt x="141485" y="148913"/>
                  </a:lnTo>
                  <a:lnTo>
                    <a:pt x="82417" y="148913"/>
                  </a:lnTo>
                  <a:lnTo>
                    <a:pt x="77113" y="144378"/>
                  </a:lnTo>
                  <a:lnTo>
                    <a:pt x="64936" y="127469"/>
                  </a:lnTo>
                  <a:lnTo>
                    <a:pt x="57115" y="107838"/>
                  </a:lnTo>
                  <a:lnTo>
                    <a:pt x="54362" y="86301"/>
                  </a:lnTo>
                  <a:lnTo>
                    <a:pt x="61220" y="52745"/>
                  </a:lnTo>
                  <a:lnTo>
                    <a:pt x="79910" y="25309"/>
                  </a:lnTo>
                  <a:lnTo>
                    <a:pt x="82332" y="236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470660" y="3247643"/>
              <a:ext cx="9020810" cy="635635"/>
            </a:xfrm>
            <a:custGeom>
              <a:avLst/>
              <a:gdLst/>
              <a:ahLst/>
              <a:cxnLst/>
              <a:rect l="l" t="t" r="r" b="b"/>
              <a:pathLst>
                <a:path w="9020810" h="635635">
                  <a:moveTo>
                    <a:pt x="1256157" y="583692"/>
                  </a:moveTo>
                  <a:lnTo>
                    <a:pt x="1248841" y="577342"/>
                  </a:lnTo>
                  <a:lnTo>
                    <a:pt x="1199769" y="534670"/>
                  </a:lnTo>
                  <a:lnTo>
                    <a:pt x="1197102" y="532257"/>
                  </a:lnTo>
                  <a:lnTo>
                    <a:pt x="1193165" y="532638"/>
                  </a:lnTo>
                  <a:lnTo>
                    <a:pt x="1190879" y="535178"/>
                  </a:lnTo>
                  <a:lnTo>
                    <a:pt x="1188593" y="537845"/>
                  </a:lnTo>
                  <a:lnTo>
                    <a:pt x="1188847" y="541909"/>
                  </a:lnTo>
                  <a:lnTo>
                    <a:pt x="1191514" y="544195"/>
                  </a:lnTo>
                  <a:lnTo>
                    <a:pt x="1229652" y="577392"/>
                  </a:lnTo>
                  <a:lnTo>
                    <a:pt x="0" y="580771"/>
                  </a:lnTo>
                  <a:lnTo>
                    <a:pt x="0" y="593471"/>
                  </a:lnTo>
                  <a:lnTo>
                    <a:pt x="1229690" y="590092"/>
                  </a:lnTo>
                  <a:lnTo>
                    <a:pt x="1191641" y="623570"/>
                  </a:lnTo>
                  <a:lnTo>
                    <a:pt x="1189101" y="625856"/>
                  </a:lnTo>
                  <a:lnTo>
                    <a:pt x="1188847" y="629920"/>
                  </a:lnTo>
                  <a:lnTo>
                    <a:pt x="1191133" y="632460"/>
                  </a:lnTo>
                  <a:lnTo>
                    <a:pt x="1193419" y="635127"/>
                  </a:lnTo>
                  <a:lnTo>
                    <a:pt x="1197483" y="635381"/>
                  </a:lnTo>
                  <a:lnTo>
                    <a:pt x="1200023" y="633095"/>
                  </a:lnTo>
                  <a:lnTo>
                    <a:pt x="1256157" y="583692"/>
                  </a:lnTo>
                  <a:close/>
                </a:path>
                <a:path w="9020810" h="635635">
                  <a:moveTo>
                    <a:pt x="8975090" y="279400"/>
                  </a:moveTo>
                  <a:lnTo>
                    <a:pt x="8962390" y="279400"/>
                  </a:lnTo>
                  <a:lnTo>
                    <a:pt x="8962390" y="292112"/>
                  </a:lnTo>
                  <a:lnTo>
                    <a:pt x="8975090" y="292112"/>
                  </a:lnTo>
                  <a:lnTo>
                    <a:pt x="8975090" y="279400"/>
                  </a:lnTo>
                  <a:close/>
                </a:path>
                <a:path w="9020810" h="635635">
                  <a:moveTo>
                    <a:pt x="8975090" y="254000"/>
                  </a:moveTo>
                  <a:lnTo>
                    <a:pt x="8962390" y="254000"/>
                  </a:lnTo>
                  <a:lnTo>
                    <a:pt x="8962390" y="266700"/>
                  </a:lnTo>
                  <a:lnTo>
                    <a:pt x="8975090" y="266700"/>
                  </a:lnTo>
                  <a:lnTo>
                    <a:pt x="8975090" y="254000"/>
                  </a:lnTo>
                  <a:close/>
                </a:path>
                <a:path w="9020810" h="635635">
                  <a:moveTo>
                    <a:pt x="8975090" y="228600"/>
                  </a:moveTo>
                  <a:lnTo>
                    <a:pt x="8962390" y="228600"/>
                  </a:lnTo>
                  <a:lnTo>
                    <a:pt x="8962390" y="241300"/>
                  </a:lnTo>
                  <a:lnTo>
                    <a:pt x="8975090" y="241300"/>
                  </a:lnTo>
                  <a:lnTo>
                    <a:pt x="8975090" y="228600"/>
                  </a:lnTo>
                  <a:close/>
                </a:path>
                <a:path w="9020810" h="635635">
                  <a:moveTo>
                    <a:pt x="8975090" y="203200"/>
                  </a:moveTo>
                  <a:lnTo>
                    <a:pt x="8962390" y="203200"/>
                  </a:lnTo>
                  <a:lnTo>
                    <a:pt x="8962390" y="215900"/>
                  </a:lnTo>
                  <a:lnTo>
                    <a:pt x="8975090" y="215900"/>
                  </a:lnTo>
                  <a:lnTo>
                    <a:pt x="8975090" y="203200"/>
                  </a:lnTo>
                  <a:close/>
                </a:path>
                <a:path w="9020810" h="635635">
                  <a:moveTo>
                    <a:pt x="8975090" y="177800"/>
                  </a:moveTo>
                  <a:lnTo>
                    <a:pt x="8962390" y="177800"/>
                  </a:lnTo>
                  <a:lnTo>
                    <a:pt x="8962390" y="190500"/>
                  </a:lnTo>
                  <a:lnTo>
                    <a:pt x="8975090" y="190500"/>
                  </a:lnTo>
                  <a:lnTo>
                    <a:pt x="8975090" y="177800"/>
                  </a:lnTo>
                  <a:close/>
                </a:path>
                <a:path w="9020810" h="635635">
                  <a:moveTo>
                    <a:pt x="8975090" y="152400"/>
                  </a:moveTo>
                  <a:lnTo>
                    <a:pt x="8962390" y="152400"/>
                  </a:lnTo>
                  <a:lnTo>
                    <a:pt x="8962390" y="165100"/>
                  </a:lnTo>
                  <a:lnTo>
                    <a:pt x="8975090" y="165100"/>
                  </a:lnTo>
                  <a:lnTo>
                    <a:pt x="8975090" y="152400"/>
                  </a:lnTo>
                  <a:close/>
                </a:path>
                <a:path w="9020810" h="635635">
                  <a:moveTo>
                    <a:pt x="8975090" y="127000"/>
                  </a:moveTo>
                  <a:lnTo>
                    <a:pt x="8962390" y="127000"/>
                  </a:lnTo>
                  <a:lnTo>
                    <a:pt x="8962390" y="139700"/>
                  </a:lnTo>
                  <a:lnTo>
                    <a:pt x="8975090" y="139700"/>
                  </a:lnTo>
                  <a:lnTo>
                    <a:pt x="8975090" y="127000"/>
                  </a:lnTo>
                  <a:close/>
                </a:path>
                <a:path w="9020810" h="635635">
                  <a:moveTo>
                    <a:pt x="8975090" y="101600"/>
                  </a:moveTo>
                  <a:lnTo>
                    <a:pt x="8962390" y="101600"/>
                  </a:lnTo>
                  <a:lnTo>
                    <a:pt x="8962390" y="114300"/>
                  </a:lnTo>
                  <a:lnTo>
                    <a:pt x="8975090" y="114300"/>
                  </a:lnTo>
                  <a:lnTo>
                    <a:pt x="8975090" y="101600"/>
                  </a:lnTo>
                  <a:close/>
                </a:path>
                <a:path w="9020810" h="635635">
                  <a:moveTo>
                    <a:pt x="8975090" y="76200"/>
                  </a:moveTo>
                  <a:lnTo>
                    <a:pt x="8962390" y="76200"/>
                  </a:lnTo>
                  <a:lnTo>
                    <a:pt x="8962390" y="88900"/>
                  </a:lnTo>
                  <a:lnTo>
                    <a:pt x="8975090" y="88900"/>
                  </a:lnTo>
                  <a:lnTo>
                    <a:pt x="8975090" y="76200"/>
                  </a:lnTo>
                  <a:close/>
                </a:path>
                <a:path w="9020810" h="635635">
                  <a:moveTo>
                    <a:pt x="8975090" y="50800"/>
                  </a:moveTo>
                  <a:lnTo>
                    <a:pt x="8962390" y="50800"/>
                  </a:lnTo>
                  <a:lnTo>
                    <a:pt x="8962390" y="63500"/>
                  </a:lnTo>
                  <a:lnTo>
                    <a:pt x="8975090" y="63500"/>
                  </a:lnTo>
                  <a:lnTo>
                    <a:pt x="8975090" y="50800"/>
                  </a:lnTo>
                  <a:close/>
                </a:path>
                <a:path w="9020810" h="635635">
                  <a:moveTo>
                    <a:pt x="8975090" y="25400"/>
                  </a:moveTo>
                  <a:lnTo>
                    <a:pt x="8962390" y="25400"/>
                  </a:lnTo>
                  <a:lnTo>
                    <a:pt x="8962390" y="38100"/>
                  </a:lnTo>
                  <a:lnTo>
                    <a:pt x="8975090" y="38100"/>
                  </a:lnTo>
                  <a:lnTo>
                    <a:pt x="8975090" y="25400"/>
                  </a:lnTo>
                  <a:close/>
                </a:path>
                <a:path w="9020810" h="635635">
                  <a:moveTo>
                    <a:pt x="8975090" y="0"/>
                  </a:moveTo>
                  <a:lnTo>
                    <a:pt x="8962390" y="0"/>
                  </a:lnTo>
                  <a:lnTo>
                    <a:pt x="8962390" y="12700"/>
                  </a:lnTo>
                  <a:lnTo>
                    <a:pt x="8975090" y="12700"/>
                  </a:lnTo>
                  <a:lnTo>
                    <a:pt x="8975090" y="0"/>
                  </a:lnTo>
                  <a:close/>
                </a:path>
                <a:path w="9020810" h="635635">
                  <a:moveTo>
                    <a:pt x="9020302" y="262890"/>
                  </a:moveTo>
                  <a:lnTo>
                    <a:pt x="9020048" y="258826"/>
                  </a:lnTo>
                  <a:lnTo>
                    <a:pt x="9014714" y="254254"/>
                  </a:lnTo>
                  <a:lnTo>
                    <a:pt x="9010777" y="254508"/>
                  </a:lnTo>
                  <a:lnTo>
                    <a:pt x="9008364" y="257175"/>
                  </a:lnTo>
                  <a:lnTo>
                    <a:pt x="8968740" y="302463"/>
                  </a:lnTo>
                  <a:lnTo>
                    <a:pt x="8929116" y="257175"/>
                  </a:lnTo>
                  <a:lnTo>
                    <a:pt x="8926703" y="254508"/>
                  </a:lnTo>
                  <a:lnTo>
                    <a:pt x="8922766" y="254254"/>
                  </a:lnTo>
                  <a:lnTo>
                    <a:pt x="8917432" y="258826"/>
                  </a:lnTo>
                  <a:lnTo>
                    <a:pt x="8917178" y="262890"/>
                  </a:lnTo>
                  <a:lnTo>
                    <a:pt x="8919464" y="265430"/>
                  </a:lnTo>
                  <a:lnTo>
                    <a:pt x="8968740" y="321691"/>
                  </a:lnTo>
                  <a:lnTo>
                    <a:pt x="8977071" y="312166"/>
                  </a:lnTo>
                  <a:lnTo>
                    <a:pt x="8983523" y="304812"/>
                  </a:lnTo>
                  <a:lnTo>
                    <a:pt x="9018016" y="265430"/>
                  </a:lnTo>
                  <a:lnTo>
                    <a:pt x="9020302" y="26289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811783" y="4202048"/>
            <a:ext cx="7035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ustomers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401823" y="4491228"/>
            <a:ext cx="1335405" cy="441959"/>
          </a:xfrm>
          <a:custGeom>
            <a:avLst/>
            <a:gdLst/>
            <a:ahLst/>
            <a:cxnLst/>
            <a:rect l="l" t="t" r="r" b="b"/>
            <a:pathLst>
              <a:path w="1335404" h="441960">
                <a:moveTo>
                  <a:pt x="1261364" y="0"/>
                </a:moveTo>
                <a:lnTo>
                  <a:pt x="73659" y="0"/>
                </a:lnTo>
                <a:lnTo>
                  <a:pt x="45005" y="5794"/>
                </a:lnTo>
                <a:lnTo>
                  <a:pt x="21590" y="21590"/>
                </a:lnTo>
                <a:lnTo>
                  <a:pt x="5794" y="45005"/>
                </a:lnTo>
                <a:lnTo>
                  <a:pt x="0" y="73660"/>
                </a:lnTo>
                <a:lnTo>
                  <a:pt x="0" y="368300"/>
                </a:lnTo>
                <a:lnTo>
                  <a:pt x="5794" y="396954"/>
                </a:lnTo>
                <a:lnTo>
                  <a:pt x="21589" y="420369"/>
                </a:lnTo>
                <a:lnTo>
                  <a:pt x="45005" y="436165"/>
                </a:lnTo>
                <a:lnTo>
                  <a:pt x="73659" y="441960"/>
                </a:lnTo>
                <a:lnTo>
                  <a:pt x="1261364" y="441960"/>
                </a:lnTo>
                <a:lnTo>
                  <a:pt x="1290018" y="436165"/>
                </a:lnTo>
                <a:lnTo>
                  <a:pt x="1313433" y="420370"/>
                </a:lnTo>
                <a:lnTo>
                  <a:pt x="1329229" y="396954"/>
                </a:lnTo>
                <a:lnTo>
                  <a:pt x="1335024" y="368300"/>
                </a:lnTo>
                <a:lnTo>
                  <a:pt x="1335024" y="73660"/>
                </a:lnTo>
                <a:lnTo>
                  <a:pt x="1329229" y="45005"/>
                </a:lnTo>
                <a:lnTo>
                  <a:pt x="1313434" y="21590"/>
                </a:lnTo>
                <a:lnTo>
                  <a:pt x="1290018" y="5794"/>
                </a:lnTo>
                <a:lnTo>
                  <a:pt x="12613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2616200" y="4581905"/>
            <a:ext cx="9055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35">
                <a:solidFill>
                  <a:srgbClr val="3A3838"/>
                </a:solidFill>
                <a:latin typeface="Trebuchet MS"/>
                <a:cs typeface="Trebuchet MS"/>
              </a:rPr>
              <a:t>Loan</a:t>
            </a:r>
            <a:r>
              <a:rPr dirty="0" sz="1400" spc="35">
                <a:solidFill>
                  <a:srgbClr val="3A3838"/>
                </a:solidFill>
                <a:latin typeface="Trebuchet MS"/>
                <a:cs typeface="Trebuchet MS"/>
              </a:rPr>
              <a:t>s</a:t>
            </a:r>
            <a:r>
              <a:rPr dirty="0" sz="1400" spc="-70">
                <a:solidFill>
                  <a:srgbClr val="3A3838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3A3838"/>
                </a:solidFill>
                <a:latin typeface="Trebuchet MS"/>
                <a:cs typeface="Trebuchet MS"/>
              </a:rPr>
              <a:t>dat</a:t>
            </a:r>
            <a:r>
              <a:rPr dirty="0" sz="1400">
                <a:solidFill>
                  <a:srgbClr val="3A3838"/>
                </a:solidFill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84350" y="1823085"/>
            <a:ext cx="56324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i="1">
                <a:solidFill>
                  <a:srgbClr val="FFFFFF"/>
                </a:solidFill>
                <a:latin typeface="Arial"/>
                <a:cs typeface="Arial"/>
              </a:rPr>
              <a:t>ret</a:t>
            </a:r>
            <a:r>
              <a:rPr dirty="0" sz="1100" spc="5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100" spc="-10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100" i="1">
                <a:solidFill>
                  <a:srgbClr val="FFFFFF"/>
                </a:solidFill>
                <a:latin typeface="Arial"/>
                <a:cs typeface="Arial"/>
              </a:rPr>
              <a:t>ev</a:t>
            </a:r>
            <a:r>
              <a:rPr dirty="0" sz="1100" spc="-5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100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9533890" y="1250950"/>
            <a:ext cx="625475" cy="625475"/>
            <a:chOff x="9533890" y="1250950"/>
            <a:chExt cx="625475" cy="625475"/>
          </a:xfrm>
        </p:grpSpPr>
        <p:sp>
          <p:nvSpPr>
            <p:cNvPr id="63" name="object 63"/>
            <p:cNvSpPr/>
            <p:nvPr/>
          </p:nvSpPr>
          <p:spPr>
            <a:xfrm>
              <a:off x="9540240" y="1257300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306324" y="0"/>
                  </a:moveTo>
                  <a:lnTo>
                    <a:pt x="256640" y="4009"/>
                  </a:lnTo>
                  <a:lnTo>
                    <a:pt x="209507" y="15617"/>
                  </a:lnTo>
                  <a:lnTo>
                    <a:pt x="165556" y="34193"/>
                  </a:lnTo>
                  <a:lnTo>
                    <a:pt x="125419" y="59106"/>
                  </a:lnTo>
                  <a:lnTo>
                    <a:pt x="89725" y="89725"/>
                  </a:lnTo>
                  <a:lnTo>
                    <a:pt x="59106" y="125419"/>
                  </a:lnTo>
                  <a:lnTo>
                    <a:pt x="34193" y="165556"/>
                  </a:lnTo>
                  <a:lnTo>
                    <a:pt x="15617" y="209507"/>
                  </a:lnTo>
                  <a:lnTo>
                    <a:pt x="4009" y="256640"/>
                  </a:lnTo>
                  <a:lnTo>
                    <a:pt x="0" y="306324"/>
                  </a:lnTo>
                  <a:lnTo>
                    <a:pt x="4009" y="356007"/>
                  </a:lnTo>
                  <a:lnTo>
                    <a:pt x="15617" y="403140"/>
                  </a:lnTo>
                  <a:lnTo>
                    <a:pt x="34193" y="447091"/>
                  </a:lnTo>
                  <a:lnTo>
                    <a:pt x="59106" y="487228"/>
                  </a:lnTo>
                  <a:lnTo>
                    <a:pt x="89725" y="522922"/>
                  </a:lnTo>
                  <a:lnTo>
                    <a:pt x="125419" y="553541"/>
                  </a:lnTo>
                  <a:lnTo>
                    <a:pt x="165556" y="578454"/>
                  </a:lnTo>
                  <a:lnTo>
                    <a:pt x="209507" y="597030"/>
                  </a:lnTo>
                  <a:lnTo>
                    <a:pt x="256640" y="608638"/>
                  </a:lnTo>
                  <a:lnTo>
                    <a:pt x="306324" y="612648"/>
                  </a:lnTo>
                  <a:lnTo>
                    <a:pt x="356007" y="608638"/>
                  </a:lnTo>
                  <a:lnTo>
                    <a:pt x="403140" y="597030"/>
                  </a:lnTo>
                  <a:lnTo>
                    <a:pt x="447091" y="578454"/>
                  </a:lnTo>
                  <a:lnTo>
                    <a:pt x="487228" y="553541"/>
                  </a:lnTo>
                  <a:lnTo>
                    <a:pt x="522922" y="522922"/>
                  </a:lnTo>
                  <a:lnTo>
                    <a:pt x="553541" y="487228"/>
                  </a:lnTo>
                  <a:lnTo>
                    <a:pt x="578454" y="447091"/>
                  </a:lnTo>
                  <a:lnTo>
                    <a:pt x="597030" y="403140"/>
                  </a:lnTo>
                  <a:lnTo>
                    <a:pt x="608638" y="356007"/>
                  </a:lnTo>
                  <a:lnTo>
                    <a:pt x="612648" y="306324"/>
                  </a:lnTo>
                  <a:lnTo>
                    <a:pt x="608638" y="256640"/>
                  </a:lnTo>
                  <a:lnTo>
                    <a:pt x="597030" y="209507"/>
                  </a:lnTo>
                  <a:lnTo>
                    <a:pt x="578454" y="165556"/>
                  </a:lnTo>
                  <a:lnTo>
                    <a:pt x="553541" y="125419"/>
                  </a:lnTo>
                  <a:lnTo>
                    <a:pt x="522922" y="89725"/>
                  </a:lnTo>
                  <a:lnTo>
                    <a:pt x="487228" y="59106"/>
                  </a:lnTo>
                  <a:lnTo>
                    <a:pt x="447091" y="34193"/>
                  </a:lnTo>
                  <a:lnTo>
                    <a:pt x="403140" y="15617"/>
                  </a:lnTo>
                  <a:lnTo>
                    <a:pt x="356007" y="4009"/>
                  </a:lnTo>
                  <a:lnTo>
                    <a:pt x="306324" y="0"/>
                  </a:lnTo>
                  <a:close/>
                </a:path>
              </a:pathLst>
            </a:custGeom>
            <a:solidFill>
              <a:srgbClr val="ED76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9540240" y="1257300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0" y="306324"/>
                  </a:moveTo>
                  <a:lnTo>
                    <a:pt x="4009" y="256640"/>
                  </a:lnTo>
                  <a:lnTo>
                    <a:pt x="15617" y="209507"/>
                  </a:lnTo>
                  <a:lnTo>
                    <a:pt x="34193" y="165556"/>
                  </a:lnTo>
                  <a:lnTo>
                    <a:pt x="59106" y="125419"/>
                  </a:lnTo>
                  <a:lnTo>
                    <a:pt x="89725" y="89725"/>
                  </a:lnTo>
                  <a:lnTo>
                    <a:pt x="125419" y="59106"/>
                  </a:lnTo>
                  <a:lnTo>
                    <a:pt x="165556" y="34193"/>
                  </a:lnTo>
                  <a:lnTo>
                    <a:pt x="209507" y="15617"/>
                  </a:lnTo>
                  <a:lnTo>
                    <a:pt x="256640" y="4009"/>
                  </a:lnTo>
                  <a:lnTo>
                    <a:pt x="306324" y="0"/>
                  </a:lnTo>
                  <a:lnTo>
                    <a:pt x="356007" y="4009"/>
                  </a:lnTo>
                  <a:lnTo>
                    <a:pt x="403140" y="15617"/>
                  </a:lnTo>
                  <a:lnTo>
                    <a:pt x="447091" y="34193"/>
                  </a:lnTo>
                  <a:lnTo>
                    <a:pt x="487228" y="59106"/>
                  </a:lnTo>
                  <a:lnTo>
                    <a:pt x="522922" y="89725"/>
                  </a:lnTo>
                  <a:lnTo>
                    <a:pt x="553541" y="125419"/>
                  </a:lnTo>
                  <a:lnTo>
                    <a:pt x="578454" y="165556"/>
                  </a:lnTo>
                  <a:lnTo>
                    <a:pt x="597030" y="209507"/>
                  </a:lnTo>
                  <a:lnTo>
                    <a:pt x="608638" y="256640"/>
                  </a:lnTo>
                  <a:lnTo>
                    <a:pt x="612648" y="306324"/>
                  </a:lnTo>
                  <a:lnTo>
                    <a:pt x="608638" y="356007"/>
                  </a:lnTo>
                  <a:lnTo>
                    <a:pt x="597030" y="403140"/>
                  </a:lnTo>
                  <a:lnTo>
                    <a:pt x="578454" y="447091"/>
                  </a:lnTo>
                  <a:lnTo>
                    <a:pt x="553541" y="487228"/>
                  </a:lnTo>
                  <a:lnTo>
                    <a:pt x="522922" y="522922"/>
                  </a:lnTo>
                  <a:lnTo>
                    <a:pt x="487228" y="553541"/>
                  </a:lnTo>
                  <a:lnTo>
                    <a:pt x="447091" y="578454"/>
                  </a:lnTo>
                  <a:lnTo>
                    <a:pt x="403140" y="597030"/>
                  </a:lnTo>
                  <a:lnTo>
                    <a:pt x="356007" y="608638"/>
                  </a:lnTo>
                  <a:lnTo>
                    <a:pt x="306324" y="612648"/>
                  </a:lnTo>
                  <a:lnTo>
                    <a:pt x="256640" y="608638"/>
                  </a:lnTo>
                  <a:lnTo>
                    <a:pt x="209507" y="597030"/>
                  </a:lnTo>
                  <a:lnTo>
                    <a:pt x="165556" y="578454"/>
                  </a:lnTo>
                  <a:lnTo>
                    <a:pt x="125419" y="553541"/>
                  </a:lnTo>
                  <a:lnTo>
                    <a:pt x="89725" y="522922"/>
                  </a:lnTo>
                  <a:lnTo>
                    <a:pt x="59106" y="487228"/>
                  </a:lnTo>
                  <a:lnTo>
                    <a:pt x="34193" y="447091"/>
                  </a:lnTo>
                  <a:lnTo>
                    <a:pt x="15617" y="403140"/>
                  </a:lnTo>
                  <a:lnTo>
                    <a:pt x="4009" y="356007"/>
                  </a:lnTo>
                  <a:lnTo>
                    <a:pt x="0" y="306324"/>
                  </a:lnTo>
                  <a:close/>
                </a:path>
              </a:pathLst>
            </a:custGeom>
            <a:ln w="12700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9768585" y="1398778"/>
            <a:ext cx="159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7208266" y="4289805"/>
            <a:ext cx="625475" cy="625475"/>
            <a:chOff x="7208266" y="4289805"/>
            <a:chExt cx="625475" cy="625475"/>
          </a:xfrm>
        </p:grpSpPr>
        <p:sp>
          <p:nvSpPr>
            <p:cNvPr id="67" name="object 67"/>
            <p:cNvSpPr/>
            <p:nvPr/>
          </p:nvSpPr>
          <p:spPr>
            <a:xfrm>
              <a:off x="7214616" y="4296155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306324" y="0"/>
                  </a:moveTo>
                  <a:lnTo>
                    <a:pt x="256640" y="4009"/>
                  </a:lnTo>
                  <a:lnTo>
                    <a:pt x="209507" y="15617"/>
                  </a:lnTo>
                  <a:lnTo>
                    <a:pt x="165556" y="34193"/>
                  </a:lnTo>
                  <a:lnTo>
                    <a:pt x="125419" y="59106"/>
                  </a:lnTo>
                  <a:lnTo>
                    <a:pt x="89725" y="89725"/>
                  </a:lnTo>
                  <a:lnTo>
                    <a:pt x="59106" y="125419"/>
                  </a:lnTo>
                  <a:lnTo>
                    <a:pt x="34193" y="165556"/>
                  </a:lnTo>
                  <a:lnTo>
                    <a:pt x="15617" y="209507"/>
                  </a:lnTo>
                  <a:lnTo>
                    <a:pt x="4009" y="256640"/>
                  </a:lnTo>
                  <a:lnTo>
                    <a:pt x="0" y="306324"/>
                  </a:lnTo>
                  <a:lnTo>
                    <a:pt x="4009" y="356007"/>
                  </a:lnTo>
                  <a:lnTo>
                    <a:pt x="15617" y="403140"/>
                  </a:lnTo>
                  <a:lnTo>
                    <a:pt x="34193" y="447091"/>
                  </a:lnTo>
                  <a:lnTo>
                    <a:pt x="59106" y="487228"/>
                  </a:lnTo>
                  <a:lnTo>
                    <a:pt x="89725" y="522922"/>
                  </a:lnTo>
                  <a:lnTo>
                    <a:pt x="125419" y="553541"/>
                  </a:lnTo>
                  <a:lnTo>
                    <a:pt x="165556" y="578454"/>
                  </a:lnTo>
                  <a:lnTo>
                    <a:pt x="209507" y="597030"/>
                  </a:lnTo>
                  <a:lnTo>
                    <a:pt x="256640" y="608638"/>
                  </a:lnTo>
                  <a:lnTo>
                    <a:pt x="306324" y="612648"/>
                  </a:lnTo>
                  <a:lnTo>
                    <a:pt x="356007" y="608638"/>
                  </a:lnTo>
                  <a:lnTo>
                    <a:pt x="403140" y="597030"/>
                  </a:lnTo>
                  <a:lnTo>
                    <a:pt x="447091" y="578454"/>
                  </a:lnTo>
                  <a:lnTo>
                    <a:pt x="487228" y="553541"/>
                  </a:lnTo>
                  <a:lnTo>
                    <a:pt x="522922" y="522922"/>
                  </a:lnTo>
                  <a:lnTo>
                    <a:pt x="553541" y="487228"/>
                  </a:lnTo>
                  <a:lnTo>
                    <a:pt x="578454" y="447091"/>
                  </a:lnTo>
                  <a:lnTo>
                    <a:pt x="597030" y="403140"/>
                  </a:lnTo>
                  <a:lnTo>
                    <a:pt x="608638" y="356007"/>
                  </a:lnTo>
                  <a:lnTo>
                    <a:pt x="612648" y="306324"/>
                  </a:lnTo>
                  <a:lnTo>
                    <a:pt x="608638" y="256640"/>
                  </a:lnTo>
                  <a:lnTo>
                    <a:pt x="597030" y="209507"/>
                  </a:lnTo>
                  <a:lnTo>
                    <a:pt x="578454" y="165556"/>
                  </a:lnTo>
                  <a:lnTo>
                    <a:pt x="553541" y="125419"/>
                  </a:lnTo>
                  <a:lnTo>
                    <a:pt x="522922" y="89725"/>
                  </a:lnTo>
                  <a:lnTo>
                    <a:pt x="487228" y="59106"/>
                  </a:lnTo>
                  <a:lnTo>
                    <a:pt x="447091" y="34193"/>
                  </a:lnTo>
                  <a:lnTo>
                    <a:pt x="403140" y="15617"/>
                  </a:lnTo>
                  <a:lnTo>
                    <a:pt x="356007" y="4009"/>
                  </a:lnTo>
                  <a:lnTo>
                    <a:pt x="306324" y="0"/>
                  </a:lnTo>
                  <a:close/>
                </a:path>
              </a:pathLst>
            </a:custGeom>
            <a:solidFill>
              <a:srgbClr val="ED76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7214616" y="4296155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0" y="306324"/>
                  </a:moveTo>
                  <a:lnTo>
                    <a:pt x="4009" y="256640"/>
                  </a:lnTo>
                  <a:lnTo>
                    <a:pt x="15617" y="209507"/>
                  </a:lnTo>
                  <a:lnTo>
                    <a:pt x="34193" y="165556"/>
                  </a:lnTo>
                  <a:lnTo>
                    <a:pt x="59106" y="125419"/>
                  </a:lnTo>
                  <a:lnTo>
                    <a:pt x="89725" y="89725"/>
                  </a:lnTo>
                  <a:lnTo>
                    <a:pt x="125419" y="59106"/>
                  </a:lnTo>
                  <a:lnTo>
                    <a:pt x="165556" y="34193"/>
                  </a:lnTo>
                  <a:lnTo>
                    <a:pt x="209507" y="15617"/>
                  </a:lnTo>
                  <a:lnTo>
                    <a:pt x="256640" y="4009"/>
                  </a:lnTo>
                  <a:lnTo>
                    <a:pt x="306324" y="0"/>
                  </a:lnTo>
                  <a:lnTo>
                    <a:pt x="356007" y="4009"/>
                  </a:lnTo>
                  <a:lnTo>
                    <a:pt x="403140" y="15617"/>
                  </a:lnTo>
                  <a:lnTo>
                    <a:pt x="447091" y="34193"/>
                  </a:lnTo>
                  <a:lnTo>
                    <a:pt x="487228" y="59106"/>
                  </a:lnTo>
                  <a:lnTo>
                    <a:pt x="522922" y="89725"/>
                  </a:lnTo>
                  <a:lnTo>
                    <a:pt x="553541" y="125419"/>
                  </a:lnTo>
                  <a:lnTo>
                    <a:pt x="578454" y="165556"/>
                  </a:lnTo>
                  <a:lnTo>
                    <a:pt x="597030" y="209507"/>
                  </a:lnTo>
                  <a:lnTo>
                    <a:pt x="608638" y="256640"/>
                  </a:lnTo>
                  <a:lnTo>
                    <a:pt x="612648" y="306324"/>
                  </a:lnTo>
                  <a:lnTo>
                    <a:pt x="608638" y="356007"/>
                  </a:lnTo>
                  <a:lnTo>
                    <a:pt x="597030" y="403140"/>
                  </a:lnTo>
                  <a:lnTo>
                    <a:pt x="578454" y="447091"/>
                  </a:lnTo>
                  <a:lnTo>
                    <a:pt x="553541" y="487228"/>
                  </a:lnTo>
                  <a:lnTo>
                    <a:pt x="522922" y="522922"/>
                  </a:lnTo>
                  <a:lnTo>
                    <a:pt x="487228" y="553541"/>
                  </a:lnTo>
                  <a:lnTo>
                    <a:pt x="447091" y="578454"/>
                  </a:lnTo>
                  <a:lnTo>
                    <a:pt x="403140" y="597030"/>
                  </a:lnTo>
                  <a:lnTo>
                    <a:pt x="356007" y="608638"/>
                  </a:lnTo>
                  <a:lnTo>
                    <a:pt x="306324" y="612648"/>
                  </a:lnTo>
                  <a:lnTo>
                    <a:pt x="256640" y="608638"/>
                  </a:lnTo>
                  <a:lnTo>
                    <a:pt x="209507" y="597030"/>
                  </a:lnTo>
                  <a:lnTo>
                    <a:pt x="165556" y="578454"/>
                  </a:lnTo>
                  <a:lnTo>
                    <a:pt x="125419" y="553541"/>
                  </a:lnTo>
                  <a:lnTo>
                    <a:pt x="89725" y="522922"/>
                  </a:lnTo>
                  <a:lnTo>
                    <a:pt x="59106" y="487228"/>
                  </a:lnTo>
                  <a:lnTo>
                    <a:pt x="34193" y="447091"/>
                  </a:lnTo>
                  <a:lnTo>
                    <a:pt x="15617" y="403140"/>
                  </a:lnTo>
                  <a:lnTo>
                    <a:pt x="4009" y="356007"/>
                  </a:lnTo>
                  <a:lnTo>
                    <a:pt x="0" y="306324"/>
                  </a:lnTo>
                  <a:close/>
                </a:path>
              </a:pathLst>
            </a:custGeom>
            <a:ln w="12700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7442454" y="4437633"/>
            <a:ext cx="159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0931397" y="1863598"/>
            <a:ext cx="625475" cy="625475"/>
            <a:chOff x="10931397" y="1863598"/>
            <a:chExt cx="625475" cy="625475"/>
          </a:xfrm>
        </p:grpSpPr>
        <p:sp>
          <p:nvSpPr>
            <p:cNvPr id="71" name="object 71"/>
            <p:cNvSpPr/>
            <p:nvPr/>
          </p:nvSpPr>
          <p:spPr>
            <a:xfrm>
              <a:off x="10937747" y="1869948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306324" y="0"/>
                  </a:moveTo>
                  <a:lnTo>
                    <a:pt x="256640" y="4009"/>
                  </a:lnTo>
                  <a:lnTo>
                    <a:pt x="209507" y="15617"/>
                  </a:lnTo>
                  <a:lnTo>
                    <a:pt x="165556" y="34193"/>
                  </a:lnTo>
                  <a:lnTo>
                    <a:pt x="125419" y="59106"/>
                  </a:lnTo>
                  <a:lnTo>
                    <a:pt x="89725" y="89725"/>
                  </a:lnTo>
                  <a:lnTo>
                    <a:pt x="59106" y="125419"/>
                  </a:lnTo>
                  <a:lnTo>
                    <a:pt x="34193" y="165556"/>
                  </a:lnTo>
                  <a:lnTo>
                    <a:pt x="15617" y="209507"/>
                  </a:lnTo>
                  <a:lnTo>
                    <a:pt x="4009" y="256640"/>
                  </a:lnTo>
                  <a:lnTo>
                    <a:pt x="0" y="306324"/>
                  </a:lnTo>
                  <a:lnTo>
                    <a:pt x="4009" y="356007"/>
                  </a:lnTo>
                  <a:lnTo>
                    <a:pt x="15617" y="403140"/>
                  </a:lnTo>
                  <a:lnTo>
                    <a:pt x="34193" y="447091"/>
                  </a:lnTo>
                  <a:lnTo>
                    <a:pt x="59106" y="487228"/>
                  </a:lnTo>
                  <a:lnTo>
                    <a:pt x="89725" y="522922"/>
                  </a:lnTo>
                  <a:lnTo>
                    <a:pt x="125419" y="553541"/>
                  </a:lnTo>
                  <a:lnTo>
                    <a:pt x="165556" y="578454"/>
                  </a:lnTo>
                  <a:lnTo>
                    <a:pt x="209507" y="597030"/>
                  </a:lnTo>
                  <a:lnTo>
                    <a:pt x="256640" y="608638"/>
                  </a:lnTo>
                  <a:lnTo>
                    <a:pt x="306324" y="612648"/>
                  </a:lnTo>
                  <a:lnTo>
                    <a:pt x="356007" y="608638"/>
                  </a:lnTo>
                  <a:lnTo>
                    <a:pt x="403140" y="597030"/>
                  </a:lnTo>
                  <a:lnTo>
                    <a:pt x="447091" y="578454"/>
                  </a:lnTo>
                  <a:lnTo>
                    <a:pt x="487228" y="553541"/>
                  </a:lnTo>
                  <a:lnTo>
                    <a:pt x="522922" y="522922"/>
                  </a:lnTo>
                  <a:lnTo>
                    <a:pt x="553541" y="487228"/>
                  </a:lnTo>
                  <a:lnTo>
                    <a:pt x="578454" y="447091"/>
                  </a:lnTo>
                  <a:lnTo>
                    <a:pt x="597030" y="403140"/>
                  </a:lnTo>
                  <a:lnTo>
                    <a:pt x="608638" y="356007"/>
                  </a:lnTo>
                  <a:lnTo>
                    <a:pt x="612648" y="306324"/>
                  </a:lnTo>
                  <a:lnTo>
                    <a:pt x="608638" y="256640"/>
                  </a:lnTo>
                  <a:lnTo>
                    <a:pt x="597030" y="209507"/>
                  </a:lnTo>
                  <a:lnTo>
                    <a:pt x="578454" y="165556"/>
                  </a:lnTo>
                  <a:lnTo>
                    <a:pt x="553541" y="125419"/>
                  </a:lnTo>
                  <a:lnTo>
                    <a:pt x="522922" y="89725"/>
                  </a:lnTo>
                  <a:lnTo>
                    <a:pt x="487228" y="59106"/>
                  </a:lnTo>
                  <a:lnTo>
                    <a:pt x="447091" y="34193"/>
                  </a:lnTo>
                  <a:lnTo>
                    <a:pt x="403140" y="15617"/>
                  </a:lnTo>
                  <a:lnTo>
                    <a:pt x="356007" y="4009"/>
                  </a:lnTo>
                  <a:lnTo>
                    <a:pt x="306324" y="0"/>
                  </a:lnTo>
                  <a:close/>
                </a:path>
              </a:pathLst>
            </a:custGeom>
            <a:solidFill>
              <a:srgbClr val="ED76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0937747" y="1869948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0" y="306324"/>
                  </a:moveTo>
                  <a:lnTo>
                    <a:pt x="4009" y="256640"/>
                  </a:lnTo>
                  <a:lnTo>
                    <a:pt x="15617" y="209507"/>
                  </a:lnTo>
                  <a:lnTo>
                    <a:pt x="34193" y="165556"/>
                  </a:lnTo>
                  <a:lnTo>
                    <a:pt x="59106" y="125419"/>
                  </a:lnTo>
                  <a:lnTo>
                    <a:pt x="89725" y="89725"/>
                  </a:lnTo>
                  <a:lnTo>
                    <a:pt x="125419" y="59106"/>
                  </a:lnTo>
                  <a:lnTo>
                    <a:pt x="165556" y="34193"/>
                  </a:lnTo>
                  <a:lnTo>
                    <a:pt x="209507" y="15617"/>
                  </a:lnTo>
                  <a:lnTo>
                    <a:pt x="256640" y="4009"/>
                  </a:lnTo>
                  <a:lnTo>
                    <a:pt x="306324" y="0"/>
                  </a:lnTo>
                  <a:lnTo>
                    <a:pt x="356007" y="4009"/>
                  </a:lnTo>
                  <a:lnTo>
                    <a:pt x="403140" y="15617"/>
                  </a:lnTo>
                  <a:lnTo>
                    <a:pt x="447091" y="34193"/>
                  </a:lnTo>
                  <a:lnTo>
                    <a:pt x="487228" y="59106"/>
                  </a:lnTo>
                  <a:lnTo>
                    <a:pt x="522922" y="89725"/>
                  </a:lnTo>
                  <a:lnTo>
                    <a:pt x="553541" y="125419"/>
                  </a:lnTo>
                  <a:lnTo>
                    <a:pt x="578454" y="165556"/>
                  </a:lnTo>
                  <a:lnTo>
                    <a:pt x="597030" y="209507"/>
                  </a:lnTo>
                  <a:lnTo>
                    <a:pt x="608638" y="256640"/>
                  </a:lnTo>
                  <a:lnTo>
                    <a:pt x="612648" y="306324"/>
                  </a:lnTo>
                  <a:lnTo>
                    <a:pt x="608638" y="356007"/>
                  </a:lnTo>
                  <a:lnTo>
                    <a:pt x="597030" y="403140"/>
                  </a:lnTo>
                  <a:lnTo>
                    <a:pt x="578454" y="447091"/>
                  </a:lnTo>
                  <a:lnTo>
                    <a:pt x="553541" y="487228"/>
                  </a:lnTo>
                  <a:lnTo>
                    <a:pt x="522922" y="522922"/>
                  </a:lnTo>
                  <a:lnTo>
                    <a:pt x="487228" y="553541"/>
                  </a:lnTo>
                  <a:lnTo>
                    <a:pt x="447091" y="578454"/>
                  </a:lnTo>
                  <a:lnTo>
                    <a:pt x="403140" y="597030"/>
                  </a:lnTo>
                  <a:lnTo>
                    <a:pt x="356007" y="608638"/>
                  </a:lnTo>
                  <a:lnTo>
                    <a:pt x="306324" y="612648"/>
                  </a:lnTo>
                  <a:lnTo>
                    <a:pt x="256640" y="608638"/>
                  </a:lnTo>
                  <a:lnTo>
                    <a:pt x="209507" y="597030"/>
                  </a:lnTo>
                  <a:lnTo>
                    <a:pt x="165556" y="578454"/>
                  </a:lnTo>
                  <a:lnTo>
                    <a:pt x="125419" y="553541"/>
                  </a:lnTo>
                  <a:lnTo>
                    <a:pt x="89725" y="522922"/>
                  </a:lnTo>
                  <a:lnTo>
                    <a:pt x="59106" y="487228"/>
                  </a:lnTo>
                  <a:lnTo>
                    <a:pt x="34193" y="447091"/>
                  </a:lnTo>
                  <a:lnTo>
                    <a:pt x="15617" y="403140"/>
                  </a:lnTo>
                  <a:lnTo>
                    <a:pt x="4009" y="356007"/>
                  </a:lnTo>
                  <a:lnTo>
                    <a:pt x="0" y="306324"/>
                  </a:lnTo>
                  <a:close/>
                </a:path>
              </a:pathLst>
            </a:custGeom>
            <a:ln w="12700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11165840" y="2011426"/>
            <a:ext cx="159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782826" y="1167130"/>
            <a:ext cx="625475" cy="625475"/>
            <a:chOff x="1782826" y="1167130"/>
            <a:chExt cx="625475" cy="625475"/>
          </a:xfrm>
        </p:grpSpPr>
        <p:sp>
          <p:nvSpPr>
            <p:cNvPr id="75" name="object 75"/>
            <p:cNvSpPr/>
            <p:nvPr/>
          </p:nvSpPr>
          <p:spPr>
            <a:xfrm>
              <a:off x="1789176" y="1173480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306324" y="0"/>
                  </a:moveTo>
                  <a:lnTo>
                    <a:pt x="256640" y="4009"/>
                  </a:lnTo>
                  <a:lnTo>
                    <a:pt x="209507" y="15617"/>
                  </a:lnTo>
                  <a:lnTo>
                    <a:pt x="165556" y="34193"/>
                  </a:lnTo>
                  <a:lnTo>
                    <a:pt x="125419" y="59106"/>
                  </a:lnTo>
                  <a:lnTo>
                    <a:pt x="89725" y="89725"/>
                  </a:lnTo>
                  <a:lnTo>
                    <a:pt x="59106" y="125419"/>
                  </a:lnTo>
                  <a:lnTo>
                    <a:pt x="34193" y="165556"/>
                  </a:lnTo>
                  <a:lnTo>
                    <a:pt x="15617" y="209507"/>
                  </a:lnTo>
                  <a:lnTo>
                    <a:pt x="4009" y="256640"/>
                  </a:lnTo>
                  <a:lnTo>
                    <a:pt x="0" y="306324"/>
                  </a:lnTo>
                  <a:lnTo>
                    <a:pt x="4009" y="356007"/>
                  </a:lnTo>
                  <a:lnTo>
                    <a:pt x="15617" y="403140"/>
                  </a:lnTo>
                  <a:lnTo>
                    <a:pt x="34193" y="447091"/>
                  </a:lnTo>
                  <a:lnTo>
                    <a:pt x="59106" y="487228"/>
                  </a:lnTo>
                  <a:lnTo>
                    <a:pt x="89725" y="522922"/>
                  </a:lnTo>
                  <a:lnTo>
                    <a:pt x="125419" y="553541"/>
                  </a:lnTo>
                  <a:lnTo>
                    <a:pt x="165556" y="578454"/>
                  </a:lnTo>
                  <a:lnTo>
                    <a:pt x="209507" y="597030"/>
                  </a:lnTo>
                  <a:lnTo>
                    <a:pt x="256640" y="608638"/>
                  </a:lnTo>
                  <a:lnTo>
                    <a:pt x="306324" y="612648"/>
                  </a:lnTo>
                  <a:lnTo>
                    <a:pt x="356007" y="608638"/>
                  </a:lnTo>
                  <a:lnTo>
                    <a:pt x="403140" y="597030"/>
                  </a:lnTo>
                  <a:lnTo>
                    <a:pt x="447091" y="578454"/>
                  </a:lnTo>
                  <a:lnTo>
                    <a:pt x="487228" y="553541"/>
                  </a:lnTo>
                  <a:lnTo>
                    <a:pt x="522922" y="522922"/>
                  </a:lnTo>
                  <a:lnTo>
                    <a:pt x="553541" y="487228"/>
                  </a:lnTo>
                  <a:lnTo>
                    <a:pt x="578454" y="447091"/>
                  </a:lnTo>
                  <a:lnTo>
                    <a:pt x="597030" y="403140"/>
                  </a:lnTo>
                  <a:lnTo>
                    <a:pt x="608638" y="356007"/>
                  </a:lnTo>
                  <a:lnTo>
                    <a:pt x="612648" y="306324"/>
                  </a:lnTo>
                  <a:lnTo>
                    <a:pt x="608638" y="256640"/>
                  </a:lnTo>
                  <a:lnTo>
                    <a:pt x="597030" y="209507"/>
                  </a:lnTo>
                  <a:lnTo>
                    <a:pt x="578454" y="165556"/>
                  </a:lnTo>
                  <a:lnTo>
                    <a:pt x="553541" y="125419"/>
                  </a:lnTo>
                  <a:lnTo>
                    <a:pt x="522922" y="89725"/>
                  </a:lnTo>
                  <a:lnTo>
                    <a:pt x="487228" y="59106"/>
                  </a:lnTo>
                  <a:lnTo>
                    <a:pt x="447091" y="34193"/>
                  </a:lnTo>
                  <a:lnTo>
                    <a:pt x="403140" y="15617"/>
                  </a:lnTo>
                  <a:lnTo>
                    <a:pt x="356007" y="4009"/>
                  </a:lnTo>
                  <a:lnTo>
                    <a:pt x="306324" y="0"/>
                  </a:lnTo>
                  <a:close/>
                </a:path>
              </a:pathLst>
            </a:custGeom>
            <a:solidFill>
              <a:srgbClr val="ED76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789176" y="1173480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0" y="306324"/>
                  </a:moveTo>
                  <a:lnTo>
                    <a:pt x="4009" y="256640"/>
                  </a:lnTo>
                  <a:lnTo>
                    <a:pt x="15617" y="209507"/>
                  </a:lnTo>
                  <a:lnTo>
                    <a:pt x="34193" y="165556"/>
                  </a:lnTo>
                  <a:lnTo>
                    <a:pt x="59106" y="125419"/>
                  </a:lnTo>
                  <a:lnTo>
                    <a:pt x="89725" y="89725"/>
                  </a:lnTo>
                  <a:lnTo>
                    <a:pt x="125419" y="59106"/>
                  </a:lnTo>
                  <a:lnTo>
                    <a:pt x="165556" y="34193"/>
                  </a:lnTo>
                  <a:lnTo>
                    <a:pt x="209507" y="15617"/>
                  </a:lnTo>
                  <a:lnTo>
                    <a:pt x="256640" y="4009"/>
                  </a:lnTo>
                  <a:lnTo>
                    <a:pt x="306324" y="0"/>
                  </a:lnTo>
                  <a:lnTo>
                    <a:pt x="356007" y="4009"/>
                  </a:lnTo>
                  <a:lnTo>
                    <a:pt x="403140" y="15617"/>
                  </a:lnTo>
                  <a:lnTo>
                    <a:pt x="447091" y="34193"/>
                  </a:lnTo>
                  <a:lnTo>
                    <a:pt x="487228" y="59106"/>
                  </a:lnTo>
                  <a:lnTo>
                    <a:pt x="522922" y="89725"/>
                  </a:lnTo>
                  <a:lnTo>
                    <a:pt x="553541" y="125419"/>
                  </a:lnTo>
                  <a:lnTo>
                    <a:pt x="578454" y="165556"/>
                  </a:lnTo>
                  <a:lnTo>
                    <a:pt x="597030" y="209507"/>
                  </a:lnTo>
                  <a:lnTo>
                    <a:pt x="608638" y="256640"/>
                  </a:lnTo>
                  <a:lnTo>
                    <a:pt x="612648" y="306324"/>
                  </a:lnTo>
                  <a:lnTo>
                    <a:pt x="608638" y="356007"/>
                  </a:lnTo>
                  <a:lnTo>
                    <a:pt x="597030" y="403140"/>
                  </a:lnTo>
                  <a:lnTo>
                    <a:pt x="578454" y="447091"/>
                  </a:lnTo>
                  <a:lnTo>
                    <a:pt x="553541" y="487228"/>
                  </a:lnTo>
                  <a:lnTo>
                    <a:pt x="522922" y="522922"/>
                  </a:lnTo>
                  <a:lnTo>
                    <a:pt x="487228" y="553541"/>
                  </a:lnTo>
                  <a:lnTo>
                    <a:pt x="447091" y="578454"/>
                  </a:lnTo>
                  <a:lnTo>
                    <a:pt x="403140" y="597030"/>
                  </a:lnTo>
                  <a:lnTo>
                    <a:pt x="356007" y="608638"/>
                  </a:lnTo>
                  <a:lnTo>
                    <a:pt x="306324" y="612648"/>
                  </a:lnTo>
                  <a:lnTo>
                    <a:pt x="256640" y="608638"/>
                  </a:lnTo>
                  <a:lnTo>
                    <a:pt x="209507" y="597030"/>
                  </a:lnTo>
                  <a:lnTo>
                    <a:pt x="165556" y="578454"/>
                  </a:lnTo>
                  <a:lnTo>
                    <a:pt x="125419" y="553541"/>
                  </a:lnTo>
                  <a:lnTo>
                    <a:pt x="89725" y="522922"/>
                  </a:lnTo>
                  <a:lnTo>
                    <a:pt x="59106" y="487228"/>
                  </a:lnTo>
                  <a:lnTo>
                    <a:pt x="34193" y="447091"/>
                  </a:lnTo>
                  <a:lnTo>
                    <a:pt x="15617" y="403140"/>
                  </a:lnTo>
                  <a:lnTo>
                    <a:pt x="4009" y="356007"/>
                  </a:lnTo>
                  <a:lnTo>
                    <a:pt x="0" y="306324"/>
                  </a:lnTo>
                  <a:close/>
                </a:path>
              </a:pathLst>
            </a:custGeom>
            <a:ln w="12700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2015744" y="1315339"/>
            <a:ext cx="159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576061" y="1235710"/>
            <a:ext cx="625475" cy="625475"/>
            <a:chOff x="5576061" y="1235710"/>
            <a:chExt cx="625475" cy="625475"/>
          </a:xfrm>
        </p:grpSpPr>
        <p:sp>
          <p:nvSpPr>
            <p:cNvPr id="79" name="object 79"/>
            <p:cNvSpPr/>
            <p:nvPr/>
          </p:nvSpPr>
          <p:spPr>
            <a:xfrm>
              <a:off x="5582411" y="1242060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306324" y="0"/>
                  </a:moveTo>
                  <a:lnTo>
                    <a:pt x="256640" y="4009"/>
                  </a:lnTo>
                  <a:lnTo>
                    <a:pt x="209507" y="15617"/>
                  </a:lnTo>
                  <a:lnTo>
                    <a:pt x="165556" y="34193"/>
                  </a:lnTo>
                  <a:lnTo>
                    <a:pt x="125419" y="59106"/>
                  </a:lnTo>
                  <a:lnTo>
                    <a:pt x="89725" y="89725"/>
                  </a:lnTo>
                  <a:lnTo>
                    <a:pt x="59106" y="125419"/>
                  </a:lnTo>
                  <a:lnTo>
                    <a:pt x="34193" y="165556"/>
                  </a:lnTo>
                  <a:lnTo>
                    <a:pt x="15617" y="209507"/>
                  </a:lnTo>
                  <a:lnTo>
                    <a:pt x="4009" y="256640"/>
                  </a:lnTo>
                  <a:lnTo>
                    <a:pt x="0" y="306324"/>
                  </a:lnTo>
                  <a:lnTo>
                    <a:pt x="4009" y="356007"/>
                  </a:lnTo>
                  <a:lnTo>
                    <a:pt x="15617" y="403140"/>
                  </a:lnTo>
                  <a:lnTo>
                    <a:pt x="34193" y="447091"/>
                  </a:lnTo>
                  <a:lnTo>
                    <a:pt x="59106" y="487228"/>
                  </a:lnTo>
                  <a:lnTo>
                    <a:pt x="89725" y="522922"/>
                  </a:lnTo>
                  <a:lnTo>
                    <a:pt x="125419" y="553541"/>
                  </a:lnTo>
                  <a:lnTo>
                    <a:pt x="165556" y="578454"/>
                  </a:lnTo>
                  <a:lnTo>
                    <a:pt x="209507" y="597030"/>
                  </a:lnTo>
                  <a:lnTo>
                    <a:pt x="256640" y="608638"/>
                  </a:lnTo>
                  <a:lnTo>
                    <a:pt x="306324" y="612648"/>
                  </a:lnTo>
                  <a:lnTo>
                    <a:pt x="356007" y="608638"/>
                  </a:lnTo>
                  <a:lnTo>
                    <a:pt x="403140" y="597030"/>
                  </a:lnTo>
                  <a:lnTo>
                    <a:pt x="447091" y="578454"/>
                  </a:lnTo>
                  <a:lnTo>
                    <a:pt x="487228" y="553541"/>
                  </a:lnTo>
                  <a:lnTo>
                    <a:pt x="522922" y="522922"/>
                  </a:lnTo>
                  <a:lnTo>
                    <a:pt x="553541" y="487228"/>
                  </a:lnTo>
                  <a:lnTo>
                    <a:pt x="578454" y="447091"/>
                  </a:lnTo>
                  <a:lnTo>
                    <a:pt x="597030" y="403140"/>
                  </a:lnTo>
                  <a:lnTo>
                    <a:pt x="608638" y="356007"/>
                  </a:lnTo>
                  <a:lnTo>
                    <a:pt x="612648" y="306324"/>
                  </a:lnTo>
                  <a:lnTo>
                    <a:pt x="608638" y="256640"/>
                  </a:lnTo>
                  <a:lnTo>
                    <a:pt x="597030" y="209507"/>
                  </a:lnTo>
                  <a:lnTo>
                    <a:pt x="578454" y="165556"/>
                  </a:lnTo>
                  <a:lnTo>
                    <a:pt x="553541" y="125419"/>
                  </a:lnTo>
                  <a:lnTo>
                    <a:pt x="522922" y="89725"/>
                  </a:lnTo>
                  <a:lnTo>
                    <a:pt x="487228" y="59106"/>
                  </a:lnTo>
                  <a:lnTo>
                    <a:pt x="447091" y="34193"/>
                  </a:lnTo>
                  <a:lnTo>
                    <a:pt x="403140" y="15617"/>
                  </a:lnTo>
                  <a:lnTo>
                    <a:pt x="356007" y="4009"/>
                  </a:lnTo>
                  <a:lnTo>
                    <a:pt x="306324" y="0"/>
                  </a:lnTo>
                  <a:close/>
                </a:path>
              </a:pathLst>
            </a:custGeom>
            <a:solidFill>
              <a:srgbClr val="ED76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5582411" y="1242060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0" y="306324"/>
                  </a:moveTo>
                  <a:lnTo>
                    <a:pt x="4009" y="256640"/>
                  </a:lnTo>
                  <a:lnTo>
                    <a:pt x="15617" y="209507"/>
                  </a:lnTo>
                  <a:lnTo>
                    <a:pt x="34193" y="165556"/>
                  </a:lnTo>
                  <a:lnTo>
                    <a:pt x="59106" y="125419"/>
                  </a:lnTo>
                  <a:lnTo>
                    <a:pt x="89725" y="89725"/>
                  </a:lnTo>
                  <a:lnTo>
                    <a:pt x="125419" y="59106"/>
                  </a:lnTo>
                  <a:lnTo>
                    <a:pt x="165556" y="34193"/>
                  </a:lnTo>
                  <a:lnTo>
                    <a:pt x="209507" y="15617"/>
                  </a:lnTo>
                  <a:lnTo>
                    <a:pt x="256640" y="4009"/>
                  </a:lnTo>
                  <a:lnTo>
                    <a:pt x="306324" y="0"/>
                  </a:lnTo>
                  <a:lnTo>
                    <a:pt x="356007" y="4009"/>
                  </a:lnTo>
                  <a:lnTo>
                    <a:pt x="403140" y="15617"/>
                  </a:lnTo>
                  <a:lnTo>
                    <a:pt x="447091" y="34193"/>
                  </a:lnTo>
                  <a:lnTo>
                    <a:pt x="487228" y="59106"/>
                  </a:lnTo>
                  <a:lnTo>
                    <a:pt x="522922" y="89725"/>
                  </a:lnTo>
                  <a:lnTo>
                    <a:pt x="553541" y="125419"/>
                  </a:lnTo>
                  <a:lnTo>
                    <a:pt x="578454" y="165556"/>
                  </a:lnTo>
                  <a:lnTo>
                    <a:pt x="597030" y="209507"/>
                  </a:lnTo>
                  <a:lnTo>
                    <a:pt x="608638" y="256640"/>
                  </a:lnTo>
                  <a:lnTo>
                    <a:pt x="612648" y="306324"/>
                  </a:lnTo>
                  <a:lnTo>
                    <a:pt x="608638" y="356007"/>
                  </a:lnTo>
                  <a:lnTo>
                    <a:pt x="597030" y="403140"/>
                  </a:lnTo>
                  <a:lnTo>
                    <a:pt x="578454" y="447091"/>
                  </a:lnTo>
                  <a:lnTo>
                    <a:pt x="553541" y="487228"/>
                  </a:lnTo>
                  <a:lnTo>
                    <a:pt x="522922" y="522922"/>
                  </a:lnTo>
                  <a:lnTo>
                    <a:pt x="487228" y="553541"/>
                  </a:lnTo>
                  <a:lnTo>
                    <a:pt x="447091" y="578454"/>
                  </a:lnTo>
                  <a:lnTo>
                    <a:pt x="403140" y="597030"/>
                  </a:lnTo>
                  <a:lnTo>
                    <a:pt x="356007" y="608638"/>
                  </a:lnTo>
                  <a:lnTo>
                    <a:pt x="306324" y="612648"/>
                  </a:lnTo>
                  <a:lnTo>
                    <a:pt x="256640" y="608638"/>
                  </a:lnTo>
                  <a:lnTo>
                    <a:pt x="209507" y="597030"/>
                  </a:lnTo>
                  <a:lnTo>
                    <a:pt x="165556" y="578454"/>
                  </a:lnTo>
                  <a:lnTo>
                    <a:pt x="125419" y="553541"/>
                  </a:lnTo>
                  <a:lnTo>
                    <a:pt x="89725" y="522922"/>
                  </a:lnTo>
                  <a:lnTo>
                    <a:pt x="59106" y="487228"/>
                  </a:lnTo>
                  <a:lnTo>
                    <a:pt x="34193" y="447091"/>
                  </a:lnTo>
                  <a:lnTo>
                    <a:pt x="15617" y="403140"/>
                  </a:lnTo>
                  <a:lnTo>
                    <a:pt x="4009" y="356007"/>
                  </a:lnTo>
                  <a:lnTo>
                    <a:pt x="0" y="306324"/>
                  </a:lnTo>
                  <a:close/>
                </a:path>
              </a:pathLst>
            </a:custGeom>
            <a:ln w="12700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5810250" y="1383284"/>
            <a:ext cx="159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11336781" y="4178553"/>
            <a:ext cx="625475" cy="625475"/>
            <a:chOff x="11336781" y="4178553"/>
            <a:chExt cx="625475" cy="625475"/>
          </a:xfrm>
        </p:grpSpPr>
        <p:sp>
          <p:nvSpPr>
            <p:cNvPr id="83" name="object 83"/>
            <p:cNvSpPr/>
            <p:nvPr/>
          </p:nvSpPr>
          <p:spPr>
            <a:xfrm>
              <a:off x="11343131" y="4184903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306324" y="0"/>
                  </a:moveTo>
                  <a:lnTo>
                    <a:pt x="256640" y="4009"/>
                  </a:lnTo>
                  <a:lnTo>
                    <a:pt x="209507" y="15617"/>
                  </a:lnTo>
                  <a:lnTo>
                    <a:pt x="165556" y="34193"/>
                  </a:lnTo>
                  <a:lnTo>
                    <a:pt x="125419" y="59106"/>
                  </a:lnTo>
                  <a:lnTo>
                    <a:pt x="89725" y="89725"/>
                  </a:lnTo>
                  <a:lnTo>
                    <a:pt x="59106" y="125419"/>
                  </a:lnTo>
                  <a:lnTo>
                    <a:pt x="34193" y="165556"/>
                  </a:lnTo>
                  <a:lnTo>
                    <a:pt x="15617" y="209507"/>
                  </a:lnTo>
                  <a:lnTo>
                    <a:pt x="4009" y="256640"/>
                  </a:lnTo>
                  <a:lnTo>
                    <a:pt x="0" y="306324"/>
                  </a:lnTo>
                  <a:lnTo>
                    <a:pt x="4009" y="356007"/>
                  </a:lnTo>
                  <a:lnTo>
                    <a:pt x="15617" y="403140"/>
                  </a:lnTo>
                  <a:lnTo>
                    <a:pt x="34193" y="447091"/>
                  </a:lnTo>
                  <a:lnTo>
                    <a:pt x="59106" y="487228"/>
                  </a:lnTo>
                  <a:lnTo>
                    <a:pt x="89725" y="522922"/>
                  </a:lnTo>
                  <a:lnTo>
                    <a:pt x="125419" y="553541"/>
                  </a:lnTo>
                  <a:lnTo>
                    <a:pt x="165556" y="578454"/>
                  </a:lnTo>
                  <a:lnTo>
                    <a:pt x="209507" y="597030"/>
                  </a:lnTo>
                  <a:lnTo>
                    <a:pt x="256640" y="608638"/>
                  </a:lnTo>
                  <a:lnTo>
                    <a:pt x="306324" y="612648"/>
                  </a:lnTo>
                  <a:lnTo>
                    <a:pt x="356007" y="608638"/>
                  </a:lnTo>
                  <a:lnTo>
                    <a:pt x="403140" y="597030"/>
                  </a:lnTo>
                  <a:lnTo>
                    <a:pt x="447091" y="578454"/>
                  </a:lnTo>
                  <a:lnTo>
                    <a:pt x="487228" y="553541"/>
                  </a:lnTo>
                  <a:lnTo>
                    <a:pt x="522922" y="522922"/>
                  </a:lnTo>
                  <a:lnTo>
                    <a:pt x="553541" y="487228"/>
                  </a:lnTo>
                  <a:lnTo>
                    <a:pt x="578454" y="447091"/>
                  </a:lnTo>
                  <a:lnTo>
                    <a:pt x="597030" y="403140"/>
                  </a:lnTo>
                  <a:lnTo>
                    <a:pt x="608638" y="356007"/>
                  </a:lnTo>
                  <a:lnTo>
                    <a:pt x="612648" y="306324"/>
                  </a:lnTo>
                  <a:lnTo>
                    <a:pt x="608638" y="256640"/>
                  </a:lnTo>
                  <a:lnTo>
                    <a:pt x="597030" y="209507"/>
                  </a:lnTo>
                  <a:lnTo>
                    <a:pt x="578454" y="165556"/>
                  </a:lnTo>
                  <a:lnTo>
                    <a:pt x="553541" y="125419"/>
                  </a:lnTo>
                  <a:lnTo>
                    <a:pt x="522922" y="89725"/>
                  </a:lnTo>
                  <a:lnTo>
                    <a:pt x="487228" y="59106"/>
                  </a:lnTo>
                  <a:lnTo>
                    <a:pt x="447091" y="34193"/>
                  </a:lnTo>
                  <a:lnTo>
                    <a:pt x="403140" y="15617"/>
                  </a:lnTo>
                  <a:lnTo>
                    <a:pt x="356007" y="4009"/>
                  </a:lnTo>
                  <a:lnTo>
                    <a:pt x="306324" y="0"/>
                  </a:lnTo>
                  <a:close/>
                </a:path>
              </a:pathLst>
            </a:custGeom>
            <a:solidFill>
              <a:srgbClr val="ED76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1343131" y="4184903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0" y="306324"/>
                  </a:moveTo>
                  <a:lnTo>
                    <a:pt x="4009" y="256640"/>
                  </a:lnTo>
                  <a:lnTo>
                    <a:pt x="15617" y="209507"/>
                  </a:lnTo>
                  <a:lnTo>
                    <a:pt x="34193" y="165556"/>
                  </a:lnTo>
                  <a:lnTo>
                    <a:pt x="59106" y="125419"/>
                  </a:lnTo>
                  <a:lnTo>
                    <a:pt x="89725" y="89725"/>
                  </a:lnTo>
                  <a:lnTo>
                    <a:pt x="125419" y="59106"/>
                  </a:lnTo>
                  <a:lnTo>
                    <a:pt x="165556" y="34193"/>
                  </a:lnTo>
                  <a:lnTo>
                    <a:pt x="209507" y="15617"/>
                  </a:lnTo>
                  <a:lnTo>
                    <a:pt x="256640" y="4009"/>
                  </a:lnTo>
                  <a:lnTo>
                    <a:pt x="306324" y="0"/>
                  </a:lnTo>
                  <a:lnTo>
                    <a:pt x="356007" y="4009"/>
                  </a:lnTo>
                  <a:lnTo>
                    <a:pt x="403140" y="15617"/>
                  </a:lnTo>
                  <a:lnTo>
                    <a:pt x="447091" y="34193"/>
                  </a:lnTo>
                  <a:lnTo>
                    <a:pt x="487228" y="59106"/>
                  </a:lnTo>
                  <a:lnTo>
                    <a:pt x="522922" y="89725"/>
                  </a:lnTo>
                  <a:lnTo>
                    <a:pt x="553541" y="125419"/>
                  </a:lnTo>
                  <a:lnTo>
                    <a:pt x="578454" y="165556"/>
                  </a:lnTo>
                  <a:lnTo>
                    <a:pt x="597030" y="209507"/>
                  </a:lnTo>
                  <a:lnTo>
                    <a:pt x="608638" y="256640"/>
                  </a:lnTo>
                  <a:lnTo>
                    <a:pt x="612648" y="306324"/>
                  </a:lnTo>
                  <a:lnTo>
                    <a:pt x="608638" y="356007"/>
                  </a:lnTo>
                  <a:lnTo>
                    <a:pt x="597030" y="403140"/>
                  </a:lnTo>
                  <a:lnTo>
                    <a:pt x="578454" y="447091"/>
                  </a:lnTo>
                  <a:lnTo>
                    <a:pt x="553541" y="487228"/>
                  </a:lnTo>
                  <a:lnTo>
                    <a:pt x="522922" y="522922"/>
                  </a:lnTo>
                  <a:lnTo>
                    <a:pt x="487228" y="553541"/>
                  </a:lnTo>
                  <a:lnTo>
                    <a:pt x="447091" y="578454"/>
                  </a:lnTo>
                  <a:lnTo>
                    <a:pt x="403140" y="597030"/>
                  </a:lnTo>
                  <a:lnTo>
                    <a:pt x="356007" y="608638"/>
                  </a:lnTo>
                  <a:lnTo>
                    <a:pt x="306324" y="612648"/>
                  </a:lnTo>
                  <a:lnTo>
                    <a:pt x="256640" y="608638"/>
                  </a:lnTo>
                  <a:lnTo>
                    <a:pt x="209507" y="597030"/>
                  </a:lnTo>
                  <a:lnTo>
                    <a:pt x="165556" y="578454"/>
                  </a:lnTo>
                  <a:lnTo>
                    <a:pt x="125419" y="553541"/>
                  </a:lnTo>
                  <a:lnTo>
                    <a:pt x="89725" y="522922"/>
                  </a:lnTo>
                  <a:lnTo>
                    <a:pt x="59106" y="487228"/>
                  </a:lnTo>
                  <a:lnTo>
                    <a:pt x="34193" y="447091"/>
                  </a:lnTo>
                  <a:lnTo>
                    <a:pt x="15617" y="403140"/>
                  </a:lnTo>
                  <a:lnTo>
                    <a:pt x="4009" y="356007"/>
                  </a:lnTo>
                  <a:lnTo>
                    <a:pt x="0" y="306324"/>
                  </a:lnTo>
                  <a:close/>
                </a:path>
              </a:pathLst>
            </a:custGeom>
            <a:ln w="12700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11571478" y="4327397"/>
            <a:ext cx="159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8555" y="1985772"/>
            <a:ext cx="4456430" cy="3680460"/>
            <a:chOff x="638555" y="1985772"/>
            <a:chExt cx="4456430" cy="3680460"/>
          </a:xfrm>
        </p:grpSpPr>
        <p:sp>
          <p:nvSpPr>
            <p:cNvPr id="3" name="object 3"/>
            <p:cNvSpPr/>
            <p:nvPr/>
          </p:nvSpPr>
          <p:spPr>
            <a:xfrm>
              <a:off x="3968750" y="2287905"/>
              <a:ext cx="103505" cy="683260"/>
            </a:xfrm>
            <a:custGeom>
              <a:avLst/>
              <a:gdLst/>
              <a:ahLst/>
              <a:cxnLst/>
              <a:rect l="l" t="t" r="r" b="b"/>
              <a:pathLst>
                <a:path w="103504" h="683260">
                  <a:moveTo>
                    <a:pt x="5587" y="615188"/>
                  </a:moveTo>
                  <a:lnTo>
                    <a:pt x="2921" y="617601"/>
                  </a:lnTo>
                  <a:lnTo>
                    <a:pt x="253" y="619887"/>
                  </a:lnTo>
                  <a:lnTo>
                    <a:pt x="0" y="623824"/>
                  </a:lnTo>
                  <a:lnTo>
                    <a:pt x="2286" y="626491"/>
                  </a:lnTo>
                  <a:lnTo>
                    <a:pt x="51562" y="682752"/>
                  </a:lnTo>
                  <a:lnTo>
                    <a:pt x="60015" y="673100"/>
                  </a:lnTo>
                  <a:lnTo>
                    <a:pt x="45212" y="673100"/>
                  </a:lnTo>
                  <a:lnTo>
                    <a:pt x="45212" y="656136"/>
                  </a:lnTo>
                  <a:lnTo>
                    <a:pt x="11937" y="618109"/>
                  </a:lnTo>
                  <a:lnTo>
                    <a:pt x="9525" y="615442"/>
                  </a:lnTo>
                  <a:lnTo>
                    <a:pt x="5587" y="615188"/>
                  </a:lnTo>
                  <a:close/>
                </a:path>
                <a:path w="103504" h="683260">
                  <a:moveTo>
                    <a:pt x="45212" y="656136"/>
                  </a:moveTo>
                  <a:lnTo>
                    <a:pt x="45212" y="673100"/>
                  </a:lnTo>
                  <a:lnTo>
                    <a:pt x="57912" y="673100"/>
                  </a:lnTo>
                  <a:lnTo>
                    <a:pt x="57912" y="668909"/>
                  </a:lnTo>
                  <a:lnTo>
                    <a:pt x="46736" y="668909"/>
                  </a:lnTo>
                  <a:lnTo>
                    <a:pt x="51562" y="663393"/>
                  </a:lnTo>
                  <a:lnTo>
                    <a:pt x="45212" y="656136"/>
                  </a:lnTo>
                  <a:close/>
                </a:path>
                <a:path w="103504" h="683260">
                  <a:moveTo>
                    <a:pt x="97536" y="615188"/>
                  </a:moveTo>
                  <a:lnTo>
                    <a:pt x="93599" y="615442"/>
                  </a:lnTo>
                  <a:lnTo>
                    <a:pt x="91186" y="618109"/>
                  </a:lnTo>
                  <a:lnTo>
                    <a:pt x="57912" y="656136"/>
                  </a:lnTo>
                  <a:lnTo>
                    <a:pt x="57912" y="673100"/>
                  </a:lnTo>
                  <a:lnTo>
                    <a:pt x="60015" y="673100"/>
                  </a:lnTo>
                  <a:lnTo>
                    <a:pt x="100837" y="626491"/>
                  </a:lnTo>
                  <a:lnTo>
                    <a:pt x="103124" y="623824"/>
                  </a:lnTo>
                  <a:lnTo>
                    <a:pt x="102870" y="619887"/>
                  </a:lnTo>
                  <a:lnTo>
                    <a:pt x="100202" y="617601"/>
                  </a:lnTo>
                  <a:lnTo>
                    <a:pt x="97536" y="615188"/>
                  </a:lnTo>
                  <a:close/>
                </a:path>
                <a:path w="103504" h="683260">
                  <a:moveTo>
                    <a:pt x="51562" y="663393"/>
                  </a:moveTo>
                  <a:lnTo>
                    <a:pt x="46736" y="668909"/>
                  </a:lnTo>
                  <a:lnTo>
                    <a:pt x="56387" y="668909"/>
                  </a:lnTo>
                  <a:lnTo>
                    <a:pt x="51562" y="663393"/>
                  </a:lnTo>
                  <a:close/>
                </a:path>
                <a:path w="103504" h="683260">
                  <a:moveTo>
                    <a:pt x="57912" y="656136"/>
                  </a:moveTo>
                  <a:lnTo>
                    <a:pt x="51562" y="663393"/>
                  </a:lnTo>
                  <a:lnTo>
                    <a:pt x="56387" y="668909"/>
                  </a:lnTo>
                  <a:lnTo>
                    <a:pt x="57912" y="668909"/>
                  </a:lnTo>
                  <a:lnTo>
                    <a:pt x="57912" y="656136"/>
                  </a:lnTo>
                  <a:close/>
                </a:path>
                <a:path w="103504" h="683260">
                  <a:moveTo>
                    <a:pt x="57912" y="622300"/>
                  </a:moveTo>
                  <a:lnTo>
                    <a:pt x="45212" y="622300"/>
                  </a:lnTo>
                  <a:lnTo>
                    <a:pt x="45212" y="656136"/>
                  </a:lnTo>
                  <a:lnTo>
                    <a:pt x="51562" y="663393"/>
                  </a:lnTo>
                  <a:lnTo>
                    <a:pt x="57912" y="656136"/>
                  </a:lnTo>
                  <a:lnTo>
                    <a:pt x="57912" y="622300"/>
                  </a:lnTo>
                  <a:close/>
                </a:path>
                <a:path w="103504" h="683260">
                  <a:moveTo>
                    <a:pt x="57912" y="533400"/>
                  </a:moveTo>
                  <a:lnTo>
                    <a:pt x="45212" y="533400"/>
                  </a:lnTo>
                  <a:lnTo>
                    <a:pt x="45212" y="584200"/>
                  </a:lnTo>
                  <a:lnTo>
                    <a:pt x="57912" y="584200"/>
                  </a:lnTo>
                  <a:lnTo>
                    <a:pt x="57912" y="533400"/>
                  </a:lnTo>
                  <a:close/>
                </a:path>
                <a:path w="103504" h="683260">
                  <a:moveTo>
                    <a:pt x="57912" y="444500"/>
                  </a:moveTo>
                  <a:lnTo>
                    <a:pt x="45212" y="444500"/>
                  </a:lnTo>
                  <a:lnTo>
                    <a:pt x="45212" y="495300"/>
                  </a:lnTo>
                  <a:lnTo>
                    <a:pt x="57912" y="495300"/>
                  </a:lnTo>
                  <a:lnTo>
                    <a:pt x="57912" y="444500"/>
                  </a:lnTo>
                  <a:close/>
                </a:path>
                <a:path w="103504" h="683260">
                  <a:moveTo>
                    <a:pt x="57912" y="355600"/>
                  </a:moveTo>
                  <a:lnTo>
                    <a:pt x="45212" y="355600"/>
                  </a:lnTo>
                  <a:lnTo>
                    <a:pt x="45212" y="406400"/>
                  </a:lnTo>
                  <a:lnTo>
                    <a:pt x="57912" y="406400"/>
                  </a:lnTo>
                  <a:lnTo>
                    <a:pt x="57912" y="355600"/>
                  </a:lnTo>
                  <a:close/>
                </a:path>
                <a:path w="103504" h="683260">
                  <a:moveTo>
                    <a:pt x="57912" y="266700"/>
                  </a:moveTo>
                  <a:lnTo>
                    <a:pt x="45212" y="266700"/>
                  </a:lnTo>
                  <a:lnTo>
                    <a:pt x="45212" y="317500"/>
                  </a:lnTo>
                  <a:lnTo>
                    <a:pt x="57912" y="317500"/>
                  </a:lnTo>
                  <a:lnTo>
                    <a:pt x="57912" y="266700"/>
                  </a:lnTo>
                  <a:close/>
                </a:path>
                <a:path w="103504" h="683260">
                  <a:moveTo>
                    <a:pt x="57912" y="177800"/>
                  </a:moveTo>
                  <a:lnTo>
                    <a:pt x="45212" y="177800"/>
                  </a:lnTo>
                  <a:lnTo>
                    <a:pt x="45212" y="228600"/>
                  </a:lnTo>
                  <a:lnTo>
                    <a:pt x="57912" y="228600"/>
                  </a:lnTo>
                  <a:lnTo>
                    <a:pt x="57912" y="177800"/>
                  </a:lnTo>
                  <a:close/>
                </a:path>
                <a:path w="103504" h="683260">
                  <a:moveTo>
                    <a:pt x="57912" y="88900"/>
                  </a:moveTo>
                  <a:lnTo>
                    <a:pt x="45212" y="88900"/>
                  </a:lnTo>
                  <a:lnTo>
                    <a:pt x="45212" y="139700"/>
                  </a:lnTo>
                  <a:lnTo>
                    <a:pt x="57912" y="139700"/>
                  </a:lnTo>
                  <a:lnTo>
                    <a:pt x="57912" y="88900"/>
                  </a:lnTo>
                  <a:close/>
                </a:path>
                <a:path w="103504" h="683260">
                  <a:moveTo>
                    <a:pt x="57912" y="0"/>
                  </a:moveTo>
                  <a:lnTo>
                    <a:pt x="45212" y="0"/>
                  </a:lnTo>
                  <a:lnTo>
                    <a:pt x="45212" y="50800"/>
                  </a:lnTo>
                  <a:lnTo>
                    <a:pt x="57912" y="50800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820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555" y="1985772"/>
              <a:ext cx="4456176" cy="36804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78481" y="2763012"/>
              <a:ext cx="789305" cy="262890"/>
            </a:xfrm>
            <a:custGeom>
              <a:avLst/>
              <a:gdLst/>
              <a:ahLst/>
              <a:cxnLst/>
              <a:rect l="l" t="t" r="r" b="b"/>
              <a:pathLst>
                <a:path w="789305" h="262889">
                  <a:moveTo>
                    <a:pt x="761618" y="227644"/>
                  </a:moveTo>
                  <a:lnTo>
                    <a:pt x="712851" y="250825"/>
                  </a:lnTo>
                  <a:lnTo>
                    <a:pt x="711454" y="254635"/>
                  </a:lnTo>
                  <a:lnTo>
                    <a:pt x="714501" y="260985"/>
                  </a:lnTo>
                  <a:lnTo>
                    <a:pt x="718312" y="262382"/>
                  </a:lnTo>
                  <a:lnTo>
                    <a:pt x="781463" y="232283"/>
                  </a:lnTo>
                  <a:lnTo>
                    <a:pt x="778001" y="232283"/>
                  </a:lnTo>
                  <a:lnTo>
                    <a:pt x="761618" y="227644"/>
                  </a:lnTo>
                  <a:close/>
                </a:path>
                <a:path w="789305" h="262889">
                  <a:moveTo>
                    <a:pt x="770439" y="223454"/>
                  </a:moveTo>
                  <a:lnTo>
                    <a:pt x="761618" y="227644"/>
                  </a:lnTo>
                  <a:lnTo>
                    <a:pt x="778001" y="232283"/>
                  </a:lnTo>
                  <a:lnTo>
                    <a:pt x="778744" y="229615"/>
                  </a:lnTo>
                  <a:lnTo>
                    <a:pt x="774445" y="229615"/>
                  </a:lnTo>
                  <a:lnTo>
                    <a:pt x="770439" y="223454"/>
                  </a:lnTo>
                  <a:close/>
                </a:path>
                <a:path w="789305" h="262889">
                  <a:moveTo>
                    <a:pt x="742442" y="162305"/>
                  </a:moveTo>
                  <a:lnTo>
                    <a:pt x="739520" y="164211"/>
                  </a:lnTo>
                  <a:lnTo>
                    <a:pt x="736473" y="166115"/>
                  </a:lnTo>
                  <a:lnTo>
                    <a:pt x="735711" y="170052"/>
                  </a:lnTo>
                  <a:lnTo>
                    <a:pt x="765209" y="215413"/>
                  </a:lnTo>
                  <a:lnTo>
                    <a:pt x="781431" y="219963"/>
                  </a:lnTo>
                  <a:lnTo>
                    <a:pt x="778001" y="232283"/>
                  </a:lnTo>
                  <a:lnTo>
                    <a:pt x="781463" y="232283"/>
                  </a:lnTo>
                  <a:lnTo>
                    <a:pt x="788924" y="228726"/>
                  </a:lnTo>
                  <a:lnTo>
                    <a:pt x="746379" y="163195"/>
                  </a:lnTo>
                  <a:lnTo>
                    <a:pt x="742442" y="162305"/>
                  </a:lnTo>
                  <a:close/>
                </a:path>
                <a:path w="789305" h="262889">
                  <a:moveTo>
                    <a:pt x="776986" y="220345"/>
                  </a:moveTo>
                  <a:lnTo>
                    <a:pt x="770439" y="223454"/>
                  </a:lnTo>
                  <a:lnTo>
                    <a:pt x="774445" y="229615"/>
                  </a:lnTo>
                  <a:lnTo>
                    <a:pt x="776986" y="220345"/>
                  </a:lnTo>
                  <a:close/>
                </a:path>
                <a:path w="789305" h="262889">
                  <a:moveTo>
                    <a:pt x="781324" y="220345"/>
                  </a:moveTo>
                  <a:lnTo>
                    <a:pt x="776986" y="220345"/>
                  </a:lnTo>
                  <a:lnTo>
                    <a:pt x="774445" y="229615"/>
                  </a:lnTo>
                  <a:lnTo>
                    <a:pt x="778744" y="229615"/>
                  </a:lnTo>
                  <a:lnTo>
                    <a:pt x="781324" y="220345"/>
                  </a:lnTo>
                  <a:close/>
                </a:path>
                <a:path w="789305" h="262889">
                  <a:moveTo>
                    <a:pt x="732536" y="206248"/>
                  </a:moveTo>
                  <a:lnTo>
                    <a:pt x="729107" y="218439"/>
                  </a:lnTo>
                  <a:lnTo>
                    <a:pt x="761618" y="227644"/>
                  </a:lnTo>
                  <a:lnTo>
                    <a:pt x="770439" y="223454"/>
                  </a:lnTo>
                  <a:lnTo>
                    <a:pt x="765209" y="215413"/>
                  </a:lnTo>
                  <a:lnTo>
                    <a:pt x="732536" y="206248"/>
                  </a:lnTo>
                  <a:close/>
                </a:path>
                <a:path w="789305" h="262889">
                  <a:moveTo>
                    <a:pt x="765209" y="215413"/>
                  </a:moveTo>
                  <a:lnTo>
                    <a:pt x="770439" y="223454"/>
                  </a:lnTo>
                  <a:lnTo>
                    <a:pt x="776986" y="220345"/>
                  </a:lnTo>
                  <a:lnTo>
                    <a:pt x="781324" y="220345"/>
                  </a:lnTo>
                  <a:lnTo>
                    <a:pt x="781431" y="219963"/>
                  </a:lnTo>
                  <a:lnTo>
                    <a:pt x="765209" y="215413"/>
                  </a:lnTo>
                  <a:close/>
                </a:path>
                <a:path w="789305" h="262889">
                  <a:moveTo>
                    <a:pt x="647065" y="181990"/>
                  </a:moveTo>
                  <a:lnTo>
                    <a:pt x="643509" y="194183"/>
                  </a:lnTo>
                  <a:lnTo>
                    <a:pt x="692404" y="208025"/>
                  </a:lnTo>
                  <a:lnTo>
                    <a:pt x="695832" y="195834"/>
                  </a:lnTo>
                  <a:lnTo>
                    <a:pt x="647065" y="181990"/>
                  </a:lnTo>
                  <a:close/>
                </a:path>
                <a:path w="789305" h="262889">
                  <a:moveTo>
                    <a:pt x="561467" y="157861"/>
                  </a:moveTo>
                  <a:lnTo>
                    <a:pt x="558038" y="170052"/>
                  </a:lnTo>
                  <a:lnTo>
                    <a:pt x="606932" y="183896"/>
                  </a:lnTo>
                  <a:lnTo>
                    <a:pt x="610362" y="171576"/>
                  </a:lnTo>
                  <a:lnTo>
                    <a:pt x="561467" y="157861"/>
                  </a:lnTo>
                  <a:close/>
                </a:path>
                <a:path w="789305" h="262889">
                  <a:moveTo>
                    <a:pt x="475869" y="133603"/>
                  </a:moveTo>
                  <a:lnTo>
                    <a:pt x="472440" y="145796"/>
                  </a:lnTo>
                  <a:lnTo>
                    <a:pt x="521335" y="159638"/>
                  </a:lnTo>
                  <a:lnTo>
                    <a:pt x="524763" y="147447"/>
                  </a:lnTo>
                  <a:lnTo>
                    <a:pt x="475869" y="133603"/>
                  </a:lnTo>
                  <a:close/>
                </a:path>
                <a:path w="789305" h="262889">
                  <a:moveTo>
                    <a:pt x="390398" y="109474"/>
                  </a:moveTo>
                  <a:lnTo>
                    <a:pt x="386969" y="121665"/>
                  </a:lnTo>
                  <a:lnTo>
                    <a:pt x="435863" y="135509"/>
                  </a:lnTo>
                  <a:lnTo>
                    <a:pt x="439293" y="123189"/>
                  </a:lnTo>
                  <a:lnTo>
                    <a:pt x="390398" y="109474"/>
                  </a:lnTo>
                  <a:close/>
                </a:path>
                <a:path w="789305" h="262889">
                  <a:moveTo>
                    <a:pt x="304800" y="85216"/>
                  </a:moveTo>
                  <a:lnTo>
                    <a:pt x="301370" y="97409"/>
                  </a:lnTo>
                  <a:lnTo>
                    <a:pt x="350266" y="111251"/>
                  </a:lnTo>
                  <a:lnTo>
                    <a:pt x="353694" y="99060"/>
                  </a:lnTo>
                  <a:lnTo>
                    <a:pt x="304800" y="85216"/>
                  </a:lnTo>
                  <a:close/>
                </a:path>
                <a:path w="789305" h="262889">
                  <a:moveTo>
                    <a:pt x="219329" y="60960"/>
                  </a:moveTo>
                  <a:lnTo>
                    <a:pt x="215773" y="73278"/>
                  </a:lnTo>
                  <a:lnTo>
                    <a:pt x="264668" y="87122"/>
                  </a:lnTo>
                  <a:lnTo>
                    <a:pt x="268224" y="74802"/>
                  </a:lnTo>
                  <a:lnTo>
                    <a:pt x="219329" y="60960"/>
                  </a:lnTo>
                  <a:close/>
                </a:path>
                <a:path w="789305" h="262889">
                  <a:moveTo>
                    <a:pt x="133731" y="36829"/>
                  </a:moveTo>
                  <a:lnTo>
                    <a:pt x="130301" y="49022"/>
                  </a:lnTo>
                  <a:lnTo>
                    <a:pt x="179197" y="62864"/>
                  </a:lnTo>
                  <a:lnTo>
                    <a:pt x="182625" y="50673"/>
                  </a:lnTo>
                  <a:lnTo>
                    <a:pt x="133731" y="36829"/>
                  </a:lnTo>
                  <a:close/>
                </a:path>
                <a:path w="789305" h="262889">
                  <a:moveTo>
                    <a:pt x="48260" y="12573"/>
                  </a:moveTo>
                  <a:lnTo>
                    <a:pt x="44704" y="24891"/>
                  </a:lnTo>
                  <a:lnTo>
                    <a:pt x="93599" y="38735"/>
                  </a:lnTo>
                  <a:lnTo>
                    <a:pt x="97028" y="26415"/>
                  </a:lnTo>
                  <a:lnTo>
                    <a:pt x="48260" y="12573"/>
                  </a:lnTo>
                  <a:close/>
                </a:path>
                <a:path w="789305" h="262889">
                  <a:moveTo>
                    <a:pt x="3556" y="0"/>
                  </a:moveTo>
                  <a:lnTo>
                    <a:pt x="0" y="12191"/>
                  </a:lnTo>
                  <a:lnTo>
                    <a:pt x="8128" y="14477"/>
                  </a:lnTo>
                  <a:lnTo>
                    <a:pt x="11556" y="2286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ED767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3448" y="3221736"/>
              <a:ext cx="702563" cy="7254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5963920" cy="11322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4600"/>
              </a:lnSpc>
              <a:spcBef>
                <a:spcPts val="95"/>
              </a:spcBef>
            </a:pPr>
            <a:r>
              <a:rPr dirty="0" sz="4000" spc="229"/>
              <a:t>AWS</a:t>
            </a:r>
            <a:r>
              <a:rPr dirty="0" sz="4000" spc="-180"/>
              <a:t> </a:t>
            </a:r>
            <a:r>
              <a:rPr dirty="0" sz="4000" spc="65"/>
              <a:t>AppFlow</a:t>
            </a:r>
            <a:endParaRPr sz="4000"/>
          </a:p>
          <a:p>
            <a:pPr marL="12700">
              <a:lnSpc>
                <a:spcPts val="4120"/>
              </a:lnSpc>
            </a:pPr>
            <a:r>
              <a:rPr dirty="0" sz="3600" spc="55"/>
              <a:t>No-code</a:t>
            </a:r>
            <a:r>
              <a:rPr dirty="0" sz="3600" spc="-160"/>
              <a:t> </a:t>
            </a:r>
            <a:r>
              <a:rPr dirty="0" sz="3600" spc="35"/>
              <a:t>integration</a:t>
            </a:r>
            <a:r>
              <a:rPr dirty="0" sz="3600" spc="-180"/>
              <a:t> </a:t>
            </a:r>
            <a:r>
              <a:rPr dirty="0" sz="3600" spc="-60"/>
              <a:t>service</a:t>
            </a:r>
            <a:endParaRPr sz="3600"/>
          </a:p>
        </p:txBody>
      </p:sp>
      <p:sp>
        <p:nvSpPr>
          <p:cNvPr id="8" name="object 8"/>
          <p:cNvSpPr/>
          <p:nvPr/>
        </p:nvSpPr>
        <p:spPr>
          <a:xfrm>
            <a:off x="7794497" y="4741926"/>
            <a:ext cx="4104640" cy="1569720"/>
          </a:xfrm>
          <a:custGeom>
            <a:avLst/>
            <a:gdLst/>
            <a:ahLst/>
            <a:cxnLst/>
            <a:rect l="l" t="t" r="r" b="b"/>
            <a:pathLst>
              <a:path w="4104640" h="1569720">
                <a:moveTo>
                  <a:pt x="0" y="261619"/>
                </a:moveTo>
                <a:lnTo>
                  <a:pt x="4213" y="214583"/>
                </a:lnTo>
                <a:lnTo>
                  <a:pt x="16363" y="170317"/>
                </a:lnTo>
                <a:lnTo>
                  <a:pt x="35710" y="129558"/>
                </a:lnTo>
                <a:lnTo>
                  <a:pt x="61517" y="93046"/>
                </a:lnTo>
                <a:lnTo>
                  <a:pt x="93046" y="61517"/>
                </a:lnTo>
                <a:lnTo>
                  <a:pt x="129558" y="35710"/>
                </a:lnTo>
                <a:lnTo>
                  <a:pt x="170317" y="16363"/>
                </a:lnTo>
                <a:lnTo>
                  <a:pt x="214583" y="4213"/>
                </a:lnTo>
                <a:lnTo>
                  <a:pt x="261620" y="0"/>
                </a:lnTo>
                <a:lnTo>
                  <a:pt x="3842511" y="0"/>
                </a:lnTo>
                <a:lnTo>
                  <a:pt x="3889548" y="4213"/>
                </a:lnTo>
                <a:lnTo>
                  <a:pt x="3933814" y="16363"/>
                </a:lnTo>
                <a:lnTo>
                  <a:pt x="3974573" y="35710"/>
                </a:lnTo>
                <a:lnTo>
                  <a:pt x="4011085" y="61517"/>
                </a:lnTo>
                <a:lnTo>
                  <a:pt x="4042614" y="93046"/>
                </a:lnTo>
                <a:lnTo>
                  <a:pt x="4068421" y="129558"/>
                </a:lnTo>
                <a:lnTo>
                  <a:pt x="4087768" y="170317"/>
                </a:lnTo>
                <a:lnTo>
                  <a:pt x="4099918" y="214583"/>
                </a:lnTo>
                <a:lnTo>
                  <a:pt x="4104131" y="261619"/>
                </a:lnTo>
                <a:lnTo>
                  <a:pt x="4104131" y="1308100"/>
                </a:lnTo>
                <a:lnTo>
                  <a:pt x="4099918" y="1355126"/>
                </a:lnTo>
                <a:lnTo>
                  <a:pt x="4087768" y="1399387"/>
                </a:lnTo>
                <a:lnTo>
                  <a:pt x="4068421" y="1440144"/>
                </a:lnTo>
                <a:lnTo>
                  <a:pt x="4042614" y="1476658"/>
                </a:lnTo>
                <a:lnTo>
                  <a:pt x="4011085" y="1508189"/>
                </a:lnTo>
                <a:lnTo>
                  <a:pt x="3974573" y="1534001"/>
                </a:lnTo>
                <a:lnTo>
                  <a:pt x="3933814" y="1553352"/>
                </a:lnTo>
                <a:lnTo>
                  <a:pt x="3889548" y="1565504"/>
                </a:lnTo>
                <a:lnTo>
                  <a:pt x="3842511" y="1569720"/>
                </a:lnTo>
                <a:lnTo>
                  <a:pt x="261620" y="1569720"/>
                </a:lnTo>
                <a:lnTo>
                  <a:pt x="214583" y="1565504"/>
                </a:lnTo>
                <a:lnTo>
                  <a:pt x="170317" y="1553352"/>
                </a:lnTo>
                <a:lnTo>
                  <a:pt x="129558" y="1534001"/>
                </a:lnTo>
                <a:lnTo>
                  <a:pt x="93046" y="1508189"/>
                </a:lnTo>
                <a:lnTo>
                  <a:pt x="61517" y="1476658"/>
                </a:lnTo>
                <a:lnTo>
                  <a:pt x="35710" y="1440144"/>
                </a:lnTo>
                <a:lnTo>
                  <a:pt x="16363" y="1399387"/>
                </a:lnTo>
                <a:lnTo>
                  <a:pt x="4213" y="1355126"/>
                </a:lnTo>
                <a:lnTo>
                  <a:pt x="0" y="1308100"/>
                </a:lnTo>
                <a:lnTo>
                  <a:pt x="0" y="261619"/>
                </a:lnTo>
                <a:close/>
              </a:path>
            </a:pathLst>
          </a:custGeom>
          <a:ln w="28575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904733" y="4759614"/>
            <a:ext cx="3799204" cy="135255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413384">
              <a:lnSpc>
                <a:spcPct val="100000"/>
              </a:lnSpc>
              <a:spcBef>
                <a:spcPts val="705"/>
              </a:spcBef>
            </a:pPr>
            <a:r>
              <a:rPr dirty="0" sz="1800" spc="80" b="1">
                <a:solidFill>
                  <a:srgbClr val="FFFFFF"/>
                </a:solidFill>
                <a:latin typeface="Trebuchet MS"/>
                <a:cs typeface="Trebuchet MS"/>
              </a:rPr>
              <a:t>Usage</a:t>
            </a:r>
            <a:r>
              <a:rPr dirty="0" sz="1800" spc="-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70" b="1">
                <a:solidFill>
                  <a:srgbClr val="FFFFFF"/>
                </a:solidFill>
                <a:latin typeface="Trebuchet MS"/>
                <a:cs typeface="Trebuchet MS"/>
              </a:rPr>
              <a:t>during</a:t>
            </a:r>
            <a:r>
              <a:rPr dirty="0" sz="18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75" b="1">
                <a:solidFill>
                  <a:srgbClr val="FFFFFF"/>
                </a:solidFill>
                <a:latin typeface="Trebuchet MS"/>
                <a:cs typeface="Trebuchet MS"/>
              </a:rPr>
              <a:t>workshop</a:t>
            </a:r>
            <a:endParaRPr sz="18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Retrieval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Credit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Bureau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API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custom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connector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Export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35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94497" y="1514094"/>
            <a:ext cx="4104640" cy="3017520"/>
          </a:xfrm>
          <a:custGeom>
            <a:avLst/>
            <a:gdLst/>
            <a:ahLst/>
            <a:cxnLst/>
            <a:rect l="l" t="t" r="r" b="b"/>
            <a:pathLst>
              <a:path w="4104640" h="3017520">
                <a:moveTo>
                  <a:pt x="0" y="373125"/>
                </a:moveTo>
                <a:lnTo>
                  <a:pt x="2906" y="326312"/>
                </a:lnTo>
                <a:lnTo>
                  <a:pt x="11392" y="281236"/>
                </a:lnTo>
                <a:lnTo>
                  <a:pt x="25109" y="238247"/>
                </a:lnTo>
                <a:lnTo>
                  <a:pt x="43707" y="197695"/>
                </a:lnTo>
                <a:lnTo>
                  <a:pt x="66838" y="159929"/>
                </a:lnTo>
                <a:lnTo>
                  <a:pt x="94151" y="125298"/>
                </a:lnTo>
                <a:lnTo>
                  <a:pt x="125298" y="94151"/>
                </a:lnTo>
                <a:lnTo>
                  <a:pt x="159929" y="66838"/>
                </a:lnTo>
                <a:lnTo>
                  <a:pt x="197695" y="43707"/>
                </a:lnTo>
                <a:lnTo>
                  <a:pt x="238247" y="25109"/>
                </a:lnTo>
                <a:lnTo>
                  <a:pt x="281236" y="11392"/>
                </a:lnTo>
                <a:lnTo>
                  <a:pt x="326312" y="2906"/>
                </a:lnTo>
                <a:lnTo>
                  <a:pt x="373125" y="0"/>
                </a:lnTo>
                <a:lnTo>
                  <a:pt x="3731005" y="0"/>
                </a:lnTo>
                <a:lnTo>
                  <a:pt x="3777819" y="2906"/>
                </a:lnTo>
                <a:lnTo>
                  <a:pt x="3822895" y="11392"/>
                </a:lnTo>
                <a:lnTo>
                  <a:pt x="3865884" y="25109"/>
                </a:lnTo>
                <a:lnTo>
                  <a:pt x="3906436" y="43707"/>
                </a:lnTo>
                <a:lnTo>
                  <a:pt x="3944202" y="66838"/>
                </a:lnTo>
                <a:lnTo>
                  <a:pt x="3978833" y="94151"/>
                </a:lnTo>
                <a:lnTo>
                  <a:pt x="4009980" y="125298"/>
                </a:lnTo>
                <a:lnTo>
                  <a:pt x="4037293" y="159929"/>
                </a:lnTo>
                <a:lnTo>
                  <a:pt x="4060424" y="197695"/>
                </a:lnTo>
                <a:lnTo>
                  <a:pt x="4079022" y="238247"/>
                </a:lnTo>
                <a:lnTo>
                  <a:pt x="4092739" y="281236"/>
                </a:lnTo>
                <a:lnTo>
                  <a:pt x="4101225" y="326312"/>
                </a:lnTo>
                <a:lnTo>
                  <a:pt x="4104131" y="373125"/>
                </a:lnTo>
                <a:lnTo>
                  <a:pt x="4104131" y="2644393"/>
                </a:lnTo>
                <a:lnTo>
                  <a:pt x="4101225" y="2691207"/>
                </a:lnTo>
                <a:lnTo>
                  <a:pt x="4092739" y="2736283"/>
                </a:lnTo>
                <a:lnTo>
                  <a:pt x="4079022" y="2779272"/>
                </a:lnTo>
                <a:lnTo>
                  <a:pt x="4060424" y="2819824"/>
                </a:lnTo>
                <a:lnTo>
                  <a:pt x="4037293" y="2857590"/>
                </a:lnTo>
                <a:lnTo>
                  <a:pt x="4009980" y="2892221"/>
                </a:lnTo>
                <a:lnTo>
                  <a:pt x="3978833" y="2923368"/>
                </a:lnTo>
                <a:lnTo>
                  <a:pt x="3944202" y="2950681"/>
                </a:lnTo>
                <a:lnTo>
                  <a:pt x="3906436" y="2973812"/>
                </a:lnTo>
                <a:lnTo>
                  <a:pt x="3865884" y="2992410"/>
                </a:lnTo>
                <a:lnTo>
                  <a:pt x="3822895" y="3006127"/>
                </a:lnTo>
                <a:lnTo>
                  <a:pt x="3777819" y="3014613"/>
                </a:lnTo>
                <a:lnTo>
                  <a:pt x="3731005" y="3017519"/>
                </a:lnTo>
                <a:lnTo>
                  <a:pt x="373125" y="3017519"/>
                </a:lnTo>
                <a:lnTo>
                  <a:pt x="326312" y="3014613"/>
                </a:lnTo>
                <a:lnTo>
                  <a:pt x="281236" y="3006127"/>
                </a:lnTo>
                <a:lnTo>
                  <a:pt x="238247" y="2992410"/>
                </a:lnTo>
                <a:lnTo>
                  <a:pt x="197695" y="2973812"/>
                </a:lnTo>
                <a:lnTo>
                  <a:pt x="159929" y="2950681"/>
                </a:lnTo>
                <a:lnTo>
                  <a:pt x="125298" y="2923368"/>
                </a:lnTo>
                <a:lnTo>
                  <a:pt x="94151" y="2892221"/>
                </a:lnTo>
                <a:lnTo>
                  <a:pt x="66838" y="2857590"/>
                </a:lnTo>
                <a:lnTo>
                  <a:pt x="43707" y="2819824"/>
                </a:lnTo>
                <a:lnTo>
                  <a:pt x="25109" y="2779272"/>
                </a:lnTo>
                <a:lnTo>
                  <a:pt x="11392" y="2736283"/>
                </a:lnTo>
                <a:lnTo>
                  <a:pt x="2906" y="2691207"/>
                </a:lnTo>
                <a:lnTo>
                  <a:pt x="0" y="2644393"/>
                </a:lnTo>
                <a:lnTo>
                  <a:pt x="0" y="373125"/>
                </a:lnTo>
                <a:close/>
              </a:path>
            </a:pathLst>
          </a:custGeom>
          <a:ln w="28575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937372" y="1564791"/>
            <a:ext cx="3715385" cy="279971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146810">
              <a:lnSpc>
                <a:spcPct val="100000"/>
              </a:lnSpc>
              <a:spcBef>
                <a:spcPts val="695"/>
              </a:spcBef>
            </a:pPr>
            <a:r>
              <a:rPr dirty="0" sz="1800" spc="100" b="1">
                <a:solidFill>
                  <a:srgbClr val="FFFFFF"/>
                </a:solidFill>
                <a:latin typeface="Trebuchet MS"/>
                <a:cs typeface="Trebuchet MS"/>
              </a:rPr>
              <a:t>Main</a:t>
            </a:r>
            <a:r>
              <a:rPr dirty="0" sz="18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 b="1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endParaRPr sz="1800">
              <a:latin typeface="Trebuchet MS"/>
              <a:cs typeface="Trebuchet MS"/>
            </a:endParaRPr>
          </a:p>
          <a:p>
            <a:pPr marL="299085" marR="570230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No-code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bi-directional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integration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between </a:t>
            </a:r>
            <a:r>
              <a:rPr dirty="0" sz="1800" spc="75">
                <a:solidFill>
                  <a:srgbClr val="FFFFFF"/>
                </a:solidFill>
                <a:latin typeface="Trebuchet MS"/>
                <a:cs typeface="Trebuchet MS"/>
              </a:rPr>
              <a:t>SaaS </a:t>
            </a:r>
            <a:r>
              <a:rPr dirty="0" sz="18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18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110">
                <a:solidFill>
                  <a:srgbClr val="FFFFFF"/>
                </a:solidFill>
                <a:latin typeface="Trebuchet MS"/>
                <a:cs typeface="Trebuchet MS"/>
              </a:rPr>
              <a:t>50+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existing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connectors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Trebuchet MS"/>
                <a:cs typeface="Trebuchet MS"/>
              </a:rPr>
              <a:t>SaaS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solutions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including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SAP,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SalesForce,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Google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endParaRPr sz="1800">
              <a:latin typeface="Trebuchet MS"/>
              <a:cs typeface="Trebuchet MS"/>
            </a:endParaRPr>
          </a:p>
          <a:p>
            <a:pPr marL="299085" marR="561340" indent="-28702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Possibility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custom </a:t>
            </a:r>
            <a:r>
              <a:rPr dirty="0" sz="1800" spc="-5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connectors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93466" y="3991736"/>
            <a:ext cx="11811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4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5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100" spc="-1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20" b="1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 spc="2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35" b="1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lo</a:t>
            </a:r>
            <a:r>
              <a:rPr dirty="0" sz="1100" spc="15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19576" y="2854817"/>
            <a:ext cx="683260" cy="708660"/>
            <a:chOff x="6519576" y="2854817"/>
            <a:chExt cx="683260" cy="708660"/>
          </a:xfrm>
        </p:grpSpPr>
        <p:sp>
          <p:nvSpPr>
            <p:cNvPr id="14" name="object 14"/>
            <p:cNvSpPr/>
            <p:nvPr/>
          </p:nvSpPr>
          <p:spPr>
            <a:xfrm>
              <a:off x="6519576" y="2854817"/>
              <a:ext cx="683260" cy="708660"/>
            </a:xfrm>
            <a:custGeom>
              <a:avLst/>
              <a:gdLst/>
              <a:ahLst/>
              <a:cxnLst/>
              <a:rect l="l" t="t" r="r" b="b"/>
              <a:pathLst>
                <a:path w="683259" h="708660">
                  <a:moveTo>
                    <a:pt x="683123" y="0"/>
                  </a:moveTo>
                  <a:lnTo>
                    <a:pt x="0" y="0"/>
                  </a:lnTo>
                  <a:lnTo>
                    <a:pt x="0" y="708107"/>
                  </a:lnTo>
                  <a:lnTo>
                    <a:pt x="683124" y="708107"/>
                  </a:lnTo>
                  <a:lnTo>
                    <a:pt x="6831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619196" y="3067243"/>
              <a:ext cx="481330" cy="307975"/>
            </a:xfrm>
            <a:custGeom>
              <a:avLst/>
              <a:gdLst/>
              <a:ahLst/>
              <a:cxnLst/>
              <a:rect l="l" t="t" r="r" b="b"/>
              <a:pathLst>
                <a:path w="481329" h="307975">
                  <a:moveTo>
                    <a:pt x="4457" y="202976"/>
                  </a:moveTo>
                  <a:lnTo>
                    <a:pt x="45711" y="246244"/>
                  </a:lnTo>
                  <a:lnTo>
                    <a:pt x="90660" y="272328"/>
                  </a:lnTo>
                  <a:lnTo>
                    <a:pt x="139522" y="291691"/>
                  </a:lnTo>
                  <a:lnTo>
                    <a:pt x="191691" y="303726"/>
                  </a:lnTo>
                  <a:lnTo>
                    <a:pt x="246624" y="307864"/>
                  </a:lnTo>
                  <a:lnTo>
                    <a:pt x="298181" y="303895"/>
                  </a:lnTo>
                  <a:lnTo>
                    <a:pt x="350511" y="292146"/>
                  </a:lnTo>
                  <a:lnTo>
                    <a:pt x="400345" y="272850"/>
                  </a:lnTo>
                  <a:lnTo>
                    <a:pt x="401800" y="271972"/>
                  </a:lnTo>
                  <a:lnTo>
                    <a:pt x="252231" y="271972"/>
                  </a:lnTo>
                  <a:lnTo>
                    <a:pt x="199963" y="269088"/>
                  </a:lnTo>
                  <a:lnTo>
                    <a:pt x="149001" y="260703"/>
                  </a:lnTo>
                  <a:lnTo>
                    <a:pt x="99995" y="247219"/>
                  </a:lnTo>
                  <a:lnTo>
                    <a:pt x="53600" y="229038"/>
                  </a:lnTo>
                  <a:lnTo>
                    <a:pt x="10468" y="206560"/>
                  </a:lnTo>
                  <a:lnTo>
                    <a:pt x="4457" y="202976"/>
                  </a:lnTo>
                  <a:close/>
                </a:path>
                <a:path w="481329" h="307975">
                  <a:moveTo>
                    <a:pt x="480953" y="205851"/>
                  </a:moveTo>
                  <a:lnTo>
                    <a:pt x="434211" y="205851"/>
                  </a:lnTo>
                  <a:lnTo>
                    <a:pt x="449609" y="206600"/>
                  </a:lnTo>
                  <a:lnTo>
                    <a:pt x="458805" y="210676"/>
                  </a:lnTo>
                  <a:lnTo>
                    <a:pt x="451452" y="254134"/>
                  </a:lnTo>
                  <a:lnTo>
                    <a:pt x="444374" y="273078"/>
                  </a:lnTo>
                  <a:lnTo>
                    <a:pt x="448160" y="274908"/>
                  </a:lnTo>
                  <a:lnTo>
                    <a:pt x="452130" y="271426"/>
                  </a:lnTo>
                  <a:lnTo>
                    <a:pt x="468028" y="250733"/>
                  </a:lnTo>
                  <a:lnTo>
                    <a:pt x="477418" y="226858"/>
                  </a:lnTo>
                  <a:lnTo>
                    <a:pt x="480865" y="206561"/>
                  </a:lnTo>
                  <a:lnTo>
                    <a:pt x="480953" y="205851"/>
                  </a:lnTo>
                  <a:close/>
                </a:path>
                <a:path w="481329" h="307975">
                  <a:moveTo>
                    <a:pt x="442930" y="232901"/>
                  </a:moveTo>
                  <a:lnTo>
                    <a:pt x="436675" y="233498"/>
                  </a:lnTo>
                  <a:lnTo>
                    <a:pt x="390882" y="250445"/>
                  </a:lnTo>
                  <a:lnTo>
                    <a:pt x="344192" y="262455"/>
                  </a:lnTo>
                  <a:lnTo>
                    <a:pt x="297632" y="269605"/>
                  </a:lnTo>
                  <a:lnTo>
                    <a:pt x="252231" y="271972"/>
                  </a:lnTo>
                  <a:lnTo>
                    <a:pt x="401800" y="271972"/>
                  </a:lnTo>
                  <a:lnTo>
                    <a:pt x="444417" y="246244"/>
                  </a:lnTo>
                  <a:lnTo>
                    <a:pt x="448208" y="240884"/>
                  </a:lnTo>
                  <a:lnTo>
                    <a:pt x="447244" y="235899"/>
                  </a:lnTo>
                  <a:lnTo>
                    <a:pt x="442930" y="232901"/>
                  </a:lnTo>
                  <a:close/>
                </a:path>
                <a:path w="481329" h="307975">
                  <a:moveTo>
                    <a:pt x="448740" y="187820"/>
                  </a:moveTo>
                  <a:lnTo>
                    <a:pt x="424473" y="191094"/>
                  </a:lnTo>
                  <a:lnTo>
                    <a:pt x="401423" y="201825"/>
                  </a:lnTo>
                  <a:lnTo>
                    <a:pt x="397167" y="204967"/>
                  </a:lnTo>
                  <a:lnTo>
                    <a:pt x="397908" y="209290"/>
                  </a:lnTo>
                  <a:lnTo>
                    <a:pt x="417059" y="207023"/>
                  </a:lnTo>
                  <a:lnTo>
                    <a:pt x="434211" y="205851"/>
                  </a:lnTo>
                  <a:lnTo>
                    <a:pt x="480953" y="205851"/>
                  </a:lnTo>
                  <a:lnTo>
                    <a:pt x="479341" y="194183"/>
                  </a:lnTo>
                  <a:lnTo>
                    <a:pt x="468828" y="189637"/>
                  </a:lnTo>
                  <a:lnTo>
                    <a:pt x="448740" y="187820"/>
                  </a:lnTo>
                  <a:close/>
                </a:path>
                <a:path w="481329" h="307975">
                  <a:moveTo>
                    <a:pt x="362897" y="121809"/>
                  </a:moveTo>
                  <a:lnTo>
                    <a:pt x="359510" y="121809"/>
                  </a:lnTo>
                  <a:lnTo>
                    <a:pt x="358258" y="123564"/>
                  </a:lnTo>
                  <a:lnTo>
                    <a:pt x="358258" y="136827"/>
                  </a:lnTo>
                  <a:lnTo>
                    <a:pt x="364221" y="144468"/>
                  </a:lnTo>
                  <a:lnTo>
                    <a:pt x="368547" y="146976"/>
                  </a:lnTo>
                  <a:lnTo>
                    <a:pt x="374767" y="149145"/>
                  </a:lnTo>
                  <a:lnTo>
                    <a:pt x="390991" y="152995"/>
                  </a:lnTo>
                  <a:lnTo>
                    <a:pt x="399302" y="153925"/>
                  </a:lnTo>
                  <a:lnTo>
                    <a:pt x="416096" y="153925"/>
                  </a:lnTo>
                  <a:lnTo>
                    <a:pt x="423724" y="152907"/>
                  </a:lnTo>
                  <a:lnTo>
                    <a:pt x="457610" y="132785"/>
                  </a:lnTo>
                  <a:lnTo>
                    <a:pt x="458070" y="131870"/>
                  </a:lnTo>
                  <a:lnTo>
                    <a:pt x="399672" y="131870"/>
                  </a:lnTo>
                  <a:lnTo>
                    <a:pt x="393268" y="131191"/>
                  </a:lnTo>
                  <a:lnTo>
                    <a:pt x="380417" y="128521"/>
                  </a:lnTo>
                  <a:lnTo>
                    <a:pt x="374482" y="126633"/>
                  </a:lnTo>
                  <a:lnTo>
                    <a:pt x="367309" y="123373"/>
                  </a:lnTo>
                  <a:lnTo>
                    <a:pt x="364904" y="122399"/>
                  </a:lnTo>
                  <a:lnTo>
                    <a:pt x="363879" y="122045"/>
                  </a:lnTo>
                  <a:lnTo>
                    <a:pt x="362897" y="121809"/>
                  </a:lnTo>
                  <a:close/>
                </a:path>
                <a:path w="481329" h="307975">
                  <a:moveTo>
                    <a:pt x="416750" y="0"/>
                  </a:moveTo>
                  <a:lnTo>
                    <a:pt x="375919" y="11329"/>
                  </a:lnTo>
                  <a:lnTo>
                    <a:pt x="364377" y="24798"/>
                  </a:lnTo>
                  <a:lnTo>
                    <a:pt x="361417" y="30079"/>
                  </a:lnTo>
                  <a:lnTo>
                    <a:pt x="359966" y="36128"/>
                  </a:lnTo>
                  <a:lnTo>
                    <a:pt x="359966" y="51618"/>
                  </a:lnTo>
                  <a:lnTo>
                    <a:pt x="362655" y="59540"/>
                  </a:lnTo>
                  <a:lnTo>
                    <a:pt x="393937" y="83438"/>
                  </a:lnTo>
                  <a:lnTo>
                    <a:pt x="417419" y="90888"/>
                  </a:lnTo>
                  <a:lnTo>
                    <a:pt x="425332" y="93573"/>
                  </a:lnTo>
                  <a:lnTo>
                    <a:pt x="430754" y="96391"/>
                  </a:lnTo>
                  <a:lnTo>
                    <a:pt x="436618" y="102557"/>
                  </a:lnTo>
                  <a:lnTo>
                    <a:pt x="438069" y="106363"/>
                  </a:lnTo>
                  <a:lnTo>
                    <a:pt x="438069" y="117649"/>
                  </a:lnTo>
                  <a:lnTo>
                    <a:pt x="435308" y="122812"/>
                  </a:lnTo>
                  <a:lnTo>
                    <a:pt x="429715" y="126412"/>
                  </a:lnTo>
                  <a:lnTo>
                    <a:pt x="424151" y="130070"/>
                  </a:lnTo>
                  <a:lnTo>
                    <a:pt x="416281" y="131870"/>
                  </a:lnTo>
                  <a:lnTo>
                    <a:pt x="458070" y="131870"/>
                  </a:lnTo>
                  <a:lnTo>
                    <a:pt x="463288" y="121514"/>
                  </a:lnTo>
                  <a:lnTo>
                    <a:pt x="464711" y="115156"/>
                  </a:lnTo>
                  <a:lnTo>
                    <a:pt x="464711" y="99474"/>
                  </a:lnTo>
                  <a:lnTo>
                    <a:pt x="432149" y="69409"/>
                  </a:lnTo>
                  <a:lnTo>
                    <a:pt x="400526" y="59053"/>
                  </a:lnTo>
                  <a:lnTo>
                    <a:pt x="394606" y="56043"/>
                  </a:lnTo>
                  <a:lnTo>
                    <a:pt x="388173" y="49744"/>
                  </a:lnTo>
                  <a:lnTo>
                    <a:pt x="386565" y="45864"/>
                  </a:lnTo>
                  <a:lnTo>
                    <a:pt x="386565" y="34608"/>
                  </a:lnTo>
                  <a:lnTo>
                    <a:pt x="389112" y="29740"/>
                  </a:lnTo>
                  <a:lnTo>
                    <a:pt x="399302" y="23618"/>
                  </a:lnTo>
                  <a:lnTo>
                    <a:pt x="406489" y="22099"/>
                  </a:lnTo>
                  <a:lnTo>
                    <a:pt x="456770" y="22099"/>
                  </a:lnTo>
                  <a:lnTo>
                    <a:pt x="456734" y="15062"/>
                  </a:lnTo>
                  <a:lnTo>
                    <a:pt x="420393" y="250"/>
                  </a:lnTo>
                  <a:lnTo>
                    <a:pt x="416750" y="0"/>
                  </a:lnTo>
                  <a:close/>
                </a:path>
                <a:path w="481329" h="307975">
                  <a:moveTo>
                    <a:pt x="456770" y="22099"/>
                  </a:moveTo>
                  <a:lnTo>
                    <a:pt x="415754" y="22099"/>
                  </a:lnTo>
                  <a:lnTo>
                    <a:pt x="424149" y="22487"/>
                  </a:lnTo>
                  <a:lnTo>
                    <a:pt x="432140" y="23660"/>
                  </a:lnTo>
                  <a:lnTo>
                    <a:pt x="439712" y="25627"/>
                  </a:lnTo>
                  <a:lnTo>
                    <a:pt x="446850" y="28398"/>
                  </a:lnTo>
                  <a:lnTo>
                    <a:pt x="449697" y="29740"/>
                  </a:lnTo>
                  <a:lnTo>
                    <a:pt x="451746" y="30375"/>
                  </a:lnTo>
                  <a:lnTo>
                    <a:pt x="455546" y="30375"/>
                  </a:lnTo>
                  <a:lnTo>
                    <a:pt x="456770" y="28678"/>
                  </a:lnTo>
                  <a:lnTo>
                    <a:pt x="456770" y="22099"/>
                  </a:lnTo>
                  <a:close/>
                </a:path>
                <a:path w="481329" h="307975">
                  <a:moveTo>
                    <a:pt x="173900" y="4322"/>
                  </a:moveTo>
                  <a:lnTo>
                    <a:pt x="152410" y="4322"/>
                  </a:lnTo>
                  <a:lnTo>
                    <a:pt x="151072" y="5664"/>
                  </a:lnTo>
                  <a:lnTo>
                    <a:pt x="151183" y="9957"/>
                  </a:lnTo>
                  <a:lnTo>
                    <a:pt x="151631" y="11875"/>
                  </a:lnTo>
                  <a:lnTo>
                    <a:pt x="152467" y="14914"/>
                  </a:lnTo>
                  <a:lnTo>
                    <a:pt x="190423" y="141606"/>
                  </a:lnTo>
                  <a:lnTo>
                    <a:pt x="191362" y="144867"/>
                  </a:lnTo>
                  <a:lnTo>
                    <a:pt x="192487" y="146991"/>
                  </a:lnTo>
                  <a:lnTo>
                    <a:pt x="195148" y="149130"/>
                  </a:lnTo>
                  <a:lnTo>
                    <a:pt x="197211" y="149602"/>
                  </a:lnTo>
                  <a:lnTo>
                    <a:pt x="216937" y="149602"/>
                  </a:lnTo>
                  <a:lnTo>
                    <a:pt x="219100" y="149071"/>
                  </a:lnTo>
                  <a:lnTo>
                    <a:pt x="221747" y="146799"/>
                  </a:lnTo>
                  <a:lnTo>
                    <a:pt x="222800" y="144557"/>
                  </a:lnTo>
                  <a:lnTo>
                    <a:pt x="228424" y="120702"/>
                  </a:lnTo>
                  <a:lnTo>
                    <a:pt x="207672" y="120702"/>
                  </a:lnTo>
                  <a:lnTo>
                    <a:pt x="180503" y="12362"/>
                  </a:lnTo>
                  <a:lnTo>
                    <a:pt x="179564" y="9072"/>
                  </a:lnTo>
                  <a:lnTo>
                    <a:pt x="178482" y="6948"/>
                  </a:lnTo>
                  <a:lnTo>
                    <a:pt x="176020" y="4853"/>
                  </a:lnTo>
                  <a:lnTo>
                    <a:pt x="173900" y="4322"/>
                  </a:lnTo>
                  <a:close/>
                </a:path>
                <a:path w="481329" h="307975">
                  <a:moveTo>
                    <a:pt x="270597" y="35833"/>
                  </a:moveTo>
                  <a:lnTo>
                    <a:pt x="274390" y="144557"/>
                  </a:lnTo>
                  <a:lnTo>
                    <a:pt x="299936" y="149602"/>
                  </a:lnTo>
                  <a:lnTo>
                    <a:pt x="302028" y="149130"/>
                  </a:lnTo>
                  <a:lnTo>
                    <a:pt x="304675" y="146991"/>
                  </a:lnTo>
                  <a:lnTo>
                    <a:pt x="305814" y="144867"/>
                  </a:lnTo>
                  <a:lnTo>
                    <a:pt x="306835" y="141341"/>
                  </a:lnTo>
                  <a:lnTo>
                    <a:pt x="312753" y="122133"/>
                  </a:lnTo>
                  <a:lnTo>
                    <a:pt x="290629" y="122133"/>
                  </a:lnTo>
                  <a:lnTo>
                    <a:pt x="270597" y="35833"/>
                  </a:lnTo>
                  <a:close/>
                </a:path>
                <a:path w="481329" h="307975">
                  <a:moveTo>
                    <a:pt x="345919" y="4322"/>
                  </a:moveTo>
                  <a:lnTo>
                    <a:pt x="290629" y="122133"/>
                  </a:lnTo>
                  <a:lnTo>
                    <a:pt x="312753" y="122133"/>
                  </a:lnTo>
                  <a:lnTo>
                    <a:pt x="345791" y="14914"/>
                  </a:lnTo>
                  <a:lnTo>
                    <a:pt x="346388" y="13203"/>
                  </a:lnTo>
                  <a:lnTo>
                    <a:pt x="346958" y="10887"/>
                  </a:lnTo>
                  <a:lnTo>
                    <a:pt x="347114" y="9957"/>
                  </a:lnTo>
                  <a:lnTo>
                    <a:pt x="347228" y="5664"/>
                  </a:lnTo>
                  <a:lnTo>
                    <a:pt x="345919" y="4322"/>
                  </a:lnTo>
                  <a:close/>
                </a:path>
                <a:path w="481329" h="307975">
                  <a:moveTo>
                    <a:pt x="258522" y="4322"/>
                  </a:moveTo>
                  <a:lnTo>
                    <a:pt x="207672" y="120702"/>
                  </a:lnTo>
                  <a:lnTo>
                    <a:pt x="228424" y="120702"/>
                  </a:lnTo>
                  <a:lnTo>
                    <a:pt x="248431" y="35833"/>
                  </a:lnTo>
                  <a:lnTo>
                    <a:pt x="270597" y="35833"/>
                  </a:lnTo>
                  <a:lnTo>
                    <a:pt x="264385" y="9072"/>
                  </a:lnTo>
                  <a:lnTo>
                    <a:pt x="263346" y="6948"/>
                  </a:lnTo>
                  <a:lnTo>
                    <a:pt x="260699" y="4853"/>
                  </a:lnTo>
                  <a:lnTo>
                    <a:pt x="258522" y="4322"/>
                  </a:lnTo>
                  <a:close/>
                </a:path>
                <a:path w="481329" h="307975">
                  <a:moveTo>
                    <a:pt x="79003" y="63641"/>
                  </a:moveTo>
                  <a:lnTo>
                    <a:pt x="33916" y="76401"/>
                  </a:lnTo>
                  <a:lnTo>
                    <a:pt x="19178" y="110095"/>
                  </a:lnTo>
                  <a:lnTo>
                    <a:pt x="19921" y="119477"/>
                  </a:lnTo>
                  <a:lnTo>
                    <a:pt x="45071" y="150434"/>
                  </a:lnTo>
                  <a:lnTo>
                    <a:pt x="63348" y="153364"/>
                  </a:lnTo>
                  <a:lnTo>
                    <a:pt x="77035" y="151946"/>
                  </a:lnTo>
                  <a:lnTo>
                    <a:pt x="89516" y="147693"/>
                  </a:lnTo>
                  <a:lnTo>
                    <a:pt x="100797" y="140612"/>
                  </a:lnTo>
                  <a:lnTo>
                    <a:pt x="109695" y="131870"/>
                  </a:lnTo>
                  <a:lnTo>
                    <a:pt x="62778" y="131870"/>
                  </a:lnTo>
                  <a:lnTo>
                    <a:pt x="57114" y="129922"/>
                  </a:lnTo>
                  <a:lnTo>
                    <a:pt x="49187" y="122060"/>
                  </a:lnTo>
                  <a:lnTo>
                    <a:pt x="47180" y="116306"/>
                  </a:lnTo>
                  <a:lnTo>
                    <a:pt x="47294" y="100151"/>
                  </a:lnTo>
                  <a:lnTo>
                    <a:pt x="49856" y="94134"/>
                  </a:lnTo>
                  <a:lnTo>
                    <a:pt x="60387" y="85326"/>
                  </a:lnTo>
                  <a:lnTo>
                    <a:pt x="68428" y="83128"/>
                  </a:lnTo>
                  <a:lnTo>
                    <a:pt x="135801" y="83128"/>
                  </a:lnTo>
                  <a:lnTo>
                    <a:pt x="135801" y="68524"/>
                  </a:lnTo>
                  <a:lnTo>
                    <a:pt x="109160" y="68524"/>
                  </a:lnTo>
                  <a:lnTo>
                    <a:pt x="102770" y="67004"/>
                  </a:lnTo>
                  <a:lnTo>
                    <a:pt x="96579" y="65780"/>
                  </a:lnTo>
                  <a:lnTo>
                    <a:pt x="84710" y="64083"/>
                  </a:lnTo>
                  <a:lnTo>
                    <a:pt x="79003" y="63641"/>
                  </a:lnTo>
                  <a:close/>
                </a:path>
                <a:path w="481329" h="307975">
                  <a:moveTo>
                    <a:pt x="141476" y="130704"/>
                  </a:moveTo>
                  <a:lnTo>
                    <a:pt x="110882" y="130704"/>
                  </a:lnTo>
                  <a:lnTo>
                    <a:pt x="112575" y="134333"/>
                  </a:lnTo>
                  <a:lnTo>
                    <a:pt x="114212" y="137564"/>
                  </a:lnTo>
                  <a:lnTo>
                    <a:pt x="115888" y="140382"/>
                  </a:lnTo>
                  <a:lnTo>
                    <a:pt x="117443" y="143111"/>
                  </a:lnTo>
                  <a:lnTo>
                    <a:pt x="119364" y="145619"/>
                  </a:lnTo>
                  <a:lnTo>
                    <a:pt x="123150" y="149469"/>
                  </a:lnTo>
                  <a:lnTo>
                    <a:pt x="124743" y="150222"/>
                  </a:lnTo>
                  <a:lnTo>
                    <a:pt x="127775" y="150222"/>
                  </a:lnTo>
                  <a:lnTo>
                    <a:pt x="129198" y="149735"/>
                  </a:lnTo>
                  <a:lnTo>
                    <a:pt x="130692" y="148791"/>
                  </a:lnTo>
                  <a:lnTo>
                    <a:pt x="140896" y="141887"/>
                  </a:lnTo>
                  <a:lnTo>
                    <a:pt x="142960" y="140382"/>
                  </a:lnTo>
                  <a:lnTo>
                    <a:pt x="143999" y="138759"/>
                  </a:lnTo>
                  <a:lnTo>
                    <a:pt x="143999" y="135882"/>
                  </a:lnTo>
                  <a:lnTo>
                    <a:pt x="143629" y="134643"/>
                  </a:lnTo>
                  <a:lnTo>
                    <a:pt x="142875" y="133301"/>
                  </a:lnTo>
                  <a:lnTo>
                    <a:pt x="141476" y="130704"/>
                  </a:lnTo>
                  <a:close/>
                </a:path>
                <a:path w="481329" h="307975">
                  <a:moveTo>
                    <a:pt x="135801" y="83128"/>
                  </a:moveTo>
                  <a:lnTo>
                    <a:pt x="84098" y="83128"/>
                  </a:lnTo>
                  <a:lnTo>
                    <a:pt x="89136" y="83482"/>
                  </a:lnTo>
                  <a:lnTo>
                    <a:pt x="99525" y="84810"/>
                  </a:lnTo>
                  <a:lnTo>
                    <a:pt x="104477" y="85725"/>
                  </a:lnTo>
                  <a:lnTo>
                    <a:pt x="109160" y="86875"/>
                  </a:lnTo>
                  <a:lnTo>
                    <a:pt x="109041" y="100418"/>
                  </a:lnTo>
                  <a:lnTo>
                    <a:pt x="80981" y="130867"/>
                  </a:lnTo>
                  <a:lnTo>
                    <a:pt x="75430" y="131870"/>
                  </a:lnTo>
                  <a:lnTo>
                    <a:pt x="109695" y="131870"/>
                  </a:lnTo>
                  <a:lnTo>
                    <a:pt x="110882" y="130704"/>
                  </a:lnTo>
                  <a:lnTo>
                    <a:pt x="141476" y="130704"/>
                  </a:lnTo>
                  <a:lnTo>
                    <a:pt x="140626" y="129126"/>
                  </a:lnTo>
                  <a:lnTo>
                    <a:pt x="138876" y="125202"/>
                  </a:lnTo>
                  <a:lnTo>
                    <a:pt x="136399" y="117899"/>
                  </a:lnTo>
                  <a:lnTo>
                    <a:pt x="135801" y="113046"/>
                  </a:lnTo>
                  <a:lnTo>
                    <a:pt x="135801" y="83128"/>
                  </a:lnTo>
                  <a:close/>
                </a:path>
                <a:path w="481329" h="307975">
                  <a:moveTo>
                    <a:pt x="129057" y="22674"/>
                  </a:moveTo>
                  <a:lnTo>
                    <a:pt x="75245" y="22674"/>
                  </a:lnTo>
                  <a:lnTo>
                    <a:pt x="83892" y="23147"/>
                  </a:lnTo>
                  <a:lnTo>
                    <a:pt x="91155" y="24568"/>
                  </a:lnTo>
                  <a:lnTo>
                    <a:pt x="109160" y="68524"/>
                  </a:lnTo>
                  <a:lnTo>
                    <a:pt x="135801" y="68524"/>
                  </a:lnTo>
                  <a:lnTo>
                    <a:pt x="135801" y="53609"/>
                  </a:lnTo>
                  <a:lnTo>
                    <a:pt x="134957" y="40985"/>
                  </a:lnTo>
                  <a:lnTo>
                    <a:pt x="132428" y="30065"/>
                  </a:lnTo>
                  <a:lnTo>
                    <a:pt x="129057" y="22674"/>
                  </a:lnTo>
                  <a:close/>
                </a:path>
                <a:path w="481329" h="307975">
                  <a:moveTo>
                    <a:pt x="80041" y="0"/>
                  </a:moveTo>
                  <a:lnTo>
                    <a:pt x="40136" y="7744"/>
                  </a:lnTo>
                  <a:lnTo>
                    <a:pt x="34486" y="10621"/>
                  </a:lnTo>
                  <a:lnTo>
                    <a:pt x="32209" y="11757"/>
                  </a:lnTo>
                  <a:lnTo>
                    <a:pt x="30700" y="12908"/>
                  </a:lnTo>
                  <a:lnTo>
                    <a:pt x="29954" y="14073"/>
                  </a:lnTo>
                  <a:lnTo>
                    <a:pt x="29203" y="15194"/>
                  </a:lnTo>
                  <a:lnTo>
                    <a:pt x="28793" y="17097"/>
                  </a:lnTo>
                  <a:lnTo>
                    <a:pt x="28793" y="31259"/>
                  </a:lnTo>
                  <a:lnTo>
                    <a:pt x="29954" y="32971"/>
                  </a:lnTo>
                  <a:lnTo>
                    <a:pt x="32778" y="32971"/>
                  </a:lnTo>
                  <a:lnTo>
                    <a:pt x="33632" y="32823"/>
                  </a:lnTo>
                  <a:lnTo>
                    <a:pt x="35866" y="32263"/>
                  </a:lnTo>
                  <a:lnTo>
                    <a:pt x="37759" y="31525"/>
                  </a:lnTo>
                  <a:lnTo>
                    <a:pt x="40406" y="30374"/>
                  </a:lnTo>
                  <a:lnTo>
                    <a:pt x="46056" y="28103"/>
                  </a:lnTo>
                  <a:lnTo>
                    <a:pt x="51877" y="26244"/>
                  </a:lnTo>
                  <a:lnTo>
                    <a:pt x="63746" y="23367"/>
                  </a:lnTo>
                  <a:lnTo>
                    <a:pt x="69553" y="22674"/>
                  </a:lnTo>
                  <a:lnTo>
                    <a:pt x="129057" y="22674"/>
                  </a:lnTo>
                  <a:lnTo>
                    <a:pt x="128224" y="20848"/>
                  </a:lnTo>
                  <a:lnTo>
                    <a:pt x="122352" y="13336"/>
                  </a:lnTo>
                  <a:lnTo>
                    <a:pt x="114663" y="7518"/>
                  </a:lnTo>
                  <a:lnTo>
                    <a:pt x="105045" y="3348"/>
                  </a:lnTo>
                  <a:lnTo>
                    <a:pt x="93503" y="839"/>
                  </a:lnTo>
                  <a:lnTo>
                    <a:pt x="80041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2017141" y="2347722"/>
            <a:ext cx="5269230" cy="2534285"/>
            <a:chOff x="2017141" y="2347722"/>
            <a:chExt cx="5269230" cy="2534285"/>
          </a:xfrm>
        </p:grpSpPr>
        <p:sp>
          <p:nvSpPr>
            <p:cNvPr id="17" name="object 17"/>
            <p:cNvSpPr/>
            <p:nvPr/>
          </p:nvSpPr>
          <p:spPr>
            <a:xfrm>
              <a:off x="2017141" y="2347721"/>
              <a:ext cx="1338580" cy="2534285"/>
            </a:xfrm>
            <a:custGeom>
              <a:avLst/>
              <a:gdLst/>
              <a:ahLst/>
              <a:cxnLst/>
              <a:rect l="l" t="t" r="r" b="b"/>
              <a:pathLst>
                <a:path w="1338579" h="2534285">
                  <a:moveTo>
                    <a:pt x="50927" y="1132586"/>
                  </a:moveTo>
                  <a:lnTo>
                    <a:pt x="50800" y="1119886"/>
                  </a:lnTo>
                  <a:lnTo>
                    <a:pt x="0" y="1120140"/>
                  </a:lnTo>
                  <a:lnTo>
                    <a:pt x="127" y="1132840"/>
                  </a:lnTo>
                  <a:lnTo>
                    <a:pt x="50927" y="1132586"/>
                  </a:lnTo>
                  <a:close/>
                </a:path>
                <a:path w="1338579" h="2534285">
                  <a:moveTo>
                    <a:pt x="75819" y="1799844"/>
                  </a:moveTo>
                  <a:lnTo>
                    <a:pt x="72009" y="1787652"/>
                  </a:lnTo>
                  <a:lnTo>
                    <a:pt x="61214" y="1791081"/>
                  </a:lnTo>
                  <a:lnTo>
                    <a:pt x="65024" y="1803273"/>
                  </a:lnTo>
                  <a:lnTo>
                    <a:pt x="75819" y="1799844"/>
                  </a:lnTo>
                  <a:close/>
                </a:path>
                <a:path w="1338579" h="2534285">
                  <a:moveTo>
                    <a:pt x="139827" y="1131951"/>
                  </a:moveTo>
                  <a:lnTo>
                    <a:pt x="139700" y="1119251"/>
                  </a:lnTo>
                  <a:lnTo>
                    <a:pt x="88900" y="1119632"/>
                  </a:lnTo>
                  <a:lnTo>
                    <a:pt x="89027" y="1132332"/>
                  </a:lnTo>
                  <a:lnTo>
                    <a:pt x="139827" y="1131951"/>
                  </a:lnTo>
                  <a:close/>
                </a:path>
                <a:path w="1338579" h="2534285">
                  <a:moveTo>
                    <a:pt x="160655" y="1773301"/>
                  </a:moveTo>
                  <a:lnTo>
                    <a:pt x="156845" y="1761236"/>
                  </a:lnTo>
                  <a:lnTo>
                    <a:pt x="108458" y="1776349"/>
                  </a:lnTo>
                  <a:lnTo>
                    <a:pt x="112141" y="1788414"/>
                  </a:lnTo>
                  <a:lnTo>
                    <a:pt x="160655" y="1773301"/>
                  </a:lnTo>
                  <a:close/>
                </a:path>
                <a:path w="1338579" h="2534285">
                  <a:moveTo>
                    <a:pt x="228727" y="1131443"/>
                  </a:moveTo>
                  <a:lnTo>
                    <a:pt x="228600" y="1118743"/>
                  </a:lnTo>
                  <a:lnTo>
                    <a:pt x="177800" y="1118997"/>
                  </a:lnTo>
                  <a:lnTo>
                    <a:pt x="177927" y="1131697"/>
                  </a:lnTo>
                  <a:lnTo>
                    <a:pt x="228727" y="1131443"/>
                  </a:lnTo>
                  <a:close/>
                </a:path>
                <a:path w="1338579" h="2534285">
                  <a:moveTo>
                    <a:pt x="245491" y="1746758"/>
                  </a:moveTo>
                  <a:lnTo>
                    <a:pt x="241808" y="1734693"/>
                  </a:lnTo>
                  <a:lnTo>
                    <a:pt x="193294" y="1749806"/>
                  </a:lnTo>
                  <a:lnTo>
                    <a:pt x="197104" y="1761998"/>
                  </a:lnTo>
                  <a:lnTo>
                    <a:pt x="245491" y="1746758"/>
                  </a:lnTo>
                  <a:close/>
                </a:path>
                <a:path w="1338579" h="2534285">
                  <a:moveTo>
                    <a:pt x="317627" y="1130808"/>
                  </a:moveTo>
                  <a:lnTo>
                    <a:pt x="317500" y="1118108"/>
                  </a:lnTo>
                  <a:lnTo>
                    <a:pt x="266700" y="1118489"/>
                  </a:lnTo>
                  <a:lnTo>
                    <a:pt x="266827" y="1131189"/>
                  </a:lnTo>
                  <a:lnTo>
                    <a:pt x="317627" y="1130808"/>
                  </a:lnTo>
                  <a:close/>
                </a:path>
                <a:path w="1338579" h="2534285">
                  <a:moveTo>
                    <a:pt x="330327" y="1720215"/>
                  </a:moveTo>
                  <a:lnTo>
                    <a:pt x="326644" y="1708150"/>
                  </a:lnTo>
                  <a:lnTo>
                    <a:pt x="278130" y="1723263"/>
                  </a:lnTo>
                  <a:lnTo>
                    <a:pt x="281940" y="1735455"/>
                  </a:lnTo>
                  <a:lnTo>
                    <a:pt x="330327" y="1720215"/>
                  </a:lnTo>
                  <a:close/>
                </a:path>
                <a:path w="1338579" h="2534285">
                  <a:moveTo>
                    <a:pt x="387731" y="2454148"/>
                  </a:moveTo>
                  <a:lnTo>
                    <a:pt x="378968" y="2445004"/>
                  </a:lnTo>
                  <a:lnTo>
                    <a:pt x="357505" y="2465324"/>
                  </a:lnTo>
                  <a:lnTo>
                    <a:pt x="366141" y="2474595"/>
                  </a:lnTo>
                  <a:lnTo>
                    <a:pt x="387731" y="2454148"/>
                  </a:lnTo>
                  <a:close/>
                </a:path>
                <a:path w="1338579" h="2534285">
                  <a:moveTo>
                    <a:pt x="406527" y="1130173"/>
                  </a:moveTo>
                  <a:lnTo>
                    <a:pt x="406400" y="1117473"/>
                  </a:lnTo>
                  <a:lnTo>
                    <a:pt x="355600" y="1117854"/>
                  </a:lnTo>
                  <a:lnTo>
                    <a:pt x="355727" y="1130554"/>
                  </a:lnTo>
                  <a:lnTo>
                    <a:pt x="406527" y="1130173"/>
                  </a:lnTo>
                  <a:close/>
                </a:path>
                <a:path w="1338579" h="2534285">
                  <a:moveTo>
                    <a:pt x="415290" y="1693799"/>
                  </a:moveTo>
                  <a:lnTo>
                    <a:pt x="411480" y="1681607"/>
                  </a:lnTo>
                  <a:lnTo>
                    <a:pt x="362966" y="1696720"/>
                  </a:lnTo>
                  <a:lnTo>
                    <a:pt x="366776" y="1708912"/>
                  </a:lnTo>
                  <a:lnTo>
                    <a:pt x="415290" y="1693799"/>
                  </a:lnTo>
                  <a:close/>
                </a:path>
                <a:path w="1338579" h="2534285">
                  <a:moveTo>
                    <a:pt x="452120" y="2392934"/>
                  </a:moveTo>
                  <a:lnTo>
                    <a:pt x="443357" y="2383663"/>
                  </a:lnTo>
                  <a:lnTo>
                    <a:pt x="406527" y="2418715"/>
                  </a:lnTo>
                  <a:lnTo>
                    <a:pt x="415290" y="2427859"/>
                  </a:lnTo>
                  <a:lnTo>
                    <a:pt x="452120" y="2392934"/>
                  </a:lnTo>
                  <a:close/>
                </a:path>
                <a:path w="1338579" h="2534285">
                  <a:moveTo>
                    <a:pt x="495427" y="1129665"/>
                  </a:moveTo>
                  <a:lnTo>
                    <a:pt x="495300" y="1116965"/>
                  </a:lnTo>
                  <a:lnTo>
                    <a:pt x="444500" y="1117219"/>
                  </a:lnTo>
                  <a:lnTo>
                    <a:pt x="444627" y="1129919"/>
                  </a:lnTo>
                  <a:lnTo>
                    <a:pt x="495427" y="1129665"/>
                  </a:lnTo>
                  <a:close/>
                </a:path>
                <a:path w="1338579" h="2534285">
                  <a:moveTo>
                    <a:pt x="500126" y="1667256"/>
                  </a:moveTo>
                  <a:lnTo>
                    <a:pt x="496316" y="1655064"/>
                  </a:lnTo>
                  <a:lnTo>
                    <a:pt x="447802" y="1670304"/>
                  </a:lnTo>
                  <a:lnTo>
                    <a:pt x="451612" y="1682369"/>
                  </a:lnTo>
                  <a:lnTo>
                    <a:pt x="500126" y="1667256"/>
                  </a:lnTo>
                  <a:close/>
                </a:path>
                <a:path w="1338579" h="2534285">
                  <a:moveTo>
                    <a:pt x="516509" y="2331593"/>
                  </a:moveTo>
                  <a:lnTo>
                    <a:pt x="507746" y="2322449"/>
                  </a:lnTo>
                  <a:lnTo>
                    <a:pt x="470916" y="2357374"/>
                  </a:lnTo>
                  <a:lnTo>
                    <a:pt x="479679" y="2366645"/>
                  </a:lnTo>
                  <a:lnTo>
                    <a:pt x="516509" y="2331593"/>
                  </a:lnTo>
                  <a:close/>
                </a:path>
                <a:path w="1338579" h="2534285">
                  <a:moveTo>
                    <a:pt x="580898" y="2270379"/>
                  </a:moveTo>
                  <a:lnTo>
                    <a:pt x="572135" y="2261108"/>
                  </a:lnTo>
                  <a:lnTo>
                    <a:pt x="535305" y="2296160"/>
                  </a:lnTo>
                  <a:lnTo>
                    <a:pt x="544068" y="2305304"/>
                  </a:lnTo>
                  <a:lnTo>
                    <a:pt x="580898" y="2270379"/>
                  </a:lnTo>
                  <a:close/>
                </a:path>
                <a:path w="1338579" h="2534285">
                  <a:moveTo>
                    <a:pt x="584327" y="1129030"/>
                  </a:moveTo>
                  <a:lnTo>
                    <a:pt x="584200" y="1116330"/>
                  </a:lnTo>
                  <a:lnTo>
                    <a:pt x="533400" y="1116711"/>
                  </a:lnTo>
                  <a:lnTo>
                    <a:pt x="533527" y="1129411"/>
                  </a:lnTo>
                  <a:lnTo>
                    <a:pt x="584327" y="1129030"/>
                  </a:lnTo>
                  <a:close/>
                </a:path>
                <a:path w="1338579" h="2534285">
                  <a:moveTo>
                    <a:pt x="584962" y="1640713"/>
                  </a:moveTo>
                  <a:lnTo>
                    <a:pt x="581152" y="1628521"/>
                  </a:lnTo>
                  <a:lnTo>
                    <a:pt x="532638" y="1643761"/>
                  </a:lnTo>
                  <a:lnTo>
                    <a:pt x="536448" y="1655826"/>
                  </a:lnTo>
                  <a:lnTo>
                    <a:pt x="584962" y="1640713"/>
                  </a:lnTo>
                  <a:close/>
                </a:path>
                <a:path w="1338579" h="2534285">
                  <a:moveTo>
                    <a:pt x="645287" y="2209038"/>
                  </a:moveTo>
                  <a:lnTo>
                    <a:pt x="636524" y="2199894"/>
                  </a:lnTo>
                  <a:lnTo>
                    <a:pt x="599694" y="2234819"/>
                  </a:lnTo>
                  <a:lnTo>
                    <a:pt x="608457" y="2244090"/>
                  </a:lnTo>
                  <a:lnTo>
                    <a:pt x="645287" y="2209038"/>
                  </a:lnTo>
                  <a:close/>
                </a:path>
                <a:path w="1338579" h="2534285">
                  <a:moveTo>
                    <a:pt x="669798" y="1614170"/>
                  </a:moveTo>
                  <a:lnTo>
                    <a:pt x="665988" y="1602105"/>
                  </a:lnTo>
                  <a:lnTo>
                    <a:pt x="617474" y="1617218"/>
                  </a:lnTo>
                  <a:lnTo>
                    <a:pt x="621284" y="1629283"/>
                  </a:lnTo>
                  <a:lnTo>
                    <a:pt x="669798" y="1614170"/>
                  </a:lnTo>
                  <a:close/>
                </a:path>
                <a:path w="1338579" h="2534285">
                  <a:moveTo>
                    <a:pt x="673227" y="1128522"/>
                  </a:moveTo>
                  <a:lnTo>
                    <a:pt x="673100" y="1115822"/>
                  </a:lnTo>
                  <a:lnTo>
                    <a:pt x="622300" y="1116076"/>
                  </a:lnTo>
                  <a:lnTo>
                    <a:pt x="622427" y="1128776"/>
                  </a:lnTo>
                  <a:lnTo>
                    <a:pt x="673227" y="1128522"/>
                  </a:lnTo>
                  <a:close/>
                </a:path>
                <a:path w="1338579" h="2534285">
                  <a:moveTo>
                    <a:pt x="709676" y="2147824"/>
                  </a:moveTo>
                  <a:lnTo>
                    <a:pt x="700913" y="2138553"/>
                  </a:lnTo>
                  <a:lnTo>
                    <a:pt x="664210" y="2173605"/>
                  </a:lnTo>
                  <a:lnTo>
                    <a:pt x="672973" y="2182749"/>
                  </a:lnTo>
                  <a:lnTo>
                    <a:pt x="709676" y="2147824"/>
                  </a:lnTo>
                  <a:close/>
                </a:path>
                <a:path w="1338579" h="2534285">
                  <a:moveTo>
                    <a:pt x="754634" y="1587627"/>
                  </a:moveTo>
                  <a:lnTo>
                    <a:pt x="750824" y="1575562"/>
                  </a:lnTo>
                  <a:lnTo>
                    <a:pt x="702310" y="1590675"/>
                  </a:lnTo>
                  <a:lnTo>
                    <a:pt x="706120" y="1602867"/>
                  </a:lnTo>
                  <a:lnTo>
                    <a:pt x="754634" y="1587627"/>
                  </a:lnTo>
                  <a:close/>
                </a:path>
                <a:path w="1338579" h="2534285">
                  <a:moveTo>
                    <a:pt x="762127" y="1127887"/>
                  </a:moveTo>
                  <a:lnTo>
                    <a:pt x="762000" y="1115187"/>
                  </a:lnTo>
                  <a:lnTo>
                    <a:pt x="711200" y="1115568"/>
                  </a:lnTo>
                  <a:lnTo>
                    <a:pt x="711327" y="1128268"/>
                  </a:lnTo>
                  <a:lnTo>
                    <a:pt x="762127" y="1127887"/>
                  </a:lnTo>
                  <a:close/>
                </a:path>
                <a:path w="1338579" h="2534285">
                  <a:moveTo>
                    <a:pt x="774192" y="2086483"/>
                  </a:moveTo>
                  <a:lnTo>
                    <a:pt x="765429" y="2077339"/>
                  </a:lnTo>
                  <a:lnTo>
                    <a:pt x="728599" y="2112264"/>
                  </a:lnTo>
                  <a:lnTo>
                    <a:pt x="737362" y="2121535"/>
                  </a:lnTo>
                  <a:lnTo>
                    <a:pt x="774192" y="2086483"/>
                  </a:lnTo>
                  <a:close/>
                </a:path>
                <a:path w="1338579" h="2534285">
                  <a:moveTo>
                    <a:pt x="841121" y="2013966"/>
                  </a:moveTo>
                  <a:lnTo>
                    <a:pt x="762889" y="2017268"/>
                  </a:lnTo>
                  <a:lnTo>
                    <a:pt x="760222" y="2020189"/>
                  </a:lnTo>
                  <a:lnTo>
                    <a:pt x="760399" y="2025269"/>
                  </a:lnTo>
                  <a:lnTo>
                    <a:pt x="760514" y="2027224"/>
                  </a:lnTo>
                  <a:lnTo>
                    <a:pt x="763524" y="2029968"/>
                  </a:lnTo>
                  <a:lnTo>
                    <a:pt x="766953" y="2029714"/>
                  </a:lnTo>
                  <a:lnTo>
                    <a:pt x="817600" y="2027618"/>
                  </a:lnTo>
                  <a:lnTo>
                    <a:pt x="792988" y="2051050"/>
                  </a:lnTo>
                  <a:lnTo>
                    <a:pt x="801751" y="2060194"/>
                  </a:lnTo>
                  <a:lnTo>
                    <a:pt x="826249" y="2036965"/>
                  </a:lnTo>
                  <a:lnTo>
                    <a:pt x="821690" y="2087245"/>
                  </a:lnTo>
                  <a:lnTo>
                    <a:pt x="821309" y="2090801"/>
                  </a:lnTo>
                  <a:lnTo>
                    <a:pt x="823976" y="2093849"/>
                  </a:lnTo>
                  <a:lnTo>
                    <a:pt x="827405" y="2094103"/>
                  </a:lnTo>
                  <a:lnTo>
                    <a:pt x="830961" y="2094484"/>
                  </a:lnTo>
                  <a:lnTo>
                    <a:pt x="834009" y="2091944"/>
                  </a:lnTo>
                  <a:lnTo>
                    <a:pt x="834263" y="2088388"/>
                  </a:lnTo>
                  <a:lnTo>
                    <a:pt x="840930" y="2015998"/>
                  </a:lnTo>
                  <a:lnTo>
                    <a:pt x="841121" y="2013966"/>
                  </a:lnTo>
                  <a:close/>
                </a:path>
                <a:path w="1338579" h="2534285">
                  <a:moveTo>
                    <a:pt x="846836" y="1552194"/>
                  </a:moveTo>
                  <a:lnTo>
                    <a:pt x="839635" y="1549019"/>
                  </a:lnTo>
                  <a:lnTo>
                    <a:pt x="775208" y="1520571"/>
                  </a:lnTo>
                  <a:lnTo>
                    <a:pt x="771525" y="1521968"/>
                  </a:lnTo>
                  <a:lnTo>
                    <a:pt x="770001" y="1525270"/>
                  </a:lnTo>
                  <a:lnTo>
                    <a:pt x="768604" y="1528445"/>
                  </a:lnTo>
                  <a:lnTo>
                    <a:pt x="770128" y="1532255"/>
                  </a:lnTo>
                  <a:lnTo>
                    <a:pt x="819594" y="1554048"/>
                  </a:lnTo>
                  <a:lnTo>
                    <a:pt x="787273" y="1564132"/>
                  </a:lnTo>
                  <a:lnTo>
                    <a:pt x="790956" y="1576324"/>
                  </a:lnTo>
                  <a:lnTo>
                    <a:pt x="823442" y="1566125"/>
                  </a:lnTo>
                  <a:lnTo>
                    <a:pt x="796925" y="1609344"/>
                  </a:lnTo>
                  <a:lnTo>
                    <a:pt x="795147" y="1612392"/>
                  </a:lnTo>
                  <a:lnTo>
                    <a:pt x="796036" y="1616202"/>
                  </a:lnTo>
                  <a:lnTo>
                    <a:pt x="799084" y="1618107"/>
                  </a:lnTo>
                  <a:lnTo>
                    <a:pt x="802005" y="1619885"/>
                  </a:lnTo>
                  <a:lnTo>
                    <a:pt x="805942" y="1618996"/>
                  </a:lnTo>
                  <a:lnTo>
                    <a:pt x="807847" y="1615948"/>
                  </a:lnTo>
                  <a:lnTo>
                    <a:pt x="846836" y="1552194"/>
                  </a:lnTo>
                  <a:close/>
                </a:path>
                <a:path w="1338579" h="2534285">
                  <a:moveTo>
                    <a:pt x="860552" y="1120902"/>
                  </a:moveTo>
                  <a:lnTo>
                    <a:pt x="853211" y="1114552"/>
                  </a:lnTo>
                  <a:lnTo>
                    <a:pt x="801370" y="1069721"/>
                  </a:lnTo>
                  <a:lnTo>
                    <a:pt x="797306" y="1070102"/>
                  </a:lnTo>
                  <a:lnTo>
                    <a:pt x="795020" y="1072642"/>
                  </a:lnTo>
                  <a:lnTo>
                    <a:pt x="792734" y="1075309"/>
                  </a:lnTo>
                  <a:lnTo>
                    <a:pt x="792988" y="1079373"/>
                  </a:lnTo>
                  <a:lnTo>
                    <a:pt x="833996" y="1114679"/>
                  </a:lnTo>
                  <a:lnTo>
                    <a:pt x="800100" y="1114933"/>
                  </a:lnTo>
                  <a:lnTo>
                    <a:pt x="800227" y="1127633"/>
                  </a:lnTo>
                  <a:lnTo>
                    <a:pt x="834097" y="1127379"/>
                  </a:lnTo>
                  <a:lnTo>
                    <a:pt x="796163" y="1161034"/>
                  </a:lnTo>
                  <a:lnTo>
                    <a:pt x="793623" y="1163320"/>
                  </a:lnTo>
                  <a:lnTo>
                    <a:pt x="793369" y="1167384"/>
                  </a:lnTo>
                  <a:lnTo>
                    <a:pt x="795655" y="1169924"/>
                  </a:lnTo>
                  <a:lnTo>
                    <a:pt x="797941" y="1172591"/>
                  </a:lnTo>
                  <a:lnTo>
                    <a:pt x="802005" y="1172845"/>
                  </a:lnTo>
                  <a:lnTo>
                    <a:pt x="804672" y="1170559"/>
                  </a:lnTo>
                  <a:lnTo>
                    <a:pt x="860552" y="1120902"/>
                  </a:lnTo>
                  <a:close/>
                </a:path>
                <a:path w="1338579" h="2534285">
                  <a:moveTo>
                    <a:pt x="1293241" y="2483358"/>
                  </a:moveTo>
                  <a:lnTo>
                    <a:pt x="1280541" y="2483358"/>
                  </a:lnTo>
                  <a:lnTo>
                    <a:pt x="1280541" y="2534158"/>
                  </a:lnTo>
                  <a:lnTo>
                    <a:pt x="1293241" y="2534158"/>
                  </a:lnTo>
                  <a:lnTo>
                    <a:pt x="1293241" y="2483358"/>
                  </a:lnTo>
                  <a:close/>
                </a:path>
                <a:path w="1338579" h="2534285">
                  <a:moveTo>
                    <a:pt x="1293241" y="2394458"/>
                  </a:moveTo>
                  <a:lnTo>
                    <a:pt x="1280541" y="2394458"/>
                  </a:lnTo>
                  <a:lnTo>
                    <a:pt x="1280541" y="2445258"/>
                  </a:lnTo>
                  <a:lnTo>
                    <a:pt x="1293241" y="2445258"/>
                  </a:lnTo>
                  <a:lnTo>
                    <a:pt x="1293241" y="2394458"/>
                  </a:lnTo>
                  <a:close/>
                </a:path>
                <a:path w="1338579" h="2534285">
                  <a:moveTo>
                    <a:pt x="1293241" y="2305558"/>
                  </a:moveTo>
                  <a:lnTo>
                    <a:pt x="1280541" y="2305558"/>
                  </a:lnTo>
                  <a:lnTo>
                    <a:pt x="1280541" y="2356358"/>
                  </a:lnTo>
                  <a:lnTo>
                    <a:pt x="1293241" y="2356358"/>
                  </a:lnTo>
                  <a:lnTo>
                    <a:pt x="1293241" y="2305558"/>
                  </a:lnTo>
                  <a:close/>
                </a:path>
                <a:path w="1338579" h="2534285">
                  <a:moveTo>
                    <a:pt x="1293241" y="2216658"/>
                  </a:moveTo>
                  <a:lnTo>
                    <a:pt x="1280541" y="2216658"/>
                  </a:lnTo>
                  <a:lnTo>
                    <a:pt x="1280541" y="2267458"/>
                  </a:lnTo>
                  <a:lnTo>
                    <a:pt x="1293241" y="2267458"/>
                  </a:lnTo>
                  <a:lnTo>
                    <a:pt x="1293241" y="2216658"/>
                  </a:lnTo>
                  <a:close/>
                </a:path>
                <a:path w="1338579" h="2534285">
                  <a:moveTo>
                    <a:pt x="1293241" y="2127758"/>
                  </a:moveTo>
                  <a:lnTo>
                    <a:pt x="1280541" y="2127758"/>
                  </a:lnTo>
                  <a:lnTo>
                    <a:pt x="1280541" y="2178558"/>
                  </a:lnTo>
                  <a:lnTo>
                    <a:pt x="1293241" y="2178558"/>
                  </a:lnTo>
                  <a:lnTo>
                    <a:pt x="1293241" y="2127758"/>
                  </a:lnTo>
                  <a:close/>
                </a:path>
                <a:path w="1338579" h="2534285">
                  <a:moveTo>
                    <a:pt x="1293241" y="444500"/>
                  </a:moveTo>
                  <a:lnTo>
                    <a:pt x="1280541" y="444500"/>
                  </a:lnTo>
                  <a:lnTo>
                    <a:pt x="1280541" y="495300"/>
                  </a:lnTo>
                  <a:lnTo>
                    <a:pt x="1293241" y="495300"/>
                  </a:lnTo>
                  <a:lnTo>
                    <a:pt x="1293241" y="444500"/>
                  </a:lnTo>
                  <a:close/>
                </a:path>
                <a:path w="1338579" h="2534285">
                  <a:moveTo>
                    <a:pt x="1293241" y="355600"/>
                  </a:moveTo>
                  <a:lnTo>
                    <a:pt x="1280541" y="355600"/>
                  </a:lnTo>
                  <a:lnTo>
                    <a:pt x="1280541" y="406400"/>
                  </a:lnTo>
                  <a:lnTo>
                    <a:pt x="1293241" y="406400"/>
                  </a:lnTo>
                  <a:lnTo>
                    <a:pt x="1293241" y="355600"/>
                  </a:lnTo>
                  <a:close/>
                </a:path>
                <a:path w="1338579" h="2534285">
                  <a:moveTo>
                    <a:pt x="1293241" y="266700"/>
                  </a:moveTo>
                  <a:lnTo>
                    <a:pt x="1280541" y="266700"/>
                  </a:lnTo>
                  <a:lnTo>
                    <a:pt x="1280541" y="317500"/>
                  </a:lnTo>
                  <a:lnTo>
                    <a:pt x="1293241" y="317500"/>
                  </a:lnTo>
                  <a:lnTo>
                    <a:pt x="1293241" y="266700"/>
                  </a:lnTo>
                  <a:close/>
                </a:path>
                <a:path w="1338579" h="2534285">
                  <a:moveTo>
                    <a:pt x="1293241" y="177800"/>
                  </a:moveTo>
                  <a:lnTo>
                    <a:pt x="1280541" y="177800"/>
                  </a:lnTo>
                  <a:lnTo>
                    <a:pt x="1280541" y="228600"/>
                  </a:lnTo>
                  <a:lnTo>
                    <a:pt x="1293241" y="228600"/>
                  </a:lnTo>
                  <a:lnTo>
                    <a:pt x="1293241" y="177800"/>
                  </a:lnTo>
                  <a:close/>
                </a:path>
                <a:path w="1338579" h="2534285">
                  <a:moveTo>
                    <a:pt x="1293241" y="88900"/>
                  </a:moveTo>
                  <a:lnTo>
                    <a:pt x="1280541" y="88900"/>
                  </a:lnTo>
                  <a:lnTo>
                    <a:pt x="1280541" y="139700"/>
                  </a:lnTo>
                  <a:lnTo>
                    <a:pt x="1293241" y="139700"/>
                  </a:lnTo>
                  <a:lnTo>
                    <a:pt x="1293241" y="88900"/>
                  </a:lnTo>
                  <a:close/>
                </a:path>
                <a:path w="1338579" h="2534285">
                  <a:moveTo>
                    <a:pt x="1293241" y="0"/>
                  </a:moveTo>
                  <a:lnTo>
                    <a:pt x="1280541" y="0"/>
                  </a:lnTo>
                  <a:lnTo>
                    <a:pt x="1280541" y="50800"/>
                  </a:lnTo>
                  <a:lnTo>
                    <a:pt x="1293241" y="50800"/>
                  </a:lnTo>
                  <a:lnTo>
                    <a:pt x="1293241" y="0"/>
                  </a:lnTo>
                  <a:close/>
                </a:path>
                <a:path w="1338579" h="2534285">
                  <a:moveTo>
                    <a:pt x="1338453" y="2088134"/>
                  </a:moveTo>
                  <a:lnTo>
                    <a:pt x="1336167" y="2085467"/>
                  </a:lnTo>
                  <a:lnTo>
                    <a:pt x="1295336" y="2038858"/>
                  </a:lnTo>
                  <a:lnTo>
                    <a:pt x="1286891" y="2029206"/>
                  </a:lnTo>
                  <a:lnTo>
                    <a:pt x="1237602" y="2085467"/>
                  </a:lnTo>
                  <a:lnTo>
                    <a:pt x="1235329" y="2088134"/>
                  </a:lnTo>
                  <a:lnTo>
                    <a:pt x="1235583" y="2092071"/>
                  </a:lnTo>
                  <a:lnTo>
                    <a:pt x="1238237" y="2094484"/>
                  </a:lnTo>
                  <a:lnTo>
                    <a:pt x="1240917" y="2096770"/>
                  </a:lnTo>
                  <a:lnTo>
                    <a:pt x="1244854" y="2096516"/>
                  </a:lnTo>
                  <a:lnTo>
                    <a:pt x="1247267" y="2093849"/>
                  </a:lnTo>
                  <a:lnTo>
                    <a:pt x="1280528" y="2055825"/>
                  </a:lnTo>
                  <a:lnTo>
                    <a:pt x="1280541" y="2038858"/>
                  </a:lnTo>
                  <a:lnTo>
                    <a:pt x="1280541" y="2055825"/>
                  </a:lnTo>
                  <a:lnTo>
                    <a:pt x="1280541" y="2089658"/>
                  </a:lnTo>
                  <a:lnTo>
                    <a:pt x="1293241" y="2089658"/>
                  </a:lnTo>
                  <a:lnTo>
                    <a:pt x="1293241" y="2055825"/>
                  </a:lnTo>
                  <a:lnTo>
                    <a:pt x="1326515" y="2093849"/>
                  </a:lnTo>
                  <a:lnTo>
                    <a:pt x="1328928" y="2096516"/>
                  </a:lnTo>
                  <a:lnTo>
                    <a:pt x="1332865" y="2096770"/>
                  </a:lnTo>
                  <a:lnTo>
                    <a:pt x="1335532" y="2094484"/>
                  </a:lnTo>
                  <a:lnTo>
                    <a:pt x="1338199" y="2092071"/>
                  </a:lnTo>
                  <a:lnTo>
                    <a:pt x="1338453" y="2088134"/>
                  </a:lnTo>
                  <a:close/>
                </a:path>
                <a:path w="1338579" h="2534285">
                  <a:moveTo>
                    <a:pt x="1338453" y="534924"/>
                  </a:moveTo>
                  <a:lnTo>
                    <a:pt x="1338199" y="530987"/>
                  </a:lnTo>
                  <a:lnTo>
                    <a:pt x="1335532" y="528574"/>
                  </a:lnTo>
                  <a:lnTo>
                    <a:pt x="1332865" y="526288"/>
                  </a:lnTo>
                  <a:lnTo>
                    <a:pt x="1328928" y="526542"/>
                  </a:lnTo>
                  <a:lnTo>
                    <a:pt x="1326515" y="529209"/>
                  </a:lnTo>
                  <a:lnTo>
                    <a:pt x="1293241" y="567245"/>
                  </a:lnTo>
                  <a:lnTo>
                    <a:pt x="1286878" y="574497"/>
                  </a:lnTo>
                  <a:lnTo>
                    <a:pt x="1293228" y="567245"/>
                  </a:lnTo>
                  <a:lnTo>
                    <a:pt x="1293241" y="533400"/>
                  </a:lnTo>
                  <a:lnTo>
                    <a:pt x="1280541" y="533400"/>
                  </a:lnTo>
                  <a:lnTo>
                    <a:pt x="1280541" y="567245"/>
                  </a:lnTo>
                  <a:lnTo>
                    <a:pt x="1247267" y="529209"/>
                  </a:lnTo>
                  <a:lnTo>
                    <a:pt x="1244854" y="526542"/>
                  </a:lnTo>
                  <a:lnTo>
                    <a:pt x="1240917" y="526288"/>
                  </a:lnTo>
                  <a:lnTo>
                    <a:pt x="1238237" y="528574"/>
                  </a:lnTo>
                  <a:lnTo>
                    <a:pt x="1235583" y="530987"/>
                  </a:lnTo>
                  <a:lnTo>
                    <a:pt x="1235329" y="534924"/>
                  </a:lnTo>
                  <a:lnTo>
                    <a:pt x="1237602" y="537591"/>
                  </a:lnTo>
                  <a:lnTo>
                    <a:pt x="1286891" y="593852"/>
                  </a:lnTo>
                  <a:lnTo>
                    <a:pt x="1295336" y="584200"/>
                  </a:lnTo>
                  <a:lnTo>
                    <a:pt x="1336167" y="537591"/>
                  </a:lnTo>
                  <a:lnTo>
                    <a:pt x="1338453" y="534924"/>
                  </a:lnTo>
                  <a:close/>
                </a:path>
              </a:pathLst>
            </a:custGeom>
            <a:solidFill>
              <a:srgbClr val="ED76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61533" y="3136645"/>
              <a:ext cx="1278890" cy="1185545"/>
            </a:xfrm>
            <a:custGeom>
              <a:avLst/>
              <a:gdLst/>
              <a:ahLst/>
              <a:cxnLst/>
              <a:rect l="l" t="t" r="r" b="b"/>
              <a:pathLst>
                <a:path w="1278889" h="1185545">
                  <a:moveTo>
                    <a:pt x="1259531" y="1133602"/>
                  </a:moveTo>
                  <a:lnTo>
                    <a:pt x="1214246" y="1173226"/>
                  </a:lnTo>
                  <a:lnTo>
                    <a:pt x="1211579" y="1175639"/>
                  </a:lnTo>
                  <a:lnTo>
                    <a:pt x="1211326" y="1179576"/>
                  </a:lnTo>
                  <a:lnTo>
                    <a:pt x="1213612" y="1182242"/>
                  </a:lnTo>
                  <a:lnTo>
                    <a:pt x="1216025" y="1184909"/>
                  </a:lnTo>
                  <a:lnTo>
                    <a:pt x="1219962" y="1185164"/>
                  </a:lnTo>
                  <a:lnTo>
                    <a:pt x="1222628" y="1182877"/>
                  </a:lnTo>
                  <a:lnTo>
                    <a:pt x="1271639" y="1139952"/>
                  </a:lnTo>
                  <a:lnTo>
                    <a:pt x="1269238" y="1139952"/>
                  </a:lnTo>
                  <a:lnTo>
                    <a:pt x="1269238" y="1138427"/>
                  </a:lnTo>
                  <a:lnTo>
                    <a:pt x="1265046" y="1138427"/>
                  </a:lnTo>
                  <a:lnTo>
                    <a:pt x="1259531" y="1133602"/>
                  </a:lnTo>
                  <a:close/>
                </a:path>
                <a:path w="1278889" h="1185545">
                  <a:moveTo>
                    <a:pt x="1252274" y="45212"/>
                  </a:moveTo>
                  <a:lnTo>
                    <a:pt x="0" y="45212"/>
                  </a:lnTo>
                  <a:lnTo>
                    <a:pt x="0" y="1139952"/>
                  </a:lnTo>
                  <a:lnTo>
                    <a:pt x="1252274" y="1139952"/>
                  </a:lnTo>
                  <a:lnTo>
                    <a:pt x="1259531" y="1133602"/>
                  </a:lnTo>
                  <a:lnTo>
                    <a:pt x="12700" y="1133602"/>
                  </a:lnTo>
                  <a:lnTo>
                    <a:pt x="6350" y="1127252"/>
                  </a:lnTo>
                  <a:lnTo>
                    <a:pt x="12700" y="1127252"/>
                  </a:lnTo>
                  <a:lnTo>
                    <a:pt x="12700" y="57912"/>
                  </a:lnTo>
                  <a:lnTo>
                    <a:pt x="6350" y="57912"/>
                  </a:lnTo>
                  <a:lnTo>
                    <a:pt x="12700" y="51562"/>
                  </a:lnTo>
                  <a:lnTo>
                    <a:pt x="1259531" y="51562"/>
                  </a:lnTo>
                  <a:lnTo>
                    <a:pt x="1252274" y="45212"/>
                  </a:lnTo>
                  <a:close/>
                </a:path>
                <a:path w="1278889" h="1185545">
                  <a:moveTo>
                    <a:pt x="1271639" y="1127252"/>
                  </a:moveTo>
                  <a:lnTo>
                    <a:pt x="1269238" y="1127252"/>
                  </a:lnTo>
                  <a:lnTo>
                    <a:pt x="1269238" y="1139952"/>
                  </a:lnTo>
                  <a:lnTo>
                    <a:pt x="1271639" y="1139952"/>
                  </a:lnTo>
                  <a:lnTo>
                    <a:pt x="1278889" y="1133602"/>
                  </a:lnTo>
                  <a:lnTo>
                    <a:pt x="1271639" y="1127252"/>
                  </a:lnTo>
                  <a:close/>
                </a:path>
                <a:path w="1278889" h="1185545">
                  <a:moveTo>
                    <a:pt x="1265046" y="1128776"/>
                  </a:moveTo>
                  <a:lnTo>
                    <a:pt x="1259531" y="1133602"/>
                  </a:lnTo>
                  <a:lnTo>
                    <a:pt x="1265046" y="1138427"/>
                  </a:lnTo>
                  <a:lnTo>
                    <a:pt x="1265046" y="1128776"/>
                  </a:lnTo>
                  <a:close/>
                </a:path>
                <a:path w="1278889" h="1185545">
                  <a:moveTo>
                    <a:pt x="1269238" y="1128776"/>
                  </a:moveTo>
                  <a:lnTo>
                    <a:pt x="1265046" y="1128776"/>
                  </a:lnTo>
                  <a:lnTo>
                    <a:pt x="1265046" y="1138427"/>
                  </a:lnTo>
                  <a:lnTo>
                    <a:pt x="1269238" y="1138427"/>
                  </a:lnTo>
                  <a:lnTo>
                    <a:pt x="1269238" y="1128776"/>
                  </a:lnTo>
                  <a:close/>
                </a:path>
                <a:path w="1278889" h="1185545">
                  <a:moveTo>
                    <a:pt x="12700" y="1127252"/>
                  </a:moveTo>
                  <a:lnTo>
                    <a:pt x="6350" y="1127252"/>
                  </a:lnTo>
                  <a:lnTo>
                    <a:pt x="12700" y="1133602"/>
                  </a:lnTo>
                  <a:lnTo>
                    <a:pt x="12700" y="1127252"/>
                  </a:lnTo>
                  <a:close/>
                </a:path>
                <a:path w="1278889" h="1185545">
                  <a:moveTo>
                    <a:pt x="1252274" y="1127252"/>
                  </a:moveTo>
                  <a:lnTo>
                    <a:pt x="12700" y="1127252"/>
                  </a:lnTo>
                  <a:lnTo>
                    <a:pt x="12700" y="1133602"/>
                  </a:lnTo>
                  <a:lnTo>
                    <a:pt x="1259531" y="1133602"/>
                  </a:lnTo>
                  <a:lnTo>
                    <a:pt x="1252274" y="1127252"/>
                  </a:lnTo>
                  <a:close/>
                </a:path>
                <a:path w="1278889" h="1185545">
                  <a:moveTo>
                    <a:pt x="1219962" y="1082039"/>
                  </a:moveTo>
                  <a:lnTo>
                    <a:pt x="1216025" y="1082293"/>
                  </a:lnTo>
                  <a:lnTo>
                    <a:pt x="1213612" y="1084960"/>
                  </a:lnTo>
                  <a:lnTo>
                    <a:pt x="1211326" y="1087627"/>
                  </a:lnTo>
                  <a:lnTo>
                    <a:pt x="1211579" y="1091564"/>
                  </a:lnTo>
                  <a:lnTo>
                    <a:pt x="1214246" y="1093977"/>
                  </a:lnTo>
                  <a:lnTo>
                    <a:pt x="1259531" y="1133602"/>
                  </a:lnTo>
                  <a:lnTo>
                    <a:pt x="1265046" y="1128776"/>
                  </a:lnTo>
                  <a:lnTo>
                    <a:pt x="1269238" y="1128776"/>
                  </a:lnTo>
                  <a:lnTo>
                    <a:pt x="1269238" y="1127252"/>
                  </a:lnTo>
                  <a:lnTo>
                    <a:pt x="1271639" y="1127252"/>
                  </a:lnTo>
                  <a:lnTo>
                    <a:pt x="1222628" y="1084326"/>
                  </a:lnTo>
                  <a:lnTo>
                    <a:pt x="1219962" y="1082039"/>
                  </a:lnTo>
                  <a:close/>
                </a:path>
                <a:path w="1278889" h="1185545">
                  <a:moveTo>
                    <a:pt x="1259531" y="51562"/>
                  </a:moveTo>
                  <a:lnTo>
                    <a:pt x="1214246" y="91186"/>
                  </a:lnTo>
                  <a:lnTo>
                    <a:pt x="1211579" y="93599"/>
                  </a:lnTo>
                  <a:lnTo>
                    <a:pt x="1211326" y="97536"/>
                  </a:lnTo>
                  <a:lnTo>
                    <a:pt x="1213612" y="100202"/>
                  </a:lnTo>
                  <a:lnTo>
                    <a:pt x="1216025" y="102869"/>
                  </a:lnTo>
                  <a:lnTo>
                    <a:pt x="1219962" y="103124"/>
                  </a:lnTo>
                  <a:lnTo>
                    <a:pt x="1222628" y="100837"/>
                  </a:lnTo>
                  <a:lnTo>
                    <a:pt x="1271639" y="57912"/>
                  </a:lnTo>
                  <a:lnTo>
                    <a:pt x="1269238" y="57912"/>
                  </a:lnTo>
                  <a:lnTo>
                    <a:pt x="1269238" y="56387"/>
                  </a:lnTo>
                  <a:lnTo>
                    <a:pt x="1265046" y="56387"/>
                  </a:lnTo>
                  <a:lnTo>
                    <a:pt x="1259531" y="51562"/>
                  </a:lnTo>
                  <a:close/>
                </a:path>
                <a:path w="1278889" h="1185545">
                  <a:moveTo>
                    <a:pt x="12700" y="51562"/>
                  </a:moveTo>
                  <a:lnTo>
                    <a:pt x="6350" y="57912"/>
                  </a:lnTo>
                  <a:lnTo>
                    <a:pt x="12700" y="57912"/>
                  </a:lnTo>
                  <a:lnTo>
                    <a:pt x="12700" y="51562"/>
                  </a:lnTo>
                  <a:close/>
                </a:path>
                <a:path w="1278889" h="1185545">
                  <a:moveTo>
                    <a:pt x="1259531" y="51562"/>
                  </a:moveTo>
                  <a:lnTo>
                    <a:pt x="12700" y="51562"/>
                  </a:lnTo>
                  <a:lnTo>
                    <a:pt x="12700" y="57912"/>
                  </a:lnTo>
                  <a:lnTo>
                    <a:pt x="1252274" y="57912"/>
                  </a:lnTo>
                  <a:lnTo>
                    <a:pt x="1259531" y="51562"/>
                  </a:lnTo>
                  <a:close/>
                </a:path>
                <a:path w="1278889" h="1185545">
                  <a:moveTo>
                    <a:pt x="1271639" y="45212"/>
                  </a:moveTo>
                  <a:lnTo>
                    <a:pt x="1269238" y="45212"/>
                  </a:lnTo>
                  <a:lnTo>
                    <a:pt x="1269238" y="57912"/>
                  </a:lnTo>
                  <a:lnTo>
                    <a:pt x="1271639" y="57912"/>
                  </a:lnTo>
                  <a:lnTo>
                    <a:pt x="1278889" y="51562"/>
                  </a:lnTo>
                  <a:lnTo>
                    <a:pt x="1271639" y="45212"/>
                  </a:lnTo>
                  <a:close/>
                </a:path>
                <a:path w="1278889" h="1185545">
                  <a:moveTo>
                    <a:pt x="1265046" y="46736"/>
                  </a:moveTo>
                  <a:lnTo>
                    <a:pt x="1259531" y="51562"/>
                  </a:lnTo>
                  <a:lnTo>
                    <a:pt x="1265046" y="56387"/>
                  </a:lnTo>
                  <a:lnTo>
                    <a:pt x="1265046" y="46736"/>
                  </a:lnTo>
                  <a:close/>
                </a:path>
                <a:path w="1278889" h="1185545">
                  <a:moveTo>
                    <a:pt x="1269238" y="46736"/>
                  </a:moveTo>
                  <a:lnTo>
                    <a:pt x="1265046" y="46736"/>
                  </a:lnTo>
                  <a:lnTo>
                    <a:pt x="1265046" y="56387"/>
                  </a:lnTo>
                  <a:lnTo>
                    <a:pt x="1269238" y="56387"/>
                  </a:lnTo>
                  <a:lnTo>
                    <a:pt x="1269238" y="46736"/>
                  </a:lnTo>
                  <a:close/>
                </a:path>
                <a:path w="1278889" h="1185545">
                  <a:moveTo>
                    <a:pt x="1219962" y="0"/>
                  </a:moveTo>
                  <a:lnTo>
                    <a:pt x="1216025" y="253"/>
                  </a:lnTo>
                  <a:lnTo>
                    <a:pt x="1213612" y="2920"/>
                  </a:lnTo>
                  <a:lnTo>
                    <a:pt x="1211326" y="5587"/>
                  </a:lnTo>
                  <a:lnTo>
                    <a:pt x="1211579" y="9525"/>
                  </a:lnTo>
                  <a:lnTo>
                    <a:pt x="1214246" y="11937"/>
                  </a:lnTo>
                  <a:lnTo>
                    <a:pt x="1259531" y="51562"/>
                  </a:lnTo>
                  <a:lnTo>
                    <a:pt x="1265046" y="46736"/>
                  </a:lnTo>
                  <a:lnTo>
                    <a:pt x="1269238" y="46736"/>
                  </a:lnTo>
                  <a:lnTo>
                    <a:pt x="1269238" y="45212"/>
                  </a:lnTo>
                  <a:lnTo>
                    <a:pt x="1271639" y="45212"/>
                  </a:lnTo>
                  <a:lnTo>
                    <a:pt x="1222628" y="2286"/>
                  </a:lnTo>
                  <a:lnTo>
                    <a:pt x="12199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79392" y="3656075"/>
              <a:ext cx="889635" cy="0"/>
            </a:xfrm>
            <a:custGeom>
              <a:avLst/>
              <a:gdLst/>
              <a:ahLst/>
              <a:cxnLst/>
              <a:rect l="l" t="t" r="r" b="b"/>
              <a:pathLst>
                <a:path w="889635" h="0">
                  <a:moveTo>
                    <a:pt x="0" y="0"/>
                  </a:moveTo>
                  <a:lnTo>
                    <a:pt x="889127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9756" y="3826763"/>
              <a:ext cx="856488" cy="88391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695947" y="4207255"/>
            <a:ext cx="3308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40">
                <a:solidFill>
                  <a:srgbClr val="FFFFFF"/>
                </a:solidFill>
                <a:latin typeface="Trebuchet MS"/>
                <a:cs typeface="Trebuchet MS"/>
              </a:rPr>
              <a:t>SaaS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61459" y="2055876"/>
            <a:ext cx="906780" cy="317500"/>
          </a:xfrm>
          <a:custGeom>
            <a:avLst/>
            <a:gdLst/>
            <a:ahLst/>
            <a:cxnLst/>
            <a:rect l="l" t="t" r="r" b="b"/>
            <a:pathLst>
              <a:path w="906779" h="317500">
                <a:moveTo>
                  <a:pt x="906780" y="0"/>
                </a:moveTo>
                <a:lnTo>
                  <a:pt x="0" y="0"/>
                </a:lnTo>
                <a:lnTo>
                  <a:pt x="0" y="316991"/>
                </a:lnTo>
                <a:lnTo>
                  <a:pt x="906780" y="316991"/>
                </a:lnTo>
                <a:lnTo>
                  <a:pt x="9067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178300" y="2000757"/>
            <a:ext cx="67373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20" b="1">
                <a:latin typeface="Trebuchet MS"/>
                <a:cs typeface="Trebuchet MS"/>
              </a:rPr>
              <a:t>a</a:t>
            </a:r>
            <a:r>
              <a:rPr dirty="0" sz="1100" spc="10" b="1">
                <a:latin typeface="Trebuchet MS"/>
                <a:cs typeface="Trebuchet MS"/>
              </a:rPr>
              <a:t>n</a:t>
            </a:r>
            <a:r>
              <a:rPr dirty="0" sz="1100" spc="35" b="1">
                <a:latin typeface="Trebuchet MS"/>
                <a:cs typeface="Trebuchet MS"/>
              </a:rPr>
              <a:t>d</a:t>
            </a:r>
            <a:r>
              <a:rPr dirty="0" sz="1100" spc="-50" b="1">
                <a:latin typeface="Trebuchet MS"/>
                <a:cs typeface="Trebuchet MS"/>
              </a:rPr>
              <a:t> </a:t>
            </a:r>
            <a:r>
              <a:rPr dirty="0" sz="1100" spc="55" b="1">
                <a:latin typeface="Trebuchet MS"/>
                <a:cs typeface="Trebuchet MS"/>
              </a:rPr>
              <a:t>m</a:t>
            </a:r>
            <a:r>
              <a:rPr dirty="0" sz="1100" spc="-15" b="1">
                <a:latin typeface="Trebuchet MS"/>
                <a:cs typeface="Trebuchet MS"/>
              </a:rPr>
              <a:t>uc</a:t>
            </a:r>
            <a:r>
              <a:rPr dirty="0" sz="1100" spc="20" b="1">
                <a:latin typeface="Trebuchet MS"/>
                <a:cs typeface="Trebuchet MS"/>
              </a:rPr>
              <a:t>h</a:t>
            </a:r>
            <a:endParaRPr sz="11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</a:pPr>
            <a:r>
              <a:rPr dirty="0" sz="1100" spc="5" b="1">
                <a:latin typeface="Trebuchet MS"/>
                <a:cs typeface="Trebuchet MS"/>
              </a:rPr>
              <a:t>more</a:t>
            </a:r>
            <a:r>
              <a:rPr dirty="0" sz="1100" spc="-85" b="1">
                <a:latin typeface="Trebuchet MS"/>
                <a:cs typeface="Trebuchet MS"/>
              </a:rPr>
              <a:t> </a:t>
            </a:r>
            <a:r>
              <a:rPr dirty="0" sz="1100" spc="295" b="1">
                <a:latin typeface="Trebuchet MS"/>
                <a:cs typeface="Trebuchet MS"/>
              </a:rPr>
              <a:t>…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267967" y="4972811"/>
            <a:ext cx="1351915" cy="7366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11125" rIns="0" bIns="0" rtlCol="0" vert="horz">
            <a:spAutoFit/>
          </a:bodyPr>
          <a:lstStyle/>
          <a:p>
            <a:pPr marL="262890" marR="253365" indent="83820">
              <a:lnSpc>
                <a:spcPct val="100000"/>
              </a:lnSpc>
              <a:spcBef>
                <a:spcPts val="875"/>
              </a:spcBef>
            </a:pP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Google 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alyti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cs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889760"/>
            <a:ext cx="7013448" cy="38298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7169150" cy="11322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4600"/>
              </a:lnSpc>
              <a:spcBef>
                <a:spcPts val="95"/>
              </a:spcBef>
            </a:pPr>
            <a:r>
              <a:rPr dirty="0" sz="4000" spc="229"/>
              <a:t>AWS</a:t>
            </a:r>
            <a:r>
              <a:rPr dirty="0" sz="4000" spc="-185"/>
              <a:t> </a:t>
            </a:r>
            <a:r>
              <a:rPr dirty="0" sz="4000" spc="40"/>
              <a:t>Glue</a:t>
            </a:r>
            <a:r>
              <a:rPr dirty="0" sz="4000" spc="-170"/>
              <a:t> </a:t>
            </a:r>
            <a:r>
              <a:rPr dirty="0" sz="4000" spc="40"/>
              <a:t>DataBrew</a:t>
            </a:r>
            <a:endParaRPr sz="4000"/>
          </a:p>
          <a:p>
            <a:pPr marL="12700">
              <a:lnSpc>
                <a:spcPts val="4120"/>
              </a:lnSpc>
            </a:pPr>
            <a:r>
              <a:rPr dirty="0" sz="3600" spc="55"/>
              <a:t>No-code</a:t>
            </a:r>
            <a:r>
              <a:rPr dirty="0" sz="3600" spc="-145"/>
              <a:t> </a:t>
            </a:r>
            <a:r>
              <a:rPr dirty="0" sz="3600" spc="50"/>
              <a:t>data</a:t>
            </a:r>
            <a:r>
              <a:rPr dirty="0" sz="3600" spc="-170"/>
              <a:t> </a:t>
            </a:r>
            <a:r>
              <a:rPr dirty="0" sz="3600" spc="15"/>
              <a:t>preparation</a:t>
            </a:r>
            <a:r>
              <a:rPr dirty="0" sz="3600" spc="-175"/>
              <a:t> </a:t>
            </a:r>
            <a:r>
              <a:rPr dirty="0" sz="3600" spc="-60"/>
              <a:t>service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7794497" y="4485894"/>
            <a:ext cx="4104640" cy="1927860"/>
          </a:xfrm>
          <a:custGeom>
            <a:avLst/>
            <a:gdLst/>
            <a:ahLst/>
            <a:cxnLst/>
            <a:rect l="l" t="t" r="r" b="b"/>
            <a:pathLst>
              <a:path w="4104640" h="1927860">
                <a:moveTo>
                  <a:pt x="0" y="321309"/>
                </a:moveTo>
                <a:lnTo>
                  <a:pt x="3484" y="273837"/>
                </a:lnTo>
                <a:lnTo>
                  <a:pt x="13606" y="228524"/>
                </a:lnTo>
                <a:lnTo>
                  <a:pt x="29869" y="185869"/>
                </a:lnTo>
                <a:lnTo>
                  <a:pt x="51774" y="146369"/>
                </a:lnTo>
                <a:lnTo>
                  <a:pt x="78823" y="110521"/>
                </a:lnTo>
                <a:lnTo>
                  <a:pt x="110521" y="78823"/>
                </a:lnTo>
                <a:lnTo>
                  <a:pt x="146369" y="51774"/>
                </a:lnTo>
                <a:lnTo>
                  <a:pt x="185869" y="29869"/>
                </a:lnTo>
                <a:lnTo>
                  <a:pt x="228524" y="13606"/>
                </a:lnTo>
                <a:lnTo>
                  <a:pt x="273837" y="3484"/>
                </a:lnTo>
                <a:lnTo>
                  <a:pt x="321309" y="0"/>
                </a:lnTo>
                <a:lnTo>
                  <a:pt x="3782822" y="0"/>
                </a:lnTo>
                <a:lnTo>
                  <a:pt x="3830294" y="3484"/>
                </a:lnTo>
                <a:lnTo>
                  <a:pt x="3875607" y="13606"/>
                </a:lnTo>
                <a:lnTo>
                  <a:pt x="3918262" y="29869"/>
                </a:lnTo>
                <a:lnTo>
                  <a:pt x="3957762" y="51774"/>
                </a:lnTo>
                <a:lnTo>
                  <a:pt x="3993610" y="78823"/>
                </a:lnTo>
                <a:lnTo>
                  <a:pt x="4025308" y="110521"/>
                </a:lnTo>
                <a:lnTo>
                  <a:pt x="4052357" y="146369"/>
                </a:lnTo>
                <a:lnTo>
                  <a:pt x="4074262" y="185869"/>
                </a:lnTo>
                <a:lnTo>
                  <a:pt x="4090525" y="228524"/>
                </a:lnTo>
                <a:lnTo>
                  <a:pt x="4100647" y="273837"/>
                </a:lnTo>
                <a:lnTo>
                  <a:pt x="4104131" y="321309"/>
                </a:lnTo>
                <a:lnTo>
                  <a:pt x="4104131" y="1606537"/>
                </a:lnTo>
                <a:lnTo>
                  <a:pt x="4100647" y="1654021"/>
                </a:lnTo>
                <a:lnTo>
                  <a:pt x="4090525" y="1699342"/>
                </a:lnTo>
                <a:lnTo>
                  <a:pt x="4074262" y="1742002"/>
                </a:lnTo>
                <a:lnTo>
                  <a:pt x="4052357" y="1781504"/>
                </a:lnTo>
                <a:lnTo>
                  <a:pt x="4025308" y="1817351"/>
                </a:lnTo>
                <a:lnTo>
                  <a:pt x="3993610" y="1849047"/>
                </a:lnTo>
                <a:lnTo>
                  <a:pt x="3957762" y="1876094"/>
                </a:lnTo>
                <a:lnTo>
                  <a:pt x="3918262" y="1897996"/>
                </a:lnTo>
                <a:lnTo>
                  <a:pt x="3875607" y="1914256"/>
                </a:lnTo>
                <a:lnTo>
                  <a:pt x="3830294" y="1924376"/>
                </a:lnTo>
                <a:lnTo>
                  <a:pt x="3782822" y="1927859"/>
                </a:lnTo>
                <a:lnTo>
                  <a:pt x="321309" y="1927859"/>
                </a:lnTo>
                <a:lnTo>
                  <a:pt x="273837" y="1924376"/>
                </a:lnTo>
                <a:lnTo>
                  <a:pt x="228524" y="1914256"/>
                </a:lnTo>
                <a:lnTo>
                  <a:pt x="185869" y="1897996"/>
                </a:lnTo>
                <a:lnTo>
                  <a:pt x="146369" y="1876094"/>
                </a:lnTo>
                <a:lnTo>
                  <a:pt x="110521" y="1849047"/>
                </a:lnTo>
                <a:lnTo>
                  <a:pt x="78823" y="1817351"/>
                </a:lnTo>
                <a:lnTo>
                  <a:pt x="51774" y="1781504"/>
                </a:lnTo>
                <a:lnTo>
                  <a:pt x="29869" y="1742002"/>
                </a:lnTo>
                <a:lnTo>
                  <a:pt x="13606" y="1699342"/>
                </a:lnTo>
                <a:lnTo>
                  <a:pt x="3484" y="1654021"/>
                </a:lnTo>
                <a:lnTo>
                  <a:pt x="0" y="1606537"/>
                </a:lnTo>
                <a:lnTo>
                  <a:pt x="0" y="321309"/>
                </a:lnTo>
                <a:close/>
              </a:path>
            </a:pathLst>
          </a:custGeom>
          <a:ln w="28575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94497" y="1402841"/>
            <a:ext cx="4104640" cy="2845435"/>
          </a:xfrm>
          <a:custGeom>
            <a:avLst/>
            <a:gdLst/>
            <a:ahLst/>
            <a:cxnLst/>
            <a:rect l="l" t="t" r="r" b="b"/>
            <a:pathLst>
              <a:path w="4104640" h="2845435">
                <a:moveTo>
                  <a:pt x="0" y="328295"/>
                </a:moveTo>
                <a:lnTo>
                  <a:pt x="3558" y="279772"/>
                </a:lnTo>
                <a:lnTo>
                  <a:pt x="13896" y="233463"/>
                </a:lnTo>
                <a:lnTo>
                  <a:pt x="30505" y="189875"/>
                </a:lnTo>
                <a:lnTo>
                  <a:pt x="52879" y="149515"/>
                </a:lnTo>
                <a:lnTo>
                  <a:pt x="80510" y="112891"/>
                </a:lnTo>
                <a:lnTo>
                  <a:pt x="112891" y="80510"/>
                </a:lnTo>
                <a:lnTo>
                  <a:pt x="149515" y="52879"/>
                </a:lnTo>
                <a:lnTo>
                  <a:pt x="189875" y="30505"/>
                </a:lnTo>
                <a:lnTo>
                  <a:pt x="233463" y="13896"/>
                </a:lnTo>
                <a:lnTo>
                  <a:pt x="279772" y="3558"/>
                </a:lnTo>
                <a:lnTo>
                  <a:pt x="328295" y="0"/>
                </a:lnTo>
                <a:lnTo>
                  <a:pt x="3775836" y="0"/>
                </a:lnTo>
                <a:lnTo>
                  <a:pt x="3824359" y="3558"/>
                </a:lnTo>
                <a:lnTo>
                  <a:pt x="3870668" y="13896"/>
                </a:lnTo>
                <a:lnTo>
                  <a:pt x="3914256" y="30505"/>
                </a:lnTo>
                <a:lnTo>
                  <a:pt x="3954616" y="52879"/>
                </a:lnTo>
                <a:lnTo>
                  <a:pt x="3991240" y="80510"/>
                </a:lnTo>
                <a:lnTo>
                  <a:pt x="4023621" y="112891"/>
                </a:lnTo>
                <a:lnTo>
                  <a:pt x="4051252" y="149515"/>
                </a:lnTo>
                <a:lnTo>
                  <a:pt x="4073626" y="189875"/>
                </a:lnTo>
                <a:lnTo>
                  <a:pt x="4090235" y="233463"/>
                </a:lnTo>
                <a:lnTo>
                  <a:pt x="4100573" y="279772"/>
                </a:lnTo>
                <a:lnTo>
                  <a:pt x="4104131" y="328295"/>
                </a:lnTo>
                <a:lnTo>
                  <a:pt x="4104131" y="2517013"/>
                </a:lnTo>
                <a:lnTo>
                  <a:pt x="4100573" y="2565535"/>
                </a:lnTo>
                <a:lnTo>
                  <a:pt x="4090235" y="2611844"/>
                </a:lnTo>
                <a:lnTo>
                  <a:pt x="4073626" y="2655432"/>
                </a:lnTo>
                <a:lnTo>
                  <a:pt x="4051252" y="2695792"/>
                </a:lnTo>
                <a:lnTo>
                  <a:pt x="4023621" y="2732416"/>
                </a:lnTo>
                <a:lnTo>
                  <a:pt x="3991240" y="2764797"/>
                </a:lnTo>
                <a:lnTo>
                  <a:pt x="3954616" y="2792428"/>
                </a:lnTo>
                <a:lnTo>
                  <a:pt x="3914256" y="2814802"/>
                </a:lnTo>
                <a:lnTo>
                  <a:pt x="3870668" y="2831411"/>
                </a:lnTo>
                <a:lnTo>
                  <a:pt x="3824359" y="2841749"/>
                </a:lnTo>
                <a:lnTo>
                  <a:pt x="3775836" y="2845308"/>
                </a:lnTo>
                <a:lnTo>
                  <a:pt x="328295" y="2845308"/>
                </a:lnTo>
                <a:lnTo>
                  <a:pt x="279772" y="2841749"/>
                </a:lnTo>
                <a:lnTo>
                  <a:pt x="233463" y="2831411"/>
                </a:lnTo>
                <a:lnTo>
                  <a:pt x="189875" y="2814802"/>
                </a:lnTo>
                <a:lnTo>
                  <a:pt x="149515" y="2792428"/>
                </a:lnTo>
                <a:lnTo>
                  <a:pt x="112891" y="2764797"/>
                </a:lnTo>
                <a:lnTo>
                  <a:pt x="80510" y="2732416"/>
                </a:lnTo>
                <a:lnTo>
                  <a:pt x="52879" y="2695792"/>
                </a:lnTo>
                <a:lnTo>
                  <a:pt x="30505" y="2655432"/>
                </a:lnTo>
                <a:lnTo>
                  <a:pt x="13896" y="2611844"/>
                </a:lnTo>
                <a:lnTo>
                  <a:pt x="3558" y="2565535"/>
                </a:lnTo>
                <a:lnTo>
                  <a:pt x="0" y="2517013"/>
                </a:lnTo>
                <a:lnTo>
                  <a:pt x="0" y="328295"/>
                </a:lnTo>
                <a:close/>
              </a:path>
            </a:pathLst>
          </a:custGeom>
          <a:ln w="28575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922514" y="1439163"/>
            <a:ext cx="3788410" cy="47853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162050">
              <a:lnSpc>
                <a:spcPct val="100000"/>
              </a:lnSpc>
              <a:spcBef>
                <a:spcPts val="700"/>
              </a:spcBef>
            </a:pPr>
            <a:r>
              <a:rPr dirty="0" sz="1800" spc="100" b="1">
                <a:solidFill>
                  <a:srgbClr val="FFFFFF"/>
                </a:solidFill>
                <a:latin typeface="Trebuchet MS"/>
                <a:cs typeface="Trebuchet MS"/>
              </a:rPr>
              <a:t>Main</a:t>
            </a:r>
            <a:r>
              <a:rPr dirty="0" sz="18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 b="1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endParaRPr sz="1800">
              <a:latin typeface="Trebuchet MS"/>
              <a:cs typeface="Trebuchet MS"/>
            </a:endParaRPr>
          </a:p>
          <a:p>
            <a:pPr marL="300990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Explore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statistics</a:t>
            </a:r>
            <a:endParaRPr sz="1800">
              <a:latin typeface="Trebuchet MS"/>
              <a:cs typeface="Trebuchet MS"/>
            </a:endParaRPr>
          </a:p>
          <a:p>
            <a:pPr marL="300355" marR="17145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Clean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normalize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FFFFFF"/>
                </a:solidFill>
                <a:latin typeface="Trebuchet MS"/>
                <a:cs typeface="Trebuchet MS"/>
              </a:rPr>
              <a:t>250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built-in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transformations</a:t>
            </a:r>
            <a:endParaRPr sz="1800">
              <a:latin typeface="Trebuchet MS"/>
              <a:cs typeface="Trebuchet MS"/>
            </a:endParaRPr>
          </a:p>
          <a:p>
            <a:pPr marL="300355" marR="1303020" indent="-28702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Build 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recipes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transformation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steps</a:t>
            </a:r>
            <a:endParaRPr sz="1800">
              <a:latin typeface="Trebuchet MS"/>
              <a:cs typeface="Trebuchet MS"/>
            </a:endParaRPr>
          </a:p>
          <a:p>
            <a:pPr marL="300355" marR="252729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Run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jobs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apply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recipe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1800" spc="-5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incoming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1850">
              <a:latin typeface="Trebuchet MS"/>
              <a:cs typeface="Trebuchet MS"/>
            </a:endParaRPr>
          </a:p>
          <a:p>
            <a:pPr algn="ctr" marL="59055">
              <a:lnSpc>
                <a:spcPct val="100000"/>
              </a:lnSpc>
            </a:pPr>
            <a:r>
              <a:rPr dirty="0" sz="1800" spc="80" b="1">
                <a:solidFill>
                  <a:srgbClr val="FFFFFF"/>
                </a:solidFill>
                <a:latin typeface="Trebuchet MS"/>
                <a:cs typeface="Trebuchet MS"/>
              </a:rPr>
              <a:t>Usage</a:t>
            </a:r>
            <a:r>
              <a:rPr dirty="0" sz="18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70" b="1">
                <a:solidFill>
                  <a:srgbClr val="FFFFFF"/>
                </a:solidFill>
                <a:latin typeface="Trebuchet MS"/>
                <a:cs typeface="Trebuchet MS"/>
              </a:rPr>
              <a:t>during</a:t>
            </a:r>
            <a:r>
              <a:rPr dirty="0" sz="18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70" b="1">
                <a:solidFill>
                  <a:srgbClr val="FFFFFF"/>
                </a:solidFill>
                <a:latin typeface="Trebuchet MS"/>
                <a:cs typeface="Trebuchet MS"/>
              </a:rPr>
              <a:t>workshop</a:t>
            </a:r>
            <a:endParaRPr sz="1800">
              <a:latin typeface="Trebuchet MS"/>
              <a:cs typeface="Trebuchet MS"/>
            </a:endParaRPr>
          </a:p>
          <a:p>
            <a:pPr marL="286385" indent="-28638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86385" algn="l"/>
                <a:tab pos="299720" algn="l"/>
              </a:tabLst>
            </a:pPr>
            <a:r>
              <a:rPr dirty="0" sz="1800" spc="65">
                <a:solidFill>
                  <a:srgbClr val="FFFFFF"/>
                </a:solidFill>
                <a:latin typeface="Trebuchet MS"/>
                <a:cs typeface="Trebuchet MS"/>
              </a:rPr>
              <a:t>Merging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loans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Credit</a:t>
            </a:r>
            <a:endParaRPr sz="1800">
              <a:latin typeface="Trebuchet MS"/>
              <a:cs typeface="Trebuchet MS"/>
            </a:endParaRPr>
          </a:p>
          <a:p>
            <a:pPr algn="ctr" marR="1929130">
              <a:lnSpc>
                <a:spcPct val="100000"/>
              </a:lnSpc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Bureau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Removal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unnecessary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columns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12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clea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 spc="14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king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6555740" cy="11322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4600"/>
              </a:lnSpc>
              <a:spcBef>
                <a:spcPts val="95"/>
              </a:spcBef>
            </a:pPr>
            <a:r>
              <a:rPr dirty="0" sz="4000" spc="75"/>
              <a:t>Amazon</a:t>
            </a:r>
            <a:r>
              <a:rPr dirty="0" sz="4000" spc="-165"/>
              <a:t> </a:t>
            </a:r>
            <a:r>
              <a:rPr dirty="0" sz="4000" spc="110"/>
              <a:t>SageMaker</a:t>
            </a:r>
            <a:r>
              <a:rPr dirty="0" sz="4000" spc="-175"/>
              <a:t> </a:t>
            </a:r>
            <a:r>
              <a:rPr dirty="0" sz="4000" spc="45"/>
              <a:t>Canvas</a:t>
            </a:r>
            <a:endParaRPr sz="4000"/>
          </a:p>
          <a:p>
            <a:pPr marL="12700">
              <a:lnSpc>
                <a:spcPts val="4120"/>
              </a:lnSpc>
            </a:pPr>
            <a:r>
              <a:rPr dirty="0" sz="3600" spc="55"/>
              <a:t>No-code</a:t>
            </a:r>
            <a:r>
              <a:rPr dirty="0" sz="3600" spc="-155"/>
              <a:t> </a:t>
            </a:r>
            <a:r>
              <a:rPr dirty="0" sz="3600" spc="45"/>
              <a:t>Machine</a:t>
            </a:r>
            <a:r>
              <a:rPr dirty="0" sz="3600" spc="-170"/>
              <a:t> </a:t>
            </a:r>
            <a:r>
              <a:rPr dirty="0" sz="3600" spc="35"/>
              <a:t>Learning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794497" y="4776978"/>
            <a:ext cx="4104640" cy="1574800"/>
          </a:xfrm>
          <a:custGeom>
            <a:avLst/>
            <a:gdLst/>
            <a:ahLst/>
            <a:cxnLst/>
            <a:rect l="l" t="t" r="r" b="b"/>
            <a:pathLst>
              <a:path w="4104640" h="1574800">
                <a:moveTo>
                  <a:pt x="0" y="262382"/>
                </a:moveTo>
                <a:lnTo>
                  <a:pt x="4227" y="215219"/>
                </a:lnTo>
                <a:lnTo>
                  <a:pt x="16415" y="170829"/>
                </a:lnTo>
                <a:lnTo>
                  <a:pt x="35823" y="129953"/>
                </a:lnTo>
                <a:lnTo>
                  <a:pt x="61709" y="93333"/>
                </a:lnTo>
                <a:lnTo>
                  <a:pt x="93333" y="61709"/>
                </a:lnTo>
                <a:lnTo>
                  <a:pt x="129953" y="35823"/>
                </a:lnTo>
                <a:lnTo>
                  <a:pt x="170829" y="16415"/>
                </a:lnTo>
                <a:lnTo>
                  <a:pt x="215219" y="4227"/>
                </a:lnTo>
                <a:lnTo>
                  <a:pt x="262381" y="0"/>
                </a:lnTo>
                <a:lnTo>
                  <a:pt x="3841750" y="0"/>
                </a:lnTo>
                <a:lnTo>
                  <a:pt x="3888912" y="4227"/>
                </a:lnTo>
                <a:lnTo>
                  <a:pt x="3933302" y="16415"/>
                </a:lnTo>
                <a:lnTo>
                  <a:pt x="3974178" y="35823"/>
                </a:lnTo>
                <a:lnTo>
                  <a:pt x="4010798" y="61709"/>
                </a:lnTo>
                <a:lnTo>
                  <a:pt x="4042422" y="93333"/>
                </a:lnTo>
                <a:lnTo>
                  <a:pt x="4068308" y="129953"/>
                </a:lnTo>
                <a:lnTo>
                  <a:pt x="4087716" y="170829"/>
                </a:lnTo>
                <a:lnTo>
                  <a:pt x="4099904" y="215219"/>
                </a:lnTo>
                <a:lnTo>
                  <a:pt x="4104131" y="262382"/>
                </a:lnTo>
                <a:lnTo>
                  <a:pt x="4104131" y="1311910"/>
                </a:lnTo>
                <a:lnTo>
                  <a:pt x="4099904" y="1359072"/>
                </a:lnTo>
                <a:lnTo>
                  <a:pt x="4087716" y="1403462"/>
                </a:lnTo>
                <a:lnTo>
                  <a:pt x="4068308" y="1444338"/>
                </a:lnTo>
                <a:lnTo>
                  <a:pt x="4042422" y="1480958"/>
                </a:lnTo>
                <a:lnTo>
                  <a:pt x="4010798" y="1512582"/>
                </a:lnTo>
                <a:lnTo>
                  <a:pt x="3974178" y="1538468"/>
                </a:lnTo>
                <a:lnTo>
                  <a:pt x="3933302" y="1557876"/>
                </a:lnTo>
                <a:lnTo>
                  <a:pt x="3888912" y="1570064"/>
                </a:lnTo>
                <a:lnTo>
                  <a:pt x="3841750" y="1574292"/>
                </a:lnTo>
                <a:lnTo>
                  <a:pt x="262381" y="1574292"/>
                </a:lnTo>
                <a:lnTo>
                  <a:pt x="215219" y="1570064"/>
                </a:lnTo>
                <a:lnTo>
                  <a:pt x="170829" y="1557876"/>
                </a:lnTo>
                <a:lnTo>
                  <a:pt x="129953" y="1538468"/>
                </a:lnTo>
                <a:lnTo>
                  <a:pt x="93333" y="1512582"/>
                </a:lnTo>
                <a:lnTo>
                  <a:pt x="61709" y="1480958"/>
                </a:lnTo>
                <a:lnTo>
                  <a:pt x="35823" y="1444338"/>
                </a:lnTo>
                <a:lnTo>
                  <a:pt x="16415" y="1403462"/>
                </a:lnTo>
                <a:lnTo>
                  <a:pt x="4227" y="1359072"/>
                </a:lnTo>
                <a:lnTo>
                  <a:pt x="0" y="1311910"/>
                </a:lnTo>
                <a:lnTo>
                  <a:pt x="0" y="262382"/>
                </a:lnTo>
                <a:close/>
              </a:path>
            </a:pathLst>
          </a:custGeom>
          <a:ln w="28575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94497" y="1514094"/>
            <a:ext cx="4104640" cy="2912745"/>
          </a:xfrm>
          <a:custGeom>
            <a:avLst/>
            <a:gdLst/>
            <a:ahLst/>
            <a:cxnLst/>
            <a:rect l="l" t="t" r="r" b="b"/>
            <a:pathLst>
              <a:path w="4104640" h="2912745">
                <a:moveTo>
                  <a:pt x="0" y="368680"/>
                </a:moveTo>
                <a:lnTo>
                  <a:pt x="2873" y="322441"/>
                </a:lnTo>
                <a:lnTo>
                  <a:pt x="11262" y="277913"/>
                </a:lnTo>
                <a:lnTo>
                  <a:pt x="24820" y="235444"/>
                </a:lnTo>
                <a:lnTo>
                  <a:pt x="43203" y="195378"/>
                </a:lnTo>
                <a:lnTo>
                  <a:pt x="66065" y="158061"/>
                </a:lnTo>
                <a:lnTo>
                  <a:pt x="93059" y="123839"/>
                </a:lnTo>
                <a:lnTo>
                  <a:pt x="123839" y="93059"/>
                </a:lnTo>
                <a:lnTo>
                  <a:pt x="158061" y="66065"/>
                </a:lnTo>
                <a:lnTo>
                  <a:pt x="195378" y="43203"/>
                </a:lnTo>
                <a:lnTo>
                  <a:pt x="235444" y="24820"/>
                </a:lnTo>
                <a:lnTo>
                  <a:pt x="277913" y="11262"/>
                </a:lnTo>
                <a:lnTo>
                  <a:pt x="322441" y="2873"/>
                </a:lnTo>
                <a:lnTo>
                  <a:pt x="368680" y="0"/>
                </a:lnTo>
                <a:lnTo>
                  <a:pt x="3735451" y="0"/>
                </a:lnTo>
                <a:lnTo>
                  <a:pt x="3781690" y="2873"/>
                </a:lnTo>
                <a:lnTo>
                  <a:pt x="3826218" y="11262"/>
                </a:lnTo>
                <a:lnTo>
                  <a:pt x="3868687" y="24820"/>
                </a:lnTo>
                <a:lnTo>
                  <a:pt x="3908753" y="43203"/>
                </a:lnTo>
                <a:lnTo>
                  <a:pt x="3946070" y="66065"/>
                </a:lnTo>
                <a:lnTo>
                  <a:pt x="3980292" y="93059"/>
                </a:lnTo>
                <a:lnTo>
                  <a:pt x="4011072" y="123839"/>
                </a:lnTo>
                <a:lnTo>
                  <a:pt x="4038066" y="158061"/>
                </a:lnTo>
                <a:lnTo>
                  <a:pt x="4060928" y="195378"/>
                </a:lnTo>
                <a:lnTo>
                  <a:pt x="4079311" y="235444"/>
                </a:lnTo>
                <a:lnTo>
                  <a:pt x="4092869" y="277913"/>
                </a:lnTo>
                <a:lnTo>
                  <a:pt x="4101258" y="322441"/>
                </a:lnTo>
                <a:lnTo>
                  <a:pt x="4104131" y="368680"/>
                </a:lnTo>
                <a:lnTo>
                  <a:pt x="4104131" y="2543682"/>
                </a:lnTo>
                <a:lnTo>
                  <a:pt x="4101258" y="2589922"/>
                </a:lnTo>
                <a:lnTo>
                  <a:pt x="4092869" y="2634450"/>
                </a:lnTo>
                <a:lnTo>
                  <a:pt x="4079311" y="2676919"/>
                </a:lnTo>
                <a:lnTo>
                  <a:pt x="4060928" y="2716985"/>
                </a:lnTo>
                <a:lnTo>
                  <a:pt x="4038066" y="2754302"/>
                </a:lnTo>
                <a:lnTo>
                  <a:pt x="4011072" y="2788524"/>
                </a:lnTo>
                <a:lnTo>
                  <a:pt x="3980292" y="2819304"/>
                </a:lnTo>
                <a:lnTo>
                  <a:pt x="3946070" y="2846298"/>
                </a:lnTo>
                <a:lnTo>
                  <a:pt x="3908753" y="2869160"/>
                </a:lnTo>
                <a:lnTo>
                  <a:pt x="3868687" y="2887543"/>
                </a:lnTo>
                <a:lnTo>
                  <a:pt x="3826218" y="2901101"/>
                </a:lnTo>
                <a:lnTo>
                  <a:pt x="3781690" y="2909490"/>
                </a:lnTo>
                <a:lnTo>
                  <a:pt x="3735451" y="2912363"/>
                </a:lnTo>
                <a:lnTo>
                  <a:pt x="368680" y="2912363"/>
                </a:lnTo>
                <a:lnTo>
                  <a:pt x="322441" y="2909490"/>
                </a:lnTo>
                <a:lnTo>
                  <a:pt x="277913" y="2901101"/>
                </a:lnTo>
                <a:lnTo>
                  <a:pt x="235444" y="2887543"/>
                </a:lnTo>
                <a:lnTo>
                  <a:pt x="195378" y="2869160"/>
                </a:lnTo>
                <a:lnTo>
                  <a:pt x="158061" y="2846298"/>
                </a:lnTo>
                <a:lnTo>
                  <a:pt x="123839" y="2819304"/>
                </a:lnTo>
                <a:lnTo>
                  <a:pt x="93059" y="2788524"/>
                </a:lnTo>
                <a:lnTo>
                  <a:pt x="66065" y="2754302"/>
                </a:lnTo>
                <a:lnTo>
                  <a:pt x="43203" y="2716985"/>
                </a:lnTo>
                <a:lnTo>
                  <a:pt x="24820" y="2676919"/>
                </a:lnTo>
                <a:lnTo>
                  <a:pt x="11262" y="2634450"/>
                </a:lnTo>
                <a:lnTo>
                  <a:pt x="2873" y="2589922"/>
                </a:lnTo>
                <a:lnTo>
                  <a:pt x="0" y="2543682"/>
                </a:lnTo>
                <a:lnTo>
                  <a:pt x="0" y="368680"/>
                </a:lnTo>
                <a:close/>
              </a:path>
            </a:pathLst>
          </a:custGeom>
          <a:ln w="28575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905115" y="1563115"/>
            <a:ext cx="3749675" cy="458406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179195">
              <a:lnSpc>
                <a:spcPct val="100000"/>
              </a:lnSpc>
              <a:spcBef>
                <a:spcPts val="700"/>
              </a:spcBef>
            </a:pPr>
            <a:r>
              <a:rPr dirty="0" sz="1800" spc="100" b="1">
                <a:solidFill>
                  <a:srgbClr val="FFFFFF"/>
                </a:solidFill>
                <a:latin typeface="Trebuchet MS"/>
                <a:cs typeface="Trebuchet MS"/>
              </a:rPr>
              <a:t>Main</a:t>
            </a:r>
            <a:r>
              <a:rPr dirty="0" sz="18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 b="1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endParaRPr sz="1800">
              <a:latin typeface="Trebuchet MS"/>
              <a:cs typeface="Trebuchet MS"/>
            </a:endParaRPr>
          </a:p>
          <a:p>
            <a:pPr marL="330200" marR="153035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30200" algn="l"/>
                <a:tab pos="330835" algn="l"/>
              </a:tabLst>
            </a:pP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No-code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creation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FFFFFF"/>
                </a:solidFill>
                <a:latin typeface="Trebuchet MS"/>
                <a:cs typeface="Trebuchet MS"/>
              </a:rPr>
              <a:t>ML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models </a:t>
            </a:r>
            <a:r>
              <a:rPr dirty="0" sz="1800" spc="-5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busin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analysts</a:t>
            </a:r>
            <a:endParaRPr sz="1800">
              <a:latin typeface="Trebuchet MS"/>
              <a:cs typeface="Trebuchet MS"/>
            </a:endParaRPr>
          </a:p>
          <a:p>
            <a:pPr marL="330200" indent="-28765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30200" algn="l"/>
                <a:tab pos="330835" algn="l"/>
              </a:tabLst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cleansing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adjustment</a:t>
            </a:r>
            <a:endParaRPr sz="1800">
              <a:latin typeface="Trebuchet MS"/>
              <a:cs typeface="Trebuchet MS"/>
            </a:endParaRPr>
          </a:p>
          <a:p>
            <a:pPr marL="330200" marR="64135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30200" algn="l"/>
                <a:tab pos="330835" algn="l"/>
              </a:tabLst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Detailed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statistics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understand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predictions</a:t>
            </a:r>
            <a:endParaRPr sz="1800">
              <a:latin typeface="Trebuchet MS"/>
              <a:cs typeface="Trebuchet MS"/>
            </a:endParaRPr>
          </a:p>
          <a:p>
            <a:pPr marL="330200" marR="99060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30200" algn="l"/>
                <a:tab pos="330835" algn="l"/>
              </a:tabLst>
            </a:pP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Built-in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sharing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SageMaker </a:t>
            </a:r>
            <a:r>
              <a:rPr dirty="0" sz="1800" spc="-5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Studio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Science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teams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 MT"/>
              <a:buChar char="•"/>
            </a:pPr>
            <a:endParaRPr sz="2850"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r>
              <a:rPr dirty="0" sz="1800" spc="80" b="1">
                <a:solidFill>
                  <a:srgbClr val="FFFFFF"/>
                </a:solidFill>
                <a:latin typeface="Trebuchet MS"/>
                <a:cs typeface="Trebuchet MS"/>
              </a:rPr>
              <a:t>Usage</a:t>
            </a:r>
            <a:r>
              <a:rPr dirty="0" sz="18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70" b="1">
                <a:solidFill>
                  <a:srgbClr val="FFFFFF"/>
                </a:solidFill>
                <a:latin typeface="Trebuchet MS"/>
                <a:cs typeface="Trebuchet MS"/>
              </a:rPr>
              <a:t>during</a:t>
            </a:r>
            <a:r>
              <a:rPr dirty="0" sz="18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70" b="1">
                <a:solidFill>
                  <a:srgbClr val="FFFFFF"/>
                </a:solidFill>
                <a:latin typeface="Trebuchet MS"/>
                <a:cs typeface="Trebuchet MS"/>
              </a:rPr>
              <a:t>workshop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Build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credit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FFFFFF"/>
                </a:solidFill>
                <a:latin typeface="Trebuchet MS"/>
                <a:cs typeface="Trebuchet MS"/>
              </a:rPr>
              <a:t>ML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Batch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prediction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credit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default </a:t>
            </a:r>
            <a:r>
              <a:rPr dirty="0" sz="1800" spc="-5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current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loans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55" y="1691639"/>
            <a:ext cx="6637020" cy="424129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4758055" cy="11322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4600"/>
              </a:lnSpc>
              <a:spcBef>
                <a:spcPts val="95"/>
              </a:spcBef>
            </a:pPr>
            <a:r>
              <a:rPr dirty="0" sz="4000" spc="75"/>
              <a:t>Amazon</a:t>
            </a:r>
            <a:r>
              <a:rPr dirty="0" sz="4000" spc="-215"/>
              <a:t> </a:t>
            </a:r>
            <a:r>
              <a:rPr dirty="0" sz="4000" spc="105"/>
              <a:t>QuickSight</a:t>
            </a:r>
            <a:endParaRPr sz="4000"/>
          </a:p>
          <a:p>
            <a:pPr marL="12700">
              <a:lnSpc>
                <a:spcPts val="4120"/>
              </a:lnSpc>
            </a:pPr>
            <a:r>
              <a:rPr dirty="0" sz="3600" spc="30"/>
              <a:t>Business</a:t>
            </a:r>
            <a:r>
              <a:rPr dirty="0" sz="3600" spc="-195"/>
              <a:t> </a:t>
            </a:r>
            <a:r>
              <a:rPr dirty="0" sz="3600" spc="25"/>
              <a:t>Intelligence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794497" y="4235958"/>
            <a:ext cx="4104640" cy="2105025"/>
          </a:xfrm>
          <a:custGeom>
            <a:avLst/>
            <a:gdLst/>
            <a:ahLst/>
            <a:cxnLst/>
            <a:rect l="l" t="t" r="r" b="b"/>
            <a:pathLst>
              <a:path w="4104640" h="2105025">
                <a:moveTo>
                  <a:pt x="0" y="350774"/>
                </a:moveTo>
                <a:lnTo>
                  <a:pt x="3203" y="303186"/>
                </a:lnTo>
                <a:lnTo>
                  <a:pt x="12533" y="257542"/>
                </a:lnTo>
                <a:lnTo>
                  <a:pt x="27572" y="214258"/>
                </a:lnTo>
                <a:lnTo>
                  <a:pt x="47902" y="173754"/>
                </a:lnTo>
                <a:lnTo>
                  <a:pt x="73104" y="136448"/>
                </a:lnTo>
                <a:lnTo>
                  <a:pt x="102758" y="102758"/>
                </a:lnTo>
                <a:lnTo>
                  <a:pt x="136448" y="73104"/>
                </a:lnTo>
                <a:lnTo>
                  <a:pt x="173754" y="47902"/>
                </a:lnTo>
                <a:lnTo>
                  <a:pt x="214258" y="27572"/>
                </a:lnTo>
                <a:lnTo>
                  <a:pt x="257542" y="12533"/>
                </a:lnTo>
                <a:lnTo>
                  <a:pt x="303186" y="3203"/>
                </a:lnTo>
                <a:lnTo>
                  <a:pt x="350774" y="0"/>
                </a:lnTo>
                <a:lnTo>
                  <a:pt x="3753357" y="0"/>
                </a:lnTo>
                <a:lnTo>
                  <a:pt x="3800945" y="3203"/>
                </a:lnTo>
                <a:lnTo>
                  <a:pt x="3846589" y="12533"/>
                </a:lnTo>
                <a:lnTo>
                  <a:pt x="3889873" y="27572"/>
                </a:lnTo>
                <a:lnTo>
                  <a:pt x="3930377" y="47902"/>
                </a:lnTo>
                <a:lnTo>
                  <a:pt x="3967683" y="73104"/>
                </a:lnTo>
                <a:lnTo>
                  <a:pt x="4001373" y="102758"/>
                </a:lnTo>
                <a:lnTo>
                  <a:pt x="4031027" y="136448"/>
                </a:lnTo>
                <a:lnTo>
                  <a:pt x="4056229" y="173754"/>
                </a:lnTo>
                <a:lnTo>
                  <a:pt x="4076559" y="214258"/>
                </a:lnTo>
                <a:lnTo>
                  <a:pt x="4091598" y="257542"/>
                </a:lnTo>
                <a:lnTo>
                  <a:pt x="4100928" y="303186"/>
                </a:lnTo>
                <a:lnTo>
                  <a:pt x="4104131" y="350774"/>
                </a:lnTo>
                <a:lnTo>
                  <a:pt x="4104131" y="1753857"/>
                </a:lnTo>
                <a:lnTo>
                  <a:pt x="4100928" y="1801457"/>
                </a:lnTo>
                <a:lnTo>
                  <a:pt x="4091598" y="1847111"/>
                </a:lnTo>
                <a:lnTo>
                  <a:pt x="4076559" y="1890401"/>
                </a:lnTo>
                <a:lnTo>
                  <a:pt x="4056229" y="1930908"/>
                </a:lnTo>
                <a:lnTo>
                  <a:pt x="4031027" y="1968214"/>
                </a:lnTo>
                <a:lnTo>
                  <a:pt x="4001373" y="2001902"/>
                </a:lnTo>
                <a:lnTo>
                  <a:pt x="3967683" y="2031554"/>
                </a:lnTo>
                <a:lnTo>
                  <a:pt x="3930377" y="2056752"/>
                </a:lnTo>
                <a:lnTo>
                  <a:pt x="3889873" y="2077078"/>
                </a:lnTo>
                <a:lnTo>
                  <a:pt x="3846589" y="2092113"/>
                </a:lnTo>
                <a:lnTo>
                  <a:pt x="3800945" y="2101441"/>
                </a:lnTo>
                <a:lnTo>
                  <a:pt x="3753357" y="2104644"/>
                </a:lnTo>
                <a:lnTo>
                  <a:pt x="350774" y="2104644"/>
                </a:lnTo>
                <a:lnTo>
                  <a:pt x="303186" y="2101441"/>
                </a:lnTo>
                <a:lnTo>
                  <a:pt x="257542" y="2092113"/>
                </a:lnTo>
                <a:lnTo>
                  <a:pt x="214258" y="2077078"/>
                </a:lnTo>
                <a:lnTo>
                  <a:pt x="173754" y="2056752"/>
                </a:lnTo>
                <a:lnTo>
                  <a:pt x="136448" y="2031554"/>
                </a:lnTo>
                <a:lnTo>
                  <a:pt x="102758" y="2001902"/>
                </a:lnTo>
                <a:lnTo>
                  <a:pt x="73104" y="1968214"/>
                </a:lnTo>
                <a:lnTo>
                  <a:pt x="47902" y="1930908"/>
                </a:lnTo>
                <a:lnTo>
                  <a:pt x="27572" y="1890401"/>
                </a:lnTo>
                <a:lnTo>
                  <a:pt x="12533" y="1847111"/>
                </a:lnTo>
                <a:lnTo>
                  <a:pt x="3203" y="1801457"/>
                </a:lnTo>
                <a:lnTo>
                  <a:pt x="0" y="1753857"/>
                </a:lnTo>
                <a:lnTo>
                  <a:pt x="0" y="350774"/>
                </a:lnTo>
                <a:close/>
              </a:path>
            </a:pathLst>
          </a:custGeom>
          <a:ln w="28574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94497" y="1514094"/>
            <a:ext cx="4104640" cy="2499360"/>
          </a:xfrm>
          <a:custGeom>
            <a:avLst/>
            <a:gdLst/>
            <a:ahLst/>
            <a:cxnLst/>
            <a:rect l="l" t="t" r="r" b="b"/>
            <a:pathLst>
              <a:path w="4104640" h="249936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799331" y="0"/>
                </a:lnTo>
                <a:lnTo>
                  <a:pt x="3848757" y="3990"/>
                </a:lnTo>
                <a:lnTo>
                  <a:pt x="3895648" y="15544"/>
                </a:lnTo>
                <a:lnTo>
                  <a:pt x="3939378" y="34032"/>
                </a:lnTo>
                <a:lnTo>
                  <a:pt x="3979316" y="58826"/>
                </a:lnTo>
                <a:lnTo>
                  <a:pt x="4014835" y="89296"/>
                </a:lnTo>
                <a:lnTo>
                  <a:pt x="4045305" y="124815"/>
                </a:lnTo>
                <a:lnTo>
                  <a:pt x="4070099" y="164753"/>
                </a:lnTo>
                <a:lnTo>
                  <a:pt x="4088587" y="208483"/>
                </a:lnTo>
                <a:lnTo>
                  <a:pt x="4100141" y="255374"/>
                </a:lnTo>
                <a:lnTo>
                  <a:pt x="4104131" y="304800"/>
                </a:lnTo>
                <a:lnTo>
                  <a:pt x="4104131" y="2194560"/>
                </a:lnTo>
                <a:lnTo>
                  <a:pt x="4100141" y="2243985"/>
                </a:lnTo>
                <a:lnTo>
                  <a:pt x="4088587" y="2290876"/>
                </a:lnTo>
                <a:lnTo>
                  <a:pt x="4070099" y="2334606"/>
                </a:lnTo>
                <a:lnTo>
                  <a:pt x="4045305" y="2374544"/>
                </a:lnTo>
                <a:lnTo>
                  <a:pt x="4014835" y="2410063"/>
                </a:lnTo>
                <a:lnTo>
                  <a:pt x="3979316" y="2440533"/>
                </a:lnTo>
                <a:lnTo>
                  <a:pt x="3939378" y="2465327"/>
                </a:lnTo>
                <a:lnTo>
                  <a:pt x="3895648" y="2483815"/>
                </a:lnTo>
                <a:lnTo>
                  <a:pt x="3848757" y="2495369"/>
                </a:lnTo>
                <a:lnTo>
                  <a:pt x="3799331" y="2499360"/>
                </a:lnTo>
                <a:lnTo>
                  <a:pt x="304800" y="2499360"/>
                </a:lnTo>
                <a:lnTo>
                  <a:pt x="255374" y="2495369"/>
                </a:lnTo>
                <a:lnTo>
                  <a:pt x="208483" y="2483815"/>
                </a:lnTo>
                <a:lnTo>
                  <a:pt x="164753" y="2465327"/>
                </a:lnTo>
                <a:lnTo>
                  <a:pt x="124815" y="2440533"/>
                </a:lnTo>
                <a:lnTo>
                  <a:pt x="89296" y="2410063"/>
                </a:lnTo>
                <a:lnTo>
                  <a:pt x="58826" y="2374544"/>
                </a:lnTo>
                <a:lnTo>
                  <a:pt x="34032" y="2334606"/>
                </a:lnTo>
                <a:lnTo>
                  <a:pt x="15544" y="2290876"/>
                </a:lnTo>
                <a:lnTo>
                  <a:pt x="3990" y="2243985"/>
                </a:lnTo>
                <a:lnTo>
                  <a:pt x="0" y="2194560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917560" y="1544573"/>
            <a:ext cx="3723640" cy="46355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167765">
              <a:lnSpc>
                <a:spcPct val="100000"/>
              </a:lnSpc>
              <a:spcBef>
                <a:spcPts val="700"/>
              </a:spcBef>
            </a:pPr>
            <a:r>
              <a:rPr dirty="0" sz="1800" spc="100" b="1">
                <a:solidFill>
                  <a:srgbClr val="FFFFFF"/>
                </a:solidFill>
                <a:latin typeface="Trebuchet MS"/>
                <a:cs typeface="Trebuchet MS"/>
              </a:rPr>
              <a:t>Main</a:t>
            </a:r>
            <a:r>
              <a:rPr dirty="0" sz="18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 b="1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endParaRPr sz="1800">
              <a:latin typeface="Trebuchet MS"/>
              <a:cs typeface="Trebuchet MS"/>
            </a:endParaRPr>
          </a:p>
          <a:p>
            <a:pPr marL="299085" marR="475615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Customizable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dashboards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No-code,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simple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UI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135">
                <a:solidFill>
                  <a:srgbClr val="FFFFFF"/>
                </a:solidFill>
                <a:latin typeface="Trebuchet MS"/>
                <a:cs typeface="Trebuchet MS"/>
              </a:rPr>
              <a:t>ML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integration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smart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insights</a:t>
            </a:r>
            <a:endParaRPr sz="1800">
              <a:latin typeface="Trebuchet MS"/>
              <a:cs typeface="Trebuchet MS"/>
            </a:endParaRPr>
          </a:p>
          <a:p>
            <a:pPr marL="299085" marR="354965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105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servers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manage,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pay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dirty="0" sz="1800" spc="-5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usage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100">
              <a:latin typeface="Trebuchet MS"/>
              <a:cs typeface="Trebuchet MS"/>
            </a:endParaRPr>
          </a:p>
          <a:p>
            <a:pPr marL="402590">
              <a:lnSpc>
                <a:spcPct val="100000"/>
              </a:lnSpc>
              <a:spcBef>
                <a:spcPts val="1575"/>
              </a:spcBef>
            </a:pPr>
            <a:r>
              <a:rPr dirty="0" sz="1800" spc="80" b="1">
                <a:solidFill>
                  <a:srgbClr val="FFFFFF"/>
                </a:solidFill>
                <a:latin typeface="Trebuchet MS"/>
                <a:cs typeface="Trebuchet MS"/>
              </a:rPr>
              <a:t>Usage</a:t>
            </a:r>
            <a:r>
              <a:rPr dirty="0" sz="18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70" b="1">
                <a:solidFill>
                  <a:srgbClr val="FFFFFF"/>
                </a:solidFill>
                <a:latin typeface="Trebuchet MS"/>
                <a:cs typeface="Trebuchet MS"/>
              </a:rPr>
              <a:t>during</a:t>
            </a:r>
            <a:r>
              <a:rPr dirty="0" sz="18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70" b="1">
                <a:solidFill>
                  <a:srgbClr val="FFFFFF"/>
                </a:solidFill>
                <a:latin typeface="Trebuchet MS"/>
                <a:cs typeface="Trebuchet MS"/>
              </a:rPr>
              <a:t>workshop</a:t>
            </a:r>
            <a:endParaRPr sz="1800">
              <a:latin typeface="Trebuchet MS"/>
              <a:cs typeface="Trebuchet MS"/>
            </a:endParaRPr>
          </a:p>
          <a:p>
            <a:pPr marL="312420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Visualization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historic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31242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current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312420" marR="239395" indent="-28702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Integration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800" spc="-5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predict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credit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default risk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current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loans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583" y="1712976"/>
            <a:ext cx="6768083" cy="436778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31927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5"/>
              <a:t>Keep</a:t>
            </a:r>
            <a:r>
              <a:rPr dirty="0" sz="4000" spc="-180"/>
              <a:t> </a:t>
            </a:r>
            <a:r>
              <a:rPr dirty="0" sz="4000" spc="30"/>
              <a:t>in</a:t>
            </a:r>
            <a:r>
              <a:rPr dirty="0" sz="4000" spc="-185"/>
              <a:t> </a:t>
            </a:r>
            <a:r>
              <a:rPr dirty="0" sz="4000" spc="100"/>
              <a:t>mind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1461261"/>
            <a:ext cx="11387455" cy="19888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469900" marR="5080" indent="-457200">
              <a:lnSpc>
                <a:spcPts val="2590"/>
              </a:lnSpc>
              <a:spcBef>
                <a:spcPts val="425"/>
              </a:spcBef>
              <a:buSzPct val="89583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400" spc="105">
                <a:solidFill>
                  <a:srgbClr val="FFFFFF"/>
                </a:solidFill>
                <a:latin typeface="Trebuchet MS"/>
                <a:cs typeface="Trebuchet MS"/>
              </a:rPr>
              <a:t>Some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small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laptop</a:t>
            </a:r>
            <a:r>
              <a:rPr dirty="0" sz="2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screens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Trebuchet MS"/>
                <a:cs typeface="Trebuchet MS"/>
              </a:rPr>
              <a:t>may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Trebuchet MS"/>
                <a:cs typeface="Trebuchet MS"/>
              </a:rPr>
              <a:t>problems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Trebuchet MS"/>
                <a:cs typeface="Trebuchet MS"/>
              </a:rPr>
              <a:t>sizes;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Trebuchet MS"/>
                <a:cs typeface="Trebuchet MS"/>
              </a:rPr>
              <a:t>may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need </a:t>
            </a:r>
            <a:r>
              <a:rPr dirty="0" sz="2400" spc="-7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resize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browser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window</a:t>
            </a:r>
            <a:endParaRPr sz="2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2080"/>
              </a:spcBef>
              <a:buSzPct val="89583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Avoid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Trebuchet MS"/>
                <a:cs typeface="Trebuchet MS"/>
              </a:rPr>
              <a:t>doing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“Optional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steps”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unless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really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ahead</a:t>
            </a:r>
            <a:endParaRPr sz="2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2115"/>
              </a:spcBef>
              <a:buSzPct val="89583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lost,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ask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help!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2833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40"/>
              <a:t>Links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211" y="1952370"/>
            <a:ext cx="29032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35" b="1">
                <a:solidFill>
                  <a:srgbClr val="FFFFFF"/>
                </a:solidFill>
                <a:latin typeface="Trebuchet MS"/>
                <a:cs typeface="Trebuchet MS"/>
              </a:rPr>
              <a:t>Workshop</a:t>
            </a:r>
            <a:r>
              <a:rPr dirty="0" sz="2800" spc="-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0" b="1">
                <a:solidFill>
                  <a:srgbClr val="FFFFFF"/>
                </a:solidFill>
                <a:latin typeface="Trebuchet MS"/>
                <a:cs typeface="Trebuchet MS"/>
              </a:rPr>
              <a:t>Guide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211" y="3847338"/>
            <a:ext cx="21602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45" b="1">
                <a:solidFill>
                  <a:srgbClr val="FFFFFF"/>
                </a:solidFill>
                <a:latin typeface="Trebuchet MS"/>
                <a:cs typeface="Trebuchet MS"/>
              </a:rPr>
              <a:t>Event</a:t>
            </a:r>
            <a:r>
              <a:rPr dirty="0" sz="2800" spc="-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0" b="1">
                <a:solidFill>
                  <a:srgbClr val="FFFFFF"/>
                </a:solidFill>
                <a:latin typeface="Trebuchet MS"/>
                <a:cs typeface="Trebuchet MS"/>
              </a:rPr>
              <a:t>Portal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1463" y="1919732"/>
            <a:ext cx="785939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200" spc="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https://catalog.workshops.aws/fsi-nocode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1463" y="3814698"/>
            <a:ext cx="700087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200" spc="2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3"/>
              </a:rPr>
              <a:t>https://tinyurl.com/FSI305-workshop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316" y="6456679"/>
            <a:ext cx="28416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" y="242061"/>
            <a:ext cx="566547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85" b="1">
                <a:solidFill>
                  <a:srgbClr val="FFFFFF"/>
                </a:solidFill>
                <a:latin typeface="Trebuchet MS"/>
                <a:cs typeface="Trebuchet MS"/>
              </a:rPr>
              <a:t>Bonus</a:t>
            </a:r>
            <a:r>
              <a:rPr dirty="0" sz="40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135" b="1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40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95" b="1">
                <a:solidFill>
                  <a:srgbClr val="FFFFFF"/>
                </a:solidFill>
                <a:latin typeface="Trebuchet MS"/>
                <a:cs typeface="Trebuchet MS"/>
              </a:rPr>
              <a:t>Let’s</a:t>
            </a:r>
            <a:r>
              <a:rPr dirty="0" sz="4000" spc="-1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b="1">
                <a:solidFill>
                  <a:srgbClr val="FFFFFF"/>
                </a:solidFill>
                <a:latin typeface="Trebuchet MS"/>
                <a:cs typeface="Trebuchet MS"/>
              </a:rPr>
              <a:t>automate!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3772" y="3336035"/>
            <a:ext cx="1179830" cy="375285"/>
          </a:xfrm>
          <a:custGeom>
            <a:avLst/>
            <a:gdLst/>
            <a:ahLst/>
            <a:cxnLst/>
            <a:rect l="l" t="t" r="r" b="b"/>
            <a:pathLst>
              <a:path w="1179830" h="375285">
                <a:moveTo>
                  <a:pt x="1117092" y="0"/>
                </a:moveTo>
                <a:lnTo>
                  <a:pt x="62484" y="0"/>
                </a:lnTo>
                <a:lnTo>
                  <a:pt x="38163" y="4905"/>
                </a:lnTo>
                <a:lnTo>
                  <a:pt x="18302" y="18287"/>
                </a:lnTo>
                <a:lnTo>
                  <a:pt x="4910" y="38147"/>
                </a:lnTo>
                <a:lnTo>
                  <a:pt x="0" y="62484"/>
                </a:lnTo>
                <a:lnTo>
                  <a:pt x="0" y="312419"/>
                </a:lnTo>
                <a:lnTo>
                  <a:pt x="4910" y="336756"/>
                </a:lnTo>
                <a:lnTo>
                  <a:pt x="18302" y="356615"/>
                </a:lnTo>
                <a:lnTo>
                  <a:pt x="38163" y="369998"/>
                </a:lnTo>
                <a:lnTo>
                  <a:pt x="62484" y="374903"/>
                </a:lnTo>
                <a:lnTo>
                  <a:pt x="1117092" y="374903"/>
                </a:lnTo>
                <a:lnTo>
                  <a:pt x="1141428" y="369998"/>
                </a:lnTo>
                <a:lnTo>
                  <a:pt x="1161288" y="356615"/>
                </a:lnTo>
                <a:lnTo>
                  <a:pt x="1174670" y="336756"/>
                </a:lnTo>
                <a:lnTo>
                  <a:pt x="1179576" y="312419"/>
                </a:lnTo>
                <a:lnTo>
                  <a:pt x="1179576" y="62484"/>
                </a:lnTo>
                <a:lnTo>
                  <a:pt x="1174670" y="38147"/>
                </a:lnTo>
                <a:lnTo>
                  <a:pt x="1161287" y="18287"/>
                </a:lnTo>
                <a:lnTo>
                  <a:pt x="1141428" y="4905"/>
                </a:lnTo>
                <a:lnTo>
                  <a:pt x="111709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540763" y="2308860"/>
            <a:ext cx="6103620" cy="1414780"/>
            <a:chOff x="1540763" y="2308860"/>
            <a:chExt cx="6103620" cy="1414780"/>
          </a:xfrm>
        </p:grpSpPr>
        <p:sp>
          <p:nvSpPr>
            <p:cNvPr id="6" name="object 6"/>
            <p:cNvSpPr/>
            <p:nvPr/>
          </p:nvSpPr>
          <p:spPr>
            <a:xfrm>
              <a:off x="4858490" y="2467829"/>
              <a:ext cx="347980" cy="361950"/>
            </a:xfrm>
            <a:custGeom>
              <a:avLst/>
              <a:gdLst/>
              <a:ahLst/>
              <a:cxnLst/>
              <a:rect l="l" t="t" r="r" b="b"/>
              <a:pathLst>
                <a:path w="347979" h="361950">
                  <a:moveTo>
                    <a:pt x="163423" y="0"/>
                  </a:moveTo>
                  <a:lnTo>
                    <a:pt x="105277" y="3809"/>
                  </a:lnTo>
                  <a:lnTo>
                    <a:pt x="52724" y="15239"/>
                  </a:lnTo>
                  <a:lnTo>
                    <a:pt x="14664" y="34289"/>
                  </a:lnTo>
                  <a:lnTo>
                    <a:pt x="0" y="58419"/>
                  </a:lnTo>
                  <a:lnTo>
                    <a:pt x="35237" y="321309"/>
                  </a:lnTo>
                  <a:lnTo>
                    <a:pt x="81273" y="353059"/>
                  </a:lnTo>
                  <a:lnTo>
                    <a:pt x="122777" y="360679"/>
                  </a:lnTo>
                  <a:lnTo>
                    <a:pt x="163424" y="361950"/>
                  </a:lnTo>
                  <a:lnTo>
                    <a:pt x="183779" y="361950"/>
                  </a:lnTo>
                  <a:lnTo>
                    <a:pt x="203689" y="360680"/>
                  </a:lnTo>
                  <a:lnTo>
                    <a:pt x="222679" y="358140"/>
                  </a:lnTo>
                  <a:lnTo>
                    <a:pt x="240278" y="354330"/>
                  </a:lnTo>
                  <a:lnTo>
                    <a:pt x="249272" y="353060"/>
                  </a:lnTo>
                  <a:lnTo>
                    <a:pt x="257349" y="350520"/>
                  </a:lnTo>
                  <a:lnTo>
                    <a:pt x="264283" y="346710"/>
                  </a:lnTo>
                  <a:lnTo>
                    <a:pt x="163424" y="346710"/>
                  </a:lnTo>
                  <a:lnTo>
                    <a:pt x="116624" y="342899"/>
                  </a:lnTo>
                  <a:lnTo>
                    <a:pt x="81465" y="336549"/>
                  </a:lnTo>
                  <a:lnTo>
                    <a:pt x="59344" y="327659"/>
                  </a:lnTo>
                  <a:lnTo>
                    <a:pt x="51660" y="320039"/>
                  </a:lnTo>
                  <a:lnTo>
                    <a:pt x="51584" y="318769"/>
                  </a:lnTo>
                  <a:lnTo>
                    <a:pt x="20050" y="83819"/>
                  </a:lnTo>
                  <a:lnTo>
                    <a:pt x="66458" y="83819"/>
                  </a:lnTo>
                  <a:lnTo>
                    <a:pt x="63118" y="82549"/>
                  </a:lnTo>
                  <a:lnTo>
                    <a:pt x="61407" y="82549"/>
                  </a:lnTo>
                  <a:lnTo>
                    <a:pt x="58169" y="81279"/>
                  </a:lnTo>
                  <a:lnTo>
                    <a:pt x="55068" y="81279"/>
                  </a:lnTo>
                  <a:lnTo>
                    <a:pt x="49223" y="78739"/>
                  </a:lnTo>
                  <a:lnTo>
                    <a:pt x="46444" y="77469"/>
                  </a:lnTo>
                  <a:lnTo>
                    <a:pt x="43829" y="77469"/>
                  </a:lnTo>
                  <a:lnTo>
                    <a:pt x="41310" y="76199"/>
                  </a:lnTo>
                  <a:lnTo>
                    <a:pt x="40146" y="76199"/>
                  </a:lnTo>
                  <a:lnTo>
                    <a:pt x="37783" y="74929"/>
                  </a:lnTo>
                  <a:lnTo>
                    <a:pt x="36576" y="73659"/>
                  </a:lnTo>
                  <a:lnTo>
                    <a:pt x="34424" y="73659"/>
                  </a:lnTo>
                  <a:lnTo>
                    <a:pt x="31451" y="72389"/>
                  </a:lnTo>
                  <a:lnTo>
                    <a:pt x="30383" y="71119"/>
                  </a:lnTo>
                  <a:lnTo>
                    <a:pt x="28576" y="69849"/>
                  </a:lnTo>
                  <a:lnTo>
                    <a:pt x="27820" y="69849"/>
                  </a:lnTo>
                  <a:lnTo>
                    <a:pt x="26169" y="68579"/>
                  </a:lnTo>
                  <a:lnTo>
                    <a:pt x="25274" y="68579"/>
                  </a:lnTo>
                  <a:lnTo>
                    <a:pt x="23820" y="67309"/>
                  </a:lnTo>
                  <a:lnTo>
                    <a:pt x="23261" y="67309"/>
                  </a:lnTo>
                  <a:lnTo>
                    <a:pt x="21988" y="66039"/>
                  </a:lnTo>
                  <a:lnTo>
                    <a:pt x="21282" y="66039"/>
                  </a:lnTo>
                  <a:lnTo>
                    <a:pt x="20222" y="64769"/>
                  </a:lnTo>
                  <a:lnTo>
                    <a:pt x="19861" y="63499"/>
                  </a:lnTo>
                  <a:lnTo>
                    <a:pt x="18974" y="63499"/>
                  </a:lnTo>
                  <a:lnTo>
                    <a:pt x="18456" y="62229"/>
                  </a:lnTo>
                  <a:lnTo>
                    <a:pt x="17783" y="60959"/>
                  </a:lnTo>
                  <a:lnTo>
                    <a:pt x="17627" y="60959"/>
                  </a:lnTo>
                  <a:lnTo>
                    <a:pt x="17134" y="59689"/>
                  </a:lnTo>
                  <a:lnTo>
                    <a:pt x="16674" y="59689"/>
                  </a:lnTo>
                  <a:lnTo>
                    <a:pt x="16444" y="57149"/>
                  </a:lnTo>
                  <a:lnTo>
                    <a:pt x="27860" y="44449"/>
                  </a:lnTo>
                  <a:lnTo>
                    <a:pt x="58279" y="31749"/>
                  </a:lnTo>
                  <a:lnTo>
                    <a:pt x="104525" y="20319"/>
                  </a:lnTo>
                  <a:lnTo>
                    <a:pt x="163423" y="16510"/>
                  </a:lnTo>
                  <a:lnTo>
                    <a:pt x="276672" y="16510"/>
                  </a:lnTo>
                  <a:lnTo>
                    <a:pt x="274135" y="15240"/>
                  </a:lnTo>
                  <a:lnTo>
                    <a:pt x="221575" y="3810"/>
                  </a:lnTo>
                  <a:lnTo>
                    <a:pt x="163423" y="0"/>
                  </a:lnTo>
                  <a:close/>
                </a:path>
                <a:path w="347979" h="361950">
                  <a:moveTo>
                    <a:pt x="213487" y="162560"/>
                  </a:moveTo>
                  <a:lnTo>
                    <a:pt x="173417" y="162560"/>
                  </a:lnTo>
                  <a:lnTo>
                    <a:pt x="201643" y="176530"/>
                  </a:lnTo>
                  <a:lnTo>
                    <a:pt x="231702" y="189230"/>
                  </a:lnTo>
                  <a:lnTo>
                    <a:pt x="261737" y="200660"/>
                  </a:lnTo>
                  <a:lnTo>
                    <a:pt x="289890" y="210820"/>
                  </a:lnTo>
                  <a:lnTo>
                    <a:pt x="275283" y="318770"/>
                  </a:lnTo>
                  <a:lnTo>
                    <a:pt x="275228" y="320040"/>
                  </a:lnTo>
                  <a:lnTo>
                    <a:pt x="275208" y="321310"/>
                  </a:lnTo>
                  <a:lnTo>
                    <a:pt x="272093" y="326390"/>
                  </a:lnTo>
                  <a:lnTo>
                    <a:pt x="219888" y="341630"/>
                  </a:lnTo>
                  <a:lnTo>
                    <a:pt x="163424" y="346710"/>
                  </a:lnTo>
                  <a:lnTo>
                    <a:pt x="264283" y="346710"/>
                  </a:lnTo>
                  <a:lnTo>
                    <a:pt x="305928" y="214630"/>
                  </a:lnTo>
                  <a:lnTo>
                    <a:pt x="341688" y="214630"/>
                  </a:lnTo>
                  <a:lnTo>
                    <a:pt x="346765" y="208280"/>
                  </a:lnTo>
                  <a:lnTo>
                    <a:pt x="347901" y="204470"/>
                  </a:lnTo>
                  <a:lnTo>
                    <a:pt x="347490" y="201930"/>
                  </a:lnTo>
                  <a:lnTo>
                    <a:pt x="318659" y="201930"/>
                  </a:lnTo>
                  <a:lnTo>
                    <a:pt x="308056" y="198120"/>
                  </a:lnTo>
                  <a:lnTo>
                    <a:pt x="308607" y="194310"/>
                  </a:lnTo>
                  <a:lnTo>
                    <a:pt x="292101" y="194310"/>
                  </a:lnTo>
                  <a:lnTo>
                    <a:pt x="267655" y="185420"/>
                  </a:lnTo>
                  <a:lnTo>
                    <a:pt x="240020" y="173990"/>
                  </a:lnTo>
                  <a:lnTo>
                    <a:pt x="213487" y="162560"/>
                  </a:lnTo>
                  <a:close/>
                </a:path>
                <a:path w="347979" h="361950">
                  <a:moveTo>
                    <a:pt x="341688" y="214630"/>
                  </a:moveTo>
                  <a:lnTo>
                    <a:pt x="305928" y="214630"/>
                  </a:lnTo>
                  <a:lnTo>
                    <a:pt x="313745" y="215900"/>
                  </a:lnTo>
                  <a:lnTo>
                    <a:pt x="320850" y="217170"/>
                  </a:lnTo>
                  <a:lnTo>
                    <a:pt x="334717" y="217170"/>
                  </a:lnTo>
                  <a:lnTo>
                    <a:pt x="340673" y="215900"/>
                  </a:lnTo>
                  <a:lnTo>
                    <a:pt x="341688" y="214630"/>
                  </a:lnTo>
                  <a:close/>
                </a:path>
                <a:path w="347979" h="361950">
                  <a:moveTo>
                    <a:pt x="338447" y="185420"/>
                  </a:moveTo>
                  <a:lnTo>
                    <a:pt x="309891" y="185420"/>
                  </a:lnTo>
                  <a:lnTo>
                    <a:pt x="319091" y="190500"/>
                  </a:lnTo>
                  <a:lnTo>
                    <a:pt x="325141" y="195580"/>
                  </a:lnTo>
                  <a:lnTo>
                    <a:pt x="328689" y="199390"/>
                  </a:lnTo>
                  <a:lnTo>
                    <a:pt x="330385" y="200660"/>
                  </a:lnTo>
                  <a:lnTo>
                    <a:pt x="326504" y="201930"/>
                  </a:lnTo>
                  <a:lnTo>
                    <a:pt x="347490" y="201930"/>
                  </a:lnTo>
                  <a:lnTo>
                    <a:pt x="347079" y="199390"/>
                  </a:lnTo>
                  <a:lnTo>
                    <a:pt x="344019" y="191770"/>
                  </a:lnTo>
                  <a:lnTo>
                    <a:pt x="338447" y="185420"/>
                  </a:lnTo>
                  <a:close/>
                </a:path>
                <a:path w="347979" h="361950">
                  <a:moveTo>
                    <a:pt x="276672" y="16510"/>
                  </a:moveTo>
                  <a:lnTo>
                    <a:pt x="163423" y="16510"/>
                  </a:lnTo>
                  <a:lnTo>
                    <a:pt x="222339" y="20320"/>
                  </a:lnTo>
                  <a:lnTo>
                    <a:pt x="268595" y="31750"/>
                  </a:lnTo>
                  <a:lnTo>
                    <a:pt x="299014" y="44450"/>
                  </a:lnTo>
                  <a:lnTo>
                    <a:pt x="310418" y="57150"/>
                  </a:lnTo>
                  <a:lnTo>
                    <a:pt x="310206" y="59690"/>
                  </a:lnTo>
                  <a:lnTo>
                    <a:pt x="309740" y="59690"/>
                  </a:lnTo>
                  <a:lnTo>
                    <a:pt x="309247" y="60960"/>
                  </a:lnTo>
                  <a:lnTo>
                    <a:pt x="309083" y="60960"/>
                  </a:lnTo>
                  <a:lnTo>
                    <a:pt x="308412" y="62230"/>
                  </a:lnTo>
                  <a:lnTo>
                    <a:pt x="307878" y="63500"/>
                  </a:lnTo>
                  <a:lnTo>
                    <a:pt x="306995" y="63500"/>
                  </a:lnTo>
                  <a:lnTo>
                    <a:pt x="306639" y="64770"/>
                  </a:lnTo>
                  <a:lnTo>
                    <a:pt x="305579" y="66040"/>
                  </a:lnTo>
                  <a:lnTo>
                    <a:pt x="304867" y="66040"/>
                  </a:lnTo>
                  <a:lnTo>
                    <a:pt x="303587" y="67310"/>
                  </a:lnTo>
                  <a:lnTo>
                    <a:pt x="303046" y="67310"/>
                  </a:lnTo>
                  <a:lnTo>
                    <a:pt x="301588" y="68580"/>
                  </a:lnTo>
                  <a:lnTo>
                    <a:pt x="300691" y="68580"/>
                  </a:lnTo>
                  <a:lnTo>
                    <a:pt x="299042" y="69850"/>
                  </a:lnTo>
                  <a:lnTo>
                    <a:pt x="298296" y="69850"/>
                  </a:lnTo>
                  <a:lnTo>
                    <a:pt x="296482" y="71120"/>
                  </a:lnTo>
                  <a:lnTo>
                    <a:pt x="295421" y="72390"/>
                  </a:lnTo>
                  <a:lnTo>
                    <a:pt x="292457" y="73660"/>
                  </a:lnTo>
                  <a:lnTo>
                    <a:pt x="290280" y="74930"/>
                  </a:lnTo>
                  <a:lnTo>
                    <a:pt x="286707" y="76200"/>
                  </a:lnTo>
                  <a:lnTo>
                    <a:pt x="285550" y="76200"/>
                  </a:lnTo>
                  <a:lnTo>
                    <a:pt x="283018" y="77470"/>
                  </a:lnTo>
                  <a:lnTo>
                    <a:pt x="278959" y="78740"/>
                  </a:lnTo>
                  <a:lnTo>
                    <a:pt x="277610" y="78740"/>
                  </a:lnTo>
                  <a:lnTo>
                    <a:pt x="274728" y="80010"/>
                  </a:lnTo>
                  <a:lnTo>
                    <a:pt x="273202" y="80010"/>
                  </a:lnTo>
                  <a:lnTo>
                    <a:pt x="270170" y="81280"/>
                  </a:lnTo>
                  <a:lnTo>
                    <a:pt x="268671" y="81280"/>
                  </a:lnTo>
                  <a:lnTo>
                    <a:pt x="265447" y="82550"/>
                  </a:lnTo>
                  <a:lnTo>
                    <a:pt x="263749" y="82550"/>
                  </a:lnTo>
                  <a:lnTo>
                    <a:pt x="260402" y="83820"/>
                  </a:lnTo>
                  <a:lnTo>
                    <a:pt x="306824" y="83820"/>
                  </a:lnTo>
                  <a:lnTo>
                    <a:pt x="292101" y="194310"/>
                  </a:lnTo>
                  <a:lnTo>
                    <a:pt x="308607" y="194310"/>
                  </a:lnTo>
                  <a:lnTo>
                    <a:pt x="309891" y="185420"/>
                  </a:lnTo>
                  <a:lnTo>
                    <a:pt x="338447" y="185420"/>
                  </a:lnTo>
                  <a:lnTo>
                    <a:pt x="337333" y="184150"/>
                  </a:lnTo>
                  <a:lnTo>
                    <a:pt x="326818" y="176530"/>
                  </a:lnTo>
                  <a:lnTo>
                    <a:pt x="312273" y="167640"/>
                  </a:lnTo>
                  <a:lnTo>
                    <a:pt x="326373" y="62230"/>
                  </a:lnTo>
                  <a:lnTo>
                    <a:pt x="326839" y="58420"/>
                  </a:lnTo>
                  <a:lnTo>
                    <a:pt x="312199" y="34290"/>
                  </a:lnTo>
                  <a:lnTo>
                    <a:pt x="276672" y="16510"/>
                  </a:lnTo>
                  <a:close/>
                </a:path>
                <a:path w="347979" h="361950">
                  <a:moveTo>
                    <a:pt x="172637" y="132080"/>
                  </a:moveTo>
                  <a:lnTo>
                    <a:pt x="153943" y="132079"/>
                  </a:lnTo>
                  <a:lnTo>
                    <a:pt x="146222" y="139699"/>
                  </a:lnTo>
                  <a:lnTo>
                    <a:pt x="146222" y="158749"/>
                  </a:lnTo>
                  <a:lnTo>
                    <a:pt x="153943" y="166369"/>
                  </a:lnTo>
                  <a:lnTo>
                    <a:pt x="167168" y="166370"/>
                  </a:lnTo>
                  <a:lnTo>
                    <a:pt x="170604" y="165100"/>
                  </a:lnTo>
                  <a:lnTo>
                    <a:pt x="173417" y="162560"/>
                  </a:lnTo>
                  <a:lnTo>
                    <a:pt x="213487" y="162560"/>
                  </a:lnTo>
                  <a:lnTo>
                    <a:pt x="183554" y="149860"/>
                  </a:lnTo>
                  <a:lnTo>
                    <a:pt x="162889" y="149860"/>
                  </a:lnTo>
                  <a:lnTo>
                    <a:pt x="162650" y="148590"/>
                  </a:lnTo>
                  <a:lnTo>
                    <a:pt x="180556" y="148590"/>
                  </a:lnTo>
                  <a:lnTo>
                    <a:pt x="180104" y="138430"/>
                  </a:lnTo>
                  <a:lnTo>
                    <a:pt x="172637" y="132080"/>
                  </a:lnTo>
                  <a:close/>
                </a:path>
                <a:path w="347979" h="361950">
                  <a:moveTo>
                    <a:pt x="180556" y="148590"/>
                  </a:moveTo>
                  <a:lnTo>
                    <a:pt x="163759" y="148590"/>
                  </a:lnTo>
                  <a:lnTo>
                    <a:pt x="163163" y="149860"/>
                  </a:lnTo>
                  <a:lnTo>
                    <a:pt x="183554" y="149860"/>
                  </a:lnTo>
                  <a:lnTo>
                    <a:pt x="180556" y="148590"/>
                  </a:lnTo>
                  <a:close/>
                </a:path>
                <a:path w="347979" h="361950">
                  <a:moveTo>
                    <a:pt x="192795" y="109220"/>
                  </a:moveTo>
                  <a:lnTo>
                    <a:pt x="129883" y="109219"/>
                  </a:lnTo>
                  <a:lnTo>
                    <a:pt x="135250" y="110489"/>
                  </a:lnTo>
                  <a:lnTo>
                    <a:pt x="186053" y="110490"/>
                  </a:lnTo>
                  <a:lnTo>
                    <a:pt x="192795" y="109220"/>
                  </a:lnTo>
                  <a:close/>
                </a:path>
                <a:path w="347979" h="361950">
                  <a:moveTo>
                    <a:pt x="210332" y="107950"/>
                  </a:moveTo>
                  <a:lnTo>
                    <a:pt x="116549" y="107949"/>
                  </a:lnTo>
                  <a:lnTo>
                    <a:pt x="125722" y="109219"/>
                  </a:lnTo>
                  <a:lnTo>
                    <a:pt x="201132" y="109220"/>
                  </a:lnTo>
                  <a:lnTo>
                    <a:pt x="210332" y="107950"/>
                  </a:lnTo>
                  <a:close/>
                </a:path>
                <a:path w="347979" h="361950">
                  <a:moveTo>
                    <a:pt x="232578" y="105410"/>
                  </a:moveTo>
                  <a:lnTo>
                    <a:pt x="94290" y="105409"/>
                  </a:lnTo>
                  <a:lnTo>
                    <a:pt x="96521" y="106679"/>
                  </a:lnTo>
                  <a:lnTo>
                    <a:pt x="102476" y="106679"/>
                  </a:lnTo>
                  <a:lnTo>
                    <a:pt x="109218" y="107949"/>
                  </a:lnTo>
                  <a:lnTo>
                    <a:pt x="213987" y="107950"/>
                  </a:lnTo>
                  <a:lnTo>
                    <a:pt x="224377" y="106680"/>
                  </a:lnTo>
                  <a:lnTo>
                    <a:pt x="232578" y="105410"/>
                  </a:lnTo>
                  <a:close/>
                </a:path>
                <a:path w="347979" h="361950">
                  <a:moveTo>
                    <a:pt x="250333" y="102870"/>
                  </a:moveTo>
                  <a:lnTo>
                    <a:pt x="76548" y="102869"/>
                  </a:lnTo>
                  <a:lnTo>
                    <a:pt x="81661" y="104139"/>
                  </a:lnTo>
                  <a:lnTo>
                    <a:pt x="85425" y="104139"/>
                  </a:lnTo>
                  <a:lnTo>
                    <a:pt x="89279" y="105409"/>
                  </a:lnTo>
                  <a:lnTo>
                    <a:pt x="237588" y="105410"/>
                  </a:lnTo>
                  <a:lnTo>
                    <a:pt x="241428" y="104140"/>
                  </a:lnTo>
                  <a:lnTo>
                    <a:pt x="250333" y="102870"/>
                  </a:lnTo>
                  <a:close/>
                </a:path>
                <a:path w="347979" h="361950">
                  <a:moveTo>
                    <a:pt x="280923" y="95250"/>
                  </a:moveTo>
                  <a:lnTo>
                    <a:pt x="45937" y="95249"/>
                  </a:lnTo>
                  <a:lnTo>
                    <a:pt x="49777" y="96519"/>
                  </a:lnTo>
                  <a:lnTo>
                    <a:pt x="53001" y="97789"/>
                  </a:lnTo>
                  <a:lnTo>
                    <a:pt x="61728" y="100329"/>
                  </a:lnTo>
                  <a:lnTo>
                    <a:pt x="64336" y="100329"/>
                  </a:lnTo>
                  <a:lnTo>
                    <a:pt x="69319" y="101599"/>
                  </a:lnTo>
                  <a:lnTo>
                    <a:pt x="73481" y="102869"/>
                  </a:lnTo>
                  <a:lnTo>
                    <a:pt x="253379" y="102870"/>
                  </a:lnTo>
                  <a:lnTo>
                    <a:pt x="258698" y="101600"/>
                  </a:lnTo>
                  <a:lnTo>
                    <a:pt x="262524" y="100330"/>
                  </a:lnTo>
                  <a:lnTo>
                    <a:pt x="270533" y="97790"/>
                  </a:lnTo>
                  <a:lnTo>
                    <a:pt x="273866" y="97790"/>
                  </a:lnTo>
                  <a:lnTo>
                    <a:pt x="277097" y="96520"/>
                  </a:lnTo>
                  <a:lnTo>
                    <a:pt x="280923" y="95250"/>
                  </a:lnTo>
                  <a:close/>
                </a:path>
                <a:path w="347979" h="361950">
                  <a:moveTo>
                    <a:pt x="103222" y="90169"/>
                  </a:moveTo>
                  <a:lnTo>
                    <a:pt x="32584" y="90169"/>
                  </a:lnTo>
                  <a:lnTo>
                    <a:pt x="36568" y="91439"/>
                  </a:lnTo>
                  <a:lnTo>
                    <a:pt x="39777" y="92709"/>
                  </a:lnTo>
                  <a:lnTo>
                    <a:pt x="42118" y="93979"/>
                  </a:lnTo>
                  <a:lnTo>
                    <a:pt x="45259" y="95249"/>
                  </a:lnTo>
                  <a:lnTo>
                    <a:pt x="282292" y="95250"/>
                  </a:lnTo>
                  <a:lnTo>
                    <a:pt x="284736" y="93980"/>
                  </a:lnTo>
                  <a:lnTo>
                    <a:pt x="136023" y="93979"/>
                  </a:lnTo>
                  <a:lnTo>
                    <a:pt x="130862" y="92709"/>
                  </a:lnTo>
                  <a:lnTo>
                    <a:pt x="121368" y="92709"/>
                  </a:lnTo>
                  <a:lnTo>
                    <a:pt x="116652" y="91439"/>
                  </a:lnTo>
                  <a:lnTo>
                    <a:pt x="107678" y="91439"/>
                  </a:lnTo>
                  <a:lnTo>
                    <a:pt x="103222" y="90169"/>
                  </a:lnTo>
                  <a:close/>
                </a:path>
                <a:path w="347979" h="361950">
                  <a:moveTo>
                    <a:pt x="294284" y="90170"/>
                  </a:moveTo>
                  <a:lnTo>
                    <a:pt x="223638" y="90170"/>
                  </a:lnTo>
                  <a:lnTo>
                    <a:pt x="219161" y="91440"/>
                  </a:lnTo>
                  <a:lnTo>
                    <a:pt x="210195" y="91440"/>
                  </a:lnTo>
                  <a:lnTo>
                    <a:pt x="205383" y="92710"/>
                  </a:lnTo>
                  <a:lnTo>
                    <a:pt x="195882" y="92710"/>
                  </a:lnTo>
                  <a:lnTo>
                    <a:pt x="190817" y="93980"/>
                  </a:lnTo>
                  <a:lnTo>
                    <a:pt x="284736" y="93980"/>
                  </a:lnTo>
                  <a:lnTo>
                    <a:pt x="287090" y="92710"/>
                  </a:lnTo>
                  <a:lnTo>
                    <a:pt x="291225" y="91440"/>
                  </a:lnTo>
                  <a:lnTo>
                    <a:pt x="294284" y="90170"/>
                  </a:lnTo>
                  <a:close/>
                </a:path>
                <a:path w="347979" h="361950">
                  <a:moveTo>
                    <a:pt x="68094" y="83819"/>
                  </a:moveTo>
                  <a:lnTo>
                    <a:pt x="20050" y="83819"/>
                  </a:lnTo>
                  <a:lnTo>
                    <a:pt x="22078" y="85089"/>
                  </a:lnTo>
                  <a:lnTo>
                    <a:pt x="24255" y="86359"/>
                  </a:lnTo>
                  <a:lnTo>
                    <a:pt x="27188" y="87629"/>
                  </a:lnTo>
                  <a:lnTo>
                    <a:pt x="27894" y="88899"/>
                  </a:lnTo>
                  <a:lnTo>
                    <a:pt x="30539" y="90169"/>
                  </a:lnTo>
                  <a:lnTo>
                    <a:pt x="97062" y="90169"/>
                  </a:lnTo>
                  <a:lnTo>
                    <a:pt x="94782" y="88899"/>
                  </a:lnTo>
                  <a:lnTo>
                    <a:pt x="90600" y="88899"/>
                  </a:lnTo>
                  <a:lnTo>
                    <a:pt x="84748" y="87629"/>
                  </a:lnTo>
                  <a:lnTo>
                    <a:pt x="82722" y="87629"/>
                  </a:lnTo>
                  <a:lnTo>
                    <a:pt x="78916" y="86359"/>
                  </a:lnTo>
                  <a:lnTo>
                    <a:pt x="77150" y="86359"/>
                  </a:lnTo>
                  <a:lnTo>
                    <a:pt x="73488" y="85089"/>
                  </a:lnTo>
                  <a:lnTo>
                    <a:pt x="71619" y="85089"/>
                  </a:lnTo>
                  <a:lnTo>
                    <a:pt x="68094" y="83819"/>
                  </a:lnTo>
                  <a:close/>
                </a:path>
                <a:path w="347979" h="361950">
                  <a:moveTo>
                    <a:pt x="306824" y="83820"/>
                  </a:moveTo>
                  <a:lnTo>
                    <a:pt x="258759" y="83820"/>
                  </a:lnTo>
                  <a:lnTo>
                    <a:pt x="255207" y="85090"/>
                  </a:lnTo>
                  <a:lnTo>
                    <a:pt x="249656" y="86360"/>
                  </a:lnTo>
                  <a:lnTo>
                    <a:pt x="247910" y="86360"/>
                  </a:lnTo>
                  <a:lnTo>
                    <a:pt x="244070" y="87630"/>
                  </a:lnTo>
                  <a:lnTo>
                    <a:pt x="238012" y="88900"/>
                  </a:lnTo>
                  <a:lnTo>
                    <a:pt x="232085" y="88900"/>
                  </a:lnTo>
                  <a:lnTo>
                    <a:pt x="225596" y="90170"/>
                  </a:lnTo>
                  <a:lnTo>
                    <a:pt x="296352" y="90170"/>
                  </a:lnTo>
                  <a:lnTo>
                    <a:pt x="298994" y="88900"/>
                  </a:lnTo>
                  <a:lnTo>
                    <a:pt x="299685" y="87630"/>
                  </a:lnTo>
                  <a:lnTo>
                    <a:pt x="302608" y="86360"/>
                  </a:lnTo>
                  <a:lnTo>
                    <a:pt x="304791" y="85090"/>
                  </a:lnTo>
                  <a:lnTo>
                    <a:pt x="306824" y="8382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41647" y="2594102"/>
              <a:ext cx="786130" cy="103505"/>
            </a:xfrm>
            <a:custGeom>
              <a:avLst/>
              <a:gdLst/>
              <a:ahLst/>
              <a:cxnLst/>
              <a:rect l="l" t="t" r="r" b="b"/>
              <a:pathLst>
                <a:path w="786129" h="103505">
                  <a:moveTo>
                    <a:pt x="766771" y="51562"/>
                  </a:moveTo>
                  <a:lnTo>
                    <a:pt x="721487" y="91186"/>
                  </a:lnTo>
                  <a:lnTo>
                    <a:pt x="718819" y="93599"/>
                  </a:lnTo>
                  <a:lnTo>
                    <a:pt x="718565" y="97536"/>
                  </a:lnTo>
                  <a:lnTo>
                    <a:pt x="723138" y="102870"/>
                  </a:lnTo>
                  <a:lnTo>
                    <a:pt x="727201" y="103124"/>
                  </a:lnTo>
                  <a:lnTo>
                    <a:pt x="729868" y="100837"/>
                  </a:lnTo>
                  <a:lnTo>
                    <a:pt x="778879" y="57912"/>
                  </a:lnTo>
                  <a:lnTo>
                    <a:pt x="776477" y="57912"/>
                  </a:lnTo>
                  <a:lnTo>
                    <a:pt x="776477" y="56387"/>
                  </a:lnTo>
                  <a:lnTo>
                    <a:pt x="772287" y="56387"/>
                  </a:lnTo>
                  <a:lnTo>
                    <a:pt x="766771" y="51562"/>
                  </a:lnTo>
                  <a:close/>
                </a:path>
                <a:path w="786129" h="103505">
                  <a:moveTo>
                    <a:pt x="759514" y="45212"/>
                  </a:moveTo>
                  <a:lnTo>
                    <a:pt x="0" y="45212"/>
                  </a:lnTo>
                  <a:lnTo>
                    <a:pt x="0" y="57912"/>
                  </a:lnTo>
                  <a:lnTo>
                    <a:pt x="759514" y="57912"/>
                  </a:lnTo>
                  <a:lnTo>
                    <a:pt x="766771" y="51562"/>
                  </a:lnTo>
                  <a:lnTo>
                    <a:pt x="759514" y="45212"/>
                  </a:lnTo>
                  <a:close/>
                </a:path>
                <a:path w="786129" h="103505">
                  <a:moveTo>
                    <a:pt x="778879" y="45212"/>
                  </a:moveTo>
                  <a:lnTo>
                    <a:pt x="776477" y="45212"/>
                  </a:lnTo>
                  <a:lnTo>
                    <a:pt x="776477" y="57912"/>
                  </a:lnTo>
                  <a:lnTo>
                    <a:pt x="778879" y="57912"/>
                  </a:lnTo>
                  <a:lnTo>
                    <a:pt x="786129" y="51562"/>
                  </a:lnTo>
                  <a:lnTo>
                    <a:pt x="778879" y="45212"/>
                  </a:lnTo>
                  <a:close/>
                </a:path>
                <a:path w="786129" h="103505">
                  <a:moveTo>
                    <a:pt x="772287" y="46736"/>
                  </a:moveTo>
                  <a:lnTo>
                    <a:pt x="766771" y="51562"/>
                  </a:lnTo>
                  <a:lnTo>
                    <a:pt x="772287" y="56387"/>
                  </a:lnTo>
                  <a:lnTo>
                    <a:pt x="772287" y="46736"/>
                  </a:lnTo>
                  <a:close/>
                </a:path>
                <a:path w="786129" h="103505">
                  <a:moveTo>
                    <a:pt x="776477" y="46736"/>
                  </a:moveTo>
                  <a:lnTo>
                    <a:pt x="772287" y="46736"/>
                  </a:lnTo>
                  <a:lnTo>
                    <a:pt x="772287" y="56387"/>
                  </a:lnTo>
                  <a:lnTo>
                    <a:pt x="776477" y="56387"/>
                  </a:lnTo>
                  <a:lnTo>
                    <a:pt x="776477" y="46736"/>
                  </a:lnTo>
                  <a:close/>
                </a:path>
                <a:path w="786129" h="103505">
                  <a:moveTo>
                    <a:pt x="727201" y="0"/>
                  </a:moveTo>
                  <a:lnTo>
                    <a:pt x="723138" y="253"/>
                  </a:lnTo>
                  <a:lnTo>
                    <a:pt x="718565" y="5587"/>
                  </a:lnTo>
                  <a:lnTo>
                    <a:pt x="718819" y="9525"/>
                  </a:lnTo>
                  <a:lnTo>
                    <a:pt x="721487" y="11937"/>
                  </a:lnTo>
                  <a:lnTo>
                    <a:pt x="766771" y="51562"/>
                  </a:lnTo>
                  <a:lnTo>
                    <a:pt x="772287" y="46736"/>
                  </a:lnTo>
                  <a:lnTo>
                    <a:pt x="776477" y="46736"/>
                  </a:lnTo>
                  <a:lnTo>
                    <a:pt x="776477" y="45212"/>
                  </a:lnTo>
                  <a:lnTo>
                    <a:pt x="778879" y="45212"/>
                  </a:lnTo>
                  <a:lnTo>
                    <a:pt x="729868" y="2286"/>
                  </a:lnTo>
                  <a:lnTo>
                    <a:pt x="727201" y="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9563" y="2308860"/>
              <a:ext cx="672084" cy="6736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0763" y="2439924"/>
              <a:ext cx="414527" cy="41452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55291" y="2595499"/>
              <a:ext cx="1414145" cy="103505"/>
            </a:xfrm>
            <a:custGeom>
              <a:avLst/>
              <a:gdLst/>
              <a:ahLst/>
              <a:cxnLst/>
              <a:rect l="l" t="t" r="r" b="b"/>
              <a:pathLst>
                <a:path w="1414145" h="103505">
                  <a:moveTo>
                    <a:pt x="58800" y="0"/>
                  </a:moveTo>
                  <a:lnTo>
                    <a:pt x="56260" y="2286"/>
                  </a:lnTo>
                  <a:lnTo>
                    <a:pt x="0" y="51562"/>
                  </a:lnTo>
                  <a:lnTo>
                    <a:pt x="56260" y="100711"/>
                  </a:lnTo>
                  <a:lnTo>
                    <a:pt x="58927" y="102997"/>
                  </a:lnTo>
                  <a:lnTo>
                    <a:pt x="62991" y="102742"/>
                  </a:lnTo>
                  <a:lnTo>
                    <a:pt x="65277" y="100202"/>
                  </a:lnTo>
                  <a:lnTo>
                    <a:pt x="67563" y="97536"/>
                  </a:lnTo>
                  <a:lnTo>
                    <a:pt x="67309" y="93472"/>
                  </a:lnTo>
                  <a:lnTo>
                    <a:pt x="64643" y="91186"/>
                  </a:lnTo>
                  <a:lnTo>
                    <a:pt x="26615" y="57912"/>
                  </a:lnTo>
                  <a:lnTo>
                    <a:pt x="9651" y="57912"/>
                  </a:lnTo>
                  <a:lnTo>
                    <a:pt x="9651" y="45212"/>
                  </a:lnTo>
                  <a:lnTo>
                    <a:pt x="26598" y="45195"/>
                  </a:lnTo>
                  <a:lnTo>
                    <a:pt x="64643" y="11811"/>
                  </a:lnTo>
                  <a:lnTo>
                    <a:pt x="67182" y="9525"/>
                  </a:lnTo>
                  <a:lnTo>
                    <a:pt x="67437" y="5461"/>
                  </a:lnTo>
                  <a:lnTo>
                    <a:pt x="65150" y="2921"/>
                  </a:lnTo>
                  <a:lnTo>
                    <a:pt x="62864" y="253"/>
                  </a:lnTo>
                  <a:lnTo>
                    <a:pt x="58800" y="0"/>
                  </a:lnTo>
                  <a:close/>
                </a:path>
                <a:path w="1414145" h="103505">
                  <a:moveTo>
                    <a:pt x="26598" y="45195"/>
                  </a:moveTo>
                  <a:lnTo>
                    <a:pt x="9651" y="45212"/>
                  </a:lnTo>
                  <a:lnTo>
                    <a:pt x="9651" y="57912"/>
                  </a:lnTo>
                  <a:lnTo>
                    <a:pt x="26596" y="57895"/>
                  </a:lnTo>
                  <a:lnTo>
                    <a:pt x="24873" y="56387"/>
                  </a:lnTo>
                  <a:lnTo>
                    <a:pt x="13843" y="56387"/>
                  </a:lnTo>
                  <a:lnTo>
                    <a:pt x="13843" y="46736"/>
                  </a:lnTo>
                  <a:lnTo>
                    <a:pt x="24842" y="46736"/>
                  </a:lnTo>
                  <a:lnTo>
                    <a:pt x="26598" y="45195"/>
                  </a:lnTo>
                  <a:close/>
                </a:path>
                <a:path w="1414145" h="103505">
                  <a:moveTo>
                    <a:pt x="26596" y="57895"/>
                  </a:moveTo>
                  <a:lnTo>
                    <a:pt x="9651" y="57912"/>
                  </a:lnTo>
                  <a:lnTo>
                    <a:pt x="26615" y="57912"/>
                  </a:lnTo>
                  <a:close/>
                </a:path>
                <a:path w="1414145" h="103505">
                  <a:moveTo>
                    <a:pt x="1413636" y="43814"/>
                  </a:moveTo>
                  <a:lnTo>
                    <a:pt x="26598" y="45195"/>
                  </a:lnTo>
                  <a:lnTo>
                    <a:pt x="19350" y="51555"/>
                  </a:lnTo>
                  <a:lnTo>
                    <a:pt x="26596" y="57895"/>
                  </a:lnTo>
                  <a:lnTo>
                    <a:pt x="1413636" y="56514"/>
                  </a:lnTo>
                  <a:lnTo>
                    <a:pt x="1413636" y="43814"/>
                  </a:lnTo>
                  <a:close/>
                </a:path>
                <a:path w="1414145" h="103505">
                  <a:moveTo>
                    <a:pt x="13843" y="46736"/>
                  </a:moveTo>
                  <a:lnTo>
                    <a:pt x="13843" y="56387"/>
                  </a:lnTo>
                  <a:lnTo>
                    <a:pt x="19350" y="51555"/>
                  </a:lnTo>
                  <a:lnTo>
                    <a:pt x="13843" y="46736"/>
                  </a:lnTo>
                  <a:close/>
                </a:path>
                <a:path w="1414145" h="103505">
                  <a:moveTo>
                    <a:pt x="19350" y="51555"/>
                  </a:moveTo>
                  <a:lnTo>
                    <a:pt x="13843" y="56387"/>
                  </a:lnTo>
                  <a:lnTo>
                    <a:pt x="24873" y="56387"/>
                  </a:lnTo>
                  <a:lnTo>
                    <a:pt x="19350" y="51555"/>
                  </a:lnTo>
                  <a:close/>
                </a:path>
                <a:path w="1414145" h="103505">
                  <a:moveTo>
                    <a:pt x="24842" y="46736"/>
                  </a:moveTo>
                  <a:lnTo>
                    <a:pt x="13843" y="46736"/>
                  </a:lnTo>
                  <a:lnTo>
                    <a:pt x="19350" y="51555"/>
                  </a:lnTo>
                  <a:lnTo>
                    <a:pt x="24842" y="46736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2299" y="2755392"/>
              <a:ext cx="672083" cy="67360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16552" y="3331463"/>
              <a:ext cx="1179830" cy="391795"/>
            </a:xfrm>
            <a:custGeom>
              <a:avLst/>
              <a:gdLst/>
              <a:ahLst/>
              <a:cxnLst/>
              <a:rect l="l" t="t" r="r" b="b"/>
              <a:pathLst>
                <a:path w="1179829" h="391795">
                  <a:moveTo>
                    <a:pt x="1114298" y="0"/>
                  </a:moveTo>
                  <a:lnTo>
                    <a:pt x="65277" y="0"/>
                  </a:lnTo>
                  <a:lnTo>
                    <a:pt x="39862" y="5127"/>
                  </a:lnTo>
                  <a:lnTo>
                    <a:pt x="19113" y="19113"/>
                  </a:lnTo>
                  <a:lnTo>
                    <a:pt x="5127" y="39862"/>
                  </a:lnTo>
                  <a:lnTo>
                    <a:pt x="0" y="65277"/>
                  </a:lnTo>
                  <a:lnTo>
                    <a:pt x="0" y="326390"/>
                  </a:lnTo>
                  <a:lnTo>
                    <a:pt x="5127" y="351805"/>
                  </a:lnTo>
                  <a:lnTo>
                    <a:pt x="19113" y="372554"/>
                  </a:lnTo>
                  <a:lnTo>
                    <a:pt x="39862" y="386540"/>
                  </a:lnTo>
                  <a:lnTo>
                    <a:pt x="65277" y="391668"/>
                  </a:lnTo>
                  <a:lnTo>
                    <a:pt x="1114298" y="391668"/>
                  </a:lnTo>
                  <a:lnTo>
                    <a:pt x="1139713" y="386540"/>
                  </a:lnTo>
                  <a:lnTo>
                    <a:pt x="1160462" y="372554"/>
                  </a:lnTo>
                  <a:lnTo>
                    <a:pt x="1174448" y="351805"/>
                  </a:lnTo>
                  <a:lnTo>
                    <a:pt x="1179576" y="326390"/>
                  </a:lnTo>
                  <a:lnTo>
                    <a:pt x="1179576" y="65277"/>
                  </a:lnTo>
                  <a:lnTo>
                    <a:pt x="1174448" y="39862"/>
                  </a:lnTo>
                  <a:lnTo>
                    <a:pt x="1160462" y="19113"/>
                  </a:lnTo>
                  <a:lnTo>
                    <a:pt x="1139713" y="5127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28166" y="2971927"/>
            <a:ext cx="969644" cy="737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8105" marR="198755" indent="16256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Credit </a:t>
            </a:r>
            <a:r>
              <a:rPr dirty="0" sz="10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ureau</a:t>
            </a:r>
            <a:r>
              <a:rPr dirty="0" sz="10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AP</a:t>
            </a: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endParaRPr sz="1050">
              <a:latin typeface="Arial MT"/>
              <a:cs typeface="Arial MT"/>
            </a:endParaRPr>
          </a:p>
          <a:p>
            <a:pPr marL="12700" marR="5080" indent="177800">
              <a:lnSpc>
                <a:spcPct val="100000"/>
              </a:lnSpc>
              <a:spcBef>
                <a:spcPts val="200"/>
              </a:spcBef>
            </a:pPr>
            <a:r>
              <a:rPr dirty="0" sz="1200" spc="15">
                <a:solidFill>
                  <a:srgbClr val="3A3838"/>
                </a:solidFill>
                <a:latin typeface="Trebuchet MS"/>
                <a:cs typeface="Trebuchet MS"/>
              </a:rPr>
              <a:t>National </a:t>
            </a:r>
            <a:r>
              <a:rPr dirty="0" sz="1200" spc="20">
                <a:solidFill>
                  <a:srgbClr val="3A3838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3A3838"/>
                </a:solidFill>
                <a:latin typeface="Trebuchet MS"/>
                <a:cs typeface="Trebuchet MS"/>
              </a:rPr>
              <a:t>C</a:t>
            </a:r>
            <a:r>
              <a:rPr dirty="0" sz="1200" spc="-10">
                <a:solidFill>
                  <a:srgbClr val="3A3838"/>
                </a:solidFill>
                <a:latin typeface="Trebuchet MS"/>
                <a:cs typeface="Trebuchet MS"/>
              </a:rPr>
              <a:t>redi</a:t>
            </a:r>
            <a:r>
              <a:rPr dirty="0" sz="1200" spc="-20">
                <a:solidFill>
                  <a:srgbClr val="3A3838"/>
                </a:solidFill>
                <a:latin typeface="Trebuchet MS"/>
                <a:cs typeface="Trebuchet MS"/>
              </a:rPr>
              <a:t>t</a:t>
            </a:r>
            <a:r>
              <a:rPr dirty="0" sz="1200" spc="-55">
                <a:solidFill>
                  <a:srgbClr val="3A3838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3A3838"/>
                </a:solidFill>
                <a:latin typeface="Trebuchet MS"/>
                <a:cs typeface="Trebuchet MS"/>
              </a:rPr>
              <a:t>Burea</a:t>
            </a:r>
            <a:r>
              <a:rPr dirty="0" sz="1200" spc="30">
                <a:solidFill>
                  <a:srgbClr val="3A3838"/>
                </a:solidFill>
                <a:latin typeface="Trebuchet MS"/>
                <a:cs typeface="Trebuchet MS"/>
              </a:rPr>
              <a:t>u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16579" y="3331464"/>
            <a:ext cx="1178560" cy="381000"/>
          </a:xfrm>
          <a:custGeom>
            <a:avLst/>
            <a:gdLst/>
            <a:ahLst/>
            <a:cxnLst/>
            <a:rect l="l" t="t" r="r" b="b"/>
            <a:pathLst>
              <a:path w="1178560" h="381000">
                <a:moveTo>
                  <a:pt x="1114552" y="0"/>
                </a:moveTo>
                <a:lnTo>
                  <a:pt x="63500" y="0"/>
                </a:lnTo>
                <a:lnTo>
                  <a:pt x="38790" y="4992"/>
                </a:lnTo>
                <a:lnTo>
                  <a:pt x="18605" y="18605"/>
                </a:lnTo>
                <a:lnTo>
                  <a:pt x="4992" y="38790"/>
                </a:lnTo>
                <a:lnTo>
                  <a:pt x="0" y="63500"/>
                </a:lnTo>
                <a:lnTo>
                  <a:pt x="0" y="317500"/>
                </a:lnTo>
                <a:lnTo>
                  <a:pt x="4992" y="342209"/>
                </a:lnTo>
                <a:lnTo>
                  <a:pt x="18605" y="362394"/>
                </a:lnTo>
                <a:lnTo>
                  <a:pt x="38790" y="376007"/>
                </a:lnTo>
                <a:lnTo>
                  <a:pt x="63500" y="381000"/>
                </a:lnTo>
                <a:lnTo>
                  <a:pt x="1114552" y="381000"/>
                </a:lnTo>
                <a:lnTo>
                  <a:pt x="1139261" y="376007"/>
                </a:lnTo>
                <a:lnTo>
                  <a:pt x="1159446" y="362394"/>
                </a:lnTo>
                <a:lnTo>
                  <a:pt x="1173059" y="342209"/>
                </a:lnTo>
                <a:lnTo>
                  <a:pt x="1178052" y="317500"/>
                </a:lnTo>
                <a:lnTo>
                  <a:pt x="1178052" y="63500"/>
                </a:lnTo>
                <a:lnTo>
                  <a:pt x="1173059" y="38790"/>
                </a:lnTo>
                <a:lnTo>
                  <a:pt x="1159446" y="18605"/>
                </a:lnTo>
                <a:lnTo>
                  <a:pt x="1139261" y="4992"/>
                </a:lnTo>
                <a:lnTo>
                  <a:pt x="111455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121914" y="3036824"/>
            <a:ext cx="1119505" cy="6705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Amazon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AppFlow</a:t>
            </a:r>
            <a:endParaRPr sz="1100">
              <a:latin typeface="Arial MT"/>
              <a:cs typeface="Arial MT"/>
            </a:endParaRPr>
          </a:p>
          <a:p>
            <a:pPr algn="ctr" marL="236854" marR="181610" indent="1270">
              <a:lnSpc>
                <a:spcPct val="100000"/>
              </a:lnSpc>
              <a:spcBef>
                <a:spcPts val="869"/>
              </a:spcBef>
            </a:pPr>
            <a:r>
              <a:rPr dirty="0" sz="1200" spc="25">
                <a:solidFill>
                  <a:srgbClr val="3A3838"/>
                </a:solidFill>
                <a:latin typeface="Trebuchet MS"/>
                <a:cs typeface="Trebuchet MS"/>
              </a:rPr>
              <a:t>Custom </a:t>
            </a:r>
            <a:r>
              <a:rPr dirty="0" sz="1200" spc="30">
                <a:solidFill>
                  <a:srgbClr val="3A3838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3A3838"/>
                </a:solidFill>
                <a:latin typeface="Trebuchet MS"/>
                <a:cs typeface="Trebuchet MS"/>
              </a:rPr>
              <a:t>conn</a:t>
            </a:r>
            <a:r>
              <a:rPr dirty="0" sz="1200" spc="-30">
                <a:solidFill>
                  <a:srgbClr val="3A3838"/>
                </a:solidFill>
                <a:latin typeface="Trebuchet MS"/>
                <a:cs typeface="Trebuchet MS"/>
              </a:rPr>
              <a:t>ec</a:t>
            </a:r>
            <a:r>
              <a:rPr dirty="0" sz="1200" spc="-30">
                <a:solidFill>
                  <a:srgbClr val="3A3838"/>
                </a:solidFill>
                <a:latin typeface="Trebuchet MS"/>
                <a:cs typeface="Trebuchet MS"/>
              </a:rPr>
              <a:t>t</a:t>
            </a:r>
            <a:r>
              <a:rPr dirty="0" sz="1200" spc="15">
                <a:solidFill>
                  <a:srgbClr val="3A3838"/>
                </a:solidFill>
                <a:latin typeface="Trebuchet MS"/>
                <a:cs typeface="Trebuchet MS"/>
              </a:rPr>
              <a:t>or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1834" y="2971334"/>
            <a:ext cx="969644" cy="74168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800"/>
              </a:spcBef>
            </a:pP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r>
              <a:rPr dirty="0" sz="10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Bucket</a:t>
            </a:r>
            <a:endParaRPr sz="1050">
              <a:latin typeface="Arial MT"/>
              <a:cs typeface="Arial MT"/>
            </a:endParaRPr>
          </a:p>
          <a:p>
            <a:pPr algn="ctr" marL="12700" marR="5080">
              <a:lnSpc>
                <a:spcPct val="100000"/>
              </a:lnSpc>
              <a:spcBef>
                <a:spcPts val="795"/>
              </a:spcBef>
            </a:pPr>
            <a:r>
              <a:rPr dirty="0" sz="1200" spc="10">
                <a:solidFill>
                  <a:srgbClr val="3A3838"/>
                </a:solidFill>
                <a:latin typeface="Trebuchet MS"/>
                <a:cs typeface="Trebuchet MS"/>
              </a:rPr>
              <a:t>C</a:t>
            </a:r>
            <a:r>
              <a:rPr dirty="0" sz="1200" spc="-10">
                <a:solidFill>
                  <a:srgbClr val="3A3838"/>
                </a:solidFill>
                <a:latin typeface="Trebuchet MS"/>
                <a:cs typeface="Trebuchet MS"/>
              </a:rPr>
              <a:t>redi</a:t>
            </a:r>
            <a:r>
              <a:rPr dirty="0" sz="1200" spc="-20">
                <a:solidFill>
                  <a:srgbClr val="3A3838"/>
                </a:solidFill>
                <a:latin typeface="Trebuchet MS"/>
                <a:cs typeface="Trebuchet MS"/>
              </a:rPr>
              <a:t>t</a:t>
            </a:r>
            <a:r>
              <a:rPr dirty="0" sz="1200" spc="-55">
                <a:solidFill>
                  <a:srgbClr val="3A3838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3A3838"/>
                </a:solidFill>
                <a:latin typeface="Trebuchet MS"/>
                <a:cs typeface="Trebuchet MS"/>
              </a:rPr>
              <a:t>Burea</a:t>
            </a:r>
            <a:r>
              <a:rPr dirty="0" sz="1200" spc="20">
                <a:solidFill>
                  <a:srgbClr val="3A3838"/>
                </a:solidFill>
                <a:latin typeface="Trebuchet MS"/>
                <a:cs typeface="Trebuchet MS"/>
              </a:rPr>
              <a:t>u  </a:t>
            </a:r>
            <a:r>
              <a:rPr dirty="0" sz="1200" spc="5">
                <a:solidFill>
                  <a:srgbClr val="3A3838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63156" y="3412709"/>
            <a:ext cx="3812540" cy="1744980"/>
            <a:chOff x="6963156" y="3412709"/>
            <a:chExt cx="3812540" cy="174498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63156" y="4485132"/>
              <a:ext cx="672083" cy="67208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734022" y="3412709"/>
              <a:ext cx="347980" cy="361950"/>
            </a:xfrm>
            <a:custGeom>
              <a:avLst/>
              <a:gdLst/>
              <a:ahLst/>
              <a:cxnLst/>
              <a:rect l="l" t="t" r="r" b="b"/>
              <a:pathLst>
                <a:path w="347979" h="361950">
                  <a:moveTo>
                    <a:pt x="163423" y="0"/>
                  </a:moveTo>
                  <a:lnTo>
                    <a:pt x="105278" y="3809"/>
                  </a:lnTo>
                  <a:lnTo>
                    <a:pt x="52724" y="15239"/>
                  </a:lnTo>
                  <a:lnTo>
                    <a:pt x="14664" y="34289"/>
                  </a:lnTo>
                  <a:lnTo>
                    <a:pt x="0" y="58419"/>
                  </a:lnTo>
                  <a:lnTo>
                    <a:pt x="35237" y="321309"/>
                  </a:lnTo>
                  <a:lnTo>
                    <a:pt x="81273" y="353059"/>
                  </a:lnTo>
                  <a:lnTo>
                    <a:pt x="122777" y="360679"/>
                  </a:lnTo>
                  <a:lnTo>
                    <a:pt x="163423" y="361950"/>
                  </a:lnTo>
                  <a:lnTo>
                    <a:pt x="183779" y="361950"/>
                  </a:lnTo>
                  <a:lnTo>
                    <a:pt x="203688" y="360680"/>
                  </a:lnTo>
                  <a:lnTo>
                    <a:pt x="222679" y="358140"/>
                  </a:lnTo>
                  <a:lnTo>
                    <a:pt x="240278" y="354330"/>
                  </a:lnTo>
                  <a:lnTo>
                    <a:pt x="249272" y="353060"/>
                  </a:lnTo>
                  <a:lnTo>
                    <a:pt x="257349" y="350520"/>
                  </a:lnTo>
                  <a:lnTo>
                    <a:pt x="264283" y="346710"/>
                  </a:lnTo>
                  <a:lnTo>
                    <a:pt x="163423" y="346710"/>
                  </a:lnTo>
                  <a:lnTo>
                    <a:pt x="116624" y="342899"/>
                  </a:lnTo>
                  <a:lnTo>
                    <a:pt x="81465" y="336549"/>
                  </a:lnTo>
                  <a:lnTo>
                    <a:pt x="59344" y="327659"/>
                  </a:lnTo>
                  <a:lnTo>
                    <a:pt x="51659" y="320039"/>
                  </a:lnTo>
                  <a:lnTo>
                    <a:pt x="51584" y="318769"/>
                  </a:lnTo>
                  <a:lnTo>
                    <a:pt x="20050" y="83819"/>
                  </a:lnTo>
                  <a:lnTo>
                    <a:pt x="66458" y="83819"/>
                  </a:lnTo>
                  <a:lnTo>
                    <a:pt x="63118" y="82549"/>
                  </a:lnTo>
                  <a:lnTo>
                    <a:pt x="61407" y="82549"/>
                  </a:lnTo>
                  <a:lnTo>
                    <a:pt x="58169" y="81279"/>
                  </a:lnTo>
                  <a:lnTo>
                    <a:pt x="55068" y="81279"/>
                  </a:lnTo>
                  <a:lnTo>
                    <a:pt x="49223" y="78739"/>
                  </a:lnTo>
                  <a:lnTo>
                    <a:pt x="46444" y="77469"/>
                  </a:lnTo>
                  <a:lnTo>
                    <a:pt x="43829" y="77469"/>
                  </a:lnTo>
                  <a:lnTo>
                    <a:pt x="41310" y="76199"/>
                  </a:lnTo>
                  <a:lnTo>
                    <a:pt x="40146" y="76199"/>
                  </a:lnTo>
                  <a:lnTo>
                    <a:pt x="37783" y="74929"/>
                  </a:lnTo>
                  <a:lnTo>
                    <a:pt x="36576" y="73659"/>
                  </a:lnTo>
                  <a:lnTo>
                    <a:pt x="34424" y="73659"/>
                  </a:lnTo>
                  <a:lnTo>
                    <a:pt x="31451" y="72389"/>
                  </a:lnTo>
                  <a:lnTo>
                    <a:pt x="30383" y="71119"/>
                  </a:lnTo>
                  <a:lnTo>
                    <a:pt x="28576" y="69849"/>
                  </a:lnTo>
                  <a:lnTo>
                    <a:pt x="27820" y="69849"/>
                  </a:lnTo>
                  <a:lnTo>
                    <a:pt x="26169" y="68579"/>
                  </a:lnTo>
                  <a:lnTo>
                    <a:pt x="25274" y="68579"/>
                  </a:lnTo>
                  <a:lnTo>
                    <a:pt x="23820" y="67309"/>
                  </a:lnTo>
                  <a:lnTo>
                    <a:pt x="23261" y="67309"/>
                  </a:lnTo>
                  <a:lnTo>
                    <a:pt x="21988" y="66039"/>
                  </a:lnTo>
                  <a:lnTo>
                    <a:pt x="21282" y="66039"/>
                  </a:lnTo>
                  <a:lnTo>
                    <a:pt x="20222" y="64769"/>
                  </a:lnTo>
                  <a:lnTo>
                    <a:pt x="19861" y="63499"/>
                  </a:lnTo>
                  <a:lnTo>
                    <a:pt x="18974" y="63499"/>
                  </a:lnTo>
                  <a:lnTo>
                    <a:pt x="18456" y="62229"/>
                  </a:lnTo>
                  <a:lnTo>
                    <a:pt x="17783" y="60959"/>
                  </a:lnTo>
                  <a:lnTo>
                    <a:pt x="17627" y="60959"/>
                  </a:lnTo>
                  <a:lnTo>
                    <a:pt x="17134" y="59689"/>
                  </a:lnTo>
                  <a:lnTo>
                    <a:pt x="16674" y="59689"/>
                  </a:lnTo>
                  <a:lnTo>
                    <a:pt x="16444" y="57149"/>
                  </a:lnTo>
                  <a:lnTo>
                    <a:pt x="27860" y="44449"/>
                  </a:lnTo>
                  <a:lnTo>
                    <a:pt x="58279" y="31749"/>
                  </a:lnTo>
                  <a:lnTo>
                    <a:pt x="104525" y="20319"/>
                  </a:lnTo>
                  <a:lnTo>
                    <a:pt x="163423" y="16510"/>
                  </a:lnTo>
                  <a:lnTo>
                    <a:pt x="276672" y="16510"/>
                  </a:lnTo>
                  <a:lnTo>
                    <a:pt x="274135" y="15240"/>
                  </a:lnTo>
                  <a:lnTo>
                    <a:pt x="221575" y="3810"/>
                  </a:lnTo>
                  <a:lnTo>
                    <a:pt x="163423" y="0"/>
                  </a:lnTo>
                  <a:close/>
                </a:path>
                <a:path w="347979" h="361950">
                  <a:moveTo>
                    <a:pt x="213487" y="162560"/>
                  </a:moveTo>
                  <a:lnTo>
                    <a:pt x="173417" y="162560"/>
                  </a:lnTo>
                  <a:lnTo>
                    <a:pt x="201643" y="176530"/>
                  </a:lnTo>
                  <a:lnTo>
                    <a:pt x="231702" y="189230"/>
                  </a:lnTo>
                  <a:lnTo>
                    <a:pt x="261737" y="200660"/>
                  </a:lnTo>
                  <a:lnTo>
                    <a:pt x="289890" y="210820"/>
                  </a:lnTo>
                  <a:lnTo>
                    <a:pt x="275283" y="318770"/>
                  </a:lnTo>
                  <a:lnTo>
                    <a:pt x="275228" y="320040"/>
                  </a:lnTo>
                  <a:lnTo>
                    <a:pt x="275208" y="321310"/>
                  </a:lnTo>
                  <a:lnTo>
                    <a:pt x="272093" y="326390"/>
                  </a:lnTo>
                  <a:lnTo>
                    <a:pt x="219887" y="341630"/>
                  </a:lnTo>
                  <a:lnTo>
                    <a:pt x="163423" y="346710"/>
                  </a:lnTo>
                  <a:lnTo>
                    <a:pt x="264283" y="346710"/>
                  </a:lnTo>
                  <a:lnTo>
                    <a:pt x="305928" y="214630"/>
                  </a:lnTo>
                  <a:lnTo>
                    <a:pt x="341688" y="214630"/>
                  </a:lnTo>
                  <a:lnTo>
                    <a:pt x="346764" y="208280"/>
                  </a:lnTo>
                  <a:lnTo>
                    <a:pt x="347901" y="204470"/>
                  </a:lnTo>
                  <a:lnTo>
                    <a:pt x="347490" y="201930"/>
                  </a:lnTo>
                  <a:lnTo>
                    <a:pt x="318659" y="201930"/>
                  </a:lnTo>
                  <a:lnTo>
                    <a:pt x="308056" y="198120"/>
                  </a:lnTo>
                  <a:lnTo>
                    <a:pt x="308607" y="194310"/>
                  </a:lnTo>
                  <a:lnTo>
                    <a:pt x="292101" y="194310"/>
                  </a:lnTo>
                  <a:lnTo>
                    <a:pt x="267655" y="185420"/>
                  </a:lnTo>
                  <a:lnTo>
                    <a:pt x="240020" y="173990"/>
                  </a:lnTo>
                  <a:lnTo>
                    <a:pt x="213487" y="162560"/>
                  </a:lnTo>
                  <a:close/>
                </a:path>
                <a:path w="347979" h="361950">
                  <a:moveTo>
                    <a:pt x="341688" y="214630"/>
                  </a:moveTo>
                  <a:lnTo>
                    <a:pt x="305928" y="214630"/>
                  </a:lnTo>
                  <a:lnTo>
                    <a:pt x="313745" y="215900"/>
                  </a:lnTo>
                  <a:lnTo>
                    <a:pt x="320850" y="217170"/>
                  </a:lnTo>
                  <a:lnTo>
                    <a:pt x="334717" y="217170"/>
                  </a:lnTo>
                  <a:lnTo>
                    <a:pt x="340672" y="215900"/>
                  </a:lnTo>
                  <a:lnTo>
                    <a:pt x="341688" y="214630"/>
                  </a:lnTo>
                  <a:close/>
                </a:path>
                <a:path w="347979" h="361950">
                  <a:moveTo>
                    <a:pt x="338447" y="185420"/>
                  </a:moveTo>
                  <a:lnTo>
                    <a:pt x="309891" y="185420"/>
                  </a:lnTo>
                  <a:lnTo>
                    <a:pt x="319091" y="190500"/>
                  </a:lnTo>
                  <a:lnTo>
                    <a:pt x="325140" y="195580"/>
                  </a:lnTo>
                  <a:lnTo>
                    <a:pt x="328689" y="199390"/>
                  </a:lnTo>
                  <a:lnTo>
                    <a:pt x="330384" y="200660"/>
                  </a:lnTo>
                  <a:lnTo>
                    <a:pt x="326503" y="201930"/>
                  </a:lnTo>
                  <a:lnTo>
                    <a:pt x="347490" y="201930"/>
                  </a:lnTo>
                  <a:lnTo>
                    <a:pt x="347079" y="199390"/>
                  </a:lnTo>
                  <a:lnTo>
                    <a:pt x="344019" y="191770"/>
                  </a:lnTo>
                  <a:lnTo>
                    <a:pt x="338447" y="185420"/>
                  </a:lnTo>
                  <a:close/>
                </a:path>
                <a:path w="347979" h="361950">
                  <a:moveTo>
                    <a:pt x="276672" y="16510"/>
                  </a:moveTo>
                  <a:lnTo>
                    <a:pt x="163423" y="16510"/>
                  </a:lnTo>
                  <a:lnTo>
                    <a:pt x="222339" y="20320"/>
                  </a:lnTo>
                  <a:lnTo>
                    <a:pt x="268595" y="31750"/>
                  </a:lnTo>
                  <a:lnTo>
                    <a:pt x="299014" y="44450"/>
                  </a:lnTo>
                  <a:lnTo>
                    <a:pt x="310418" y="57150"/>
                  </a:lnTo>
                  <a:lnTo>
                    <a:pt x="310206" y="59690"/>
                  </a:lnTo>
                  <a:lnTo>
                    <a:pt x="309740" y="59690"/>
                  </a:lnTo>
                  <a:lnTo>
                    <a:pt x="309247" y="60960"/>
                  </a:lnTo>
                  <a:lnTo>
                    <a:pt x="309083" y="60960"/>
                  </a:lnTo>
                  <a:lnTo>
                    <a:pt x="308412" y="62230"/>
                  </a:lnTo>
                  <a:lnTo>
                    <a:pt x="307878" y="63500"/>
                  </a:lnTo>
                  <a:lnTo>
                    <a:pt x="306995" y="63500"/>
                  </a:lnTo>
                  <a:lnTo>
                    <a:pt x="306639" y="64770"/>
                  </a:lnTo>
                  <a:lnTo>
                    <a:pt x="305579" y="66040"/>
                  </a:lnTo>
                  <a:lnTo>
                    <a:pt x="304867" y="66040"/>
                  </a:lnTo>
                  <a:lnTo>
                    <a:pt x="303587" y="67310"/>
                  </a:lnTo>
                  <a:lnTo>
                    <a:pt x="303046" y="67310"/>
                  </a:lnTo>
                  <a:lnTo>
                    <a:pt x="301588" y="68580"/>
                  </a:lnTo>
                  <a:lnTo>
                    <a:pt x="300691" y="68580"/>
                  </a:lnTo>
                  <a:lnTo>
                    <a:pt x="299042" y="69850"/>
                  </a:lnTo>
                  <a:lnTo>
                    <a:pt x="298296" y="69850"/>
                  </a:lnTo>
                  <a:lnTo>
                    <a:pt x="296482" y="71120"/>
                  </a:lnTo>
                  <a:lnTo>
                    <a:pt x="295421" y="72390"/>
                  </a:lnTo>
                  <a:lnTo>
                    <a:pt x="292457" y="73660"/>
                  </a:lnTo>
                  <a:lnTo>
                    <a:pt x="290280" y="74930"/>
                  </a:lnTo>
                  <a:lnTo>
                    <a:pt x="286707" y="76200"/>
                  </a:lnTo>
                  <a:lnTo>
                    <a:pt x="285550" y="76200"/>
                  </a:lnTo>
                  <a:lnTo>
                    <a:pt x="283018" y="77470"/>
                  </a:lnTo>
                  <a:lnTo>
                    <a:pt x="278959" y="78740"/>
                  </a:lnTo>
                  <a:lnTo>
                    <a:pt x="277610" y="78740"/>
                  </a:lnTo>
                  <a:lnTo>
                    <a:pt x="274728" y="80010"/>
                  </a:lnTo>
                  <a:lnTo>
                    <a:pt x="273202" y="80010"/>
                  </a:lnTo>
                  <a:lnTo>
                    <a:pt x="270170" y="81280"/>
                  </a:lnTo>
                  <a:lnTo>
                    <a:pt x="268671" y="81280"/>
                  </a:lnTo>
                  <a:lnTo>
                    <a:pt x="265447" y="82550"/>
                  </a:lnTo>
                  <a:lnTo>
                    <a:pt x="263749" y="82550"/>
                  </a:lnTo>
                  <a:lnTo>
                    <a:pt x="260402" y="83820"/>
                  </a:lnTo>
                  <a:lnTo>
                    <a:pt x="306824" y="83820"/>
                  </a:lnTo>
                  <a:lnTo>
                    <a:pt x="292101" y="194310"/>
                  </a:lnTo>
                  <a:lnTo>
                    <a:pt x="308607" y="194310"/>
                  </a:lnTo>
                  <a:lnTo>
                    <a:pt x="309891" y="185420"/>
                  </a:lnTo>
                  <a:lnTo>
                    <a:pt x="338447" y="185420"/>
                  </a:lnTo>
                  <a:lnTo>
                    <a:pt x="337333" y="184150"/>
                  </a:lnTo>
                  <a:lnTo>
                    <a:pt x="326818" y="176530"/>
                  </a:lnTo>
                  <a:lnTo>
                    <a:pt x="312273" y="167640"/>
                  </a:lnTo>
                  <a:lnTo>
                    <a:pt x="326373" y="62230"/>
                  </a:lnTo>
                  <a:lnTo>
                    <a:pt x="326839" y="58420"/>
                  </a:lnTo>
                  <a:lnTo>
                    <a:pt x="312199" y="34290"/>
                  </a:lnTo>
                  <a:lnTo>
                    <a:pt x="276672" y="16510"/>
                  </a:lnTo>
                  <a:close/>
                </a:path>
                <a:path w="347979" h="361950">
                  <a:moveTo>
                    <a:pt x="172637" y="132080"/>
                  </a:moveTo>
                  <a:lnTo>
                    <a:pt x="153943" y="132079"/>
                  </a:lnTo>
                  <a:lnTo>
                    <a:pt x="146222" y="139699"/>
                  </a:lnTo>
                  <a:lnTo>
                    <a:pt x="146222" y="158749"/>
                  </a:lnTo>
                  <a:lnTo>
                    <a:pt x="153943" y="166369"/>
                  </a:lnTo>
                  <a:lnTo>
                    <a:pt x="167167" y="166370"/>
                  </a:lnTo>
                  <a:lnTo>
                    <a:pt x="170604" y="165100"/>
                  </a:lnTo>
                  <a:lnTo>
                    <a:pt x="173417" y="162560"/>
                  </a:lnTo>
                  <a:lnTo>
                    <a:pt x="213487" y="162560"/>
                  </a:lnTo>
                  <a:lnTo>
                    <a:pt x="183554" y="149860"/>
                  </a:lnTo>
                  <a:lnTo>
                    <a:pt x="162889" y="149860"/>
                  </a:lnTo>
                  <a:lnTo>
                    <a:pt x="162650" y="148590"/>
                  </a:lnTo>
                  <a:lnTo>
                    <a:pt x="180556" y="148590"/>
                  </a:lnTo>
                  <a:lnTo>
                    <a:pt x="180104" y="138430"/>
                  </a:lnTo>
                  <a:lnTo>
                    <a:pt x="172637" y="132080"/>
                  </a:lnTo>
                  <a:close/>
                </a:path>
                <a:path w="347979" h="361950">
                  <a:moveTo>
                    <a:pt x="180556" y="148590"/>
                  </a:moveTo>
                  <a:lnTo>
                    <a:pt x="163759" y="148590"/>
                  </a:lnTo>
                  <a:lnTo>
                    <a:pt x="163163" y="149860"/>
                  </a:lnTo>
                  <a:lnTo>
                    <a:pt x="183554" y="149860"/>
                  </a:lnTo>
                  <a:lnTo>
                    <a:pt x="180556" y="148590"/>
                  </a:lnTo>
                  <a:close/>
                </a:path>
                <a:path w="347979" h="361950">
                  <a:moveTo>
                    <a:pt x="192795" y="109220"/>
                  </a:moveTo>
                  <a:lnTo>
                    <a:pt x="129883" y="109219"/>
                  </a:lnTo>
                  <a:lnTo>
                    <a:pt x="135250" y="110489"/>
                  </a:lnTo>
                  <a:lnTo>
                    <a:pt x="186053" y="110490"/>
                  </a:lnTo>
                  <a:lnTo>
                    <a:pt x="192795" y="109220"/>
                  </a:lnTo>
                  <a:close/>
                </a:path>
                <a:path w="347979" h="361950">
                  <a:moveTo>
                    <a:pt x="210331" y="107950"/>
                  </a:moveTo>
                  <a:lnTo>
                    <a:pt x="116549" y="107949"/>
                  </a:lnTo>
                  <a:lnTo>
                    <a:pt x="125721" y="109219"/>
                  </a:lnTo>
                  <a:lnTo>
                    <a:pt x="201132" y="109220"/>
                  </a:lnTo>
                  <a:lnTo>
                    <a:pt x="210331" y="107950"/>
                  </a:lnTo>
                  <a:close/>
                </a:path>
                <a:path w="347979" h="361950">
                  <a:moveTo>
                    <a:pt x="232577" y="105410"/>
                  </a:moveTo>
                  <a:lnTo>
                    <a:pt x="94290" y="105409"/>
                  </a:lnTo>
                  <a:lnTo>
                    <a:pt x="96521" y="106679"/>
                  </a:lnTo>
                  <a:lnTo>
                    <a:pt x="102476" y="106679"/>
                  </a:lnTo>
                  <a:lnTo>
                    <a:pt x="109218" y="107949"/>
                  </a:lnTo>
                  <a:lnTo>
                    <a:pt x="213987" y="107950"/>
                  </a:lnTo>
                  <a:lnTo>
                    <a:pt x="224377" y="106680"/>
                  </a:lnTo>
                  <a:lnTo>
                    <a:pt x="232577" y="105410"/>
                  </a:lnTo>
                  <a:close/>
                </a:path>
                <a:path w="347979" h="361950">
                  <a:moveTo>
                    <a:pt x="250333" y="102870"/>
                  </a:moveTo>
                  <a:lnTo>
                    <a:pt x="76548" y="102869"/>
                  </a:lnTo>
                  <a:lnTo>
                    <a:pt x="81661" y="104139"/>
                  </a:lnTo>
                  <a:lnTo>
                    <a:pt x="85425" y="104139"/>
                  </a:lnTo>
                  <a:lnTo>
                    <a:pt x="89279" y="105409"/>
                  </a:lnTo>
                  <a:lnTo>
                    <a:pt x="237588" y="105410"/>
                  </a:lnTo>
                  <a:lnTo>
                    <a:pt x="241428" y="104140"/>
                  </a:lnTo>
                  <a:lnTo>
                    <a:pt x="250333" y="102870"/>
                  </a:lnTo>
                  <a:close/>
                </a:path>
                <a:path w="347979" h="361950">
                  <a:moveTo>
                    <a:pt x="280923" y="95250"/>
                  </a:moveTo>
                  <a:lnTo>
                    <a:pt x="45937" y="95249"/>
                  </a:lnTo>
                  <a:lnTo>
                    <a:pt x="49777" y="96519"/>
                  </a:lnTo>
                  <a:lnTo>
                    <a:pt x="53001" y="97789"/>
                  </a:lnTo>
                  <a:lnTo>
                    <a:pt x="61728" y="100329"/>
                  </a:lnTo>
                  <a:lnTo>
                    <a:pt x="64336" y="100329"/>
                  </a:lnTo>
                  <a:lnTo>
                    <a:pt x="69319" y="101599"/>
                  </a:lnTo>
                  <a:lnTo>
                    <a:pt x="73481" y="102869"/>
                  </a:lnTo>
                  <a:lnTo>
                    <a:pt x="253379" y="102870"/>
                  </a:lnTo>
                  <a:lnTo>
                    <a:pt x="258698" y="101600"/>
                  </a:lnTo>
                  <a:lnTo>
                    <a:pt x="262524" y="100330"/>
                  </a:lnTo>
                  <a:lnTo>
                    <a:pt x="270533" y="97790"/>
                  </a:lnTo>
                  <a:lnTo>
                    <a:pt x="273866" y="97790"/>
                  </a:lnTo>
                  <a:lnTo>
                    <a:pt x="277097" y="96520"/>
                  </a:lnTo>
                  <a:lnTo>
                    <a:pt x="280923" y="95250"/>
                  </a:lnTo>
                  <a:close/>
                </a:path>
                <a:path w="347979" h="361950">
                  <a:moveTo>
                    <a:pt x="103222" y="90169"/>
                  </a:moveTo>
                  <a:lnTo>
                    <a:pt x="32584" y="90169"/>
                  </a:lnTo>
                  <a:lnTo>
                    <a:pt x="36568" y="91439"/>
                  </a:lnTo>
                  <a:lnTo>
                    <a:pt x="39777" y="92709"/>
                  </a:lnTo>
                  <a:lnTo>
                    <a:pt x="42118" y="93979"/>
                  </a:lnTo>
                  <a:lnTo>
                    <a:pt x="45259" y="95249"/>
                  </a:lnTo>
                  <a:lnTo>
                    <a:pt x="282292" y="95250"/>
                  </a:lnTo>
                  <a:lnTo>
                    <a:pt x="284736" y="93980"/>
                  </a:lnTo>
                  <a:lnTo>
                    <a:pt x="136023" y="93979"/>
                  </a:lnTo>
                  <a:lnTo>
                    <a:pt x="130862" y="92709"/>
                  </a:lnTo>
                  <a:lnTo>
                    <a:pt x="121368" y="92709"/>
                  </a:lnTo>
                  <a:lnTo>
                    <a:pt x="116652" y="91439"/>
                  </a:lnTo>
                  <a:lnTo>
                    <a:pt x="107678" y="91439"/>
                  </a:lnTo>
                  <a:lnTo>
                    <a:pt x="103222" y="90169"/>
                  </a:lnTo>
                  <a:close/>
                </a:path>
                <a:path w="347979" h="361950">
                  <a:moveTo>
                    <a:pt x="294284" y="90170"/>
                  </a:moveTo>
                  <a:lnTo>
                    <a:pt x="223638" y="90170"/>
                  </a:lnTo>
                  <a:lnTo>
                    <a:pt x="219161" y="91440"/>
                  </a:lnTo>
                  <a:lnTo>
                    <a:pt x="210195" y="91440"/>
                  </a:lnTo>
                  <a:lnTo>
                    <a:pt x="205383" y="92710"/>
                  </a:lnTo>
                  <a:lnTo>
                    <a:pt x="195882" y="92710"/>
                  </a:lnTo>
                  <a:lnTo>
                    <a:pt x="190817" y="93980"/>
                  </a:lnTo>
                  <a:lnTo>
                    <a:pt x="284736" y="93980"/>
                  </a:lnTo>
                  <a:lnTo>
                    <a:pt x="287090" y="92710"/>
                  </a:lnTo>
                  <a:lnTo>
                    <a:pt x="291225" y="91440"/>
                  </a:lnTo>
                  <a:lnTo>
                    <a:pt x="294284" y="90170"/>
                  </a:lnTo>
                  <a:close/>
                </a:path>
                <a:path w="347979" h="361950">
                  <a:moveTo>
                    <a:pt x="68094" y="83819"/>
                  </a:moveTo>
                  <a:lnTo>
                    <a:pt x="20050" y="83819"/>
                  </a:lnTo>
                  <a:lnTo>
                    <a:pt x="22078" y="85089"/>
                  </a:lnTo>
                  <a:lnTo>
                    <a:pt x="24255" y="86359"/>
                  </a:lnTo>
                  <a:lnTo>
                    <a:pt x="27188" y="87629"/>
                  </a:lnTo>
                  <a:lnTo>
                    <a:pt x="27894" y="88899"/>
                  </a:lnTo>
                  <a:lnTo>
                    <a:pt x="30539" y="90169"/>
                  </a:lnTo>
                  <a:lnTo>
                    <a:pt x="97062" y="90169"/>
                  </a:lnTo>
                  <a:lnTo>
                    <a:pt x="94782" y="88899"/>
                  </a:lnTo>
                  <a:lnTo>
                    <a:pt x="90600" y="88899"/>
                  </a:lnTo>
                  <a:lnTo>
                    <a:pt x="84748" y="87629"/>
                  </a:lnTo>
                  <a:lnTo>
                    <a:pt x="82722" y="87629"/>
                  </a:lnTo>
                  <a:lnTo>
                    <a:pt x="78916" y="86359"/>
                  </a:lnTo>
                  <a:lnTo>
                    <a:pt x="77150" y="86359"/>
                  </a:lnTo>
                  <a:lnTo>
                    <a:pt x="73488" y="85089"/>
                  </a:lnTo>
                  <a:lnTo>
                    <a:pt x="71619" y="85089"/>
                  </a:lnTo>
                  <a:lnTo>
                    <a:pt x="68094" y="83819"/>
                  </a:lnTo>
                  <a:close/>
                </a:path>
                <a:path w="347979" h="361950">
                  <a:moveTo>
                    <a:pt x="306824" y="83820"/>
                  </a:moveTo>
                  <a:lnTo>
                    <a:pt x="258759" y="83820"/>
                  </a:lnTo>
                  <a:lnTo>
                    <a:pt x="255207" y="85090"/>
                  </a:lnTo>
                  <a:lnTo>
                    <a:pt x="249656" y="86360"/>
                  </a:lnTo>
                  <a:lnTo>
                    <a:pt x="247910" y="86360"/>
                  </a:lnTo>
                  <a:lnTo>
                    <a:pt x="244070" y="87630"/>
                  </a:lnTo>
                  <a:lnTo>
                    <a:pt x="238012" y="88900"/>
                  </a:lnTo>
                  <a:lnTo>
                    <a:pt x="232085" y="88900"/>
                  </a:lnTo>
                  <a:lnTo>
                    <a:pt x="225596" y="90170"/>
                  </a:lnTo>
                  <a:lnTo>
                    <a:pt x="296352" y="90170"/>
                  </a:lnTo>
                  <a:lnTo>
                    <a:pt x="298994" y="88900"/>
                  </a:lnTo>
                  <a:lnTo>
                    <a:pt x="299685" y="87630"/>
                  </a:lnTo>
                  <a:lnTo>
                    <a:pt x="302608" y="86360"/>
                  </a:lnTo>
                  <a:lnTo>
                    <a:pt x="304791" y="85090"/>
                  </a:lnTo>
                  <a:lnTo>
                    <a:pt x="306824" y="8382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174667" y="4515215"/>
              <a:ext cx="600710" cy="607060"/>
            </a:xfrm>
            <a:custGeom>
              <a:avLst/>
              <a:gdLst/>
              <a:ahLst/>
              <a:cxnLst/>
              <a:rect l="l" t="t" r="r" b="b"/>
              <a:pathLst>
                <a:path w="600709" h="607060">
                  <a:moveTo>
                    <a:pt x="229048" y="0"/>
                  </a:moveTo>
                  <a:lnTo>
                    <a:pt x="223615" y="0"/>
                  </a:lnTo>
                  <a:lnTo>
                    <a:pt x="75986" y="90169"/>
                  </a:lnTo>
                  <a:lnTo>
                    <a:pt x="73498" y="93979"/>
                  </a:lnTo>
                  <a:lnTo>
                    <a:pt x="73484" y="184149"/>
                  </a:lnTo>
                  <a:lnTo>
                    <a:pt x="2638" y="223519"/>
                  </a:lnTo>
                  <a:lnTo>
                    <a:pt x="0" y="228599"/>
                  </a:lnTo>
                  <a:lnTo>
                    <a:pt x="13" y="379729"/>
                  </a:lnTo>
                  <a:lnTo>
                    <a:pt x="2720" y="383539"/>
                  </a:lnTo>
                  <a:lnTo>
                    <a:pt x="73498" y="422909"/>
                  </a:lnTo>
                  <a:lnTo>
                    <a:pt x="73485" y="513079"/>
                  </a:lnTo>
                  <a:lnTo>
                    <a:pt x="76027" y="516889"/>
                  </a:lnTo>
                  <a:lnTo>
                    <a:pt x="228559" y="607059"/>
                  </a:lnTo>
                  <a:lnTo>
                    <a:pt x="233879" y="607059"/>
                  </a:lnTo>
                  <a:lnTo>
                    <a:pt x="282988" y="577849"/>
                  </a:lnTo>
                  <a:lnTo>
                    <a:pt x="231168" y="577849"/>
                  </a:lnTo>
                  <a:lnTo>
                    <a:pt x="100822" y="500379"/>
                  </a:lnTo>
                  <a:lnTo>
                    <a:pt x="100833" y="410209"/>
                  </a:lnTo>
                  <a:lnTo>
                    <a:pt x="98133" y="405129"/>
                  </a:lnTo>
                  <a:lnTo>
                    <a:pt x="88861" y="400049"/>
                  </a:lnTo>
                  <a:lnTo>
                    <a:pt x="152274" y="400049"/>
                  </a:lnTo>
                  <a:lnTo>
                    <a:pt x="152274" y="378459"/>
                  </a:lnTo>
                  <a:lnTo>
                    <a:pt x="146146" y="372109"/>
                  </a:lnTo>
                  <a:lnTo>
                    <a:pt x="39148" y="372109"/>
                  </a:lnTo>
                  <a:lnTo>
                    <a:pt x="27351" y="365759"/>
                  </a:lnTo>
                  <a:lnTo>
                    <a:pt x="27338" y="241299"/>
                  </a:lnTo>
                  <a:lnTo>
                    <a:pt x="98179" y="200659"/>
                  </a:lnTo>
                  <a:lnTo>
                    <a:pt x="100821" y="196849"/>
                  </a:lnTo>
                  <a:lnTo>
                    <a:pt x="100833" y="156209"/>
                  </a:lnTo>
                  <a:lnTo>
                    <a:pt x="192263" y="156209"/>
                  </a:lnTo>
                  <a:lnTo>
                    <a:pt x="189010" y="152399"/>
                  </a:lnTo>
                  <a:lnTo>
                    <a:pt x="189010" y="139699"/>
                  </a:lnTo>
                  <a:lnTo>
                    <a:pt x="194432" y="134619"/>
                  </a:lnTo>
                  <a:lnTo>
                    <a:pt x="238127" y="134619"/>
                  </a:lnTo>
                  <a:lnTo>
                    <a:pt x="237353" y="130809"/>
                  </a:lnTo>
                  <a:lnTo>
                    <a:pt x="235664" y="128269"/>
                  </a:lnTo>
                  <a:lnTo>
                    <a:pt x="100833" y="128269"/>
                  </a:lnTo>
                  <a:lnTo>
                    <a:pt x="100833" y="106679"/>
                  </a:lnTo>
                  <a:lnTo>
                    <a:pt x="226463" y="30479"/>
                  </a:lnTo>
                  <a:lnTo>
                    <a:pt x="280867" y="30480"/>
                  </a:lnTo>
                  <a:lnTo>
                    <a:pt x="229048" y="0"/>
                  </a:lnTo>
                  <a:close/>
                </a:path>
                <a:path w="600709" h="607060">
                  <a:moveTo>
                    <a:pt x="348822" y="570230"/>
                  </a:moveTo>
                  <a:lnTo>
                    <a:pt x="295800" y="570230"/>
                  </a:lnTo>
                  <a:lnTo>
                    <a:pt x="357231" y="607060"/>
                  </a:lnTo>
                  <a:lnTo>
                    <a:pt x="364361" y="607060"/>
                  </a:lnTo>
                  <a:lnTo>
                    <a:pt x="366765" y="605790"/>
                  </a:lnTo>
                  <a:lnTo>
                    <a:pt x="414032" y="577850"/>
                  </a:lnTo>
                  <a:lnTo>
                    <a:pt x="361901" y="577850"/>
                  </a:lnTo>
                  <a:lnTo>
                    <a:pt x="348822" y="570230"/>
                  </a:lnTo>
                  <a:close/>
                </a:path>
                <a:path w="600709" h="607060">
                  <a:moveTo>
                    <a:pt x="313945" y="252730"/>
                  </a:moveTo>
                  <a:lnTo>
                    <a:pt x="286607" y="252730"/>
                  </a:lnTo>
                  <a:lnTo>
                    <a:pt x="286607" y="543560"/>
                  </a:lnTo>
                  <a:lnTo>
                    <a:pt x="231168" y="577849"/>
                  </a:lnTo>
                  <a:lnTo>
                    <a:pt x="282988" y="577849"/>
                  </a:lnTo>
                  <a:lnTo>
                    <a:pt x="295800" y="570230"/>
                  </a:lnTo>
                  <a:lnTo>
                    <a:pt x="348822" y="570230"/>
                  </a:lnTo>
                  <a:lnTo>
                    <a:pt x="313945" y="549910"/>
                  </a:lnTo>
                  <a:lnTo>
                    <a:pt x="313945" y="252730"/>
                  </a:lnTo>
                  <a:close/>
                </a:path>
                <a:path w="600709" h="607060">
                  <a:moveTo>
                    <a:pt x="450909" y="431800"/>
                  </a:moveTo>
                  <a:lnTo>
                    <a:pt x="437918" y="434340"/>
                  </a:lnTo>
                  <a:lnTo>
                    <a:pt x="426773" y="439420"/>
                  </a:lnTo>
                  <a:lnTo>
                    <a:pt x="418211" y="449580"/>
                  </a:lnTo>
                  <a:lnTo>
                    <a:pt x="412966" y="461010"/>
                  </a:lnTo>
                  <a:lnTo>
                    <a:pt x="373542" y="461010"/>
                  </a:lnTo>
                  <a:lnTo>
                    <a:pt x="367437" y="467360"/>
                  </a:lnTo>
                  <a:lnTo>
                    <a:pt x="367437" y="574040"/>
                  </a:lnTo>
                  <a:lnTo>
                    <a:pt x="361901" y="577850"/>
                  </a:lnTo>
                  <a:lnTo>
                    <a:pt x="414032" y="577850"/>
                  </a:lnTo>
                  <a:lnTo>
                    <a:pt x="448407" y="557530"/>
                  </a:lnTo>
                  <a:lnTo>
                    <a:pt x="394775" y="557530"/>
                  </a:lnTo>
                  <a:lnTo>
                    <a:pt x="394775" y="488950"/>
                  </a:lnTo>
                  <a:lnTo>
                    <a:pt x="485518" y="488950"/>
                  </a:lnTo>
                  <a:lnTo>
                    <a:pt x="487209" y="486410"/>
                  </a:lnTo>
                  <a:lnTo>
                    <a:pt x="487726" y="483870"/>
                  </a:lnTo>
                  <a:lnTo>
                    <a:pt x="444268" y="483870"/>
                  </a:lnTo>
                  <a:lnTo>
                    <a:pt x="438858" y="477520"/>
                  </a:lnTo>
                  <a:lnTo>
                    <a:pt x="438858" y="464820"/>
                  </a:lnTo>
                  <a:lnTo>
                    <a:pt x="444268" y="458470"/>
                  </a:lnTo>
                  <a:lnTo>
                    <a:pt x="487726" y="458470"/>
                  </a:lnTo>
                  <a:lnTo>
                    <a:pt x="487209" y="455930"/>
                  </a:lnTo>
                  <a:lnTo>
                    <a:pt x="478756" y="443230"/>
                  </a:lnTo>
                  <a:lnTo>
                    <a:pt x="466230" y="434340"/>
                  </a:lnTo>
                  <a:lnTo>
                    <a:pt x="450909" y="431800"/>
                  </a:lnTo>
                  <a:close/>
                </a:path>
                <a:path w="600709" h="607060">
                  <a:moveTo>
                    <a:pt x="600546" y="311150"/>
                  </a:moveTo>
                  <a:lnTo>
                    <a:pt x="573213" y="311150"/>
                  </a:lnTo>
                  <a:lnTo>
                    <a:pt x="573213" y="360680"/>
                  </a:lnTo>
                  <a:lnTo>
                    <a:pt x="499332" y="402590"/>
                  </a:lnTo>
                  <a:lnTo>
                    <a:pt x="495026" y="405130"/>
                  </a:lnTo>
                  <a:lnTo>
                    <a:pt x="492361" y="410210"/>
                  </a:lnTo>
                  <a:lnTo>
                    <a:pt x="492361" y="500380"/>
                  </a:lnTo>
                  <a:lnTo>
                    <a:pt x="394775" y="557530"/>
                  </a:lnTo>
                  <a:lnTo>
                    <a:pt x="448407" y="557530"/>
                  </a:lnTo>
                  <a:lnTo>
                    <a:pt x="517159" y="516890"/>
                  </a:lnTo>
                  <a:lnTo>
                    <a:pt x="519699" y="513080"/>
                  </a:lnTo>
                  <a:lnTo>
                    <a:pt x="519699" y="422910"/>
                  </a:lnTo>
                  <a:lnTo>
                    <a:pt x="597886" y="378460"/>
                  </a:lnTo>
                  <a:lnTo>
                    <a:pt x="600551" y="373380"/>
                  </a:lnTo>
                  <a:lnTo>
                    <a:pt x="600546" y="311150"/>
                  </a:lnTo>
                  <a:close/>
                </a:path>
                <a:path w="600709" h="607060">
                  <a:moveTo>
                    <a:pt x="152274" y="400049"/>
                  </a:moveTo>
                  <a:lnTo>
                    <a:pt x="124936" y="400049"/>
                  </a:lnTo>
                  <a:lnTo>
                    <a:pt x="124936" y="504189"/>
                  </a:lnTo>
                  <a:lnTo>
                    <a:pt x="131042" y="510539"/>
                  </a:lnTo>
                  <a:lnTo>
                    <a:pt x="187916" y="510539"/>
                  </a:lnTo>
                  <a:lnTo>
                    <a:pt x="193959" y="519429"/>
                  </a:lnTo>
                  <a:lnTo>
                    <a:pt x="202127" y="527049"/>
                  </a:lnTo>
                  <a:lnTo>
                    <a:pt x="211986" y="530859"/>
                  </a:lnTo>
                  <a:lnTo>
                    <a:pt x="223103" y="533399"/>
                  </a:lnTo>
                  <a:lnTo>
                    <a:pt x="238423" y="529589"/>
                  </a:lnTo>
                  <a:lnTo>
                    <a:pt x="250949" y="521969"/>
                  </a:lnTo>
                  <a:lnTo>
                    <a:pt x="259402" y="509269"/>
                  </a:lnTo>
                  <a:lnTo>
                    <a:pt x="260118" y="505459"/>
                  </a:lnTo>
                  <a:lnTo>
                    <a:pt x="216462" y="505459"/>
                  </a:lnTo>
                  <a:lnTo>
                    <a:pt x="211051" y="500379"/>
                  </a:lnTo>
                  <a:lnTo>
                    <a:pt x="211051" y="486409"/>
                  </a:lnTo>
                  <a:lnTo>
                    <a:pt x="213757" y="483869"/>
                  </a:lnTo>
                  <a:lnTo>
                    <a:pt x="152274" y="483869"/>
                  </a:lnTo>
                  <a:lnTo>
                    <a:pt x="152274" y="400049"/>
                  </a:lnTo>
                  <a:close/>
                </a:path>
                <a:path w="600709" h="607060">
                  <a:moveTo>
                    <a:pt x="485518" y="488950"/>
                  </a:moveTo>
                  <a:lnTo>
                    <a:pt x="415734" y="488950"/>
                  </a:lnTo>
                  <a:lnTo>
                    <a:pt x="421775" y="497840"/>
                  </a:lnTo>
                  <a:lnTo>
                    <a:pt x="429939" y="504190"/>
                  </a:lnTo>
                  <a:lnTo>
                    <a:pt x="439794" y="509270"/>
                  </a:lnTo>
                  <a:lnTo>
                    <a:pt x="450909" y="510540"/>
                  </a:lnTo>
                  <a:lnTo>
                    <a:pt x="466230" y="508000"/>
                  </a:lnTo>
                  <a:lnTo>
                    <a:pt x="478756" y="499110"/>
                  </a:lnTo>
                  <a:lnTo>
                    <a:pt x="485518" y="488950"/>
                  </a:lnTo>
                  <a:close/>
                </a:path>
                <a:path w="600709" h="607060">
                  <a:moveTo>
                    <a:pt x="260178" y="481329"/>
                  </a:moveTo>
                  <a:lnTo>
                    <a:pt x="229767" y="481329"/>
                  </a:lnTo>
                  <a:lnTo>
                    <a:pt x="235166" y="486409"/>
                  </a:lnTo>
                  <a:lnTo>
                    <a:pt x="235166" y="500379"/>
                  </a:lnTo>
                  <a:lnTo>
                    <a:pt x="229767" y="505459"/>
                  </a:lnTo>
                  <a:lnTo>
                    <a:pt x="260118" y="505459"/>
                  </a:lnTo>
                  <a:lnTo>
                    <a:pt x="262504" y="492759"/>
                  </a:lnTo>
                  <a:lnTo>
                    <a:pt x="260178" y="481329"/>
                  </a:lnTo>
                  <a:close/>
                </a:path>
                <a:path w="600709" h="607060">
                  <a:moveTo>
                    <a:pt x="223103" y="453389"/>
                  </a:moveTo>
                  <a:lnTo>
                    <a:pt x="210107" y="455929"/>
                  </a:lnTo>
                  <a:lnTo>
                    <a:pt x="198963" y="462279"/>
                  </a:lnTo>
                  <a:lnTo>
                    <a:pt x="190403" y="471169"/>
                  </a:lnTo>
                  <a:lnTo>
                    <a:pt x="185160" y="483869"/>
                  </a:lnTo>
                  <a:lnTo>
                    <a:pt x="213757" y="483869"/>
                  </a:lnTo>
                  <a:lnTo>
                    <a:pt x="216462" y="481329"/>
                  </a:lnTo>
                  <a:lnTo>
                    <a:pt x="260178" y="481329"/>
                  </a:lnTo>
                  <a:lnTo>
                    <a:pt x="259402" y="477519"/>
                  </a:lnTo>
                  <a:lnTo>
                    <a:pt x="250949" y="464819"/>
                  </a:lnTo>
                  <a:lnTo>
                    <a:pt x="238423" y="457199"/>
                  </a:lnTo>
                  <a:lnTo>
                    <a:pt x="223103" y="453389"/>
                  </a:lnTo>
                  <a:close/>
                </a:path>
                <a:path w="600709" h="607060">
                  <a:moveTo>
                    <a:pt x="487726" y="458470"/>
                  </a:moveTo>
                  <a:lnTo>
                    <a:pt x="457573" y="458470"/>
                  </a:lnTo>
                  <a:lnTo>
                    <a:pt x="462972" y="464820"/>
                  </a:lnTo>
                  <a:lnTo>
                    <a:pt x="462972" y="477520"/>
                  </a:lnTo>
                  <a:lnTo>
                    <a:pt x="457573" y="483870"/>
                  </a:lnTo>
                  <a:lnTo>
                    <a:pt x="487726" y="483870"/>
                  </a:lnTo>
                  <a:lnTo>
                    <a:pt x="490310" y="471170"/>
                  </a:lnTo>
                  <a:lnTo>
                    <a:pt x="487726" y="458470"/>
                  </a:lnTo>
                  <a:close/>
                </a:path>
                <a:path w="600709" h="607060">
                  <a:moveTo>
                    <a:pt x="370091" y="342900"/>
                  </a:moveTo>
                  <a:lnTo>
                    <a:pt x="354770" y="346710"/>
                  </a:lnTo>
                  <a:lnTo>
                    <a:pt x="342244" y="354330"/>
                  </a:lnTo>
                  <a:lnTo>
                    <a:pt x="333791" y="367030"/>
                  </a:lnTo>
                  <a:lnTo>
                    <a:pt x="330690" y="382270"/>
                  </a:lnTo>
                  <a:lnTo>
                    <a:pt x="333791" y="397510"/>
                  </a:lnTo>
                  <a:lnTo>
                    <a:pt x="342244" y="410210"/>
                  </a:lnTo>
                  <a:lnTo>
                    <a:pt x="354770" y="419100"/>
                  </a:lnTo>
                  <a:lnTo>
                    <a:pt x="370091" y="421640"/>
                  </a:lnTo>
                  <a:lnTo>
                    <a:pt x="383090" y="420370"/>
                  </a:lnTo>
                  <a:lnTo>
                    <a:pt x="394231" y="414020"/>
                  </a:lnTo>
                  <a:lnTo>
                    <a:pt x="402788" y="403860"/>
                  </a:lnTo>
                  <a:lnTo>
                    <a:pt x="406868" y="394970"/>
                  </a:lnTo>
                  <a:lnTo>
                    <a:pt x="363450" y="394970"/>
                  </a:lnTo>
                  <a:lnTo>
                    <a:pt x="358028" y="388620"/>
                  </a:lnTo>
                  <a:lnTo>
                    <a:pt x="358028" y="375920"/>
                  </a:lnTo>
                  <a:lnTo>
                    <a:pt x="363450" y="370840"/>
                  </a:lnTo>
                  <a:lnTo>
                    <a:pt x="460922" y="370840"/>
                  </a:lnTo>
                  <a:lnTo>
                    <a:pt x="460922" y="365760"/>
                  </a:lnTo>
                  <a:lnTo>
                    <a:pt x="405277" y="365760"/>
                  </a:lnTo>
                  <a:lnTo>
                    <a:pt x="399235" y="355600"/>
                  </a:lnTo>
                  <a:lnTo>
                    <a:pt x="391067" y="349250"/>
                  </a:lnTo>
                  <a:lnTo>
                    <a:pt x="381208" y="344170"/>
                  </a:lnTo>
                  <a:lnTo>
                    <a:pt x="370091" y="342900"/>
                  </a:lnTo>
                  <a:close/>
                </a:path>
                <a:path w="600709" h="607060">
                  <a:moveTo>
                    <a:pt x="280867" y="30480"/>
                  </a:moveTo>
                  <a:lnTo>
                    <a:pt x="226463" y="30479"/>
                  </a:lnTo>
                  <a:lnTo>
                    <a:pt x="286607" y="66040"/>
                  </a:lnTo>
                  <a:lnTo>
                    <a:pt x="286607" y="224790"/>
                  </a:lnTo>
                  <a:lnTo>
                    <a:pt x="197188" y="224789"/>
                  </a:lnTo>
                  <a:lnTo>
                    <a:pt x="191060" y="231139"/>
                  </a:lnTo>
                  <a:lnTo>
                    <a:pt x="191060" y="340359"/>
                  </a:lnTo>
                  <a:lnTo>
                    <a:pt x="182133" y="345439"/>
                  </a:lnTo>
                  <a:lnTo>
                    <a:pt x="175166" y="354329"/>
                  </a:lnTo>
                  <a:lnTo>
                    <a:pt x="170635" y="364489"/>
                  </a:lnTo>
                  <a:lnTo>
                    <a:pt x="169019" y="374649"/>
                  </a:lnTo>
                  <a:lnTo>
                    <a:pt x="172119" y="391159"/>
                  </a:lnTo>
                  <a:lnTo>
                    <a:pt x="180568" y="402589"/>
                  </a:lnTo>
                  <a:lnTo>
                    <a:pt x="193090" y="411479"/>
                  </a:lnTo>
                  <a:lnTo>
                    <a:pt x="208409" y="415289"/>
                  </a:lnTo>
                  <a:lnTo>
                    <a:pt x="223729" y="411479"/>
                  </a:lnTo>
                  <a:lnTo>
                    <a:pt x="236255" y="402589"/>
                  </a:lnTo>
                  <a:lnTo>
                    <a:pt x="244708" y="391159"/>
                  </a:lnTo>
                  <a:lnTo>
                    <a:pt x="245424" y="387349"/>
                  </a:lnTo>
                  <a:lnTo>
                    <a:pt x="201768" y="387349"/>
                  </a:lnTo>
                  <a:lnTo>
                    <a:pt x="196357" y="382269"/>
                  </a:lnTo>
                  <a:lnTo>
                    <a:pt x="196357" y="368299"/>
                  </a:lnTo>
                  <a:lnTo>
                    <a:pt x="201768" y="363219"/>
                  </a:lnTo>
                  <a:lnTo>
                    <a:pt x="245809" y="363219"/>
                  </a:lnTo>
                  <a:lnTo>
                    <a:pt x="245586" y="361949"/>
                  </a:lnTo>
                  <a:lnTo>
                    <a:pt x="239430" y="350519"/>
                  </a:lnTo>
                  <a:lnTo>
                    <a:pt x="230111" y="342899"/>
                  </a:lnTo>
                  <a:lnTo>
                    <a:pt x="218398" y="336549"/>
                  </a:lnTo>
                  <a:lnTo>
                    <a:pt x="218398" y="252729"/>
                  </a:lnTo>
                  <a:lnTo>
                    <a:pt x="313945" y="252730"/>
                  </a:lnTo>
                  <a:lnTo>
                    <a:pt x="313945" y="193040"/>
                  </a:lnTo>
                  <a:lnTo>
                    <a:pt x="432752" y="193040"/>
                  </a:lnTo>
                  <a:lnTo>
                    <a:pt x="438857" y="186690"/>
                  </a:lnTo>
                  <a:lnTo>
                    <a:pt x="438857" y="165100"/>
                  </a:lnTo>
                  <a:lnTo>
                    <a:pt x="313945" y="165100"/>
                  </a:lnTo>
                  <a:lnTo>
                    <a:pt x="313945" y="66040"/>
                  </a:lnTo>
                  <a:lnTo>
                    <a:pt x="354741" y="41910"/>
                  </a:lnTo>
                  <a:lnTo>
                    <a:pt x="300298" y="41910"/>
                  </a:lnTo>
                  <a:lnTo>
                    <a:pt x="280867" y="30480"/>
                  </a:lnTo>
                  <a:close/>
                </a:path>
                <a:path w="600709" h="607060">
                  <a:moveTo>
                    <a:pt x="460922" y="370840"/>
                  </a:moveTo>
                  <a:lnTo>
                    <a:pt x="376720" y="370840"/>
                  </a:lnTo>
                  <a:lnTo>
                    <a:pt x="382131" y="375920"/>
                  </a:lnTo>
                  <a:lnTo>
                    <a:pt x="382131" y="388620"/>
                  </a:lnTo>
                  <a:lnTo>
                    <a:pt x="376720" y="394970"/>
                  </a:lnTo>
                  <a:lnTo>
                    <a:pt x="406868" y="394970"/>
                  </a:lnTo>
                  <a:lnTo>
                    <a:pt x="408034" y="392430"/>
                  </a:lnTo>
                  <a:lnTo>
                    <a:pt x="454793" y="392430"/>
                  </a:lnTo>
                  <a:lnTo>
                    <a:pt x="460922" y="386080"/>
                  </a:lnTo>
                  <a:lnTo>
                    <a:pt x="460922" y="370840"/>
                  </a:lnTo>
                  <a:close/>
                </a:path>
                <a:path w="600709" h="607060">
                  <a:moveTo>
                    <a:pt x="245809" y="363219"/>
                  </a:moveTo>
                  <a:lnTo>
                    <a:pt x="215049" y="363219"/>
                  </a:lnTo>
                  <a:lnTo>
                    <a:pt x="220471" y="368299"/>
                  </a:lnTo>
                  <a:lnTo>
                    <a:pt x="220471" y="382269"/>
                  </a:lnTo>
                  <a:lnTo>
                    <a:pt x="215049" y="387349"/>
                  </a:lnTo>
                  <a:lnTo>
                    <a:pt x="245424" y="387349"/>
                  </a:lnTo>
                  <a:lnTo>
                    <a:pt x="247810" y="374649"/>
                  </a:lnTo>
                  <a:lnTo>
                    <a:pt x="245809" y="363219"/>
                  </a:lnTo>
                  <a:close/>
                </a:path>
                <a:path w="600709" h="607060">
                  <a:moveTo>
                    <a:pt x="426823" y="30480"/>
                  </a:moveTo>
                  <a:lnTo>
                    <a:pt x="374066" y="30480"/>
                  </a:lnTo>
                  <a:lnTo>
                    <a:pt x="499707" y="106680"/>
                  </a:lnTo>
                  <a:lnTo>
                    <a:pt x="499730" y="196850"/>
                  </a:lnTo>
                  <a:lnTo>
                    <a:pt x="502362" y="200660"/>
                  </a:lnTo>
                  <a:lnTo>
                    <a:pt x="573202" y="241300"/>
                  </a:lnTo>
                  <a:lnTo>
                    <a:pt x="573213" y="284480"/>
                  </a:lnTo>
                  <a:lnTo>
                    <a:pt x="439689" y="284480"/>
                  </a:lnTo>
                  <a:lnTo>
                    <a:pt x="433584" y="289560"/>
                  </a:lnTo>
                  <a:lnTo>
                    <a:pt x="433584" y="365760"/>
                  </a:lnTo>
                  <a:lnTo>
                    <a:pt x="460922" y="365760"/>
                  </a:lnTo>
                  <a:lnTo>
                    <a:pt x="460922" y="311150"/>
                  </a:lnTo>
                  <a:lnTo>
                    <a:pt x="600546" y="311150"/>
                  </a:lnTo>
                  <a:lnTo>
                    <a:pt x="600540" y="228600"/>
                  </a:lnTo>
                  <a:lnTo>
                    <a:pt x="597886" y="223520"/>
                  </a:lnTo>
                  <a:lnTo>
                    <a:pt x="527068" y="184150"/>
                  </a:lnTo>
                  <a:lnTo>
                    <a:pt x="527046" y="93980"/>
                  </a:lnTo>
                  <a:lnTo>
                    <a:pt x="524562" y="90170"/>
                  </a:lnTo>
                  <a:lnTo>
                    <a:pt x="426823" y="30480"/>
                  </a:lnTo>
                  <a:close/>
                </a:path>
                <a:path w="600709" h="607060">
                  <a:moveTo>
                    <a:pt x="144915" y="156209"/>
                  </a:moveTo>
                  <a:lnTo>
                    <a:pt x="117577" y="156209"/>
                  </a:lnTo>
                  <a:lnTo>
                    <a:pt x="117577" y="218439"/>
                  </a:lnTo>
                  <a:lnTo>
                    <a:pt x="105878" y="223519"/>
                  </a:lnTo>
                  <a:lnTo>
                    <a:pt x="96565" y="232409"/>
                  </a:lnTo>
                  <a:lnTo>
                    <a:pt x="90412" y="243839"/>
                  </a:lnTo>
                  <a:lnTo>
                    <a:pt x="88189" y="256539"/>
                  </a:lnTo>
                  <a:lnTo>
                    <a:pt x="91289" y="271779"/>
                  </a:lnTo>
                  <a:lnTo>
                    <a:pt x="99736" y="284479"/>
                  </a:lnTo>
                  <a:lnTo>
                    <a:pt x="112255" y="293369"/>
                  </a:lnTo>
                  <a:lnTo>
                    <a:pt x="127567" y="297179"/>
                  </a:lnTo>
                  <a:lnTo>
                    <a:pt x="142888" y="293369"/>
                  </a:lnTo>
                  <a:lnTo>
                    <a:pt x="155414" y="284479"/>
                  </a:lnTo>
                  <a:lnTo>
                    <a:pt x="163867" y="271779"/>
                  </a:lnTo>
                  <a:lnTo>
                    <a:pt x="164384" y="269239"/>
                  </a:lnTo>
                  <a:lnTo>
                    <a:pt x="120938" y="269239"/>
                  </a:lnTo>
                  <a:lnTo>
                    <a:pt x="115527" y="264159"/>
                  </a:lnTo>
                  <a:lnTo>
                    <a:pt x="115527" y="250189"/>
                  </a:lnTo>
                  <a:lnTo>
                    <a:pt x="120938" y="245109"/>
                  </a:lnTo>
                  <a:lnTo>
                    <a:pt x="164787" y="245109"/>
                  </a:lnTo>
                  <a:lnTo>
                    <a:pt x="160824" y="236219"/>
                  </a:lnTo>
                  <a:lnTo>
                    <a:pt x="153854" y="227329"/>
                  </a:lnTo>
                  <a:lnTo>
                    <a:pt x="144916" y="220979"/>
                  </a:lnTo>
                  <a:lnTo>
                    <a:pt x="144915" y="156209"/>
                  </a:lnTo>
                  <a:close/>
                </a:path>
                <a:path w="600709" h="607060">
                  <a:moveTo>
                    <a:pt x="380080" y="193040"/>
                  </a:moveTo>
                  <a:lnTo>
                    <a:pt x="352742" y="193040"/>
                  </a:lnTo>
                  <a:lnTo>
                    <a:pt x="352742" y="218440"/>
                  </a:lnTo>
                  <a:lnTo>
                    <a:pt x="341032" y="223520"/>
                  </a:lnTo>
                  <a:lnTo>
                    <a:pt x="331716" y="232410"/>
                  </a:lnTo>
                  <a:lnTo>
                    <a:pt x="325564" y="243840"/>
                  </a:lnTo>
                  <a:lnTo>
                    <a:pt x="323342" y="256540"/>
                  </a:lnTo>
                  <a:lnTo>
                    <a:pt x="326442" y="271780"/>
                  </a:lnTo>
                  <a:lnTo>
                    <a:pt x="334891" y="284480"/>
                  </a:lnTo>
                  <a:lnTo>
                    <a:pt x="347413" y="293370"/>
                  </a:lnTo>
                  <a:lnTo>
                    <a:pt x="362732" y="297180"/>
                  </a:lnTo>
                  <a:lnTo>
                    <a:pt x="378053" y="293370"/>
                  </a:lnTo>
                  <a:lnTo>
                    <a:pt x="390579" y="284480"/>
                  </a:lnTo>
                  <a:lnTo>
                    <a:pt x="399032" y="271780"/>
                  </a:lnTo>
                  <a:lnTo>
                    <a:pt x="399549" y="269240"/>
                  </a:lnTo>
                  <a:lnTo>
                    <a:pt x="356091" y="269240"/>
                  </a:lnTo>
                  <a:lnTo>
                    <a:pt x="350681" y="264160"/>
                  </a:lnTo>
                  <a:lnTo>
                    <a:pt x="350681" y="250190"/>
                  </a:lnTo>
                  <a:lnTo>
                    <a:pt x="356091" y="245110"/>
                  </a:lnTo>
                  <a:lnTo>
                    <a:pt x="399948" y="245110"/>
                  </a:lnTo>
                  <a:lnTo>
                    <a:pt x="395981" y="236220"/>
                  </a:lnTo>
                  <a:lnTo>
                    <a:pt x="389009" y="227330"/>
                  </a:lnTo>
                  <a:lnTo>
                    <a:pt x="380080" y="220980"/>
                  </a:lnTo>
                  <a:lnTo>
                    <a:pt x="380080" y="193040"/>
                  </a:lnTo>
                  <a:close/>
                </a:path>
                <a:path w="600709" h="607060">
                  <a:moveTo>
                    <a:pt x="164787" y="245109"/>
                  </a:moveTo>
                  <a:lnTo>
                    <a:pt x="134220" y="245109"/>
                  </a:lnTo>
                  <a:lnTo>
                    <a:pt x="139630" y="250189"/>
                  </a:lnTo>
                  <a:lnTo>
                    <a:pt x="139630" y="264159"/>
                  </a:lnTo>
                  <a:lnTo>
                    <a:pt x="134220" y="269239"/>
                  </a:lnTo>
                  <a:lnTo>
                    <a:pt x="164384" y="269239"/>
                  </a:lnTo>
                  <a:lnTo>
                    <a:pt x="166968" y="256539"/>
                  </a:lnTo>
                  <a:lnTo>
                    <a:pt x="165353" y="246379"/>
                  </a:lnTo>
                  <a:lnTo>
                    <a:pt x="164787" y="245109"/>
                  </a:lnTo>
                  <a:close/>
                </a:path>
                <a:path w="600709" h="607060">
                  <a:moveTo>
                    <a:pt x="399948" y="245110"/>
                  </a:moveTo>
                  <a:lnTo>
                    <a:pt x="369373" y="245110"/>
                  </a:lnTo>
                  <a:lnTo>
                    <a:pt x="374795" y="250190"/>
                  </a:lnTo>
                  <a:lnTo>
                    <a:pt x="374795" y="264160"/>
                  </a:lnTo>
                  <a:lnTo>
                    <a:pt x="369373" y="269240"/>
                  </a:lnTo>
                  <a:lnTo>
                    <a:pt x="399549" y="269240"/>
                  </a:lnTo>
                  <a:lnTo>
                    <a:pt x="402133" y="256540"/>
                  </a:lnTo>
                  <a:lnTo>
                    <a:pt x="400515" y="246380"/>
                  </a:lnTo>
                  <a:lnTo>
                    <a:pt x="399948" y="245110"/>
                  </a:lnTo>
                  <a:close/>
                </a:path>
                <a:path w="600709" h="607060">
                  <a:moveTo>
                    <a:pt x="192263" y="156209"/>
                  </a:moveTo>
                  <a:lnTo>
                    <a:pt x="163130" y="156209"/>
                  </a:lnTo>
                  <a:lnTo>
                    <a:pt x="168371" y="167639"/>
                  </a:lnTo>
                  <a:lnTo>
                    <a:pt x="176928" y="177799"/>
                  </a:lnTo>
                  <a:lnTo>
                    <a:pt x="188072" y="184149"/>
                  </a:lnTo>
                  <a:lnTo>
                    <a:pt x="201073" y="185419"/>
                  </a:lnTo>
                  <a:lnTo>
                    <a:pt x="216390" y="182879"/>
                  </a:lnTo>
                  <a:lnTo>
                    <a:pt x="228908" y="173989"/>
                  </a:lnTo>
                  <a:lnTo>
                    <a:pt x="237353" y="161289"/>
                  </a:lnTo>
                  <a:lnTo>
                    <a:pt x="237869" y="158749"/>
                  </a:lnTo>
                  <a:lnTo>
                    <a:pt x="194432" y="158749"/>
                  </a:lnTo>
                  <a:lnTo>
                    <a:pt x="192263" y="156209"/>
                  </a:lnTo>
                  <a:close/>
                </a:path>
                <a:path w="600709" h="607060">
                  <a:moveTo>
                    <a:pt x="421520" y="83820"/>
                  </a:moveTo>
                  <a:lnTo>
                    <a:pt x="406206" y="87630"/>
                  </a:lnTo>
                  <a:lnTo>
                    <a:pt x="393684" y="96520"/>
                  </a:lnTo>
                  <a:lnTo>
                    <a:pt x="385232" y="109220"/>
                  </a:lnTo>
                  <a:lnTo>
                    <a:pt x="382131" y="124460"/>
                  </a:lnTo>
                  <a:lnTo>
                    <a:pt x="384352" y="137160"/>
                  </a:lnTo>
                  <a:lnTo>
                    <a:pt x="390503" y="148590"/>
                  </a:lnTo>
                  <a:lnTo>
                    <a:pt x="399815" y="157480"/>
                  </a:lnTo>
                  <a:lnTo>
                    <a:pt x="411519" y="162560"/>
                  </a:lnTo>
                  <a:lnTo>
                    <a:pt x="411519" y="165100"/>
                  </a:lnTo>
                  <a:lnTo>
                    <a:pt x="438857" y="165100"/>
                  </a:lnTo>
                  <a:lnTo>
                    <a:pt x="438857" y="158750"/>
                  </a:lnTo>
                  <a:lnTo>
                    <a:pt x="447793" y="153670"/>
                  </a:lnTo>
                  <a:lnTo>
                    <a:pt x="454768" y="144780"/>
                  </a:lnTo>
                  <a:lnTo>
                    <a:pt x="458736" y="135890"/>
                  </a:lnTo>
                  <a:lnTo>
                    <a:pt x="414880" y="135890"/>
                  </a:lnTo>
                  <a:lnTo>
                    <a:pt x="409469" y="130810"/>
                  </a:lnTo>
                  <a:lnTo>
                    <a:pt x="409469" y="116840"/>
                  </a:lnTo>
                  <a:lnTo>
                    <a:pt x="414880" y="111760"/>
                  </a:lnTo>
                  <a:lnTo>
                    <a:pt x="458337" y="111760"/>
                  </a:lnTo>
                  <a:lnTo>
                    <a:pt x="457820" y="109220"/>
                  </a:lnTo>
                  <a:lnTo>
                    <a:pt x="449367" y="96520"/>
                  </a:lnTo>
                  <a:lnTo>
                    <a:pt x="436841" y="87630"/>
                  </a:lnTo>
                  <a:lnTo>
                    <a:pt x="421520" y="83820"/>
                  </a:lnTo>
                  <a:close/>
                </a:path>
                <a:path w="600709" h="607060">
                  <a:moveTo>
                    <a:pt x="238127" y="134619"/>
                  </a:moveTo>
                  <a:lnTo>
                    <a:pt x="207702" y="134619"/>
                  </a:lnTo>
                  <a:lnTo>
                    <a:pt x="213113" y="139699"/>
                  </a:lnTo>
                  <a:lnTo>
                    <a:pt x="213113" y="152399"/>
                  </a:lnTo>
                  <a:lnTo>
                    <a:pt x="207702" y="158749"/>
                  </a:lnTo>
                  <a:lnTo>
                    <a:pt x="237869" y="158749"/>
                  </a:lnTo>
                  <a:lnTo>
                    <a:pt x="240451" y="146050"/>
                  </a:lnTo>
                  <a:lnTo>
                    <a:pt x="238127" y="134619"/>
                  </a:lnTo>
                  <a:close/>
                </a:path>
                <a:path w="600709" h="607060">
                  <a:moveTo>
                    <a:pt x="458337" y="111760"/>
                  </a:moveTo>
                  <a:lnTo>
                    <a:pt x="428173" y="111760"/>
                  </a:lnTo>
                  <a:lnTo>
                    <a:pt x="433583" y="116840"/>
                  </a:lnTo>
                  <a:lnTo>
                    <a:pt x="433583" y="130810"/>
                  </a:lnTo>
                  <a:lnTo>
                    <a:pt x="428173" y="135890"/>
                  </a:lnTo>
                  <a:lnTo>
                    <a:pt x="458736" y="135890"/>
                  </a:lnTo>
                  <a:lnTo>
                    <a:pt x="459303" y="134620"/>
                  </a:lnTo>
                  <a:lnTo>
                    <a:pt x="460922" y="124460"/>
                  </a:lnTo>
                  <a:lnTo>
                    <a:pt x="458337" y="111760"/>
                  </a:lnTo>
                  <a:close/>
                </a:path>
                <a:path w="600709" h="607060">
                  <a:moveTo>
                    <a:pt x="201073" y="106679"/>
                  </a:moveTo>
                  <a:lnTo>
                    <a:pt x="189959" y="107949"/>
                  </a:lnTo>
                  <a:lnTo>
                    <a:pt x="180096" y="113029"/>
                  </a:lnTo>
                  <a:lnTo>
                    <a:pt x="171925" y="119379"/>
                  </a:lnTo>
                  <a:lnTo>
                    <a:pt x="165886" y="128269"/>
                  </a:lnTo>
                  <a:lnTo>
                    <a:pt x="235664" y="128269"/>
                  </a:lnTo>
                  <a:lnTo>
                    <a:pt x="228908" y="118109"/>
                  </a:lnTo>
                  <a:lnTo>
                    <a:pt x="216390" y="109219"/>
                  </a:lnTo>
                  <a:lnTo>
                    <a:pt x="201073" y="106679"/>
                  </a:lnTo>
                  <a:close/>
                </a:path>
                <a:path w="600709" h="607060">
                  <a:moveTo>
                    <a:pt x="376914" y="0"/>
                  </a:moveTo>
                  <a:lnTo>
                    <a:pt x="371480" y="0"/>
                  </a:lnTo>
                  <a:lnTo>
                    <a:pt x="300298" y="41910"/>
                  </a:lnTo>
                  <a:lnTo>
                    <a:pt x="354741" y="41910"/>
                  </a:lnTo>
                  <a:lnTo>
                    <a:pt x="374066" y="30480"/>
                  </a:lnTo>
                  <a:lnTo>
                    <a:pt x="426823" y="30480"/>
                  </a:lnTo>
                  <a:lnTo>
                    <a:pt x="376914" y="0"/>
                  </a:lnTo>
                  <a:close/>
                </a:path>
              </a:pathLst>
            </a:custGeom>
            <a:solidFill>
              <a:srgbClr val="55C0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9715500" y="5407152"/>
            <a:ext cx="1511935" cy="288290"/>
          </a:xfrm>
          <a:custGeom>
            <a:avLst/>
            <a:gdLst/>
            <a:ahLst/>
            <a:cxnLst/>
            <a:rect l="l" t="t" r="r" b="b"/>
            <a:pathLst>
              <a:path w="1511934" h="288289">
                <a:moveTo>
                  <a:pt x="1463802" y="0"/>
                </a:moveTo>
                <a:lnTo>
                  <a:pt x="48005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30"/>
                </a:lnTo>
                <a:lnTo>
                  <a:pt x="3768" y="258718"/>
                </a:lnTo>
                <a:lnTo>
                  <a:pt x="14049" y="273977"/>
                </a:lnTo>
                <a:lnTo>
                  <a:pt x="29307" y="284264"/>
                </a:lnTo>
                <a:lnTo>
                  <a:pt x="48005" y="288036"/>
                </a:lnTo>
                <a:lnTo>
                  <a:pt x="1463802" y="288036"/>
                </a:lnTo>
                <a:lnTo>
                  <a:pt x="1482500" y="284264"/>
                </a:lnTo>
                <a:lnTo>
                  <a:pt x="1497758" y="273977"/>
                </a:lnTo>
                <a:lnTo>
                  <a:pt x="1508039" y="258718"/>
                </a:lnTo>
                <a:lnTo>
                  <a:pt x="1511807" y="240030"/>
                </a:lnTo>
                <a:lnTo>
                  <a:pt x="1511807" y="48006"/>
                </a:lnTo>
                <a:lnTo>
                  <a:pt x="1508039" y="29307"/>
                </a:lnTo>
                <a:lnTo>
                  <a:pt x="1497758" y="14049"/>
                </a:lnTo>
                <a:lnTo>
                  <a:pt x="1482500" y="3768"/>
                </a:lnTo>
                <a:lnTo>
                  <a:pt x="146380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843896" y="5159502"/>
            <a:ext cx="1234440" cy="4864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atch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sf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orm</a:t>
            </a: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ob</a:t>
            </a:r>
            <a:endParaRPr sz="1100">
              <a:latin typeface="Arial MT"/>
              <a:cs typeface="Arial MT"/>
            </a:endParaRPr>
          </a:p>
          <a:p>
            <a:pPr marL="68580">
              <a:lnSpc>
                <a:spcPct val="100000"/>
              </a:lnSpc>
              <a:spcBef>
                <a:spcPts val="865"/>
              </a:spcBef>
            </a:pPr>
            <a:r>
              <a:rPr dirty="0" sz="1200" spc="40">
                <a:solidFill>
                  <a:srgbClr val="3A3838"/>
                </a:solidFill>
                <a:latin typeface="Trebuchet MS"/>
                <a:cs typeface="Trebuchet MS"/>
              </a:rPr>
              <a:t>Model</a:t>
            </a:r>
            <a:r>
              <a:rPr dirty="0" sz="1200" spc="-70">
                <a:solidFill>
                  <a:srgbClr val="3A3838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3A3838"/>
                </a:solidFill>
                <a:latin typeface="Trebuchet MS"/>
                <a:cs typeface="Trebuchet MS"/>
              </a:rPr>
              <a:t>Inference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97323" y="4706111"/>
            <a:ext cx="1209040" cy="288290"/>
          </a:xfrm>
          <a:custGeom>
            <a:avLst/>
            <a:gdLst/>
            <a:ahLst/>
            <a:cxnLst/>
            <a:rect l="l" t="t" r="r" b="b"/>
            <a:pathLst>
              <a:path w="1209039" h="288289">
                <a:moveTo>
                  <a:pt x="1160526" y="0"/>
                </a:moveTo>
                <a:lnTo>
                  <a:pt x="48005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30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5" y="288036"/>
                </a:lnTo>
                <a:lnTo>
                  <a:pt x="1160526" y="288036"/>
                </a:lnTo>
                <a:lnTo>
                  <a:pt x="1179224" y="284267"/>
                </a:lnTo>
                <a:lnTo>
                  <a:pt x="1194482" y="273986"/>
                </a:lnTo>
                <a:lnTo>
                  <a:pt x="1204763" y="258728"/>
                </a:lnTo>
                <a:lnTo>
                  <a:pt x="1208531" y="240030"/>
                </a:lnTo>
                <a:lnTo>
                  <a:pt x="1208531" y="48006"/>
                </a:lnTo>
                <a:lnTo>
                  <a:pt x="1204763" y="29307"/>
                </a:lnTo>
                <a:lnTo>
                  <a:pt x="1194482" y="14049"/>
                </a:lnTo>
                <a:lnTo>
                  <a:pt x="1179224" y="3768"/>
                </a:lnTo>
                <a:lnTo>
                  <a:pt x="116052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/>
          <p:cNvGrpSpPr/>
          <p:nvPr/>
        </p:nvGrpSpPr>
        <p:grpSpPr>
          <a:xfrm>
            <a:off x="4855442" y="3040633"/>
            <a:ext cx="3054350" cy="2665730"/>
            <a:chOff x="4855442" y="3040633"/>
            <a:chExt cx="3054350" cy="2665730"/>
          </a:xfrm>
        </p:grpSpPr>
        <p:sp>
          <p:nvSpPr>
            <p:cNvPr id="25" name="object 25"/>
            <p:cNvSpPr/>
            <p:nvPr/>
          </p:nvSpPr>
          <p:spPr>
            <a:xfrm>
              <a:off x="4855442" y="4016213"/>
              <a:ext cx="347980" cy="361950"/>
            </a:xfrm>
            <a:custGeom>
              <a:avLst/>
              <a:gdLst/>
              <a:ahLst/>
              <a:cxnLst/>
              <a:rect l="l" t="t" r="r" b="b"/>
              <a:pathLst>
                <a:path w="347979" h="361950">
                  <a:moveTo>
                    <a:pt x="163423" y="0"/>
                  </a:moveTo>
                  <a:lnTo>
                    <a:pt x="105278" y="3810"/>
                  </a:lnTo>
                  <a:lnTo>
                    <a:pt x="52724" y="15240"/>
                  </a:lnTo>
                  <a:lnTo>
                    <a:pt x="14664" y="34290"/>
                  </a:lnTo>
                  <a:lnTo>
                    <a:pt x="0" y="58420"/>
                  </a:lnTo>
                  <a:lnTo>
                    <a:pt x="35237" y="321310"/>
                  </a:lnTo>
                  <a:lnTo>
                    <a:pt x="48797" y="340360"/>
                  </a:lnTo>
                  <a:lnTo>
                    <a:pt x="81273" y="353060"/>
                  </a:lnTo>
                  <a:lnTo>
                    <a:pt x="122777" y="360680"/>
                  </a:lnTo>
                  <a:lnTo>
                    <a:pt x="163423" y="361950"/>
                  </a:lnTo>
                  <a:lnTo>
                    <a:pt x="183779" y="361950"/>
                  </a:lnTo>
                  <a:lnTo>
                    <a:pt x="203688" y="360680"/>
                  </a:lnTo>
                  <a:lnTo>
                    <a:pt x="222679" y="358140"/>
                  </a:lnTo>
                  <a:lnTo>
                    <a:pt x="240278" y="354330"/>
                  </a:lnTo>
                  <a:lnTo>
                    <a:pt x="249272" y="353060"/>
                  </a:lnTo>
                  <a:lnTo>
                    <a:pt x="257349" y="350520"/>
                  </a:lnTo>
                  <a:lnTo>
                    <a:pt x="264283" y="346710"/>
                  </a:lnTo>
                  <a:lnTo>
                    <a:pt x="163423" y="346710"/>
                  </a:lnTo>
                  <a:lnTo>
                    <a:pt x="116624" y="342900"/>
                  </a:lnTo>
                  <a:lnTo>
                    <a:pt x="81465" y="336550"/>
                  </a:lnTo>
                  <a:lnTo>
                    <a:pt x="59344" y="327660"/>
                  </a:lnTo>
                  <a:lnTo>
                    <a:pt x="51659" y="320040"/>
                  </a:lnTo>
                  <a:lnTo>
                    <a:pt x="51584" y="318770"/>
                  </a:lnTo>
                  <a:lnTo>
                    <a:pt x="20050" y="83820"/>
                  </a:lnTo>
                  <a:lnTo>
                    <a:pt x="66458" y="83820"/>
                  </a:lnTo>
                  <a:lnTo>
                    <a:pt x="63118" y="82550"/>
                  </a:lnTo>
                  <a:lnTo>
                    <a:pt x="61407" y="82550"/>
                  </a:lnTo>
                  <a:lnTo>
                    <a:pt x="58169" y="81280"/>
                  </a:lnTo>
                  <a:lnTo>
                    <a:pt x="55068" y="81280"/>
                  </a:lnTo>
                  <a:lnTo>
                    <a:pt x="49223" y="78740"/>
                  </a:lnTo>
                  <a:lnTo>
                    <a:pt x="46444" y="77470"/>
                  </a:lnTo>
                  <a:lnTo>
                    <a:pt x="43829" y="77470"/>
                  </a:lnTo>
                  <a:lnTo>
                    <a:pt x="41310" y="76200"/>
                  </a:lnTo>
                  <a:lnTo>
                    <a:pt x="40146" y="76200"/>
                  </a:lnTo>
                  <a:lnTo>
                    <a:pt x="37783" y="74930"/>
                  </a:lnTo>
                  <a:lnTo>
                    <a:pt x="36576" y="73660"/>
                  </a:lnTo>
                  <a:lnTo>
                    <a:pt x="34424" y="73660"/>
                  </a:lnTo>
                  <a:lnTo>
                    <a:pt x="31451" y="72390"/>
                  </a:lnTo>
                  <a:lnTo>
                    <a:pt x="30383" y="71120"/>
                  </a:lnTo>
                  <a:lnTo>
                    <a:pt x="28576" y="69850"/>
                  </a:lnTo>
                  <a:lnTo>
                    <a:pt x="27820" y="69850"/>
                  </a:lnTo>
                  <a:lnTo>
                    <a:pt x="26169" y="68580"/>
                  </a:lnTo>
                  <a:lnTo>
                    <a:pt x="25274" y="68580"/>
                  </a:lnTo>
                  <a:lnTo>
                    <a:pt x="23820" y="67310"/>
                  </a:lnTo>
                  <a:lnTo>
                    <a:pt x="23261" y="67310"/>
                  </a:lnTo>
                  <a:lnTo>
                    <a:pt x="21988" y="66040"/>
                  </a:lnTo>
                  <a:lnTo>
                    <a:pt x="21282" y="66040"/>
                  </a:lnTo>
                  <a:lnTo>
                    <a:pt x="20222" y="64770"/>
                  </a:lnTo>
                  <a:lnTo>
                    <a:pt x="19861" y="63500"/>
                  </a:lnTo>
                  <a:lnTo>
                    <a:pt x="18974" y="63500"/>
                  </a:lnTo>
                  <a:lnTo>
                    <a:pt x="18456" y="62230"/>
                  </a:lnTo>
                  <a:lnTo>
                    <a:pt x="17783" y="60960"/>
                  </a:lnTo>
                  <a:lnTo>
                    <a:pt x="17627" y="60960"/>
                  </a:lnTo>
                  <a:lnTo>
                    <a:pt x="17134" y="59690"/>
                  </a:lnTo>
                  <a:lnTo>
                    <a:pt x="16674" y="59690"/>
                  </a:lnTo>
                  <a:lnTo>
                    <a:pt x="16444" y="57150"/>
                  </a:lnTo>
                  <a:lnTo>
                    <a:pt x="27860" y="44450"/>
                  </a:lnTo>
                  <a:lnTo>
                    <a:pt x="58279" y="31750"/>
                  </a:lnTo>
                  <a:lnTo>
                    <a:pt x="104525" y="20320"/>
                  </a:lnTo>
                  <a:lnTo>
                    <a:pt x="163423" y="16510"/>
                  </a:lnTo>
                  <a:lnTo>
                    <a:pt x="276672" y="16510"/>
                  </a:lnTo>
                  <a:lnTo>
                    <a:pt x="274135" y="15240"/>
                  </a:lnTo>
                  <a:lnTo>
                    <a:pt x="221575" y="3810"/>
                  </a:lnTo>
                  <a:lnTo>
                    <a:pt x="163423" y="0"/>
                  </a:lnTo>
                  <a:close/>
                </a:path>
                <a:path w="347979" h="361950">
                  <a:moveTo>
                    <a:pt x="213487" y="162560"/>
                  </a:moveTo>
                  <a:lnTo>
                    <a:pt x="173417" y="162560"/>
                  </a:lnTo>
                  <a:lnTo>
                    <a:pt x="201643" y="176530"/>
                  </a:lnTo>
                  <a:lnTo>
                    <a:pt x="231702" y="189230"/>
                  </a:lnTo>
                  <a:lnTo>
                    <a:pt x="261737" y="200660"/>
                  </a:lnTo>
                  <a:lnTo>
                    <a:pt x="289890" y="210820"/>
                  </a:lnTo>
                  <a:lnTo>
                    <a:pt x="275283" y="318770"/>
                  </a:lnTo>
                  <a:lnTo>
                    <a:pt x="275228" y="320040"/>
                  </a:lnTo>
                  <a:lnTo>
                    <a:pt x="275208" y="321310"/>
                  </a:lnTo>
                  <a:lnTo>
                    <a:pt x="272093" y="326390"/>
                  </a:lnTo>
                  <a:lnTo>
                    <a:pt x="219887" y="341630"/>
                  </a:lnTo>
                  <a:lnTo>
                    <a:pt x="163423" y="346710"/>
                  </a:lnTo>
                  <a:lnTo>
                    <a:pt x="264283" y="346710"/>
                  </a:lnTo>
                  <a:lnTo>
                    <a:pt x="305928" y="214630"/>
                  </a:lnTo>
                  <a:lnTo>
                    <a:pt x="341688" y="214630"/>
                  </a:lnTo>
                  <a:lnTo>
                    <a:pt x="346764" y="208280"/>
                  </a:lnTo>
                  <a:lnTo>
                    <a:pt x="347901" y="204470"/>
                  </a:lnTo>
                  <a:lnTo>
                    <a:pt x="347490" y="201930"/>
                  </a:lnTo>
                  <a:lnTo>
                    <a:pt x="318659" y="201930"/>
                  </a:lnTo>
                  <a:lnTo>
                    <a:pt x="308056" y="198120"/>
                  </a:lnTo>
                  <a:lnTo>
                    <a:pt x="308607" y="194310"/>
                  </a:lnTo>
                  <a:lnTo>
                    <a:pt x="292101" y="194310"/>
                  </a:lnTo>
                  <a:lnTo>
                    <a:pt x="267655" y="185420"/>
                  </a:lnTo>
                  <a:lnTo>
                    <a:pt x="240020" y="173990"/>
                  </a:lnTo>
                  <a:lnTo>
                    <a:pt x="213487" y="162560"/>
                  </a:lnTo>
                  <a:close/>
                </a:path>
                <a:path w="347979" h="361950">
                  <a:moveTo>
                    <a:pt x="341688" y="214630"/>
                  </a:moveTo>
                  <a:lnTo>
                    <a:pt x="305928" y="214630"/>
                  </a:lnTo>
                  <a:lnTo>
                    <a:pt x="313745" y="215900"/>
                  </a:lnTo>
                  <a:lnTo>
                    <a:pt x="320850" y="217170"/>
                  </a:lnTo>
                  <a:lnTo>
                    <a:pt x="334717" y="217170"/>
                  </a:lnTo>
                  <a:lnTo>
                    <a:pt x="340672" y="215900"/>
                  </a:lnTo>
                  <a:lnTo>
                    <a:pt x="341688" y="214630"/>
                  </a:lnTo>
                  <a:close/>
                </a:path>
                <a:path w="347979" h="361950">
                  <a:moveTo>
                    <a:pt x="338447" y="185420"/>
                  </a:moveTo>
                  <a:lnTo>
                    <a:pt x="309891" y="185420"/>
                  </a:lnTo>
                  <a:lnTo>
                    <a:pt x="319091" y="190500"/>
                  </a:lnTo>
                  <a:lnTo>
                    <a:pt x="325140" y="195580"/>
                  </a:lnTo>
                  <a:lnTo>
                    <a:pt x="328689" y="199390"/>
                  </a:lnTo>
                  <a:lnTo>
                    <a:pt x="330384" y="200660"/>
                  </a:lnTo>
                  <a:lnTo>
                    <a:pt x="326503" y="201930"/>
                  </a:lnTo>
                  <a:lnTo>
                    <a:pt x="347490" y="201930"/>
                  </a:lnTo>
                  <a:lnTo>
                    <a:pt x="347079" y="199390"/>
                  </a:lnTo>
                  <a:lnTo>
                    <a:pt x="344019" y="191770"/>
                  </a:lnTo>
                  <a:lnTo>
                    <a:pt x="338447" y="185420"/>
                  </a:lnTo>
                  <a:close/>
                </a:path>
                <a:path w="347979" h="361950">
                  <a:moveTo>
                    <a:pt x="276672" y="16510"/>
                  </a:moveTo>
                  <a:lnTo>
                    <a:pt x="163423" y="16510"/>
                  </a:lnTo>
                  <a:lnTo>
                    <a:pt x="222339" y="20320"/>
                  </a:lnTo>
                  <a:lnTo>
                    <a:pt x="268595" y="31750"/>
                  </a:lnTo>
                  <a:lnTo>
                    <a:pt x="299014" y="44450"/>
                  </a:lnTo>
                  <a:lnTo>
                    <a:pt x="310418" y="57150"/>
                  </a:lnTo>
                  <a:lnTo>
                    <a:pt x="310206" y="59690"/>
                  </a:lnTo>
                  <a:lnTo>
                    <a:pt x="309740" y="59690"/>
                  </a:lnTo>
                  <a:lnTo>
                    <a:pt x="309247" y="60960"/>
                  </a:lnTo>
                  <a:lnTo>
                    <a:pt x="309083" y="60960"/>
                  </a:lnTo>
                  <a:lnTo>
                    <a:pt x="308412" y="62230"/>
                  </a:lnTo>
                  <a:lnTo>
                    <a:pt x="307878" y="63500"/>
                  </a:lnTo>
                  <a:lnTo>
                    <a:pt x="306995" y="63500"/>
                  </a:lnTo>
                  <a:lnTo>
                    <a:pt x="306639" y="64770"/>
                  </a:lnTo>
                  <a:lnTo>
                    <a:pt x="305579" y="66040"/>
                  </a:lnTo>
                  <a:lnTo>
                    <a:pt x="304867" y="66040"/>
                  </a:lnTo>
                  <a:lnTo>
                    <a:pt x="303587" y="67310"/>
                  </a:lnTo>
                  <a:lnTo>
                    <a:pt x="303046" y="67310"/>
                  </a:lnTo>
                  <a:lnTo>
                    <a:pt x="301588" y="68580"/>
                  </a:lnTo>
                  <a:lnTo>
                    <a:pt x="300691" y="68580"/>
                  </a:lnTo>
                  <a:lnTo>
                    <a:pt x="299042" y="69850"/>
                  </a:lnTo>
                  <a:lnTo>
                    <a:pt x="298296" y="69850"/>
                  </a:lnTo>
                  <a:lnTo>
                    <a:pt x="296482" y="71120"/>
                  </a:lnTo>
                  <a:lnTo>
                    <a:pt x="295421" y="72390"/>
                  </a:lnTo>
                  <a:lnTo>
                    <a:pt x="292457" y="73660"/>
                  </a:lnTo>
                  <a:lnTo>
                    <a:pt x="290280" y="74930"/>
                  </a:lnTo>
                  <a:lnTo>
                    <a:pt x="286707" y="76200"/>
                  </a:lnTo>
                  <a:lnTo>
                    <a:pt x="285550" y="76200"/>
                  </a:lnTo>
                  <a:lnTo>
                    <a:pt x="283018" y="77470"/>
                  </a:lnTo>
                  <a:lnTo>
                    <a:pt x="278959" y="78740"/>
                  </a:lnTo>
                  <a:lnTo>
                    <a:pt x="277610" y="78740"/>
                  </a:lnTo>
                  <a:lnTo>
                    <a:pt x="274728" y="80010"/>
                  </a:lnTo>
                  <a:lnTo>
                    <a:pt x="273202" y="80010"/>
                  </a:lnTo>
                  <a:lnTo>
                    <a:pt x="270170" y="81280"/>
                  </a:lnTo>
                  <a:lnTo>
                    <a:pt x="268671" y="81280"/>
                  </a:lnTo>
                  <a:lnTo>
                    <a:pt x="265447" y="82550"/>
                  </a:lnTo>
                  <a:lnTo>
                    <a:pt x="263749" y="82550"/>
                  </a:lnTo>
                  <a:lnTo>
                    <a:pt x="260402" y="83820"/>
                  </a:lnTo>
                  <a:lnTo>
                    <a:pt x="306824" y="83820"/>
                  </a:lnTo>
                  <a:lnTo>
                    <a:pt x="292101" y="194310"/>
                  </a:lnTo>
                  <a:lnTo>
                    <a:pt x="308607" y="194310"/>
                  </a:lnTo>
                  <a:lnTo>
                    <a:pt x="309891" y="185420"/>
                  </a:lnTo>
                  <a:lnTo>
                    <a:pt x="338447" y="185420"/>
                  </a:lnTo>
                  <a:lnTo>
                    <a:pt x="337333" y="184150"/>
                  </a:lnTo>
                  <a:lnTo>
                    <a:pt x="326818" y="176530"/>
                  </a:lnTo>
                  <a:lnTo>
                    <a:pt x="312273" y="167640"/>
                  </a:lnTo>
                  <a:lnTo>
                    <a:pt x="326373" y="62230"/>
                  </a:lnTo>
                  <a:lnTo>
                    <a:pt x="326839" y="58420"/>
                  </a:lnTo>
                  <a:lnTo>
                    <a:pt x="312199" y="34290"/>
                  </a:lnTo>
                  <a:lnTo>
                    <a:pt x="276672" y="16510"/>
                  </a:lnTo>
                  <a:close/>
                </a:path>
                <a:path w="347979" h="361950">
                  <a:moveTo>
                    <a:pt x="172637" y="132080"/>
                  </a:moveTo>
                  <a:lnTo>
                    <a:pt x="153943" y="132080"/>
                  </a:lnTo>
                  <a:lnTo>
                    <a:pt x="146222" y="139700"/>
                  </a:lnTo>
                  <a:lnTo>
                    <a:pt x="146222" y="158750"/>
                  </a:lnTo>
                  <a:lnTo>
                    <a:pt x="153943" y="166370"/>
                  </a:lnTo>
                  <a:lnTo>
                    <a:pt x="167167" y="166370"/>
                  </a:lnTo>
                  <a:lnTo>
                    <a:pt x="170604" y="165100"/>
                  </a:lnTo>
                  <a:lnTo>
                    <a:pt x="173417" y="162560"/>
                  </a:lnTo>
                  <a:lnTo>
                    <a:pt x="213487" y="162560"/>
                  </a:lnTo>
                  <a:lnTo>
                    <a:pt x="183554" y="149860"/>
                  </a:lnTo>
                  <a:lnTo>
                    <a:pt x="162889" y="149860"/>
                  </a:lnTo>
                  <a:lnTo>
                    <a:pt x="162650" y="148590"/>
                  </a:lnTo>
                  <a:lnTo>
                    <a:pt x="180556" y="148590"/>
                  </a:lnTo>
                  <a:lnTo>
                    <a:pt x="180104" y="138430"/>
                  </a:lnTo>
                  <a:lnTo>
                    <a:pt x="172637" y="132080"/>
                  </a:lnTo>
                  <a:close/>
                </a:path>
                <a:path w="347979" h="361950">
                  <a:moveTo>
                    <a:pt x="180556" y="148590"/>
                  </a:moveTo>
                  <a:lnTo>
                    <a:pt x="163759" y="148590"/>
                  </a:lnTo>
                  <a:lnTo>
                    <a:pt x="163163" y="149860"/>
                  </a:lnTo>
                  <a:lnTo>
                    <a:pt x="183554" y="149860"/>
                  </a:lnTo>
                  <a:lnTo>
                    <a:pt x="180556" y="148590"/>
                  </a:lnTo>
                  <a:close/>
                </a:path>
                <a:path w="347979" h="361950">
                  <a:moveTo>
                    <a:pt x="192795" y="109220"/>
                  </a:moveTo>
                  <a:lnTo>
                    <a:pt x="129883" y="109220"/>
                  </a:lnTo>
                  <a:lnTo>
                    <a:pt x="135250" y="110490"/>
                  </a:lnTo>
                  <a:lnTo>
                    <a:pt x="186053" y="110490"/>
                  </a:lnTo>
                  <a:lnTo>
                    <a:pt x="192795" y="109220"/>
                  </a:lnTo>
                  <a:close/>
                </a:path>
                <a:path w="347979" h="361950">
                  <a:moveTo>
                    <a:pt x="210331" y="107950"/>
                  </a:moveTo>
                  <a:lnTo>
                    <a:pt x="116549" y="107950"/>
                  </a:lnTo>
                  <a:lnTo>
                    <a:pt x="125721" y="109220"/>
                  </a:lnTo>
                  <a:lnTo>
                    <a:pt x="201132" y="109220"/>
                  </a:lnTo>
                  <a:lnTo>
                    <a:pt x="210331" y="107950"/>
                  </a:lnTo>
                  <a:close/>
                </a:path>
                <a:path w="347979" h="361950">
                  <a:moveTo>
                    <a:pt x="232577" y="105410"/>
                  </a:moveTo>
                  <a:lnTo>
                    <a:pt x="94290" y="105410"/>
                  </a:lnTo>
                  <a:lnTo>
                    <a:pt x="96521" y="106680"/>
                  </a:lnTo>
                  <a:lnTo>
                    <a:pt x="102476" y="106680"/>
                  </a:lnTo>
                  <a:lnTo>
                    <a:pt x="109218" y="107950"/>
                  </a:lnTo>
                  <a:lnTo>
                    <a:pt x="213987" y="107950"/>
                  </a:lnTo>
                  <a:lnTo>
                    <a:pt x="224377" y="106680"/>
                  </a:lnTo>
                  <a:lnTo>
                    <a:pt x="232577" y="105410"/>
                  </a:lnTo>
                  <a:close/>
                </a:path>
                <a:path w="347979" h="361950">
                  <a:moveTo>
                    <a:pt x="250333" y="102870"/>
                  </a:moveTo>
                  <a:lnTo>
                    <a:pt x="76548" y="102870"/>
                  </a:lnTo>
                  <a:lnTo>
                    <a:pt x="81661" y="104140"/>
                  </a:lnTo>
                  <a:lnTo>
                    <a:pt x="85425" y="104140"/>
                  </a:lnTo>
                  <a:lnTo>
                    <a:pt x="89279" y="105410"/>
                  </a:lnTo>
                  <a:lnTo>
                    <a:pt x="237588" y="105410"/>
                  </a:lnTo>
                  <a:lnTo>
                    <a:pt x="241428" y="104140"/>
                  </a:lnTo>
                  <a:lnTo>
                    <a:pt x="250333" y="102870"/>
                  </a:lnTo>
                  <a:close/>
                </a:path>
                <a:path w="347979" h="361950">
                  <a:moveTo>
                    <a:pt x="280923" y="95250"/>
                  </a:moveTo>
                  <a:lnTo>
                    <a:pt x="45937" y="95250"/>
                  </a:lnTo>
                  <a:lnTo>
                    <a:pt x="49777" y="96520"/>
                  </a:lnTo>
                  <a:lnTo>
                    <a:pt x="53001" y="97790"/>
                  </a:lnTo>
                  <a:lnTo>
                    <a:pt x="61728" y="100330"/>
                  </a:lnTo>
                  <a:lnTo>
                    <a:pt x="64336" y="100330"/>
                  </a:lnTo>
                  <a:lnTo>
                    <a:pt x="69319" y="101600"/>
                  </a:lnTo>
                  <a:lnTo>
                    <a:pt x="73481" y="102870"/>
                  </a:lnTo>
                  <a:lnTo>
                    <a:pt x="253379" y="102870"/>
                  </a:lnTo>
                  <a:lnTo>
                    <a:pt x="258698" y="101600"/>
                  </a:lnTo>
                  <a:lnTo>
                    <a:pt x="262524" y="100330"/>
                  </a:lnTo>
                  <a:lnTo>
                    <a:pt x="270533" y="97790"/>
                  </a:lnTo>
                  <a:lnTo>
                    <a:pt x="273866" y="97790"/>
                  </a:lnTo>
                  <a:lnTo>
                    <a:pt x="277097" y="96520"/>
                  </a:lnTo>
                  <a:lnTo>
                    <a:pt x="280923" y="95250"/>
                  </a:lnTo>
                  <a:close/>
                </a:path>
                <a:path w="347979" h="361950">
                  <a:moveTo>
                    <a:pt x="103222" y="90170"/>
                  </a:moveTo>
                  <a:lnTo>
                    <a:pt x="32584" y="90170"/>
                  </a:lnTo>
                  <a:lnTo>
                    <a:pt x="36568" y="91440"/>
                  </a:lnTo>
                  <a:lnTo>
                    <a:pt x="39777" y="92710"/>
                  </a:lnTo>
                  <a:lnTo>
                    <a:pt x="42118" y="93980"/>
                  </a:lnTo>
                  <a:lnTo>
                    <a:pt x="45259" y="95250"/>
                  </a:lnTo>
                  <a:lnTo>
                    <a:pt x="282292" y="95250"/>
                  </a:lnTo>
                  <a:lnTo>
                    <a:pt x="284736" y="93980"/>
                  </a:lnTo>
                  <a:lnTo>
                    <a:pt x="136023" y="93980"/>
                  </a:lnTo>
                  <a:lnTo>
                    <a:pt x="130862" y="92710"/>
                  </a:lnTo>
                  <a:lnTo>
                    <a:pt x="121368" y="92710"/>
                  </a:lnTo>
                  <a:lnTo>
                    <a:pt x="116652" y="91440"/>
                  </a:lnTo>
                  <a:lnTo>
                    <a:pt x="107678" y="91440"/>
                  </a:lnTo>
                  <a:lnTo>
                    <a:pt x="103222" y="90170"/>
                  </a:lnTo>
                  <a:close/>
                </a:path>
                <a:path w="347979" h="361950">
                  <a:moveTo>
                    <a:pt x="294284" y="90170"/>
                  </a:moveTo>
                  <a:lnTo>
                    <a:pt x="223638" y="90170"/>
                  </a:lnTo>
                  <a:lnTo>
                    <a:pt x="219161" y="91440"/>
                  </a:lnTo>
                  <a:lnTo>
                    <a:pt x="210195" y="91440"/>
                  </a:lnTo>
                  <a:lnTo>
                    <a:pt x="205383" y="92710"/>
                  </a:lnTo>
                  <a:lnTo>
                    <a:pt x="195882" y="92710"/>
                  </a:lnTo>
                  <a:lnTo>
                    <a:pt x="190817" y="93980"/>
                  </a:lnTo>
                  <a:lnTo>
                    <a:pt x="284736" y="93980"/>
                  </a:lnTo>
                  <a:lnTo>
                    <a:pt x="287090" y="92710"/>
                  </a:lnTo>
                  <a:lnTo>
                    <a:pt x="291225" y="91440"/>
                  </a:lnTo>
                  <a:lnTo>
                    <a:pt x="294284" y="90170"/>
                  </a:lnTo>
                  <a:close/>
                </a:path>
                <a:path w="347979" h="361950">
                  <a:moveTo>
                    <a:pt x="68094" y="83820"/>
                  </a:moveTo>
                  <a:lnTo>
                    <a:pt x="20050" y="83820"/>
                  </a:lnTo>
                  <a:lnTo>
                    <a:pt x="22078" y="85090"/>
                  </a:lnTo>
                  <a:lnTo>
                    <a:pt x="24255" y="86360"/>
                  </a:lnTo>
                  <a:lnTo>
                    <a:pt x="27188" y="87630"/>
                  </a:lnTo>
                  <a:lnTo>
                    <a:pt x="27894" y="88900"/>
                  </a:lnTo>
                  <a:lnTo>
                    <a:pt x="30539" y="90170"/>
                  </a:lnTo>
                  <a:lnTo>
                    <a:pt x="97062" y="90170"/>
                  </a:lnTo>
                  <a:lnTo>
                    <a:pt x="94782" y="88900"/>
                  </a:lnTo>
                  <a:lnTo>
                    <a:pt x="90600" y="88900"/>
                  </a:lnTo>
                  <a:lnTo>
                    <a:pt x="84748" y="87630"/>
                  </a:lnTo>
                  <a:lnTo>
                    <a:pt x="82722" y="87630"/>
                  </a:lnTo>
                  <a:lnTo>
                    <a:pt x="78916" y="86360"/>
                  </a:lnTo>
                  <a:lnTo>
                    <a:pt x="77150" y="86360"/>
                  </a:lnTo>
                  <a:lnTo>
                    <a:pt x="73488" y="85090"/>
                  </a:lnTo>
                  <a:lnTo>
                    <a:pt x="71619" y="85090"/>
                  </a:lnTo>
                  <a:lnTo>
                    <a:pt x="68094" y="83820"/>
                  </a:lnTo>
                  <a:close/>
                </a:path>
                <a:path w="347979" h="361950">
                  <a:moveTo>
                    <a:pt x="306824" y="83820"/>
                  </a:moveTo>
                  <a:lnTo>
                    <a:pt x="258759" y="83820"/>
                  </a:lnTo>
                  <a:lnTo>
                    <a:pt x="255207" y="85090"/>
                  </a:lnTo>
                  <a:lnTo>
                    <a:pt x="249656" y="86360"/>
                  </a:lnTo>
                  <a:lnTo>
                    <a:pt x="247910" y="86360"/>
                  </a:lnTo>
                  <a:lnTo>
                    <a:pt x="244070" y="87630"/>
                  </a:lnTo>
                  <a:lnTo>
                    <a:pt x="238012" y="88900"/>
                  </a:lnTo>
                  <a:lnTo>
                    <a:pt x="232085" y="88900"/>
                  </a:lnTo>
                  <a:lnTo>
                    <a:pt x="225596" y="90170"/>
                  </a:lnTo>
                  <a:lnTo>
                    <a:pt x="296352" y="90170"/>
                  </a:lnTo>
                  <a:lnTo>
                    <a:pt x="298994" y="88900"/>
                  </a:lnTo>
                  <a:lnTo>
                    <a:pt x="299685" y="87630"/>
                  </a:lnTo>
                  <a:lnTo>
                    <a:pt x="302608" y="86360"/>
                  </a:lnTo>
                  <a:lnTo>
                    <a:pt x="304791" y="85090"/>
                  </a:lnTo>
                  <a:lnTo>
                    <a:pt x="306824" y="8382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228843" y="3040633"/>
              <a:ext cx="1743075" cy="1160780"/>
            </a:xfrm>
            <a:custGeom>
              <a:avLst/>
              <a:gdLst/>
              <a:ahLst/>
              <a:cxnLst/>
              <a:rect l="l" t="t" r="r" b="b"/>
              <a:pathLst>
                <a:path w="1743075" h="1160779">
                  <a:moveTo>
                    <a:pt x="865251" y="1147698"/>
                  </a:moveTo>
                  <a:lnTo>
                    <a:pt x="0" y="1147698"/>
                  </a:lnTo>
                  <a:lnTo>
                    <a:pt x="0" y="1160398"/>
                  </a:lnTo>
                  <a:lnTo>
                    <a:pt x="877951" y="1160398"/>
                  </a:lnTo>
                  <a:lnTo>
                    <a:pt x="877951" y="1154048"/>
                  </a:lnTo>
                  <a:lnTo>
                    <a:pt x="865251" y="1154048"/>
                  </a:lnTo>
                  <a:lnTo>
                    <a:pt x="865251" y="1147698"/>
                  </a:lnTo>
                  <a:close/>
                </a:path>
                <a:path w="1743075" h="1160779">
                  <a:moveTo>
                    <a:pt x="1716459" y="45212"/>
                  </a:moveTo>
                  <a:lnTo>
                    <a:pt x="865251" y="45212"/>
                  </a:lnTo>
                  <a:lnTo>
                    <a:pt x="865251" y="1154048"/>
                  </a:lnTo>
                  <a:lnTo>
                    <a:pt x="871601" y="1147698"/>
                  </a:lnTo>
                  <a:lnTo>
                    <a:pt x="877951" y="1147698"/>
                  </a:lnTo>
                  <a:lnTo>
                    <a:pt x="877951" y="57912"/>
                  </a:lnTo>
                  <a:lnTo>
                    <a:pt x="871601" y="57912"/>
                  </a:lnTo>
                  <a:lnTo>
                    <a:pt x="877951" y="51562"/>
                  </a:lnTo>
                  <a:lnTo>
                    <a:pt x="1723716" y="51562"/>
                  </a:lnTo>
                  <a:lnTo>
                    <a:pt x="1716459" y="45212"/>
                  </a:lnTo>
                  <a:close/>
                </a:path>
                <a:path w="1743075" h="1160779">
                  <a:moveTo>
                    <a:pt x="877951" y="1147698"/>
                  </a:moveTo>
                  <a:lnTo>
                    <a:pt x="871601" y="1147698"/>
                  </a:lnTo>
                  <a:lnTo>
                    <a:pt x="865251" y="1154048"/>
                  </a:lnTo>
                  <a:lnTo>
                    <a:pt x="877951" y="1154048"/>
                  </a:lnTo>
                  <a:lnTo>
                    <a:pt x="877951" y="1147698"/>
                  </a:lnTo>
                  <a:close/>
                </a:path>
                <a:path w="1743075" h="1160779">
                  <a:moveTo>
                    <a:pt x="1723716" y="51562"/>
                  </a:moveTo>
                  <a:lnTo>
                    <a:pt x="1678431" y="91186"/>
                  </a:lnTo>
                  <a:lnTo>
                    <a:pt x="1675764" y="93599"/>
                  </a:lnTo>
                  <a:lnTo>
                    <a:pt x="1675510" y="97536"/>
                  </a:lnTo>
                  <a:lnTo>
                    <a:pt x="1677797" y="100202"/>
                  </a:lnTo>
                  <a:lnTo>
                    <a:pt x="1680209" y="102869"/>
                  </a:lnTo>
                  <a:lnTo>
                    <a:pt x="1684147" y="103124"/>
                  </a:lnTo>
                  <a:lnTo>
                    <a:pt x="1686813" y="100837"/>
                  </a:lnTo>
                  <a:lnTo>
                    <a:pt x="1735824" y="57912"/>
                  </a:lnTo>
                  <a:lnTo>
                    <a:pt x="1733423" y="57912"/>
                  </a:lnTo>
                  <a:lnTo>
                    <a:pt x="1733423" y="56387"/>
                  </a:lnTo>
                  <a:lnTo>
                    <a:pt x="1729231" y="56387"/>
                  </a:lnTo>
                  <a:lnTo>
                    <a:pt x="1723716" y="51562"/>
                  </a:lnTo>
                  <a:close/>
                </a:path>
                <a:path w="1743075" h="1160779">
                  <a:moveTo>
                    <a:pt x="877951" y="51562"/>
                  </a:moveTo>
                  <a:lnTo>
                    <a:pt x="871601" y="57912"/>
                  </a:lnTo>
                  <a:lnTo>
                    <a:pt x="877951" y="57912"/>
                  </a:lnTo>
                  <a:lnTo>
                    <a:pt x="877951" y="51562"/>
                  </a:lnTo>
                  <a:close/>
                </a:path>
                <a:path w="1743075" h="1160779">
                  <a:moveTo>
                    <a:pt x="1723716" y="51562"/>
                  </a:moveTo>
                  <a:lnTo>
                    <a:pt x="877951" y="51562"/>
                  </a:lnTo>
                  <a:lnTo>
                    <a:pt x="877951" y="57912"/>
                  </a:lnTo>
                  <a:lnTo>
                    <a:pt x="1716459" y="57912"/>
                  </a:lnTo>
                  <a:lnTo>
                    <a:pt x="1723716" y="51562"/>
                  </a:lnTo>
                  <a:close/>
                </a:path>
                <a:path w="1743075" h="1160779">
                  <a:moveTo>
                    <a:pt x="1735824" y="45212"/>
                  </a:moveTo>
                  <a:lnTo>
                    <a:pt x="1733423" y="45212"/>
                  </a:lnTo>
                  <a:lnTo>
                    <a:pt x="1733423" y="57912"/>
                  </a:lnTo>
                  <a:lnTo>
                    <a:pt x="1735824" y="57912"/>
                  </a:lnTo>
                  <a:lnTo>
                    <a:pt x="1743075" y="51562"/>
                  </a:lnTo>
                  <a:lnTo>
                    <a:pt x="1735824" y="45212"/>
                  </a:lnTo>
                  <a:close/>
                </a:path>
                <a:path w="1743075" h="1160779">
                  <a:moveTo>
                    <a:pt x="1729231" y="46736"/>
                  </a:moveTo>
                  <a:lnTo>
                    <a:pt x="1723716" y="51562"/>
                  </a:lnTo>
                  <a:lnTo>
                    <a:pt x="1729231" y="56387"/>
                  </a:lnTo>
                  <a:lnTo>
                    <a:pt x="1729231" y="46736"/>
                  </a:lnTo>
                  <a:close/>
                </a:path>
                <a:path w="1743075" h="1160779">
                  <a:moveTo>
                    <a:pt x="1733423" y="46736"/>
                  </a:moveTo>
                  <a:lnTo>
                    <a:pt x="1729231" y="46736"/>
                  </a:lnTo>
                  <a:lnTo>
                    <a:pt x="1729231" y="56387"/>
                  </a:lnTo>
                  <a:lnTo>
                    <a:pt x="1733423" y="56387"/>
                  </a:lnTo>
                  <a:lnTo>
                    <a:pt x="1733423" y="46736"/>
                  </a:lnTo>
                  <a:close/>
                </a:path>
                <a:path w="1743075" h="1160779">
                  <a:moveTo>
                    <a:pt x="1684147" y="0"/>
                  </a:moveTo>
                  <a:lnTo>
                    <a:pt x="1680209" y="253"/>
                  </a:lnTo>
                  <a:lnTo>
                    <a:pt x="1677797" y="2920"/>
                  </a:lnTo>
                  <a:lnTo>
                    <a:pt x="1675510" y="5587"/>
                  </a:lnTo>
                  <a:lnTo>
                    <a:pt x="1675764" y="9525"/>
                  </a:lnTo>
                  <a:lnTo>
                    <a:pt x="1678431" y="11937"/>
                  </a:lnTo>
                  <a:lnTo>
                    <a:pt x="1723716" y="51562"/>
                  </a:lnTo>
                  <a:lnTo>
                    <a:pt x="1729231" y="46736"/>
                  </a:lnTo>
                  <a:lnTo>
                    <a:pt x="1733423" y="46736"/>
                  </a:lnTo>
                  <a:lnTo>
                    <a:pt x="1733423" y="45212"/>
                  </a:lnTo>
                  <a:lnTo>
                    <a:pt x="1735824" y="45212"/>
                  </a:lnTo>
                  <a:lnTo>
                    <a:pt x="1686813" y="2286"/>
                  </a:lnTo>
                  <a:lnTo>
                    <a:pt x="1684147" y="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729983" y="5417819"/>
              <a:ext cx="1179830" cy="288290"/>
            </a:xfrm>
            <a:custGeom>
              <a:avLst/>
              <a:gdLst/>
              <a:ahLst/>
              <a:cxnLst/>
              <a:rect l="l" t="t" r="r" b="b"/>
              <a:pathLst>
                <a:path w="1179829" h="288289">
                  <a:moveTo>
                    <a:pt x="1131570" y="0"/>
                  </a:moveTo>
                  <a:lnTo>
                    <a:pt x="48006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5"/>
                  </a:lnTo>
                  <a:lnTo>
                    <a:pt x="0" y="240029"/>
                  </a:lnTo>
                  <a:lnTo>
                    <a:pt x="3768" y="258718"/>
                  </a:lnTo>
                  <a:lnTo>
                    <a:pt x="14049" y="273977"/>
                  </a:lnTo>
                  <a:lnTo>
                    <a:pt x="29307" y="284264"/>
                  </a:lnTo>
                  <a:lnTo>
                    <a:pt x="48006" y="288035"/>
                  </a:lnTo>
                  <a:lnTo>
                    <a:pt x="1131570" y="288035"/>
                  </a:lnTo>
                  <a:lnTo>
                    <a:pt x="1150268" y="284264"/>
                  </a:lnTo>
                  <a:lnTo>
                    <a:pt x="1165526" y="273977"/>
                  </a:lnTo>
                  <a:lnTo>
                    <a:pt x="1175807" y="258718"/>
                  </a:lnTo>
                  <a:lnTo>
                    <a:pt x="1179576" y="240029"/>
                  </a:lnTo>
                  <a:lnTo>
                    <a:pt x="1179576" y="48005"/>
                  </a:lnTo>
                  <a:lnTo>
                    <a:pt x="1175807" y="29307"/>
                  </a:lnTo>
                  <a:lnTo>
                    <a:pt x="1165526" y="14049"/>
                  </a:lnTo>
                  <a:lnTo>
                    <a:pt x="1150268" y="3768"/>
                  </a:lnTo>
                  <a:lnTo>
                    <a:pt x="113157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688840" y="4416421"/>
            <a:ext cx="802640" cy="52832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r>
              <a:rPr dirty="0" sz="10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Bucket</a:t>
            </a:r>
            <a:endParaRPr sz="1050">
              <a:latin typeface="Arial MT"/>
              <a:cs typeface="Arial MT"/>
            </a:endParaRPr>
          </a:p>
          <a:p>
            <a:pPr marL="36830">
              <a:lnSpc>
                <a:spcPct val="100000"/>
              </a:lnSpc>
              <a:spcBef>
                <a:spcPts val="665"/>
              </a:spcBef>
            </a:pPr>
            <a:r>
              <a:rPr dirty="0" sz="1200" spc="15">
                <a:solidFill>
                  <a:srgbClr val="3A3838"/>
                </a:solidFill>
                <a:latin typeface="Trebuchet MS"/>
                <a:cs typeface="Trebuchet MS"/>
              </a:rPr>
              <a:t>L</a:t>
            </a:r>
            <a:r>
              <a:rPr dirty="0" sz="1200" spc="30">
                <a:solidFill>
                  <a:srgbClr val="3A3838"/>
                </a:solidFill>
                <a:latin typeface="Trebuchet MS"/>
                <a:cs typeface="Trebuchet MS"/>
              </a:rPr>
              <a:t>oan</a:t>
            </a:r>
            <a:r>
              <a:rPr dirty="0" sz="1200" spc="30">
                <a:solidFill>
                  <a:srgbClr val="3A3838"/>
                </a:solidFill>
                <a:latin typeface="Trebuchet MS"/>
                <a:cs typeface="Trebuchet MS"/>
              </a:rPr>
              <a:t>s</a:t>
            </a:r>
            <a:r>
              <a:rPr dirty="0" sz="1200" spc="-55">
                <a:solidFill>
                  <a:srgbClr val="3A3838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3A3838"/>
                </a:solidFill>
                <a:latin typeface="Trebuchet MS"/>
                <a:cs typeface="Trebuchet MS"/>
              </a:rPr>
              <a:t>da</a:t>
            </a:r>
            <a:r>
              <a:rPr dirty="0" sz="1200" spc="-10">
                <a:solidFill>
                  <a:srgbClr val="3A3838"/>
                </a:solidFill>
                <a:latin typeface="Trebuchet MS"/>
                <a:cs typeface="Trebuchet MS"/>
              </a:rPr>
              <a:t>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04838" y="5134616"/>
            <a:ext cx="1254760" cy="52197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Amazon</a:t>
            </a: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QuickSight</a:t>
            </a:r>
            <a:endParaRPr sz="1100">
              <a:latin typeface="Arial MT"/>
              <a:cs typeface="Arial MT"/>
            </a:endParaRPr>
          </a:p>
          <a:p>
            <a:pPr algn="ctr" marR="19050">
              <a:lnSpc>
                <a:spcPct val="100000"/>
              </a:lnSpc>
              <a:spcBef>
                <a:spcPts val="595"/>
              </a:spcBef>
            </a:pPr>
            <a:r>
              <a:rPr dirty="0" sz="1200" spc="5">
                <a:solidFill>
                  <a:srgbClr val="3A3838"/>
                </a:solidFill>
                <a:latin typeface="Trebuchet MS"/>
                <a:cs typeface="Trebuchet MS"/>
              </a:rPr>
              <a:t>Visualization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703064" y="1379219"/>
            <a:ext cx="3651885" cy="4547870"/>
            <a:chOff x="4703064" y="1379219"/>
            <a:chExt cx="3651885" cy="4547870"/>
          </a:xfrm>
        </p:grpSpPr>
        <p:sp>
          <p:nvSpPr>
            <p:cNvPr id="31" name="object 31"/>
            <p:cNvSpPr/>
            <p:nvPr/>
          </p:nvSpPr>
          <p:spPr>
            <a:xfrm>
              <a:off x="6388608" y="2194559"/>
              <a:ext cx="1960245" cy="3726179"/>
            </a:xfrm>
            <a:custGeom>
              <a:avLst/>
              <a:gdLst/>
              <a:ahLst/>
              <a:cxnLst/>
              <a:rect l="l" t="t" r="r" b="b"/>
              <a:pathLst>
                <a:path w="1960245" h="3726179">
                  <a:moveTo>
                    <a:pt x="0" y="3726179"/>
                  </a:moveTo>
                  <a:lnTo>
                    <a:pt x="1959864" y="3726179"/>
                  </a:lnTo>
                  <a:lnTo>
                    <a:pt x="1959864" y="0"/>
                  </a:lnTo>
                  <a:lnTo>
                    <a:pt x="0" y="0"/>
                  </a:lnTo>
                  <a:lnTo>
                    <a:pt x="0" y="3726179"/>
                  </a:lnTo>
                  <a:close/>
                </a:path>
              </a:pathLst>
            </a:custGeom>
            <a:ln w="12700">
              <a:solidFill>
                <a:srgbClr val="FF4F8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3064" y="1379219"/>
              <a:ext cx="672084" cy="673608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833996" y="2269363"/>
            <a:ext cx="131762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spc="10">
                <a:solidFill>
                  <a:srgbClr val="FF4F8A"/>
                </a:solidFill>
                <a:latin typeface="Arial MT"/>
                <a:cs typeface="Arial MT"/>
              </a:rPr>
              <a:t>AWS</a:t>
            </a:r>
            <a:r>
              <a:rPr dirty="0" sz="1100" spc="-75">
                <a:solidFill>
                  <a:srgbClr val="FF4F8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4F8A"/>
                </a:solidFill>
                <a:latin typeface="Arial MT"/>
                <a:cs typeface="Arial MT"/>
              </a:rPr>
              <a:t>Step</a:t>
            </a:r>
            <a:r>
              <a:rPr dirty="0" sz="1100" spc="-45">
                <a:solidFill>
                  <a:srgbClr val="FF4F8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4F8A"/>
                </a:solidFill>
                <a:latin typeface="Arial MT"/>
                <a:cs typeface="Arial MT"/>
              </a:rPr>
              <a:t>Functions </a:t>
            </a:r>
            <a:r>
              <a:rPr dirty="0" sz="1100" spc="-290">
                <a:solidFill>
                  <a:srgbClr val="FF4F8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4F8A"/>
                </a:solidFill>
                <a:latin typeface="Arial MT"/>
                <a:cs typeface="Arial MT"/>
              </a:rPr>
              <a:t>workflow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97752" y="2205227"/>
            <a:ext cx="291083" cy="291084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4582667" y="986027"/>
            <a:ext cx="913130" cy="288290"/>
          </a:xfrm>
          <a:custGeom>
            <a:avLst/>
            <a:gdLst/>
            <a:ahLst/>
            <a:cxnLst/>
            <a:rect l="l" t="t" r="r" b="b"/>
            <a:pathLst>
              <a:path w="913129" h="288290">
                <a:moveTo>
                  <a:pt x="864870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30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864870" y="288036"/>
                </a:lnTo>
                <a:lnTo>
                  <a:pt x="883568" y="284267"/>
                </a:lnTo>
                <a:lnTo>
                  <a:pt x="898826" y="273986"/>
                </a:lnTo>
                <a:lnTo>
                  <a:pt x="909107" y="258728"/>
                </a:lnTo>
                <a:lnTo>
                  <a:pt x="912876" y="240030"/>
                </a:lnTo>
                <a:lnTo>
                  <a:pt x="912876" y="48006"/>
                </a:lnTo>
                <a:lnTo>
                  <a:pt x="909107" y="29307"/>
                </a:lnTo>
                <a:lnTo>
                  <a:pt x="898826" y="14049"/>
                </a:lnTo>
                <a:lnTo>
                  <a:pt x="883568" y="3768"/>
                </a:lnTo>
                <a:lnTo>
                  <a:pt x="86487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687061" y="1015365"/>
            <a:ext cx="705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3A3838"/>
                </a:solidFill>
                <a:latin typeface="Trebuchet MS"/>
                <a:cs typeface="Trebuchet MS"/>
              </a:rPr>
              <a:t>Eve</a:t>
            </a:r>
            <a:r>
              <a:rPr dirty="0" sz="1200" spc="45">
                <a:solidFill>
                  <a:srgbClr val="3A3838"/>
                </a:solidFill>
                <a:latin typeface="Trebuchet MS"/>
                <a:cs typeface="Trebuchet MS"/>
              </a:rPr>
              <a:t>n</a:t>
            </a:r>
            <a:r>
              <a:rPr dirty="0" sz="1200" spc="-20">
                <a:solidFill>
                  <a:srgbClr val="3A3838"/>
                </a:solidFill>
                <a:latin typeface="Trebuchet MS"/>
                <a:cs typeface="Trebuchet MS"/>
              </a:rPr>
              <a:t>t</a:t>
            </a:r>
            <a:r>
              <a:rPr dirty="0" sz="1200" spc="-55">
                <a:solidFill>
                  <a:srgbClr val="3A3838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3A3838"/>
                </a:solidFill>
                <a:latin typeface="Trebuchet MS"/>
                <a:cs typeface="Trebuchet MS"/>
              </a:rPr>
              <a:t>B</a:t>
            </a:r>
            <a:r>
              <a:rPr dirty="0" sz="1200" spc="45">
                <a:solidFill>
                  <a:srgbClr val="3A3838"/>
                </a:solidFill>
                <a:latin typeface="Trebuchet MS"/>
                <a:cs typeface="Trebuchet MS"/>
              </a:rPr>
              <a:t>u</a:t>
            </a:r>
            <a:r>
              <a:rPr dirty="0" sz="1200" spc="30">
                <a:solidFill>
                  <a:srgbClr val="3A3838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04740" y="2093467"/>
            <a:ext cx="12820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Amazon</a:t>
            </a:r>
            <a:r>
              <a:rPr dirty="0" sz="10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EventBridge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603492" y="3695700"/>
            <a:ext cx="1393190" cy="403860"/>
          </a:xfrm>
          <a:custGeom>
            <a:avLst/>
            <a:gdLst/>
            <a:ahLst/>
            <a:cxnLst/>
            <a:rect l="l" t="t" r="r" b="b"/>
            <a:pathLst>
              <a:path w="1393190" h="403860">
                <a:moveTo>
                  <a:pt x="1325626" y="0"/>
                </a:moveTo>
                <a:lnTo>
                  <a:pt x="67309" y="0"/>
                </a:lnTo>
                <a:lnTo>
                  <a:pt x="41094" y="5284"/>
                </a:lnTo>
                <a:lnTo>
                  <a:pt x="19700" y="19700"/>
                </a:lnTo>
                <a:lnTo>
                  <a:pt x="5284" y="41094"/>
                </a:lnTo>
                <a:lnTo>
                  <a:pt x="0" y="67310"/>
                </a:lnTo>
                <a:lnTo>
                  <a:pt x="0" y="336550"/>
                </a:lnTo>
                <a:lnTo>
                  <a:pt x="5284" y="362765"/>
                </a:lnTo>
                <a:lnTo>
                  <a:pt x="19700" y="384159"/>
                </a:lnTo>
                <a:lnTo>
                  <a:pt x="41094" y="398575"/>
                </a:lnTo>
                <a:lnTo>
                  <a:pt x="67309" y="403860"/>
                </a:lnTo>
                <a:lnTo>
                  <a:pt x="1325626" y="403860"/>
                </a:lnTo>
                <a:lnTo>
                  <a:pt x="1351841" y="398575"/>
                </a:lnTo>
                <a:lnTo>
                  <a:pt x="1373235" y="384159"/>
                </a:lnTo>
                <a:lnTo>
                  <a:pt x="1387651" y="362765"/>
                </a:lnTo>
                <a:lnTo>
                  <a:pt x="1392935" y="336550"/>
                </a:lnTo>
                <a:lnTo>
                  <a:pt x="1392935" y="67310"/>
                </a:lnTo>
                <a:lnTo>
                  <a:pt x="1387651" y="41094"/>
                </a:lnTo>
                <a:lnTo>
                  <a:pt x="1373235" y="19700"/>
                </a:lnTo>
                <a:lnTo>
                  <a:pt x="1351841" y="5284"/>
                </a:lnTo>
                <a:lnTo>
                  <a:pt x="132562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655689" y="3456656"/>
            <a:ext cx="1330325" cy="62738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dirty="0" sz="1100" spc="10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dirty="0" sz="11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Glue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DataBrew</a:t>
            </a:r>
            <a:endParaRPr sz="1100">
              <a:latin typeface="Arial MT"/>
              <a:cs typeface="Arial MT"/>
            </a:endParaRPr>
          </a:p>
          <a:p>
            <a:pPr algn="ctr" marR="31115">
              <a:lnSpc>
                <a:spcPct val="100000"/>
              </a:lnSpc>
              <a:spcBef>
                <a:spcPts val="280"/>
              </a:spcBef>
            </a:pPr>
            <a:r>
              <a:rPr dirty="0" sz="1200" spc="20">
                <a:solidFill>
                  <a:srgbClr val="3A3838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  <a:p>
            <a:pPr algn="ctr" marR="31750">
              <a:lnSpc>
                <a:spcPct val="100000"/>
              </a:lnSpc>
              <a:spcBef>
                <a:spcPts val="5"/>
              </a:spcBef>
            </a:pPr>
            <a:r>
              <a:rPr dirty="0" sz="1200" spc="5">
                <a:solidFill>
                  <a:srgbClr val="3A3838"/>
                </a:solidFill>
                <a:latin typeface="Trebuchet MS"/>
                <a:cs typeface="Trebuchet MS"/>
              </a:rPr>
              <a:t>Preparation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98214" y="1521333"/>
            <a:ext cx="4502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i="1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dirty="0" sz="1050" spc="-5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050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050" spc="-10" i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050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050" i="1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24117" y="1512570"/>
            <a:ext cx="47244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050" spc="-5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050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050" i="1">
                <a:solidFill>
                  <a:srgbClr val="FFFFFF"/>
                </a:solidFill>
                <a:latin typeface="Arial"/>
                <a:cs typeface="Arial"/>
              </a:rPr>
              <a:t>ggers</a:t>
            </a:r>
            <a:endParaRPr sz="10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635240" y="3085845"/>
            <a:ext cx="2502535" cy="1780539"/>
          </a:xfrm>
          <a:custGeom>
            <a:avLst/>
            <a:gdLst/>
            <a:ahLst/>
            <a:cxnLst/>
            <a:rect l="l" t="t" r="r" b="b"/>
            <a:pathLst>
              <a:path w="2502534" h="1780539">
                <a:moveTo>
                  <a:pt x="1320673" y="244602"/>
                </a:moveTo>
                <a:lnTo>
                  <a:pt x="1320419" y="240665"/>
                </a:lnTo>
                <a:lnTo>
                  <a:pt x="1317752" y="238379"/>
                </a:lnTo>
                <a:lnTo>
                  <a:pt x="1315212" y="235966"/>
                </a:lnTo>
                <a:lnTo>
                  <a:pt x="1311148" y="236347"/>
                </a:lnTo>
                <a:lnTo>
                  <a:pt x="1308862" y="238887"/>
                </a:lnTo>
                <a:lnTo>
                  <a:pt x="1275588" y="276923"/>
                </a:lnTo>
                <a:lnTo>
                  <a:pt x="1275461" y="293878"/>
                </a:lnTo>
                <a:lnTo>
                  <a:pt x="1275461" y="289687"/>
                </a:lnTo>
                <a:lnTo>
                  <a:pt x="1275461" y="277063"/>
                </a:lnTo>
                <a:lnTo>
                  <a:pt x="1275461" y="12700"/>
                </a:lnTo>
                <a:lnTo>
                  <a:pt x="1275461" y="6350"/>
                </a:lnTo>
                <a:lnTo>
                  <a:pt x="1275461" y="0"/>
                </a:lnTo>
                <a:lnTo>
                  <a:pt x="9144" y="0"/>
                </a:lnTo>
                <a:lnTo>
                  <a:pt x="9144" y="12700"/>
                </a:lnTo>
                <a:lnTo>
                  <a:pt x="1262761" y="12700"/>
                </a:lnTo>
                <a:lnTo>
                  <a:pt x="1262888" y="277063"/>
                </a:lnTo>
                <a:lnTo>
                  <a:pt x="1269174" y="284251"/>
                </a:lnTo>
                <a:lnTo>
                  <a:pt x="1262761" y="276923"/>
                </a:lnTo>
                <a:lnTo>
                  <a:pt x="1229487" y="238887"/>
                </a:lnTo>
                <a:lnTo>
                  <a:pt x="1227201" y="236347"/>
                </a:lnTo>
                <a:lnTo>
                  <a:pt x="1223137" y="235966"/>
                </a:lnTo>
                <a:lnTo>
                  <a:pt x="1220597" y="238379"/>
                </a:lnTo>
                <a:lnTo>
                  <a:pt x="1217930" y="240665"/>
                </a:lnTo>
                <a:lnTo>
                  <a:pt x="1217676" y="244602"/>
                </a:lnTo>
                <a:lnTo>
                  <a:pt x="1219962" y="247269"/>
                </a:lnTo>
                <a:lnTo>
                  <a:pt x="1269111" y="303530"/>
                </a:lnTo>
                <a:lnTo>
                  <a:pt x="1277556" y="293878"/>
                </a:lnTo>
                <a:lnTo>
                  <a:pt x="1318387" y="247269"/>
                </a:lnTo>
                <a:lnTo>
                  <a:pt x="1320673" y="244602"/>
                </a:lnTo>
                <a:close/>
              </a:path>
              <a:path w="2502534" h="1780539">
                <a:moveTo>
                  <a:pt x="2502281" y="1728470"/>
                </a:moveTo>
                <a:lnTo>
                  <a:pt x="2494965" y="1722120"/>
                </a:lnTo>
                <a:lnTo>
                  <a:pt x="2445893" y="1679448"/>
                </a:lnTo>
                <a:lnTo>
                  <a:pt x="2443226" y="1677162"/>
                </a:lnTo>
                <a:lnTo>
                  <a:pt x="2439289" y="1677416"/>
                </a:lnTo>
                <a:lnTo>
                  <a:pt x="2437003" y="1680083"/>
                </a:lnTo>
                <a:lnTo>
                  <a:pt x="2434590" y="1682623"/>
                </a:lnTo>
                <a:lnTo>
                  <a:pt x="2434971" y="1686687"/>
                </a:lnTo>
                <a:lnTo>
                  <a:pt x="2437511" y="1688973"/>
                </a:lnTo>
                <a:lnTo>
                  <a:pt x="2475649" y="1722170"/>
                </a:lnTo>
                <a:lnTo>
                  <a:pt x="0" y="1729232"/>
                </a:lnTo>
                <a:lnTo>
                  <a:pt x="0" y="1741932"/>
                </a:lnTo>
                <a:lnTo>
                  <a:pt x="2475814" y="1734870"/>
                </a:lnTo>
                <a:lnTo>
                  <a:pt x="2437765" y="1768348"/>
                </a:lnTo>
                <a:lnTo>
                  <a:pt x="2435225" y="1770634"/>
                </a:lnTo>
                <a:lnTo>
                  <a:pt x="2434971" y="1774698"/>
                </a:lnTo>
                <a:lnTo>
                  <a:pt x="2437257" y="1777238"/>
                </a:lnTo>
                <a:lnTo>
                  <a:pt x="2439543" y="1779905"/>
                </a:lnTo>
                <a:lnTo>
                  <a:pt x="2443607" y="1780159"/>
                </a:lnTo>
                <a:lnTo>
                  <a:pt x="2446147" y="1777873"/>
                </a:lnTo>
                <a:lnTo>
                  <a:pt x="2502281" y="172847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8664702" y="4637023"/>
            <a:ext cx="2863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05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050" spc="-5" i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050" i="1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700017" y="1664461"/>
            <a:ext cx="5196840" cy="4919980"/>
            <a:chOff x="3700017" y="1664461"/>
            <a:chExt cx="5196840" cy="4919980"/>
          </a:xfrm>
        </p:grpSpPr>
        <p:sp>
          <p:nvSpPr>
            <p:cNvPr id="45" name="object 45"/>
            <p:cNvSpPr/>
            <p:nvPr/>
          </p:nvSpPr>
          <p:spPr>
            <a:xfrm>
              <a:off x="3700018" y="1664461"/>
              <a:ext cx="5196840" cy="2821305"/>
            </a:xfrm>
            <a:custGeom>
              <a:avLst/>
              <a:gdLst/>
              <a:ahLst/>
              <a:cxnLst/>
              <a:rect l="l" t="t" r="r" b="b"/>
              <a:pathLst>
                <a:path w="5196840" h="2821304">
                  <a:moveTo>
                    <a:pt x="1003681" y="51562"/>
                  </a:moveTo>
                  <a:lnTo>
                    <a:pt x="996429" y="45212"/>
                  </a:lnTo>
                  <a:lnTo>
                    <a:pt x="947420" y="2286"/>
                  </a:lnTo>
                  <a:lnTo>
                    <a:pt x="944880" y="0"/>
                  </a:lnTo>
                  <a:lnTo>
                    <a:pt x="940816" y="254"/>
                  </a:lnTo>
                  <a:lnTo>
                    <a:pt x="936244" y="5588"/>
                  </a:lnTo>
                  <a:lnTo>
                    <a:pt x="936498" y="9525"/>
                  </a:lnTo>
                  <a:lnTo>
                    <a:pt x="939165" y="11938"/>
                  </a:lnTo>
                  <a:lnTo>
                    <a:pt x="977176" y="45212"/>
                  </a:lnTo>
                  <a:lnTo>
                    <a:pt x="0" y="45212"/>
                  </a:lnTo>
                  <a:lnTo>
                    <a:pt x="0" y="644906"/>
                  </a:lnTo>
                  <a:lnTo>
                    <a:pt x="12700" y="644906"/>
                  </a:lnTo>
                  <a:lnTo>
                    <a:pt x="12700" y="57912"/>
                  </a:lnTo>
                  <a:lnTo>
                    <a:pt x="977176" y="57912"/>
                  </a:lnTo>
                  <a:lnTo>
                    <a:pt x="939165" y="91186"/>
                  </a:lnTo>
                  <a:lnTo>
                    <a:pt x="936498" y="93599"/>
                  </a:lnTo>
                  <a:lnTo>
                    <a:pt x="936244" y="97536"/>
                  </a:lnTo>
                  <a:lnTo>
                    <a:pt x="940816" y="102870"/>
                  </a:lnTo>
                  <a:lnTo>
                    <a:pt x="944880" y="103124"/>
                  </a:lnTo>
                  <a:lnTo>
                    <a:pt x="947420" y="100838"/>
                  </a:lnTo>
                  <a:lnTo>
                    <a:pt x="996429" y="57912"/>
                  </a:lnTo>
                  <a:lnTo>
                    <a:pt x="1003681" y="51562"/>
                  </a:lnTo>
                  <a:close/>
                </a:path>
                <a:path w="5196840" h="2821304">
                  <a:moveTo>
                    <a:pt x="3272282" y="1427607"/>
                  </a:moveTo>
                  <a:lnTo>
                    <a:pt x="3265030" y="1421257"/>
                  </a:lnTo>
                  <a:lnTo>
                    <a:pt x="3216021" y="1378331"/>
                  </a:lnTo>
                  <a:lnTo>
                    <a:pt x="3213481" y="1376045"/>
                  </a:lnTo>
                  <a:lnTo>
                    <a:pt x="3209417" y="1376299"/>
                  </a:lnTo>
                  <a:lnTo>
                    <a:pt x="3204845" y="1381633"/>
                  </a:lnTo>
                  <a:lnTo>
                    <a:pt x="3205099" y="1385570"/>
                  </a:lnTo>
                  <a:lnTo>
                    <a:pt x="3207766" y="1387983"/>
                  </a:lnTo>
                  <a:lnTo>
                    <a:pt x="3245777" y="1421257"/>
                  </a:lnTo>
                  <a:lnTo>
                    <a:pt x="2408428" y="1421257"/>
                  </a:lnTo>
                  <a:lnTo>
                    <a:pt x="2408428" y="987552"/>
                  </a:lnTo>
                  <a:lnTo>
                    <a:pt x="2408428" y="981202"/>
                  </a:lnTo>
                  <a:lnTo>
                    <a:pt x="2408428" y="974852"/>
                  </a:lnTo>
                  <a:lnTo>
                    <a:pt x="1531874" y="974852"/>
                  </a:lnTo>
                  <a:lnTo>
                    <a:pt x="1531874" y="987552"/>
                  </a:lnTo>
                  <a:lnTo>
                    <a:pt x="2395728" y="987552"/>
                  </a:lnTo>
                  <a:lnTo>
                    <a:pt x="2395728" y="1433957"/>
                  </a:lnTo>
                  <a:lnTo>
                    <a:pt x="3245777" y="1433957"/>
                  </a:lnTo>
                  <a:lnTo>
                    <a:pt x="3207766" y="1467231"/>
                  </a:lnTo>
                  <a:lnTo>
                    <a:pt x="3205099" y="1469644"/>
                  </a:lnTo>
                  <a:lnTo>
                    <a:pt x="3204845" y="1473581"/>
                  </a:lnTo>
                  <a:lnTo>
                    <a:pt x="3209417" y="1478915"/>
                  </a:lnTo>
                  <a:lnTo>
                    <a:pt x="3213481" y="1479169"/>
                  </a:lnTo>
                  <a:lnTo>
                    <a:pt x="3216021" y="1476883"/>
                  </a:lnTo>
                  <a:lnTo>
                    <a:pt x="3265030" y="1433957"/>
                  </a:lnTo>
                  <a:lnTo>
                    <a:pt x="3272282" y="1427607"/>
                  </a:lnTo>
                  <a:close/>
                </a:path>
                <a:path w="5196840" h="2821304">
                  <a:moveTo>
                    <a:pt x="3719449" y="471170"/>
                  </a:moveTo>
                  <a:lnTo>
                    <a:pt x="3719195" y="467233"/>
                  </a:lnTo>
                  <a:lnTo>
                    <a:pt x="3716528" y="464947"/>
                  </a:lnTo>
                  <a:lnTo>
                    <a:pt x="3713988" y="462534"/>
                  </a:lnTo>
                  <a:lnTo>
                    <a:pt x="3709924" y="462788"/>
                  </a:lnTo>
                  <a:lnTo>
                    <a:pt x="3707638" y="465455"/>
                  </a:lnTo>
                  <a:lnTo>
                    <a:pt x="3674364" y="503491"/>
                  </a:lnTo>
                  <a:lnTo>
                    <a:pt x="3674237" y="503631"/>
                  </a:lnTo>
                  <a:lnTo>
                    <a:pt x="3674364" y="57912"/>
                  </a:lnTo>
                  <a:lnTo>
                    <a:pt x="3674364" y="51562"/>
                  </a:lnTo>
                  <a:lnTo>
                    <a:pt x="3674364" y="45212"/>
                  </a:lnTo>
                  <a:lnTo>
                    <a:pt x="1675130" y="45212"/>
                  </a:lnTo>
                  <a:lnTo>
                    <a:pt x="1675130" y="57912"/>
                  </a:lnTo>
                  <a:lnTo>
                    <a:pt x="3661664" y="57912"/>
                  </a:lnTo>
                  <a:lnTo>
                    <a:pt x="3661664" y="503631"/>
                  </a:lnTo>
                  <a:lnTo>
                    <a:pt x="3661664" y="520446"/>
                  </a:lnTo>
                  <a:lnTo>
                    <a:pt x="3661537" y="503491"/>
                  </a:lnTo>
                  <a:lnTo>
                    <a:pt x="3628263" y="465455"/>
                  </a:lnTo>
                  <a:lnTo>
                    <a:pt x="3625977" y="462788"/>
                  </a:lnTo>
                  <a:lnTo>
                    <a:pt x="3621913" y="462534"/>
                  </a:lnTo>
                  <a:lnTo>
                    <a:pt x="3619373" y="464947"/>
                  </a:lnTo>
                  <a:lnTo>
                    <a:pt x="3616706" y="467233"/>
                  </a:lnTo>
                  <a:lnTo>
                    <a:pt x="3616452" y="471170"/>
                  </a:lnTo>
                  <a:lnTo>
                    <a:pt x="3618738" y="473837"/>
                  </a:lnTo>
                  <a:lnTo>
                    <a:pt x="3668014" y="530098"/>
                  </a:lnTo>
                  <a:lnTo>
                    <a:pt x="3676434" y="520446"/>
                  </a:lnTo>
                  <a:lnTo>
                    <a:pt x="3717163" y="473837"/>
                  </a:lnTo>
                  <a:lnTo>
                    <a:pt x="3719449" y="471170"/>
                  </a:lnTo>
                  <a:close/>
                </a:path>
                <a:path w="5196840" h="2821304">
                  <a:moveTo>
                    <a:pt x="5196586" y="2640838"/>
                  </a:moveTo>
                  <a:lnTo>
                    <a:pt x="5183886" y="2640838"/>
                  </a:lnTo>
                  <a:lnTo>
                    <a:pt x="5183886" y="2724531"/>
                  </a:lnTo>
                  <a:lnTo>
                    <a:pt x="3592068" y="2724531"/>
                  </a:lnTo>
                  <a:lnTo>
                    <a:pt x="3592068" y="2794317"/>
                  </a:lnTo>
                  <a:lnTo>
                    <a:pt x="3558794" y="2756281"/>
                  </a:lnTo>
                  <a:lnTo>
                    <a:pt x="3556381" y="2753614"/>
                  </a:lnTo>
                  <a:lnTo>
                    <a:pt x="3552444" y="2753360"/>
                  </a:lnTo>
                  <a:lnTo>
                    <a:pt x="3547110" y="2757932"/>
                  </a:lnTo>
                  <a:lnTo>
                    <a:pt x="3546856" y="2761996"/>
                  </a:lnTo>
                  <a:lnTo>
                    <a:pt x="3549142" y="2764536"/>
                  </a:lnTo>
                  <a:lnTo>
                    <a:pt x="3598418" y="2820797"/>
                  </a:lnTo>
                  <a:lnTo>
                    <a:pt x="3606749" y="2811272"/>
                  </a:lnTo>
                  <a:lnTo>
                    <a:pt x="3647694" y="2764536"/>
                  </a:lnTo>
                  <a:lnTo>
                    <a:pt x="3649980" y="2761996"/>
                  </a:lnTo>
                  <a:lnTo>
                    <a:pt x="3649726" y="2757932"/>
                  </a:lnTo>
                  <a:lnTo>
                    <a:pt x="3644392" y="2753360"/>
                  </a:lnTo>
                  <a:lnTo>
                    <a:pt x="3640455" y="2753614"/>
                  </a:lnTo>
                  <a:lnTo>
                    <a:pt x="3638042" y="2756281"/>
                  </a:lnTo>
                  <a:lnTo>
                    <a:pt x="3604768" y="2794317"/>
                  </a:lnTo>
                  <a:lnTo>
                    <a:pt x="3604768" y="2737231"/>
                  </a:lnTo>
                  <a:lnTo>
                    <a:pt x="5196586" y="2737231"/>
                  </a:lnTo>
                  <a:lnTo>
                    <a:pt x="5196586" y="2724531"/>
                  </a:lnTo>
                  <a:lnTo>
                    <a:pt x="5196586" y="2640838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095527" y="6124287"/>
              <a:ext cx="459740" cy="459740"/>
            </a:xfrm>
            <a:custGeom>
              <a:avLst/>
              <a:gdLst/>
              <a:ahLst/>
              <a:cxnLst/>
              <a:rect l="l" t="t" r="r" b="b"/>
              <a:pathLst>
                <a:path w="459740" h="459740">
                  <a:moveTo>
                    <a:pt x="229602" y="188029"/>
                  </a:moveTo>
                  <a:lnTo>
                    <a:pt x="259579" y="194021"/>
                  </a:lnTo>
                  <a:lnTo>
                    <a:pt x="284086" y="210349"/>
                  </a:lnTo>
                  <a:lnTo>
                    <a:pt x="300623" y="234545"/>
                  </a:lnTo>
                  <a:lnTo>
                    <a:pt x="306691" y="264138"/>
                  </a:lnTo>
                  <a:lnTo>
                    <a:pt x="304250" y="283170"/>
                  </a:lnTo>
                  <a:lnTo>
                    <a:pt x="297339" y="300444"/>
                  </a:lnTo>
                  <a:lnTo>
                    <a:pt x="286568" y="315355"/>
                  </a:lnTo>
                  <a:lnTo>
                    <a:pt x="272560" y="327293"/>
                  </a:lnTo>
                  <a:lnTo>
                    <a:pt x="305757" y="346125"/>
                  </a:lnTo>
                  <a:lnTo>
                    <a:pt x="331893" y="374044"/>
                  </a:lnTo>
                  <a:lnTo>
                    <a:pt x="349009" y="409059"/>
                  </a:lnTo>
                  <a:lnTo>
                    <a:pt x="355150" y="449180"/>
                  </a:lnTo>
                  <a:lnTo>
                    <a:pt x="355150" y="454957"/>
                  </a:lnTo>
                  <a:lnTo>
                    <a:pt x="350467" y="459626"/>
                  </a:lnTo>
                  <a:lnTo>
                    <a:pt x="109121" y="459626"/>
                  </a:lnTo>
                  <a:lnTo>
                    <a:pt x="104456" y="454957"/>
                  </a:lnTo>
                  <a:lnTo>
                    <a:pt x="104456" y="449180"/>
                  </a:lnTo>
                  <a:lnTo>
                    <a:pt x="105786" y="438734"/>
                  </a:lnTo>
                  <a:lnTo>
                    <a:pt x="333780" y="438734"/>
                  </a:lnTo>
                  <a:lnTo>
                    <a:pt x="323023" y="400063"/>
                  </a:lnTo>
                  <a:lnTo>
                    <a:pt x="300224" y="368795"/>
                  </a:lnTo>
                  <a:lnTo>
                    <a:pt x="268209" y="347874"/>
                  </a:lnTo>
                  <a:lnTo>
                    <a:pt x="229802" y="340247"/>
                  </a:lnTo>
                  <a:lnTo>
                    <a:pt x="162406" y="340247"/>
                  </a:lnTo>
                  <a:lnTo>
                    <a:pt x="165423" y="337766"/>
                  </a:lnTo>
                  <a:lnTo>
                    <a:pt x="172186" y="333561"/>
                  </a:lnTo>
                  <a:lnTo>
                    <a:pt x="179315" y="330096"/>
                  </a:lnTo>
                  <a:lnTo>
                    <a:pt x="186680" y="327302"/>
                  </a:lnTo>
                  <a:lnTo>
                    <a:pt x="177356" y="319354"/>
                  </a:lnTo>
                  <a:lnTo>
                    <a:pt x="229602" y="319354"/>
                  </a:lnTo>
                  <a:lnTo>
                    <a:pt x="251460" y="315009"/>
                  </a:lnTo>
                  <a:lnTo>
                    <a:pt x="269325" y="303165"/>
                  </a:lnTo>
                  <a:lnTo>
                    <a:pt x="281378" y="285612"/>
                  </a:lnTo>
                  <a:lnTo>
                    <a:pt x="285799" y="264138"/>
                  </a:lnTo>
                  <a:lnTo>
                    <a:pt x="281378" y="242664"/>
                  </a:lnTo>
                  <a:lnTo>
                    <a:pt x="269325" y="225111"/>
                  </a:lnTo>
                  <a:lnTo>
                    <a:pt x="251460" y="213267"/>
                  </a:lnTo>
                  <a:lnTo>
                    <a:pt x="229602" y="208922"/>
                  </a:lnTo>
                  <a:lnTo>
                    <a:pt x="177280" y="208922"/>
                  </a:lnTo>
                  <a:lnTo>
                    <a:pt x="199637" y="194021"/>
                  </a:lnTo>
                  <a:lnTo>
                    <a:pt x="229602" y="188029"/>
                  </a:lnTo>
                  <a:close/>
                </a:path>
                <a:path w="459740" h="459740">
                  <a:moveTo>
                    <a:pt x="162406" y="340247"/>
                  </a:moveTo>
                  <a:lnTo>
                    <a:pt x="229802" y="340247"/>
                  </a:lnTo>
                  <a:lnTo>
                    <a:pt x="215786" y="341227"/>
                  </a:lnTo>
                  <a:lnTo>
                    <a:pt x="202093" y="344132"/>
                  </a:lnTo>
                  <a:lnTo>
                    <a:pt x="156904" y="371203"/>
                  </a:lnTo>
                  <a:lnTo>
                    <a:pt x="131067" y="413798"/>
                  </a:lnTo>
                  <a:lnTo>
                    <a:pt x="125834" y="438734"/>
                  </a:lnTo>
                  <a:lnTo>
                    <a:pt x="105786" y="438734"/>
                  </a:lnTo>
                  <a:lnTo>
                    <a:pt x="108692" y="415917"/>
                  </a:lnTo>
                  <a:lnTo>
                    <a:pt x="120834" y="385219"/>
                  </a:lnTo>
                  <a:lnTo>
                    <a:pt x="140029" y="358648"/>
                  </a:lnTo>
                  <a:lnTo>
                    <a:pt x="162406" y="340247"/>
                  </a:lnTo>
                  <a:close/>
                </a:path>
                <a:path w="459740" h="459740">
                  <a:moveTo>
                    <a:pt x="177280" y="208922"/>
                  </a:moveTo>
                  <a:lnTo>
                    <a:pt x="229602" y="208922"/>
                  </a:lnTo>
                  <a:lnTo>
                    <a:pt x="207756" y="213267"/>
                  </a:lnTo>
                  <a:lnTo>
                    <a:pt x="189899" y="225111"/>
                  </a:lnTo>
                  <a:lnTo>
                    <a:pt x="177851" y="242664"/>
                  </a:lnTo>
                  <a:lnTo>
                    <a:pt x="173431" y="264138"/>
                  </a:lnTo>
                  <a:lnTo>
                    <a:pt x="177851" y="285612"/>
                  </a:lnTo>
                  <a:lnTo>
                    <a:pt x="189899" y="303165"/>
                  </a:lnTo>
                  <a:lnTo>
                    <a:pt x="207756" y="315009"/>
                  </a:lnTo>
                  <a:lnTo>
                    <a:pt x="229602" y="319354"/>
                  </a:lnTo>
                  <a:lnTo>
                    <a:pt x="177356" y="319354"/>
                  </a:lnTo>
                  <a:lnTo>
                    <a:pt x="172660" y="315350"/>
                  </a:lnTo>
                  <a:lnTo>
                    <a:pt x="161891" y="300439"/>
                  </a:lnTo>
                  <a:lnTo>
                    <a:pt x="154980" y="283166"/>
                  </a:lnTo>
                  <a:lnTo>
                    <a:pt x="152540" y="264138"/>
                  </a:lnTo>
                  <a:lnTo>
                    <a:pt x="158606" y="234545"/>
                  </a:lnTo>
                  <a:lnTo>
                    <a:pt x="175138" y="210349"/>
                  </a:lnTo>
                  <a:lnTo>
                    <a:pt x="177280" y="208922"/>
                  </a:lnTo>
                  <a:close/>
                </a:path>
                <a:path w="459740" h="459740">
                  <a:moveTo>
                    <a:pt x="334058" y="0"/>
                  </a:moveTo>
                  <a:lnTo>
                    <a:pt x="364035" y="5991"/>
                  </a:lnTo>
                  <a:lnTo>
                    <a:pt x="388542" y="22319"/>
                  </a:lnTo>
                  <a:lnTo>
                    <a:pt x="405080" y="46515"/>
                  </a:lnTo>
                  <a:lnTo>
                    <a:pt x="411148" y="76108"/>
                  </a:lnTo>
                  <a:lnTo>
                    <a:pt x="408707" y="95140"/>
                  </a:lnTo>
                  <a:lnTo>
                    <a:pt x="401795" y="112414"/>
                  </a:lnTo>
                  <a:lnTo>
                    <a:pt x="391024" y="127325"/>
                  </a:lnTo>
                  <a:lnTo>
                    <a:pt x="377097" y="139194"/>
                  </a:lnTo>
                  <a:lnTo>
                    <a:pt x="410212" y="158096"/>
                  </a:lnTo>
                  <a:lnTo>
                    <a:pt x="436347" y="186014"/>
                  </a:lnTo>
                  <a:lnTo>
                    <a:pt x="453464" y="221030"/>
                  </a:lnTo>
                  <a:lnTo>
                    <a:pt x="459605" y="261152"/>
                  </a:lnTo>
                  <a:lnTo>
                    <a:pt x="459605" y="266924"/>
                  </a:lnTo>
                  <a:lnTo>
                    <a:pt x="454926" y="271598"/>
                  </a:lnTo>
                  <a:lnTo>
                    <a:pt x="334258" y="271598"/>
                  </a:lnTo>
                  <a:lnTo>
                    <a:pt x="334258" y="250706"/>
                  </a:lnTo>
                  <a:lnTo>
                    <a:pt x="438234" y="250706"/>
                  </a:lnTo>
                  <a:lnTo>
                    <a:pt x="427478" y="212034"/>
                  </a:lnTo>
                  <a:lnTo>
                    <a:pt x="404680" y="180765"/>
                  </a:lnTo>
                  <a:lnTo>
                    <a:pt x="372664" y="159844"/>
                  </a:lnTo>
                  <a:lnTo>
                    <a:pt x="334258" y="152217"/>
                  </a:lnTo>
                  <a:lnTo>
                    <a:pt x="265869" y="152217"/>
                  </a:lnTo>
                  <a:lnTo>
                    <a:pt x="276642" y="145531"/>
                  </a:lnTo>
                  <a:lnTo>
                    <a:pt x="283771" y="142067"/>
                  </a:lnTo>
                  <a:lnTo>
                    <a:pt x="291135" y="139272"/>
                  </a:lnTo>
                  <a:lnTo>
                    <a:pt x="281811" y="131324"/>
                  </a:lnTo>
                  <a:lnTo>
                    <a:pt x="334058" y="131324"/>
                  </a:lnTo>
                  <a:lnTo>
                    <a:pt x="355916" y="126979"/>
                  </a:lnTo>
                  <a:lnTo>
                    <a:pt x="373780" y="115135"/>
                  </a:lnTo>
                  <a:lnTo>
                    <a:pt x="385833" y="97582"/>
                  </a:lnTo>
                  <a:lnTo>
                    <a:pt x="390255" y="76108"/>
                  </a:lnTo>
                  <a:lnTo>
                    <a:pt x="385833" y="54634"/>
                  </a:lnTo>
                  <a:lnTo>
                    <a:pt x="373780" y="37081"/>
                  </a:lnTo>
                  <a:lnTo>
                    <a:pt x="355916" y="25237"/>
                  </a:lnTo>
                  <a:lnTo>
                    <a:pt x="334058" y="20892"/>
                  </a:lnTo>
                  <a:lnTo>
                    <a:pt x="281736" y="20892"/>
                  </a:lnTo>
                  <a:lnTo>
                    <a:pt x="304092" y="5991"/>
                  </a:lnTo>
                  <a:lnTo>
                    <a:pt x="334058" y="0"/>
                  </a:lnTo>
                  <a:close/>
                </a:path>
                <a:path w="459740" h="459740">
                  <a:moveTo>
                    <a:pt x="57950" y="152217"/>
                  </a:moveTo>
                  <a:lnTo>
                    <a:pt x="125346" y="152217"/>
                  </a:lnTo>
                  <a:lnTo>
                    <a:pt x="111330" y="153197"/>
                  </a:lnTo>
                  <a:lnTo>
                    <a:pt x="97637" y="156102"/>
                  </a:lnTo>
                  <a:lnTo>
                    <a:pt x="52448" y="183173"/>
                  </a:lnTo>
                  <a:lnTo>
                    <a:pt x="26611" y="225770"/>
                  </a:lnTo>
                  <a:lnTo>
                    <a:pt x="21378" y="250706"/>
                  </a:lnTo>
                  <a:lnTo>
                    <a:pt x="125347" y="250706"/>
                  </a:lnTo>
                  <a:lnTo>
                    <a:pt x="125347" y="271598"/>
                  </a:lnTo>
                  <a:lnTo>
                    <a:pt x="4665" y="271598"/>
                  </a:lnTo>
                  <a:lnTo>
                    <a:pt x="0" y="266924"/>
                  </a:lnTo>
                  <a:lnTo>
                    <a:pt x="0" y="261152"/>
                  </a:lnTo>
                  <a:lnTo>
                    <a:pt x="4236" y="227887"/>
                  </a:lnTo>
                  <a:lnTo>
                    <a:pt x="16378" y="197188"/>
                  </a:lnTo>
                  <a:lnTo>
                    <a:pt x="35573" y="170617"/>
                  </a:lnTo>
                  <a:lnTo>
                    <a:pt x="57950" y="152217"/>
                  </a:lnTo>
                  <a:close/>
                </a:path>
                <a:path w="459740" h="459740">
                  <a:moveTo>
                    <a:pt x="265869" y="152217"/>
                  </a:moveTo>
                  <a:lnTo>
                    <a:pt x="334258" y="152217"/>
                  </a:lnTo>
                  <a:lnTo>
                    <a:pt x="320242" y="153197"/>
                  </a:lnTo>
                  <a:lnTo>
                    <a:pt x="306549" y="156102"/>
                  </a:lnTo>
                  <a:lnTo>
                    <a:pt x="272020" y="173483"/>
                  </a:lnTo>
                  <a:lnTo>
                    <a:pt x="267937" y="176983"/>
                  </a:lnTo>
                  <a:lnTo>
                    <a:pt x="254332" y="161139"/>
                  </a:lnTo>
                  <a:lnTo>
                    <a:pt x="259215" y="156944"/>
                  </a:lnTo>
                  <a:lnTo>
                    <a:pt x="264438" y="153105"/>
                  </a:lnTo>
                  <a:lnTo>
                    <a:pt x="265869" y="152217"/>
                  </a:lnTo>
                  <a:close/>
                </a:path>
                <a:path w="459740" h="459740">
                  <a:moveTo>
                    <a:pt x="125146" y="0"/>
                  </a:moveTo>
                  <a:lnTo>
                    <a:pt x="155123" y="5991"/>
                  </a:lnTo>
                  <a:lnTo>
                    <a:pt x="179630" y="22319"/>
                  </a:lnTo>
                  <a:lnTo>
                    <a:pt x="196167" y="46515"/>
                  </a:lnTo>
                  <a:lnTo>
                    <a:pt x="202234" y="76108"/>
                  </a:lnTo>
                  <a:lnTo>
                    <a:pt x="199789" y="95140"/>
                  </a:lnTo>
                  <a:lnTo>
                    <a:pt x="192921" y="112348"/>
                  </a:lnTo>
                  <a:lnTo>
                    <a:pt x="182191" y="127247"/>
                  </a:lnTo>
                  <a:lnTo>
                    <a:pt x="168225" y="139194"/>
                  </a:lnTo>
                  <a:lnTo>
                    <a:pt x="178099" y="143411"/>
                  </a:lnTo>
                  <a:lnTo>
                    <a:pt x="187606" y="148488"/>
                  </a:lnTo>
                  <a:lnTo>
                    <a:pt x="196683" y="154402"/>
                  </a:lnTo>
                  <a:lnTo>
                    <a:pt x="205264" y="161131"/>
                  </a:lnTo>
                  <a:lnTo>
                    <a:pt x="191658" y="176983"/>
                  </a:lnTo>
                  <a:lnTo>
                    <a:pt x="176837" y="166378"/>
                  </a:lnTo>
                  <a:lnTo>
                    <a:pt x="160572" y="158613"/>
                  </a:lnTo>
                  <a:lnTo>
                    <a:pt x="143273" y="153841"/>
                  </a:lnTo>
                  <a:lnTo>
                    <a:pt x="125346" y="152217"/>
                  </a:lnTo>
                  <a:lnTo>
                    <a:pt x="57950" y="152217"/>
                  </a:lnTo>
                  <a:lnTo>
                    <a:pt x="60967" y="149736"/>
                  </a:lnTo>
                  <a:lnTo>
                    <a:pt x="67730" y="145531"/>
                  </a:lnTo>
                  <a:lnTo>
                    <a:pt x="74859" y="142067"/>
                  </a:lnTo>
                  <a:lnTo>
                    <a:pt x="82224" y="139272"/>
                  </a:lnTo>
                  <a:lnTo>
                    <a:pt x="72899" y="131324"/>
                  </a:lnTo>
                  <a:lnTo>
                    <a:pt x="125146" y="131324"/>
                  </a:lnTo>
                  <a:lnTo>
                    <a:pt x="147004" y="126979"/>
                  </a:lnTo>
                  <a:lnTo>
                    <a:pt x="164869" y="115135"/>
                  </a:lnTo>
                  <a:lnTo>
                    <a:pt x="176922" y="97582"/>
                  </a:lnTo>
                  <a:lnTo>
                    <a:pt x="181343" y="76108"/>
                  </a:lnTo>
                  <a:lnTo>
                    <a:pt x="176921" y="54634"/>
                  </a:lnTo>
                  <a:lnTo>
                    <a:pt x="164869" y="37081"/>
                  </a:lnTo>
                  <a:lnTo>
                    <a:pt x="147004" y="25237"/>
                  </a:lnTo>
                  <a:lnTo>
                    <a:pt x="125146" y="20892"/>
                  </a:lnTo>
                  <a:lnTo>
                    <a:pt x="72824" y="20892"/>
                  </a:lnTo>
                  <a:lnTo>
                    <a:pt x="95181" y="5991"/>
                  </a:lnTo>
                  <a:lnTo>
                    <a:pt x="125146" y="0"/>
                  </a:lnTo>
                  <a:close/>
                </a:path>
                <a:path w="459740" h="459740">
                  <a:moveTo>
                    <a:pt x="281736" y="20892"/>
                  </a:moveTo>
                  <a:lnTo>
                    <a:pt x="334058" y="20892"/>
                  </a:lnTo>
                  <a:lnTo>
                    <a:pt x="312211" y="25237"/>
                  </a:lnTo>
                  <a:lnTo>
                    <a:pt x="294355" y="37081"/>
                  </a:lnTo>
                  <a:lnTo>
                    <a:pt x="282307" y="54634"/>
                  </a:lnTo>
                  <a:lnTo>
                    <a:pt x="277887" y="76108"/>
                  </a:lnTo>
                  <a:lnTo>
                    <a:pt x="282307" y="97582"/>
                  </a:lnTo>
                  <a:lnTo>
                    <a:pt x="294355" y="115135"/>
                  </a:lnTo>
                  <a:lnTo>
                    <a:pt x="312211" y="126979"/>
                  </a:lnTo>
                  <a:lnTo>
                    <a:pt x="334058" y="131324"/>
                  </a:lnTo>
                  <a:lnTo>
                    <a:pt x="281811" y="131324"/>
                  </a:lnTo>
                  <a:lnTo>
                    <a:pt x="277120" y="127325"/>
                  </a:lnTo>
                  <a:lnTo>
                    <a:pt x="266349" y="112414"/>
                  </a:lnTo>
                  <a:lnTo>
                    <a:pt x="259431" y="95101"/>
                  </a:lnTo>
                  <a:lnTo>
                    <a:pt x="256995" y="76108"/>
                  </a:lnTo>
                  <a:lnTo>
                    <a:pt x="263062" y="46515"/>
                  </a:lnTo>
                  <a:lnTo>
                    <a:pt x="279594" y="22319"/>
                  </a:lnTo>
                  <a:lnTo>
                    <a:pt x="281736" y="20892"/>
                  </a:lnTo>
                  <a:close/>
                </a:path>
                <a:path w="459740" h="459740">
                  <a:moveTo>
                    <a:pt x="72824" y="20892"/>
                  </a:moveTo>
                  <a:lnTo>
                    <a:pt x="125146" y="20892"/>
                  </a:lnTo>
                  <a:lnTo>
                    <a:pt x="103300" y="25237"/>
                  </a:lnTo>
                  <a:lnTo>
                    <a:pt x="85443" y="37081"/>
                  </a:lnTo>
                  <a:lnTo>
                    <a:pt x="73395" y="54634"/>
                  </a:lnTo>
                  <a:lnTo>
                    <a:pt x="68975" y="76108"/>
                  </a:lnTo>
                  <a:lnTo>
                    <a:pt x="73395" y="97582"/>
                  </a:lnTo>
                  <a:lnTo>
                    <a:pt x="85443" y="115135"/>
                  </a:lnTo>
                  <a:lnTo>
                    <a:pt x="103300" y="126979"/>
                  </a:lnTo>
                  <a:lnTo>
                    <a:pt x="125146" y="131324"/>
                  </a:lnTo>
                  <a:lnTo>
                    <a:pt x="72899" y="131324"/>
                  </a:lnTo>
                  <a:lnTo>
                    <a:pt x="68208" y="127325"/>
                  </a:lnTo>
                  <a:lnTo>
                    <a:pt x="57437" y="112414"/>
                  </a:lnTo>
                  <a:lnTo>
                    <a:pt x="50519" y="95101"/>
                  </a:lnTo>
                  <a:lnTo>
                    <a:pt x="48084" y="76108"/>
                  </a:lnTo>
                  <a:lnTo>
                    <a:pt x="54150" y="46515"/>
                  </a:lnTo>
                  <a:lnTo>
                    <a:pt x="70682" y="22319"/>
                  </a:lnTo>
                  <a:lnTo>
                    <a:pt x="72824" y="208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269352" y="5705868"/>
              <a:ext cx="103505" cy="389890"/>
            </a:xfrm>
            <a:custGeom>
              <a:avLst/>
              <a:gdLst/>
              <a:ahLst/>
              <a:cxnLst/>
              <a:rect l="l" t="t" r="r" b="b"/>
              <a:pathLst>
                <a:path w="103504" h="389889">
                  <a:moveTo>
                    <a:pt x="50776" y="19324"/>
                  </a:moveTo>
                  <a:lnTo>
                    <a:pt x="44508" y="26750"/>
                  </a:lnTo>
                  <a:lnTo>
                    <a:pt x="51180" y="389762"/>
                  </a:lnTo>
                  <a:lnTo>
                    <a:pt x="63880" y="389534"/>
                  </a:lnTo>
                  <a:lnTo>
                    <a:pt x="57206" y="26391"/>
                  </a:lnTo>
                  <a:lnTo>
                    <a:pt x="50776" y="19324"/>
                  </a:lnTo>
                  <a:close/>
                </a:path>
                <a:path w="103504" h="389889">
                  <a:moveTo>
                    <a:pt x="50419" y="0"/>
                  </a:moveTo>
                  <a:lnTo>
                    <a:pt x="2286" y="57150"/>
                  </a:lnTo>
                  <a:lnTo>
                    <a:pt x="0" y="59829"/>
                  </a:lnTo>
                  <a:lnTo>
                    <a:pt x="253" y="63842"/>
                  </a:lnTo>
                  <a:lnTo>
                    <a:pt x="3048" y="66103"/>
                  </a:lnTo>
                  <a:lnTo>
                    <a:pt x="5715" y="68364"/>
                  </a:lnTo>
                  <a:lnTo>
                    <a:pt x="9651" y="68021"/>
                  </a:lnTo>
                  <a:lnTo>
                    <a:pt x="13202" y="63842"/>
                  </a:lnTo>
                  <a:lnTo>
                    <a:pt x="44508" y="26750"/>
                  </a:lnTo>
                  <a:lnTo>
                    <a:pt x="44196" y="9753"/>
                  </a:lnTo>
                  <a:lnTo>
                    <a:pt x="56896" y="9525"/>
                  </a:lnTo>
                  <a:lnTo>
                    <a:pt x="59074" y="9525"/>
                  </a:lnTo>
                  <a:lnTo>
                    <a:pt x="50419" y="0"/>
                  </a:lnTo>
                  <a:close/>
                </a:path>
                <a:path w="103504" h="389889">
                  <a:moveTo>
                    <a:pt x="59074" y="9525"/>
                  </a:moveTo>
                  <a:lnTo>
                    <a:pt x="56896" y="9525"/>
                  </a:lnTo>
                  <a:lnTo>
                    <a:pt x="57206" y="26391"/>
                  </a:lnTo>
                  <a:lnTo>
                    <a:pt x="91313" y="63881"/>
                  </a:lnTo>
                  <a:lnTo>
                    <a:pt x="93599" y="66471"/>
                  </a:lnTo>
                  <a:lnTo>
                    <a:pt x="97663" y="66675"/>
                  </a:lnTo>
                  <a:lnTo>
                    <a:pt x="100202" y="64312"/>
                  </a:lnTo>
                  <a:lnTo>
                    <a:pt x="102870" y="61950"/>
                  </a:lnTo>
                  <a:lnTo>
                    <a:pt x="102997" y="57937"/>
                  </a:lnTo>
                  <a:lnTo>
                    <a:pt x="100711" y="55346"/>
                  </a:lnTo>
                  <a:lnTo>
                    <a:pt x="59074" y="9525"/>
                  </a:lnTo>
                  <a:close/>
                </a:path>
                <a:path w="103504" h="389889">
                  <a:moveTo>
                    <a:pt x="56896" y="9525"/>
                  </a:moveTo>
                  <a:lnTo>
                    <a:pt x="44196" y="9753"/>
                  </a:lnTo>
                  <a:lnTo>
                    <a:pt x="44508" y="26750"/>
                  </a:lnTo>
                  <a:lnTo>
                    <a:pt x="50776" y="19324"/>
                  </a:lnTo>
                  <a:lnTo>
                    <a:pt x="45847" y="13906"/>
                  </a:lnTo>
                  <a:lnTo>
                    <a:pt x="55499" y="13728"/>
                  </a:lnTo>
                  <a:lnTo>
                    <a:pt x="56973" y="13728"/>
                  </a:lnTo>
                  <a:lnTo>
                    <a:pt x="56896" y="9525"/>
                  </a:lnTo>
                  <a:close/>
                </a:path>
                <a:path w="103504" h="389889">
                  <a:moveTo>
                    <a:pt x="56973" y="13728"/>
                  </a:moveTo>
                  <a:lnTo>
                    <a:pt x="55499" y="13728"/>
                  </a:lnTo>
                  <a:lnTo>
                    <a:pt x="50776" y="19324"/>
                  </a:lnTo>
                  <a:lnTo>
                    <a:pt x="57206" y="26391"/>
                  </a:lnTo>
                  <a:lnTo>
                    <a:pt x="56973" y="13728"/>
                  </a:lnTo>
                  <a:close/>
                </a:path>
                <a:path w="103504" h="389889">
                  <a:moveTo>
                    <a:pt x="55499" y="13728"/>
                  </a:moveTo>
                  <a:lnTo>
                    <a:pt x="45847" y="13906"/>
                  </a:lnTo>
                  <a:lnTo>
                    <a:pt x="50776" y="19324"/>
                  </a:lnTo>
                  <a:lnTo>
                    <a:pt x="55499" y="13728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6863333" y="6581952"/>
            <a:ext cx="95504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r>
              <a:rPr dirty="0" sz="105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34157" y="2443429"/>
            <a:ext cx="53975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05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050" spc="-5" i="1">
                <a:solidFill>
                  <a:srgbClr val="FFFFFF"/>
                </a:solidFill>
                <a:latin typeface="Arial"/>
                <a:cs typeface="Arial"/>
              </a:rPr>
              <a:t>tr</a:t>
            </a:r>
            <a:r>
              <a:rPr dirty="0" sz="1050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050" i="1">
                <a:solidFill>
                  <a:srgbClr val="FFFFFF"/>
                </a:solidFill>
                <a:latin typeface="Arial"/>
                <a:cs typeface="Arial"/>
              </a:rPr>
              <a:t>eves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569430" y="3933254"/>
            <a:ext cx="3262629" cy="1242695"/>
            <a:chOff x="1569430" y="3933254"/>
            <a:chExt cx="3262629" cy="1242695"/>
          </a:xfrm>
        </p:grpSpPr>
        <p:sp>
          <p:nvSpPr>
            <p:cNvPr id="51" name="object 51"/>
            <p:cNvSpPr/>
            <p:nvPr/>
          </p:nvSpPr>
          <p:spPr>
            <a:xfrm>
              <a:off x="3308695" y="3933254"/>
              <a:ext cx="312420" cy="542290"/>
            </a:xfrm>
            <a:custGeom>
              <a:avLst/>
              <a:gdLst/>
              <a:ahLst/>
              <a:cxnLst/>
              <a:rect l="l" t="t" r="r" b="b"/>
              <a:pathLst>
                <a:path w="312420" h="542289">
                  <a:moveTo>
                    <a:pt x="294224" y="0"/>
                  </a:moveTo>
                  <a:lnTo>
                    <a:pt x="17977" y="0"/>
                  </a:lnTo>
                  <a:lnTo>
                    <a:pt x="0" y="18087"/>
                  </a:lnTo>
                  <a:lnTo>
                    <a:pt x="0" y="523789"/>
                  </a:lnTo>
                  <a:lnTo>
                    <a:pt x="294224" y="541863"/>
                  </a:lnTo>
                  <a:lnTo>
                    <a:pt x="301211" y="540441"/>
                  </a:lnTo>
                  <a:lnTo>
                    <a:pt x="306923" y="536566"/>
                  </a:lnTo>
                  <a:lnTo>
                    <a:pt x="310777" y="530821"/>
                  </a:lnTo>
                  <a:lnTo>
                    <a:pt x="312191" y="523790"/>
                  </a:lnTo>
                  <a:lnTo>
                    <a:pt x="312191" y="517240"/>
                  </a:lnTo>
                  <a:lnTo>
                    <a:pt x="24486" y="517240"/>
                  </a:lnTo>
                  <a:lnTo>
                    <a:pt x="24486" y="24622"/>
                  </a:lnTo>
                  <a:lnTo>
                    <a:pt x="312191" y="24623"/>
                  </a:lnTo>
                  <a:lnTo>
                    <a:pt x="312191" y="18087"/>
                  </a:lnTo>
                  <a:lnTo>
                    <a:pt x="310777" y="11054"/>
                  </a:lnTo>
                  <a:lnTo>
                    <a:pt x="306923" y="5304"/>
                  </a:lnTo>
                  <a:lnTo>
                    <a:pt x="301211" y="1423"/>
                  </a:lnTo>
                  <a:lnTo>
                    <a:pt x="294224" y="0"/>
                  </a:lnTo>
                  <a:close/>
                </a:path>
                <a:path w="312420" h="542289">
                  <a:moveTo>
                    <a:pt x="312191" y="24623"/>
                  </a:moveTo>
                  <a:lnTo>
                    <a:pt x="287705" y="24623"/>
                  </a:lnTo>
                  <a:lnTo>
                    <a:pt x="287705" y="517240"/>
                  </a:lnTo>
                  <a:lnTo>
                    <a:pt x="312191" y="517240"/>
                  </a:lnTo>
                  <a:lnTo>
                    <a:pt x="312191" y="24623"/>
                  </a:lnTo>
                  <a:close/>
                </a:path>
                <a:path w="312420" h="542289">
                  <a:moveTo>
                    <a:pt x="257893" y="215697"/>
                  </a:moveTo>
                  <a:lnTo>
                    <a:pt x="54319" y="215697"/>
                  </a:lnTo>
                  <a:lnTo>
                    <a:pt x="54319" y="240320"/>
                  </a:lnTo>
                  <a:lnTo>
                    <a:pt x="257893" y="240320"/>
                  </a:lnTo>
                  <a:lnTo>
                    <a:pt x="257893" y="215697"/>
                  </a:lnTo>
                  <a:close/>
                </a:path>
                <a:path w="312420" h="542289">
                  <a:moveTo>
                    <a:pt x="257893" y="162460"/>
                  </a:moveTo>
                  <a:lnTo>
                    <a:pt x="54319" y="162460"/>
                  </a:lnTo>
                  <a:lnTo>
                    <a:pt x="54319" y="187083"/>
                  </a:lnTo>
                  <a:lnTo>
                    <a:pt x="257893" y="187083"/>
                  </a:lnTo>
                  <a:lnTo>
                    <a:pt x="257893" y="162460"/>
                  </a:lnTo>
                  <a:close/>
                </a:path>
                <a:path w="312420" h="542289">
                  <a:moveTo>
                    <a:pt x="257893" y="107869"/>
                  </a:moveTo>
                  <a:lnTo>
                    <a:pt x="54319" y="107869"/>
                  </a:lnTo>
                  <a:lnTo>
                    <a:pt x="54319" y="132492"/>
                  </a:lnTo>
                  <a:lnTo>
                    <a:pt x="257893" y="132492"/>
                  </a:lnTo>
                  <a:lnTo>
                    <a:pt x="257893" y="107869"/>
                  </a:lnTo>
                  <a:close/>
                </a:path>
                <a:path w="312420" h="542289">
                  <a:moveTo>
                    <a:pt x="257892" y="55329"/>
                  </a:moveTo>
                  <a:lnTo>
                    <a:pt x="54319" y="55329"/>
                  </a:lnTo>
                  <a:lnTo>
                    <a:pt x="54319" y="79952"/>
                  </a:lnTo>
                  <a:lnTo>
                    <a:pt x="257893" y="79952"/>
                  </a:lnTo>
                  <a:lnTo>
                    <a:pt x="257892" y="553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767328" y="4148709"/>
              <a:ext cx="1064895" cy="103505"/>
            </a:xfrm>
            <a:custGeom>
              <a:avLst/>
              <a:gdLst/>
              <a:ahLst/>
              <a:cxnLst/>
              <a:rect l="l" t="t" r="r" b="b"/>
              <a:pathLst>
                <a:path w="1064895" h="103504">
                  <a:moveTo>
                    <a:pt x="1057118" y="45085"/>
                  </a:moveTo>
                  <a:lnTo>
                    <a:pt x="1054735" y="45085"/>
                  </a:lnTo>
                  <a:lnTo>
                    <a:pt x="1054862" y="57785"/>
                  </a:lnTo>
                  <a:lnTo>
                    <a:pt x="1037818" y="57803"/>
                  </a:lnTo>
                  <a:lnTo>
                    <a:pt x="999871" y="91186"/>
                  </a:lnTo>
                  <a:lnTo>
                    <a:pt x="997204" y="93472"/>
                  </a:lnTo>
                  <a:lnTo>
                    <a:pt x="996950" y="97536"/>
                  </a:lnTo>
                  <a:lnTo>
                    <a:pt x="999236" y="100076"/>
                  </a:lnTo>
                  <a:lnTo>
                    <a:pt x="1001522" y="102743"/>
                  </a:lnTo>
                  <a:lnTo>
                    <a:pt x="1005586" y="102997"/>
                  </a:lnTo>
                  <a:lnTo>
                    <a:pt x="1008252" y="100711"/>
                  </a:lnTo>
                  <a:lnTo>
                    <a:pt x="1064387" y="51435"/>
                  </a:lnTo>
                  <a:lnTo>
                    <a:pt x="1057118" y="45085"/>
                  </a:lnTo>
                  <a:close/>
                </a:path>
                <a:path w="1064895" h="103504">
                  <a:moveTo>
                    <a:pt x="1037792" y="45103"/>
                  </a:moveTo>
                  <a:lnTo>
                    <a:pt x="0" y="46228"/>
                  </a:lnTo>
                  <a:lnTo>
                    <a:pt x="0" y="58928"/>
                  </a:lnTo>
                  <a:lnTo>
                    <a:pt x="1037818" y="57803"/>
                  </a:lnTo>
                  <a:lnTo>
                    <a:pt x="1045043" y="51447"/>
                  </a:lnTo>
                  <a:lnTo>
                    <a:pt x="1037792" y="45103"/>
                  </a:lnTo>
                  <a:close/>
                </a:path>
                <a:path w="1064895" h="103504">
                  <a:moveTo>
                    <a:pt x="1045043" y="51447"/>
                  </a:moveTo>
                  <a:lnTo>
                    <a:pt x="1037818" y="57803"/>
                  </a:lnTo>
                  <a:lnTo>
                    <a:pt x="1054862" y="57785"/>
                  </a:lnTo>
                  <a:lnTo>
                    <a:pt x="1054846" y="56261"/>
                  </a:lnTo>
                  <a:lnTo>
                    <a:pt x="1050544" y="56261"/>
                  </a:lnTo>
                  <a:lnTo>
                    <a:pt x="1045043" y="51447"/>
                  </a:lnTo>
                  <a:close/>
                </a:path>
                <a:path w="1064895" h="103504">
                  <a:moveTo>
                    <a:pt x="1050544" y="46609"/>
                  </a:moveTo>
                  <a:lnTo>
                    <a:pt x="1045043" y="51447"/>
                  </a:lnTo>
                  <a:lnTo>
                    <a:pt x="1050544" y="56261"/>
                  </a:lnTo>
                  <a:lnTo>
                    <a:pt x="1050544" y="46609"/>
                  </a:lnTo>
                  <a:close/>
                </a:path>
                <a:path w="1064895" h="103504">
                  <a:moveTo>
                    <a:pt x="1054750" y="46609"/>
                  </a:moveTo>
                  <a:lnTo>
                    <a:pt x="1050544" y="46609"/>
                  </a:lnTo>
                  <a:lnTo>
                    <a:pt x="1050544" y="56261"/>
                  </a:lnTo>
                  <a:lnTo>
                    <a:pt x="1054846" y="56261"/>
                  </a:lnTo>
                  <a:lnTo>
                    <a:pt x="1054750" y="46609"/>
                  </a:lnTo>
                  <a:close/>
                </a:path>
                <a:path w="1064895" h="103504">
                  <a:moveTo>
                    <a:pt x="1054735" y="45085"/>
                  </a:moveTo>
                  <a:lnTo>
                    <a:pt x="1037792" y="45103"/>
                  </a:lnTo>
                  <a:lnTo>
                    <a:pt x="1045043" y="51447"/>
                  </a:lnTo>
                  <a:lnTo>
                    <a:pt x="1050544" y="46609"/>
                  </a:lnTo>
                  <a:lnTo>
                    <a:pt x="1054750" y="46609"/>
                  </a:lnTo>
                  <a:lnTo>
                    <a:pt x="1054735" y="45085"/>
                  </a:lnTo>
                  <a:close/>
                </a:path>
                <a:path w="1064895" h="103504">
                  <a:moveTo>
                    <a:pt x="1005459" y="0"/>
                  </a:moveTo>
                  <a:lnTo>
                    <a:pt x="1001395" y="254"/>
                  </a:lnTo>
                  <a:lnTo>
                    <a:pt x="999109" y="2921"/>
                  </a:lnTo>
                  <a:lnTo>
                    <a:pt x="996823" y="5461"/>
                  </a:lnTo>
                  <a:lnTo>
                    <a:pt x="997076" y="9525"/>
                  </a:lnTo>
                  <a:lnTo>
                    <a:pt x="999744" y="11811"/>
                  </a:lnTo>
                  <a:lnTo>
                    <a:pt x="1037792" y="45103"/>
                  </a:lnTo>
                  <a:lnTo>
                    <a:pt x="1057118" y="45085"/>
                  </a:lnTo>
                  <a:lnTo>
                    <a:pt x="1008126" y="2286"/>
                  </a:lnTo>
                  <a:lnTo>
                    <a:pt x="1005459" y="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569430" y="3976971"/>
              <a:ext cx="458470" cy="459740"/>
            </a:xfrm>
            <a:custGeom>
              <a:avLst/>
              <a:gdLst/>
              <a:ahLst/>
              <a:cxnLst/>
              <a:rect l="l" t="t" r="r" b="b"/>
              <a:pathLst>
                <a:path w="458469" h="459739">
                  <a:moveTo>
                    <a:pt x="228919" y="188029"/>
                  </a:moveTo>
                  <a:lnTo>
                    <a:pt x="258807" y="194021"/>
                  </a:lnTo>
                  <a:lnTo>
                    <a:pt x="283241" y="210349"/>
                  </a:lnTo>
                  <a:lnTo>
                    <a:pt x="299729" y="234545"/>
                  </a:lnTo>
                  <a:lnTo>
                    <a:pt x="305779" y="264138"/>
                  </a:lnTo>
                  <a:lnTo>
                    <a:pt x="303345" y="283170"/>
                  </a:lnTo>
                  <a:lnTo>
                    <a:pt x="296455" y="300444"/>
                  </a:lnTo>
                  <a:lnTo>
                    <a:pt x="285716" y="315355"/>
                  </a:lnTo>
                  <a:lnTo>
                    <a:pt x="271749" y="327293"/>
                  </a:lnTo>
                  <a:lnTo>
                    <a:pt x="304848" y="346125"/>
                  </a:lnTo>
                  <a:lnTo>
                    <a:pt x="330906" y="374044"/>
                  </a:lnTo>
                  <a:lnTo>
                    <a:pt x="347971" y="409059"/>
                  </a:lnTo>
                  <a:lnTo>
                    <a:pt x="354094" y="449180"/>
                  </a:lnTo>
                  <a:lnTo>
                    <a:pt x="354094" y="454957"/>
                  </a:lnTo>
                  <a:lnTo>
                    <a:pt x="349424" y="459626"/>
                  </a:lnTo>
                  <a:lnTo>
                    <a:pt x="108797" y="459626"/>
                  </a:lnTo>
                  <a:lnTo>
                    <a:pt x="104145" y="454957"/>
                  </a:lnTo>
                  <a:lnTo>
                    <a:pt x="104145" y="449180"/>
                  </a:lnTo>
                  <a:lnTo>
                    <a:pt x="105471" y="438734"/>
                  </a:lnTo>
                  <a:lnTo>
                    <a:pt x="332787" y="438734"/>
                  </a:lnTo>
                  <a:lnTo>
                    <a:pt x="322063" y="400063"/>
                  </a:lnTo>
                  <a:lnTo>
                    <a:pt x="299332" y="368795"/>
                  </a:lnTo>
                  <a:lnTo>
                    <a:pt x="267411" y="347874"/>
                  </a:lnTo>
                  <a:lnTo>
                    <a:pt x="229119" y="340247"/>
                  </a:lnTo>
                  <a:lnTo>
                    <a:pt x="161923" y="340247"/>
                  </a:lnTo>
                  <a:lnTo>
                    <a:pt x="164931" y="337766"/>
                  </a:lnTo>
                  <a:lnTo>
                    <a:pt x="171674" y="333561"/>
                  </a:lnTo>
                  <a:lnTo>
                    <a:pt x="178782" y="330096"/>
                  </a:lnTo>
                  <a:lnTo>
                    <a:pt x="186125" y="327302"/>
                  </a:lnTo>
                  <a:lnTo>
                    <a:pt x="176828" y="319354"/>
                  </a:lnTo>
                  <a:lnTo>
                    <a:pt x="228920" y="319354"/>
                  </a:lnTo>
                  <a:lnTo>
                    <a:pt x="268524" y="303165"/>
                  </a:lnTo>
                  <a:lnTo>
                    <a:pt x="284950" y="264138"/>
                  </a:lnTo>
                  <a:lnTo>
                    <a:pt x="280541" y="242664"/>
                  </a:lnTo>
                  <a:lnTo>
                    <a:pt x="268524" y="225111"/>
                  </a:lnTo>
                  <a:lnTo>
                    <a:pt x="250712" y="213267"/>
                  </a:lnTo>
                  <a:lnTo>
                    <a:pt x="228920" y="208922"/>
                  </a:lnTo>
                  <a:lnTo>
                    <a:pt x="176753" y="208922"/>
                  </a:lnTo>
                  <a:lnTo>
                    <a:pt x="199043" y="194021"/>
                  </a:lnTo>
                  <a:lnTo>
                    <a:pt x="228919" y="188029"/>
                  </a:lnTo>
                  <a:close/>
                </a:path>
                <a:path w="458469" h="459739">
                  <a:moveTo>
                    <a:pt x="161923" y="340247"/>
                  </a:moveTo>
                  <a:lnTo>
                    <a:pt x="229119" y="340247"/>
                  </a:lnTo>
                  <a:lnTo>
                    <a:pt x="215145" y="341227"/>
                  </a:lnTo>
                  <a:lnTo>
                    <a:pt x="201492" y="344132"/>
                  </a:lnTo>
                  <a:lnTo>
                    <a:pt x="156437" y="371203"/>
                  </a:lnTo>
                  <a:lnTo>
                    <a:pt x="130677" y="413798"/>
                  </a:lnTo>
                  <a:lnTo>
                    <a:pt x="125460" y="438734"/>
                  </a:lnTo>
                  <a:lnTo>
                    <a:pt x="105471" y="438734"/>
                  </a:lnTo>
                  <a:lnTo>
                    <a:pt x="108369" y="415917"/>
                  </a:lnTo>
                  <a:lnTo>
                    <a:pt x="120475" y="385219"/>
                  </a:lnTo>
                  <a:lnTo>
                    <a:pt x="139612" y="358648"/>
                  </a:lnTo>
                  <a:lnTo>
                    <a:pt x="161923" y="340247"/>
                  </a:lnTo>
                  <a:close/>
                </a:path>
                <a:path w="458469" h="459739">
                  <a:moveTo>
                    <a:pt x="176753" y="208922"/>
                  </a:moveTo>
                  <a:lnTo>
                    <a:pt x="228920" y="208922"/>
                  </a:lnTo>
                  <a:lnTo>
                    <a:pt x="207138" y="213267"/>
                  </a:lnTo>
                  <a:lnTo>
                    <a:pt x="189335" y="225111"/>
                  </a:lnTo>
                  <a:lnTo>
                    <a:pt x="177322" y="242664"/>
                  </a:lnTo>
                  <a:lnTo>
                    <a:pt x="172915" y="264138"/>
                  </a:lnTo>
                  <a:lnTo>
                    <a:pt x="177322" y="285612"/>
                  </a:lnTo>
                  <a:lnTo>
                    <a:pt x="189335" y="303165"/>
                  </a:lnTo>
                  <a:lnTo>
                    <a:pt x="207138" y="315009"/>
                  </a:lnTo>
                  <a:lnTo>
                    <a:pt x="228920" y="319354"/>
                  </a:lnTo>
                  <a:lnTo>
                    <a:pt x="176828" y="319354"/>
                  </a:lnTo>
                  <a:lnTo>
                    <a:pt x="172147" y="315350"/>
                  </a:lnTo>
                  <a:lnTo>
                    <a:pt x="161410" y="300439"/>
                  </a:lnTo>
                  <a:lnTo>
                    <a:pt x="154519" y="283166"/>
                  </a:lnTo>
                  <a:lnTo>
                    <a:pt x="152086" y="264138"/>
                  </a:lnTo>
                  <a:lnTo>
                    <a:pt x="158134" y="234545"/>
                  </a:lnTo>
                  <a:lnTo>
                    <a:pt x="174617" y="210349"/>
                  </a:lnTo>
                  <a:lnTo>
                    <a:pt x="176753" y="208922"/>
                  </a:lnTo>
                  <a:close/>
                </a:path>
                <a:path w="458469" h="459739">
                  <a:moveTo>
                    <a:pt x="333065" y="0"/>
                  </a:moveTo>
                  <a:lnTo>
                    <a:pt x="362953" y="5991"/>
                  </a:lnTo>
                  <a:lnTo>
                    <a:pt x="387387" y="22319"/>
                  </a:lnTo>
                  <a:lnTo>
                    <a:pt x="403876" y="46515"/>
                  </a:lnTo>
                  <a:lnTo>
                    <a:pt x="409926" y="76108"/>
                  </a:lnTo>
                  <a:lnTo>
                    <a:pt x="407492" y="95140"/>
                  </a:lnTo>
                  <a:lnTo>
                    <a:pt x="400601" y="112414"/>
                  </a:lnTo>
                  <a:lnTo>
                    <a:pt x="389862" y="127325"/>
                  </a:lnTo>
                  <a:lnTo>
                    <a:pt x="375976" y="139194"/>
                  </a:lnTo>
                  <a:lnTo>
                    <a:pt x="435050" y="186014"/>
                  </a:lnTo>
                  <a:lnTo>
                    <a:pt x="452116" y="221030"/>
                  </a:lnTo>
                  <a:lnTo>
                    <a:pt x="458239" y="261152"/>
                  </a:lnTo>
                  <a:lnTo>
                    <a:pt x="458239" y="266924"/>
                  </a:lnTo>
                  <a:lnTo>
                    <a:pt x="453573" y="271598"/>
                  </a:lnTo>
                  <a:lnTo>
                    <a:pt x="333264" y="271598"/>
                  </a:lnTo>
                  <a:lnTo>
                    <a:pt x="333264" y="250706"/>
                  </a:lnTo>
                  <a:lnTo>
                    <a:pt x="436931" y="250706"/>
                  </a:lnTo>
                  <a:lnTo>
                    <a:pt x="426207" y="212034"/>
                  </a:lnTo>
                  <a:lnTo>
                    <a:pt x="403477" y="180765"/>
                  </a:lnTo>
                  <a:lnTo>
                    <a:pt x="371556" y="159844"/>
                  </a:lnTo>
                  <a:lnTo>
                    <a:pt x="333264" y="152217"/>
                  </a:lnTo>
                  <a:lnTo>
                    <a:pt x="265078" y="152217"/>
                  </a:lnTo>
                  <a:lnTo>
                    <a:pt x="275820" y="145531"/>
                  </a:lnTo>
                  <a:lnTo>
                    <a:pt x="282927" y="142067"/>
                  </a:lnTo>
                  <a:lnTo>
                    <a:pt x="290270" y="139272"/>
                  </a:lnTo>
                  <a:lnTo>
                    <a:pt x="280973" y="131324"/>
                  </a:lnTo>
                  <a:lnTo>
                    <a:pt x="333065" y="131324"/>
                  </a:lnTo>
                  <a:lnTo>
                    <a:pt x="372669" y="115135"/>
                  </a:lnTo>
                  <a:lnTo>
                    <a:pt x="389095" y="76108"/>
                  </a:lnTo>
                  <a:lnTo>
                    <a:pt x="384686" y="54634"/>
                  </a:lnTo>
                  <a:lnTo>
                    <a:pt x="372669" y="37081"/>
                  </a:lnTo>
                  <a:lnTo>
                    <a:pt x="354858" y="25237"/>
                  </a:lnTo>
                  <a:lnTo>
                    <a:pt x="333065" y="20892"/>
                  </a:lnTo>
                  <a:lnTo>
                    <a:pt x="280898" y="20892"/>
                  </a:lnTo>
                  <a:lnTo>
                    <a:pt x="303188" y="5991"/>
                  </a:lnTo>
                  <a:lnTo>
                    <a:pt x="333065" y="0"/>
                  </a:lnTo>
                  <a:close/>
                </a:path>
                <a:path w="458469" h="459739">
                  <a:moveTo>
                    <a:pt x="57778" y="152217"/>
                  </a:moveTo>
                  <a:lnTo>
                    <a:pt x="124974" y="152217"/>
                  </a:lnTo>
                  <a:lnTo>
                    <a:pt x="110999" y="153197"/>
                  </a:lnTo>
                  <a:lnTo>
                    <a:pt x="97347" y="156102"/>
                  </a:lnTo>
                  <a:lnTo>
                    <a:pt x="52292" y="183173"/>
                  </a:lnTo>
                  <a:lnTo>
                    <a:pt x="26532" y="225770"/>
                  </a:lnTo>
                  <a:lnTo>
                    <a:pt x="21315" y="250706"/>
                  </a:lnTo>
                  <a:lnTo>
                    <a:pt x="124974" y="250706"/>
                  </a:lnTo>
                  <a:lnTo>
                    <a:pt x="124974" y="271598"/>
                  </a:lnTo>
                  <a:lnTo>
                    <a:pt x="4651" y="271598"/>
                  </a:lnTo>
                  <a:lnTo>
                    <a:pt x="0" y="266924"/>
                  </a:lnTo>
                  <a:lnTo>
                    <a:pt x="0" y="261152"/>
                  </a:lnTo>
                  <a:lnTo>
                    <a:pt x="4224" y="227887"/>
                  </a:lnTo>
                  <a:lnTo>
                    <a:pt x="16330" y="197188"/>
                  </a:lnTo>
                  <a:lnTo>
                    <a:pt x="35467" y="170618"/>
                  </a:lnTo>
                  <a:lnTo>
                    <a:pt x="57778" y="152217"/>
                  </a:lnTo>
                  <a:close/>
                </a:path>
                <a:path w="458469" h="459739">
                  <a:moveTo>
                    <a:pt x="265078" y="152217"/>
                  </a:moveTo>
                  <a:lnTo>
                    <a:pt x="333264" y="152217"/>
                  </a:lnTo>
                  <a:lnTo>
                    <a:pt x="319290" y="153197"/>
                  </a:lnTo>
                  <a:lnTo>
                    <a:pt x="305638" y="156102"/>
                  </a:lnTo>
                  <a:lnTo>
                    <a:pt x="271211" y="173483"/>
                  </a:lnTo>
                  <a:lnTo>
                    <a:pt x="267141" y="176983"/>
                  </a:lnTo>
                  <a:lnTo>
                    <a:pt x="253576" y="161139"/>
                  </a:lnTo>
                  <a:lnTo>
                    <a:pt x="258445" y="156944"/>
                  </a:lnTo>
                  <a:lnTo>
                    <a:pt x="263652" y="153105"/>
                  </a:lnTo>
                  <a:lnTo>
                    <a:pt x="265078" y="152217"/>
                  </a:lnTo>
                  <a:close/>
                </a:path>
                <a:path w="458469" h="459739">
                  <a:moveTo>
                    <a:pt x="124774" y="0"/>
                  </a:moveTo>
                  <a:lnTo>
                    <a:pt x="154662" y="5991"/>
                  </a:lnTo>
                  <a:lnTo>
                    <a:pt x="179096" y="22319"/>
                  </a:lnTo>
                  <a:lnTo>
                    <a:pt x="195584" y="46515"/>
                  </a:lnTo>
                  <a:lnTo>
                    <a:pt x="201633" y="76108"/>
                  </a:lnTo>
                  <a:lnTo>
                    <a:pt x="199195" y="95140"/>
                  </a:lnTo>
                  <a:lnTo>
                    <a:pt x="192347" y="112348"/>
                  </a:lnTo>
                  <a:lnTo>
                    <a:pt x="181650" y="127247"/>
                  </a:lnTo>
                  <a:lnTo>
                    <a:pt x="167725" y="139194"/>
                  </a:lnTo>
                  <a:lnTo>
                    <a:pt x="177569" y="143411"/>
                  </a:lnTo>
                  <a:lnTo>
                    <a:pt x="187049" y="148488"/>
                  </a:lnTo>
                  <a:lnTo>
                    <a:pt x="196099" y="154402"/>
                  </a:lnTo>
                  <a:lnTo>
                    <a:pt x="204654" y="161131"/>
                  </a:lnTo>
                  <a:lnTo>
                    <a:pt x="191089" y="176983"/>
                  </a:lnTo>
                  <a:lnTo>
                    <a:pt x="176311" y="166378"/>
                  </a:lnTo>
                  <a:lnTo>
                    <a:pt x="160095" y="158613"/>
                  </a:lnTo>
                  <a:lnTo>
                    <a:pt x="142847" y="153841"/>
                  </a:lnTo>
                  <a:lnTo>
                    <a:pt x="124974" y="152217"/>
                  </a:lnTo>
                  <a:lnTo>
                    <a:pt x="57778" y="152217"/>
                  </a:lnTo>
                  <a:lnTo>
                    <a:pt x="60786" y="149736"/>
                  </a:lnTo>
                  <a:lnTo>
                    <a:pt x="67529" y="145531"/>
                  </a:lnTo>
                  <a:lnTo>
                    <a:pt x="74637" y="142067"/>
                  </a:lnTo>
                  <a:lnTo>
                    <a:pt x="81979" y="139272"/>
                  </a:lnTo>
                  <a:lnTo>
                    <a:pt x="72683" y="131325"/>
                  </a:lnTo>
                  <a:lnTo>
                    <a:pt x="124774" y="131325"/>
                  </a:lnTo>
                  <a:lnTo>
                    <a:pt x="164379" y="115135"/>
                  </a:lnTo>
                  <a:lnTo>
                    <a:pt x="180804" y="76108"/>
                  </a:lnTo>
                  <a:lnTo>
                    <a:pt x="176396" y="54634"/>
                  </a:lnTo>
                  <a:lnTo>
                    <a:pt x="164379" y="37081"/>
                  </a:lnTo>
                  <a:lnTo>
                    <a:pt x="146567" y="25237"/>
                  </a:lnTo>
                  <a:lnTo>
                    <a:pt x="124774" y="20892"/>
                  </a:lnTo>
                  <a:lnTo>
                    <a:pt x="72608" y="20892"/>
                  </a:lnTo>
                  <a:lnTo>
                    <a:pt x="94898" y="5991"/>
                  </a:lnTo>
                  <a:lnTo>
                    <a:pt x="124774" y="0"/>
                  </a:lnTo>
                  <a:close/>
                </a:path>
                <a:path w="458469" h="459739">
                  <a:moveTo>
                    <a:pt x="280898" y="20892"/>
                  </a:moveTo>
                  <a:lnTo>
                    <a:pt x="333065" y="20892"/>
                  </a:lnTo>
                  <a:lnTo>
                    <a:pt x="311283" y="25237"/>
                  </a:lnTo>
                  <a:lnTo>
                    <a:pt x="293480" y="37081"/>
                  </a:lnTo>
                  <a:lnTo>
                    <a:pt x="281468" y="54634"/>
                  </a:lnTo>
                  <a:lnTo>
                    <a:pt x="277061" y="76108"/>
                  </a:lnTo>
                  <a:lnTo>
                    <a:pt x="281468" y="97582"/>
                  </a:lnTo>
                  <a:lnTo>
                    <a:pt x="293480" y="115135"/>
                  </a:lnTo>
                  <a:lnTo>
                    <a:pt x="311283" y="126979"/>
                  </a:lnTo>
                  <a:lnTo>
                    <a:pt x="333065" y="131324"/>
                  </a:lnTo>
                  <a:lnTo>
                    <a:pt x="280973" y="131324"/>
                  </a:lnTo>
                  <a:lnTo>
                    <a:pt x="276296" y="127325"/>
                  </a:lnTo>
                  <a:lnTo>
                    <a:pt x="265557" y="112414"/>
                  </a:lnTo>
                  <a:lnTo>
                    <a:pt x="258660" y="95101"/>
                  </a:lnTo>
                  <a:lnTo>
                    <a:pt x="256232" y="76108"/>
                  </a:lnTo>
                  <a:lnTo>
                    <a:pt x="262280" y="46515"/>
                  </a:lnTo>
                  <a:lnTo>
                    <a:pt x="278763" y="22319"/>
                  </a:lnTo>
                  <a:lnTo>
                    <a:pt x="280898" y="20892"/>
                  </a:lnTo>
                  <a:close/>
                </a:path>
                <a:path w="458469" h="459739">
                  <a:moveTo>
                    <a:pt x="72608" y="20892"/>
                  </a:moveTo>
                  <a:lnTo>
                    <a:pt x="124774" y="20892"/>
                  </a:lnTo>
                  <a:lnTo>
                    <a:pt x="102993" y="25237"/>
                  </a:lnTo>
                  <a:lnTo>
                    <a:pt x="85189" y="37081"/>
                  </a:lnTo>
                  <a:lnTo>
                    <a:pt x="73177" y="54634"/>
                  </a:lnTo>
                  <a:lnTo>
                    <a:pt x="68770" y="76108"/>
                  </a:lnTo>
                  <a:lnTo>
                    <a:pt x="73177" y="97582"/>
                  </a:lnTo>
                  <a:lnTo>
                    <a:pt x="85189" y="115135"/>
                  </a:lnTo>
                  <a:lnTo>
                    <a:pt x="102993" y="126979"/>
                  </a:lnTo>
                  <a:lnTo>
                    <a:pt x="124774" y="131325"/>
                  </a:lnTo>
                  <a:lnTo>
                    <a:pt x="72683" y="131325"/>
                  </a:lnTo>
                  <a:lnTo>
                    <a:pt x="68005" y="127326"/>
                  </a:lnTo>
                  <a:lnTo>
                    <a:pt x="57266" y="112414"/>
                  </a:lnTo>
                  <a:lnTo>
                    <a:pt x="50369" y="95101"/>
                  </a:lnTo>
                  <a:lnTo>
                    <a:pt x="47941" y="76108"/>
                  </a:lnTo>
                  <a:lnTo>
                    <a:pt x="53989" y="46515"/>
                  </a:lnTo>
                  <a:lnTo>
                    <a:pt x="70472" y="22319"/>
                  </a:lnTo>
                  <a:lnTo>
                    <a:pt x="72608" y="208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055876" y="4150233"/>
              <a:ext cx="1109345" cy="103505"/>
            </a:xfrm>
            <a:custGeom>
              <a:avLst/>
              <a:gdLst/>
              <a:ahLst/>
              <a:cxnLst/>
              <a:rect l="l" t="t" r="r" b="b"/>
              <a:pathLst>
                <a:path w="1109345" h="103504">
                  <a:moveTo>
                    <a:pt x="1101659" y="45085"/>
                  </a:moveTo>
                  <a:lnTo>
                    <a:pt x="1099312" y="45085"/>
                  </a:lnTo>
                  <a:lnTo>
                    <a:pt x="1099312" y="57785"/>
                  </a:lnTo>
                  <a:lnTo>
                    <a:pt x="1082508" y="57831"/>
                  </a:lnTo>
                  <a:lnTo>
                    <a:pt x="1044448" y="91313"/>
                  </a:lnTo>
                  <a:lnTo>
                    <a:pt x="1041781" y="93599"/>
                  </a:lnTo>
                  <a:lnTo>
                    <a:pt x="1041526" y="97663"/>
                  </a:lnTo>
                  <a:lnTo>
                    <a:pt x="1046226" y="102870"/>
                  </a:lnTo>
                  <a:lnTo>
                    <a:pt x="1050163" y="103124"/>
                  </a:lnTo>
                  <a:lnTo>
                    <a:pt x="1052830" y="100838"/>
                  </a:lnTo>
                  <a:lnTo>
                    <a:pt x="1108964" y="51435"/>
                  </a:lnTo>
                  <a:lnTo>
                    <a:pt x="1101659" y="45085"/>
                  </a:lnTo>
                  <a:close/>
                </a:path>
                <a:path w="1109345" h="103504">
                  <a:moveTo>
                    <a:pt x="1082333" y="45132"/>
                  </a:moveTo>
                  <a:lnTo>
                    <a:pt x="0" y="48133"/>
                  </a:lnTo>
                  <a:lnTo>
                    <a:pt x="0" y="60833"/>
                  </a:lnTo>
                  <a:lnTo>
                    <a:pt x="1082508" y="57831"/>
                  </a:lnTo>
                  <a:lnTo>
                    <a:pt x="1089678" y="51524"/>
                  </a:lnTo>
                  <a:lnTo>
                    <a:pt x="1082333" y="45132"/>
                  </a:lnTo>
                  <a:close/>
                </a:path>
                <a:path w="1109345" h="103504">
                  <a:moveTo>
                    <a:pt x="1089678" y="51524"/>
                  </a:moveTo>
                  <a:lnTo>
                    <a:pt x="1082508" y="57831"/>
                  </a:lnTo>
                  <a:lnTo>
                    <a:pt x="1099312" y="57785"/>
                  </a:lnTo>
                  <a:lnTo>
                    <a:pt x="1099312" y="56261"/>
                  </a:lnTo>
                  <a:lnTo>
                    <a:pt x="1095121" y="56261"/>
                  </a:lnTo>
                  <a:lnTo>
                    <a:pt x="1089678" y="51524"/>
                  </a:lnTo>
                  <a:close/>
                </a:path>
                <a:path w="1109345" h="103504">
                  <a:moveTo>
                    <a:pt x="1095121" y="46736"/>
                  </a:moveTo>
                  <a:lnTo>
                    <a:pt x="1089678" y="51524"/>
                  </a:lnTo>
                  <a:lnTo>
                    <a:pt x="1095121" y="56261"/>
                  </a:lnTo>
                  <a:lnTo>
                    <a:pt x="1095121" y="46736"/>
                  </a:lnTo>
                  <a:close/>
                </a:path>
                <a:path w="1109345" h="103504">
                  <a:moveTo>
                    <a:pt x="1099312" y="46736"/>
                  </a:moveTo>
                  <a:lnTo>
                    <a:pt x="1095121" y="46736"/>
                  </a:lnTo>
                  <a:lnTo>
                    <a:pt x="1095121" y="56261"/>
                  </a:lnTo>
                  <a:lnTo>
                    <a:pt x="1099312" y="56261"/>
                  </a:lnTo>
                  <a:lnTo>
                    <a:pt x="1099312" y="46736"/>
                  </a:lnTo>
                  <a:close/>
                </a:path>
                <a:path w="1109345" h="103504">
                  <a:moveTo>
                    <a:pt x="1099312" y="45085"/>
                  </a:moveTo>
                  <a:lnTo>
                    <a:pt x="1082333" y="45132"/>
                  </a:lnTo>
                  <a:lnTo>
                    <a:pt x="1089678" y="51524"/>
                  </a:lnTo>
                  <a:lnTo>
                    <a:pt x="1095121" y="46736"/>
                  </a:lnTo>
                  <a:lnTo>
                    <a:pt x="1099312" y="46736"/>
                  </a:lnTo>
                  <a:lnTo>
                    <a:pt x="1099312" y="45085"/>
                  </a:lnTo>
                  <a:close/>
                </a:path>
                <a:path w="1109345" h="103504">
                  <a:moveTo>
                    <a:pt x="1049909" y="0"/>
                  </a:moveTo>
                  <a:lnTo>
                    <a:pt x="1045844" y="381"/>
                  </a:lnTo>
                  <a:lnTo>
                    <a:pt x="1043559" y="2921"/>
                  </a:lnTo>
                  <a:lnTo>
                    <a:pt x="1041273" y="5588"/>
                  </a:lnTo>
                  <a:lnTo>
                    <a:pt x="1041526" y="9652"/>
                  </a:lnTo>
                  <a:lnTo>
                    <a:pt x="1044194" y="11938"/>
                  </a:lnTo>
                  <a:lnTo>
                    <a:pt x="1082333" y="45132"/>
                  </a:lnTo>
                  <a:lnTo>
                    <a:pt x="1101659" y="45085"/>
                  </a:lnTo>
                  <a:lnTo>
                    <a:pt x="1052576" y="2413"/>
                  </a:lnTo>
                  <a:lnTo>
                    <a:pt x="1049909" y="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877311" y="4785360"/>
              <a:ext cx="1179830" cy="390525"/>
            </a:xfrm>
            <a:custGeom>
              <a:avLst/>
              <a:gdLst/>
              <a:ahLst/>
              <a:cxnLst/>
              <a:rect l="l" t="t" r="r" b="b"/>
              <a:pathLst>
                <a:path w="1179829" h="390525">
                  <a:moveTo>
                    <a:pt x="1114552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3"/>
                  </a:lnTo>
                  <a:lnTo>
                    <a:pt x="0" y="325119"/>
                  </a:lnTo>
                  <a:lnTo>
                    <a:pt x="5105" y="350442"/>
                  </a:lnTo>
                  <a:lnTo>
                    <a:pt x="19034" y="371109"/>
                  </a:lnTo>
                  <a:lnTo>
                    <a:pt x="39701" y="385038"/>
                  </a:lnTo>
                  <a:lnTo>
                    <a:pt x="65024" y="390144"/>
                  </a:lnTo>
                  <a:lnTo>
                    <a:pt x="1114552" y="390144"/>
                  </a:lnTo>
                  <a:lnTo>
                    <a:pt x="1139874" y="385038"/>
                  </a:lnTo>
                  <a:lnTo>
                    <a:pt x="1160541" y="371109"/>
                  </a:lnTo>
                  <a:lnTo>
                    <a:pt x="1174470" y="350442"/>
                  </a:lnTo>
                  <a:lnTo>
                    <a:pt x="1179576" y="325119"/>
                  </a:lnTo>
                  <a:lnTo>
                    <a:pt x="1179576" y="65023"/>
                  </a:lnTo>
                  <a:lnTo>
                    <a:pt x="1174470" y="39701"/>
                  </a:lnTo>
                  <a:lnTo>
                    <a:pt x="1160541" y="19034"/>
                  </a:lnTo>
                  <a:lnTo>
                    <a:pt x="1139874" y="5105"/>
                  </a:lnTo>
                  <a:lnTo>
                    <a:pt x="111455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1447927" y="4532757"/>
            <a:ext cx="6750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Customers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34029" y="4589779"/>
            <a:ext cx="863600" cy="57594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ctr" marL="184785" marR="224790" indent="635">
              <a:lnSpc>
                <a:spcPts val="1260"/>
              </a:lnSpc>
              <a:spcBef>
                <a:spcPts val="145"/>
              </a:spcBef>
            </a:pP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Loan </a:t>
            </a:r>
            <a:r>
              <a:rPr dirty="0" sz="10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9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baseline="-16203" sz="1800" spc="-780">
                <a:solidFill>
                  <a:srgbClr val="3A3838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1050" spc="-509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baseline="-16203" sz="1800" spc="-209">
                <a:solidFill>
                  <a:srgbClr val="3A3838"/>
                </a:solidFill>
                <a:latin typeface="Trebuchet MS"/>
                <a:cs typeface="Trebuchet MS"/>
              </a:rPr>
              <a:t>o</a:t>
            </a:r>
            <a:r>
              <a:rPr dirty="0" sz="1050" spc="-11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baseline="-16203" sz="1800" spc="-802">
                <a:solidFill>
                  <a:srgbClr val="3A3838"/>
                </a:solidFill>
                <a:latin typeface="Trebuchet MS"/>
                <a:cs typeface="Trebuchet MS"/>
              </a:rPr>
              <a:t>a</a:t>
            </a:r>
            <a:r>
              <a:rPr dirty="0" sz="1050" spc="-6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baseline="-16203" sz="1800" spc="-907">
                <a:solidFill>
                  <a:srgbClr val="3A3838"/>
                </a:solidFill>
                <a:latin typeface="Trebuchet MS"/>
                <a:cs typeface="Trebuchet MS"/>
              </a:rPr>
              <a:t>n</a:t>
            </a:r>
            <a:r>
              <a:rPr dirty="0" sz="1050" spc="5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0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dirty="0" sz="1200" spc="5">
                <a:solidFill>
                  <a:srgbClr val="3A3838"/>
                </a:solidFill>
                <a:latin typeface="Trebuchet MS"/>
                <a:cs typeface="Trebuchet MS"/>
              </a:rPr>
              <a:t>Application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9669780" y="2700527"/>
            <a:ext cx="1546860" cy="1190625"/>
            <a:chOff x="9669780" y="2700527"/>
            <a:chExt cx="1546860" cy="1190625"/>
          </a:xfrm>
        </p:grpSpPr>
        <p:sp>
          <p:nvSpPr>
            <p:cNvPr id="59" name="object 59"/>
            <p:cNvSpPr/>
            <p:nvPr/>
          </p:nvSpPr>
          <p:spPr>
            <a:xfrm>
              <a:off x="10173143" y="3283823"/>
              <a:ext cx="600710" cy="607060"/>
            </a:xfrm>
            <a:custGeom>
              <a:avLst/>
              <a:gdLst/>
              <a:ahLst/>
              <a:cxnLst/>
              <a:rect l="l" t="t" r="r" b="b"/>
              <a:pathLst>
                <a:path w="600709" h="607060">
                  <a:moveTo>
                    <a:pt x="229048" y="0"/>
                  </a:moveTo>
                  <a:lnTo>
                    <a:pt x="223615" y="0"/>
                  </a:lnTo>
                  <a:lnTo>
                    <a:pt x="75986" y="90169"/>
                  </a:lnTo>
                  <a:lnTo>
                    <a:pt x="73498" y="93979"/>
                  </a:lnTo>
                  <a:lnTo>
                    <a:pt x="73484" y="184149"/>
                  </a:lnTo>
                  <a:lnTo>
                    <a:pt x="2638" y="223519"/>
                  </a:lnTo>
                  <a:lnTo>
                    <a:pt x="0" y="228599"/>
                  </a:lnTo>
                  <a:lnTo>
                    <a:pt x="13" y="379729"/>
                  </a:lnTo>
                  <a:lnTo>
                    <a:pt x="2720" y="383539"/>
                  </a:lnTo>
                  <a:lnTo>
                    <a:pt x="73498" y="422909"/>
                  </a:lnTo>
                  <a:lnTo>
                    <a:pt x="73485" y="513079"/>
                  </a:lnTo>
                  <a:lnTo>
                    <a:pt x="76027" y="516889"/>
                  </a:lnTo>
                  <a:lnTo>
                    <a:pt x="228559" y="607059"/>
                  </a:lnTo>
                  <a:lnTo>
                    <a:pt x="233879" y="607059"/>
                  </a:lnTo>
                  <a:lnTo>
                    <a:pt x="282988" y="577850"/>
                  </a:lnTo>
                  <a:lnTo>
                    <a:pt x="231168" y="577849"/>
                  </a:lnTo>
                  <a:lnTo>
                    <a:pt x="100822" y="500379"/>
                  </a:lnTo>
                  <a:lnTo>
                    <a:pt x="100833" y="410209"/>
                  </a:lnTo>
                  <a:lnTo>
                    <a:pt x="98133" y="405129"/>
                  </a:lnTo>
                  <a:lnTo>
                    <a:pt x="88861" y="400049"/>
                  </a:lnTo>
                  <a:lnTo>
                    <a:pt x="152274" y="400049"/>
                  </a:lnTo>
                  <a:lnTo>
                    <a:pt x="152274" y="378459"/>
                  </a:lnTo>
                  <a:lnTo>
                    <a:pt x="146146" y="372109"/>
                  </a:lnTo>
                  <a:lnTo>
                    <a:pt x="39148" y="372109"/>
                  </a:lnTo>
                  <a:lnTo>
                    <a:pt x="27351" y="365759"/>
                  </a:lnTo>
                  <a:lnTo>
                    <a:pt x="27338" y="241299"/>
                  </a:lnTo>
                  <a:lnTo>
                    <a:pt x="98179" y="200659"/>
                  </a:lnTo>
                  <a:lnTo>
                    <a:pt x="100821" y="196849"/>
                  </a:lnTo>
                  <a:lnTo>
                    <a:pt x="100833" y="156209"/>
                  </a:lnTo>
                  <a:lnTo>
                    <a:pt x="192263" y="156209"/>
                  </a:lnTo>
                  <a:lnTo>
                    <a:pt x="189010" y="152399"/>
                  </a:lnTo>
                  <a:lnTo>
                    <a:pt x="189010" y="139699"/>
                  </a:lnTo>
                  <a:lnTo>
                    <a:pt x="194432" y="134619"/>
                  </a:lnTo>
                  <a:lnTo>
                    <a:pt x="238127" y="134620"/>
                  </a:lnTo>
                  <a:lnTo>
                    <a:pt x="237353" y="130810"/>
                  </a:lnTo>
                  <a:lnTo>
                    <a:pt x="235664" y="128270"/>
                  </a:lnTo>
                  <a:lnTo>
                    <a:pt x="100833" y="128269"/>
                  </a:lnTo>
                  <a:lnTo>
                    <a:pt x="100833" y="106679"/>
                  </a:lnTo>
                  <a:lnTo>
                    <a:pt x="226463" y="30480"/>
                  </a:lnTo>
                  <a:lnTo>
                    <a:pt x="280867" y="30480"/>
                  </a:lnTo>
                  <a:lnTo>
                    <a:pt x="229048" y="0"/>
                  </a:lnTo>
                  <a:close/>
                </a:path>
                <a:path w="600709" h="607060">
                  <a:moveTo>
                    <a:pt x="348822" y="570230"/>
                  </a:moveTo>
                  <a:lnTo>
                    <a:pt x="295800" y="570230"/>
                  </a:lnTo>
                  <a:lnTo>
                    <a:pt x="357231" y="607060"/>
                  </a:lnTo>
                  <a:lnTo>
                    <a:pt x="364361" y="607060"/>
                  </a:lnTo>
                  <a:lnTo>
                    <a:pt x="366765" y="605790"/>
                  </a:lnTo>
                  <a:lnTo>
                    <a:pt x="414032" y="577850"/>
                  </a:lnTo>
                  <a:lnTo>
                    <a:pt x="361901" y="577850"/>
                  </a:lnTo>
                  <a:lnTo>
                    <a:pt x="348822" y="570230"/>
                  </a:lnTo>
                  <a:close/>
                </a:path>
                <a:path w="600709" h="607060">
                  <a:moveTo>
                    <a:pt x="313945" y="252730"/>
                  </a:moveTo>
                  <a:lnTo>
                    <a:pt x="286607" y="252730"/>
                  </a:lnTo>
                  <a:lnTo>
                    <a:pt x="286607" y="543560"/>
                  </a:lnTo>
                  <a:lnTo>
                    <a:pt x="231168" y="577849"/>
                  </a:lnTo>
                  <a:lnTo>
                    <a:pt x="282988" y="577850"/>
                  </a:lnTo>
                  <a:lnTo>
                    <a:pt x="295800" y="570230"/>
                  </a:lnTo>
                  <a:lnTo>
                    <a:pt x="348822" y="570230"/>
                  </a:lnTo>
                  <a:lnTo>
                    <a:pt x="313945" y="549910"/>
                  </a:lnTo>
                  <a:lnTo>
                    <a:pt x="313945" y="252730"/>
                  </a:lnTo>
                  <a:close/>
                </a:path>
                <a:path w="600709" h="607060">
                  <a:moveTo>
                    <a:pt x="450909" y="431800"/>
                  </a:moveTo>
                  <a:lnTo>
                    <a:pt x="437918" y="434340"/>
                  </a:lnTo>
                  <a:lnTo>
                    <a:pt x="426773" y="439420"/>
                  </a:lnTo>
                  <a:lnTo>
                    <a:pt x="418211" y="449580"/>
                  </a:lnTo>
                  <a:lnTo>
                    <a:pt x="412966" y="461010"/>
                  </a:lnTo>
                  <a:lnTo>
                    <a:pt x="373542" y="461010"/>
                  </a:lnTo>
                  <a:lnTo>
                    <a:pt x="367437" y="467360"/>
                  </a:lnTo>
                  <a:lnTo>
                    <a:pt x="367437" y="574040"/>
                  </a:lnTo>
                  <a:lnTo>
                    <a:pt x="361901" y="577850"/>
                  </a:lnTo>
                  <a:lnTo>
                    <a:pt x="414032" y="577850"/>
                  </a:lnTo>
                  <a:lnTo>
                    <a:pt x="448407" y="557530"/>
                  </a:lnTo>
                  <a:lnTo>
                    <a:pt x="394775" y="557530"/>
                  </a:lnTo>
                  <a:lnTo>
                    <a:pt x="394775" y="488950"/>
                  </a:lnTo>
                  <a:lnTo>
                    <a:pt x="485518" y="488950"/>
                  </a:lnTo>
                  <a:lnTo>
                    <a:pt x="487209" y="486410"/>
                  </a:lnTo>
                  <a:lnTo>
                    <a:pt x="487726" y="483870"/>
                  </a:lnTo>
                  <a:lnTo>
                    <a:pt x="444268" y="483870"/>
                  </a:lnTo>
                  <a:lnTo>
                    <a:pt x="438858" y="477520"/>
                  </a:lnTo>
                  <a:lnTo>
                    <a:pt x="438858" y="464820"/>
                  </a:lnTo>
                  <a:lnTo>
                    <a:pt x="444268" y="458470"/>
                  </a:lnTo>
                  <a:lnTo>
                    <a:pt x="487726" y="458470"/>
                  </a:lnTo>
                  <a:lnTo>
                    <a:pt x="487209" y="455930"/>
                  </a:lnTo>
                  <a:lnTo>
                    <a:pt x="478756" y="443230"/>
                  </a:lnTo>
                  <a:lnTo>
                    <a:pt x="466230" y="434340"/>
                  </a:lnTo>
                  <a:lnTo>
                    <a:pt x="450909" y="431800"/>
                  </a:lnTo>
                  <a:close/>
                </a:path>
                <a:path w="600709" h="607060">
                  <a:moveTo>
                    <a:pt x="600546" y="311150"/>
                  </a:moveTo>
                  <a:lnTo>
                    <a:pt x="573213" y="311150"/>
                  </a:lnTo>
                  <a:lnTo>
                    <a:pt x="573213" y="360680"/>
                  </a:lnTo>
                  <a:lnTo>
                    <a:pt x="499332" y="402590"/>
                  </a:lnTo>
                  <a:lnTo>
                    <a:pt x="495026" y="405130"/>
                  </a:lnTo>
                  <a:lnTo>
                    <a:pt x="492361" y="410210"/>
                  </a:lnTo>
                  <a:lnTo>
                    <a:pt x="492361" y="500380"/>
                  </a:lnTo>
                  <a:lnTo>
                    <a:pt x="394775" y="557530"/>
                  </a:lnTo>
                  <a:lnTo>
                    <a:pt x="448407" y="557530"/>
                  </a:lnTo>
                  <a:lnTo>
                    <a:pt x="517159" y="516890"/>
                  </a:lnTo>
                  <a:lnTo>
                    <a:pt x="519699" y="513080"/>
                  </a:lnTo>
                  <a:lnTo>
                    <a:pt x="519699" y="422910"/>
                  </a:lnTo>
                  <a:lnTo>
                    <a:pt x="597886" y="378460"/>
                  </a:lnTo>
                  <a:lnTo>
                    <a:pt x="600551" y="373380"/>
                  </a:lnTo>
                  <a:lnTo>
                    <a:pt x="600546" y="311150"/>
                  </a:lnTo>
                  <a:close/>
                </a:path>
                <a:path w="600709" h="607060">
                  <a:moveTo>
                    <a:pt x="152274" y="400049"/>
                  </a:moveTo>
                  <a:lnTo>
                    <a:pt x="124936" y="400049"/>
                  </a:lnTo>
                  <a:lnTo>
                    <a:pt x="124936" y="504189"/>
                  </a:lnTo>
                  <a:lnTo>
                    <a:pt x="131042" y="510539"/>
                  </a:lnTo>
                  <a:lnTo>
                    <a:pt x="187916" y="510539"/>
                  </a:lnTo>
                  <a:lnTo>
                    <a:pt x="193959" y="519429"/>
                  </a:lnTo>
                  <a:lnTo>
                    <a:pt x="202127" y="527049"/>
                  </a:lnTo>
                  <a:lnTo>
                    <a:pt x="211986" y="530859"/>
                  </a:lnTo>
                  <a:lnTo>
                    <a:pt x="223103" y="533399"/>
                  </a:lnTo>
                  <a:lnTo>
                    <a:pt x="238423" y="529589"/>
                  </a:lnTo>
                  <a:lnTo>
                    <a:pt x="250949" y="521969"/>
                  </a:lnTo>
                  <a:lnTo>
                    <a:pt x="259402" y="509270"/>
                  </a:lnTo>
                  <a:lnTo>
                    <a:pt x="260118" y="505460"/>
                  </a:lnTo>
                  <a:lnTo>
                    <a:pt x="216462" y="505459"/>
                  </a:lnTo>
                  <a:lnTo>
                    <a:pt x="211051" y="500379"/>
                  </a:lnTo>
                  <a:lnTo>
                    <a:pt x="211051" y="486409"/>
                  </a:lnTo>
                  <a:lnTo>
                    <a:pt x="213757" y="483869"/>
                  </a:lnTo>
                  <a:lnTo>
                    <a:pt x="152274" y="483869"/>
                  </a:lnTo>
                  <a:lnTo>
                    <a:pt x="152274" y="400049"/>
                  </a:lnTo>
                  <a:close/>
                </a:path>
                <a:path w="600709" h="607060">
                  <a:moveTo>
                    <a:pt x="485518" y="488950"/>
                  </a:moveTo>
                  <a:lnTo>
                    <a:pt x="415734" y="488950"/>
                  </a:lnTo>
                  <a:lnTo>
                    <a:pt x="421775" y="497840"/>
                  </a:lnTo>
                  <a:lnTo>
                    <a:pt x="429939" y="504190"/>
                  </a:lnTo>
                  <a:lnTo>
                    <a:pt x="439794" y="509270"/>
                  </a:lnTo>
                  <a:lnTo>
                    <a:pt x="450909" y="510540"/>
                  </a:lnTo>
                  <a:lnTo>
                    <a:pt x="466230" y="508000"/>
                  </a:lnTo>
                  <a:lnTo>
                    <a:pt x="478756" y="499110"/>
                  </a:lnTo>
                  <a:lnTo>
                    <a:pt x="485518" y="488950"/>
                  </a:lnTo>
                  <a:close/>
                </a:path>
                <a:path w="600709" h="607060">
                  <a:moveTo>
                    <a:pt x="260178" y="481330"/>
                  </a:moveTo>
                  <a:lnTo>
                    <a:pt x="229767" y="481329"/>
                  </a:lnTo>
                  <a:lnTo>
                    <a:pt x="235166" y="486409"/>
                  </a:lnTo>
                  <a:lnTo>
                    <a:pt x="235166" y="500379"/>
                  </a:lnTo>
                  <a:lnTo>
                    <a:pt x="229767" y="505459"/>
                  </a:lnTo>
                  <a:lnTo>
                    <a:pt x="260118" y="505460"/>
                  </a:lnTo>
                  <a:lnTo>
                    <a:pt x="262504" y="492760"/>
                  </a:lnTo>
                  <a:lnTo>
                    <a:pt x="260178" y="481330"/>
                  </a:lnTo>
                  <a:close/>
                </a:path>
                <a:path w="600709" h="607060">
                  <a:moveTo>
                    <a:pt x="223103" y="453389"/>
                  </a:moveTo>
                  <a:lnTo>
                    <a:pt x="210107" y="455929"/>
                  </a:lnTo>
                  <a:lnTo>
                    <a:pt x="198963" y="462279"/>
                  </a:lnTo>
                  <a:lnTo>
                    <a:pt x="190403" y="471169"/>
                  </a:lnTo>
                  <a:lnTo>
                    <a:pt x="185160" y="483869"/>
                  </a:lnTo>
                  <a:lnTo>
                    <a:pt x="213757" y="483869"/>
                  </a:lnTo>
                  <a:lnTo>
                    <a:pt x="216462" y="481329"/>
                  </a:lnTo>
                  <a:lnTo>
                    <a:pt x="260178" y="481330"/>
                  </a:lnTo>
                  <a:lnTo>
                    <a:pt x="259402" y="477520"/>
                  </a:lnTo>
                  <a:lnTo>
                    <a:pt x="250949" y="464820"/>
                  </a:lnTo>
                  <a:lnTo>
                    <a:pt x="238423" y="457199"/>
                  </a:lnTo>
                  <a:lnTo>
                    <a:pt x="223103" y="453389"/>
                  </a:lnTo>
                  <a:close/>
                </a:path>
                <a:path w="600709" h="607060">
                  <a:moveTo>
                    <a:pt x="487726" y="458470"/>
                  </a:moveTo>
                  <a:lnTo>
                    <a:pt x="457573" y="458470"/>
                  </a:lnTo>
                  <a:lnTo>
                    <a:pt x="462972" y="464820"/>
                  </a:lnTo>
                  <a:lnTo>
                    <a:pt x="462972" y="477520"/>
                  </a:lnTo>
                  <a:lnTo>
                    <a:pt x="457573" y="483870"/>
                  </a:lnTo>
                  <a:lnTo>
                    <a:pt x="487726" y="483870"/>
                  </a:lnTo>
                  <a:lnTo>
                    <a:pt x="490310" y="471170"/>
                  </a:lnTo>
                  <a:lnTo>
                    <a:pt x="487726" y="458470"/>
                  </a:lnTo>
                  <a:close/>
                </a:path>
                <a:path w="600709" h="607060">
                  <a:moveTo>
                    <a:pt x="370091" y="342900"/>
                  </a:moveTo>
                  <a:lnTo>
                    <a:pt x="354770" y="346710"/>
                  </a:lnTo>
                  <a:lnTo>
                    <a:pt x="342244" y="354330"/>
                  </a:lnTo>
                  <a:lnTo>
                    <a:pt x="333791" y="367030"/>
                  </a:lnTo>
                  <a:lnTo>
                    <a:pt x="330690" y="382270"/>
                  </a:lnTo>
                  <a:lnTo>
                    <a:pt x="333791" y="397510"/>
                  </a:lnTo>
                  <a:lnTo>
                    <a:pt x="342244" y="410210"/>
                  </a:lnTo>
                  <a:lnTo>
                    <a:pt x="354770" y="419100"/>
                  </a:lnTo>
                  <a:lnTo>
                    <a:pt x="370091" y="421640"/>
                  </a:lnTo>
                  <a:lnTo>
                    <a:pt x="383090" y="420370"/>
                  </a:lnTo>
                  <a:lnTo>
                    <a:pt x="394231" y="414020"/>
                  </a:lnTo>
                  <a:lnTo>
                    <a:pt x="402788" y="403860"/>
                  </a:lnTo>
                  <a:lnTo>
                    <a:pt x="406868" y="394970"/>
                  </a:lnTo>
                  <a:lnTo>
                    <a:pt x="363450" y="394970"/>
                  </a:lnTo>
                  <a:lnTo>
                    <a:pt x="358028" y="388620"/>
                  </a:lnTo>
                  <a:lnTo>
                    <a:pt x="358028" y="375920"/>
                  </a:lnTo>
                  <a:lnTo>
                    <a:pt x="363450" y="370840"/>
                  </a:lnTo>
                  <a:lnTo>
                    <a:pt x="460922" y="370840"/>
                  </a:lnTo>
                  <a:lnTo>
                    <a:pt x="460922" y="365760"/>
                  </a:lnTo>
                  <a:lnTo>
                    <a:pt x="405277" y="365760"/>
                  </a:lnTo>
                  <a:lnTo>
                    <a:pt x="399235" y="355600"/>
                  </a:lnTo>
                  <a:lnTo>
                    <a:pt x="391067" y="349250"/>
                  </a:lnTo>
                  <a:lnTo>
                    <a:pt x="381208" y="344170"/>
                  </a:lnTo>
                  <a:lnTo>
                    <a:pt x="370091" y="342900"/>
                  </a:lnTo>
                  <a:close/>
                </a:path>
                <a:path w="600709" h="607060">
                  <a:moveTo>
                    <a:pt x="280867" y="30480"/>
                  </a:moveTo>
                  <a:lnTo>
                    <a:pt x="226463" y="30480"/>
                  </a:lnTo>
                  <a:lnTo>
                    <a:pt x="286607" y="66040"/>
                  </a:lnTo>
                  <a:lnTo>
                    <a:pt x="286607" y="224790"/>
                  </a:lnTo>
                  <a:lnTo>
                    <a:pt x="197188" y="224789"/>
                  </a:lnTo>
                  <a:lnTo>
                    <a:pt x="191060" y="231139"/>
                  </a:lnTo>
                  <a:lnTo>
                    <a:pt x="191060" y="340359"/>
                  </a:lnTo>
                  <a:lnTo>
                    <a:pt x="182133" y="345439"/>
                  </a:lnTo>
                  <a:lnTo>
                    <a:pt x="175166" y="354329"/>
                  </a:lnTo>
                  <a:lnTo>
                    <a:pt x="170635" y="364489"/>
                  </a:lnTo>
                  <a:lnTo>
                    <a:pt x="169019" y="374649"/>
                  </a:lnTo>
                  <a:lnTo>
                    <a:pt x="172119" y="391159"/>
                  </a:lnTo>
                  <a:lnTo>
                    <a:pt x="180568" y="402589"/>
                  </a:lnTo>
                  <a:lnTo>
                    <a:pt x="193090" y="411479"/>
                  </a:lnTo>
                  <a:lnTo>
                    <a:pt x="208409" y="415289"/>
                  </a:lnTo>
                  <a:lnTo>
                    <a:pt x="223729" y="411479"/>
                  </a:lnTo>
                  <a:lnTo>
                    <a:pt x="236255" y="402589"/>
                  </a:lnTo>
                  <a:lnTo>
                    <a:pt x="244708" y="391159"/>
                  </a:lnTo>
                  <a:lnTo>
                    <a:pt x="245424" y="387350"/>
                  </a:lnTo>
                  <a:lnTo>
                    <a:pt x="201768" y="387349"/>
                  </a:lnTo>
                  <a:lnTo>
                    <a:pt x="196357" y="382269"/>
                  </a:lnTo>
                  <a:lnTo>
                    <a:pt x="196357" y="368299"/>
                  </a:lnTo>
                  <a:lnTo>
                    <a:pt x="201768" y="363219"/>
                  </a:lnTo>
                  <a:lnTo>
                    <a:pt x="245809" y="363220"/>
                  </a:lnTo>
                  <a:lnTo>
                    <a:pt x="245586" y="361950"/>
                  </a:lnTo>
                  <a:lnTo>
                    <a:pt x="239430" y="350519"/>
                  </a:lnTo>
                  <a:lnTo>
                    <a:pt x="230111" y="342899"/>
                  </a:lnTo>
                  <a:lnTo>
                    <a:pt x="218398" y="336549"/>
                  </a:lnTo>
                  <a:lnTo>
                    <a:pt x="218398" y="252729"/>
                  </a:lnTo>
                  <a:lnTo>
                    <a:pt x="313945" y="252730"/>
                  </a:lnTo>
                  <a:lnTo>
                    <a:pt x="313945" y="193040"/>
                  </a:lnTo>
                  <a:lnTo>
                    <a:pt x="432752" y="193040"/>
                  </a:lnTo>
                  <a:lnTo>
                    <a:pt x="438857" y="186690"/>
                  </a:lnTo>
                  <a:lnTo>
                    <a:pt x="438857" y="165100"/>
                  </a:lnTo>
                  <a:lnTo>
                    <a:pt x="313945" y="165100"/>
                  </a:lnTo>
                  <a:lnTo>
                    <a:pt x="313945" y="66040"/>
                  </a:lnTo>
                  <a:lnTo>
                    <a:pt x="354741" y="41910"/>
                  </a:lnTo>
                  <a:lnTo>
                    <a:pt x="300298" y="41910"/>
                  </a:lnTo>
                  <a:lnTo>
                    <a:pt x="280867" y="30480"/>
                  </a:lnTo>
                  <a:close/>
                </a:path>
                <a:path w="600709" h="607060">
                  <a:moveTo>
                    <a:pt x="460922" y="370840"/>
                  </a:moveTo>
                  <a:lnTo>
                    <a:pt x="376720" y="370840"/>
                  </a:lnTo>
                  <a:lnTo>
                    <a:pt x="382131" y="375920"/>
                  </a:lnTo>
                  <a:lnTo>
                    <a:pt x="382131" y="388620"/>
                  </a:lnTo>
                  <a:lnTo>
                    <a:pt x="376720" y="394970"/>
                  </a:lnTo>
                  <a:lnTo>
                    <a:pt x="406868" y="394970"/>
                  </a:lnTo>
                  <a:lnTo>
                    <a:pt x="408034" y="392430"/>
                  </a:lnTo>
                  <a:lnTo>
                    <a:pt x="454793" y="392430"/>
                  </a:lnTo>
                  <a:lnTo>
                    <a:pt x="460922" y="386080"/>
                  </a:lnTo>
                  <a:lnTo>
                    <a:pt x="460922" y="370840"/>
                  </a:lnTo>
                  <a:close/>
                </a:path>
                <a:path w="600709" h="607060">
                  <a:moveTo>
                    <a:pt x="245809" y="363220"/>
                  </a:moveTo>
                  <a:lnTo>
                    <a:pt x="215049" y="363219"/>
                  </a:lnTo>
                  <a:lnTo>
                    <a:pt x="220471" y="368299"/>
                  </a:lnTo>
                  <a:lnTo>
                    <a:pt x="220471" y="382269"/>
                  </a:lnTo>
                  <a:lnTo>
                    <a:pt x="215049" y="387349"/>
                  </a:lnTo>
                  <a:lnTo>
                    <a:pt x="245424" y="387350"/>
                  </a:lnTo>
                  <a:lnTo>
                    <a:pt x="247810" y="374650"/>
                  </a:lnTo>
                  <a:lnTo>
                    <a:pt x="245809" y="363220"/>
                  </a:lnTo>
                  <a:close/>
                </a:path>
                <a:path w="600709" h="607060">
                  <a:moveTo>
                    <a:pt x="426823" y="30480"/>
                  </a:moveTo>
                  <a:lnTo>
                    <a:pt x="374066" y="30480"/>
                  </a:lnTo>
                  <a:lnTo>
                    <a:pt x="499707" y="106680"/>
                  </a:lnTo>
                  <a:lnTo>
                    <a:pt x="499730" y="196850"/>
                  </a:lnTo>
                  <a:lnTo>
                    <a:pt x="502362" y="200660"/>
                  </a:lnTo>
                  <a:lnTo>
                    <a:pt x="573202" y="241300"/>
                  </a:lnTo>
                  <a:lnTo>
                    <a:pt x="573213" y="284480"/>
                  </a:lnTo>
                  <a:lnTo>
                    <a:pt x="439689" y="284480"/>
                  </a:lnTo>
                  <a:lnTo>
                    <a:pt x="433584" y="289560"/>
                  </a:lnTo>
                  <a:lnTo>
                    <a:pt x="433584" y="365760"/>
                  </a:lnTo>
                  <a:lnTo>
                    <a:pt x="460922" y="365760"/>
                  </a:lnTo>
                  <a:lnTo>
                    <a:pt x="460922" y="311150"/>
                  </a:lnTo>
                  <a:lnTo>
                    <a:pt x="600546" y="311150"/>
                  </a:lnTo>
                  <a:lnTo>
                    <a:pt x="600540" y="228600"/>
                  </a:lnTo>
                  <a:lnTo>
                    <a:pt x="597886" y="223520"/>
                  </a:lnTo>
                  <a:lnTo>
                    <a:pt x="527068" y="184150"/>
                  </a:lnTo>
                  <a:lnTo>
                    <a:pt x="527046" y="93980"/>
                  </a:lnTo>
                  <a:lnTo>
                    <a:pt x="524562" y="90170"/>
                  </a:lnTo>
                  <a:lnTo>
                    <a:pt x="426823" y="30480"/>
                  </a:lnTo>
                  <a:close/>
                </a:path>
                <a:path w="600709" h="607060">
                  <a:moveTo>
                    <a:pt x="144915" y="156209"/>
                  </a:moveTo>
                  <a:lnTo>
                    <a:pt x="117577" y="156209"/>
                  </a:lnTo>
                  <a:lnTo>
                    <a:pt x="117577" y="218439"/>
                  </a:lnTo>
                  <a:lnTo>
                    <a:pt x="105878" y="223519"/>
                  </a:lnTo>
                  <a:lnTo>
                    <a:pt x="96565" y="232409"/>
                  </a:lnTo>
                  <a:lnTo>
                    <a:pt x="90412" y="243839"/>
                  </a:lnTo>
                  <a:lnTo>
                    <a:pt x="88189" y="256539"/>
                  </a:lnTo>
                  <a:lnTo>
                    <a:pt x="91289" y="271779"/>
                  </a:lnTo>
                  <a:lnTo>
                    <a:pt x="99736" y="284479"/>
                  </a:lnTo>
                  <a:lnTo>
                    <a:pt x="112255" y="293369"/>
                  </a:lnTo>
                  <a:lnTo>
                    <a:pt x="127567" y="297179"/>
                  </a:lnTo>
                  <a:lnTo>
                    <a:pt x="142888" y="293369"/>
                  </a:lnTo>
                  <a:lnTo>
                    <a:pt x="155414" y="284479"/>
                  </a:lnTo>
                  <a:lnTo>
                    <a:pt x="163867" y="271779"/>
                  </a:lnTo>
                  <a:lnTo>
                    <a:pt x="164384" y="269239"/>
                  </a:lnTo>
                  <a:lnTo>
                    <a:pt x="120938" y="269239"/>
                  </a:lnTo>
                  <a:lnTo>
                    <a:pt x="115527" y="264159"/>
                  </a:lnTo>
                  <a:lnTo>
                    <a:pt x="115527" y="250189"/>
                  </a:lnTo>
                  <a:lnTo>
                    <a:pt x="120938" y="245109"/>
                  </a:lnTo>
                  <a:lnTo>
                    <a:pt x="164787" y="245109"/>
                  </a:lnTo>
                  <a:lnTo>
                    <a:pt x="160824" y="236219"/>
                  </a:lnTo>
                  <a:lnTo>
                    <a:pt x="153854" y="227329"/>
                  </a:lnTo>
                  <a:lnTo>
                    <a:pt x="144916" y="220979"/>
                  </a:lnTo>
                  <a:lnTo>
                    <a:pt x="144915" y="156209"/>
                  </a:lnTo>
                  <a:close/>
                </a:path>
                <a:path w="600709" h="607060">
                  <a:moveTo>
                    <a:pt x="380080" y="193040"/>
                  </a:moveTo>
                  <a:lnTo>
                    <a:pt x="352742" y="193040"/>
                  </a:lnTo>
                  <a:lnTo>
                    <a:pt x="352742" y="218440"/>
                  </a:lnTo>
                  <a:lnTo>
                    <a:pt x="341032" y="223520"/>
                  </a:lnTo>
                  <a:lnTo>
                    <a:pt x="331716" y="232410"/>
                  </a:lnTo>
                  <a:lnTo>
                    <a:pt x="325564" y="243840"/>
                  </a:lnTo>
                  <a:lnTo>
                    <a:pt x="323342" y="256540"/>
                  </a:lnTo>
                  <a:lnTo>
                    <a:pt x="326442" y="271780"/>
                  </a:lnTo>
                  <a:lnTo>
                    <a:pt x="334891" y="284480"/>
                  </a:lnTo>
                  <a:lnTo>
                    <a:pt x="347413" y="293370"/>
                  </a:lnTo>
                  <a:lnTo>
                    <a:pt x="362732" y="297180"/>
                  </a:lnTo>
                  <a:lnTo>
                    <a:pt x="378053" y="293370"/>
                  </a:lnTo>
                  <a:lnTo>
                    <a:pt x="390579" y="284480"/>
                  </a:lnTo>
                  <a:lnTo>
                    <a:pt x="399032" y="271780"/>
                  </a:lnTo>
                  <a:lnTo>
                    <a:pt x="399549" y="269240"/>
                  </a:lnTo>
                  <a:lnTo>
                    <a:pt x="356091" y="269240"/>
                  </a:lnTo>
                  <a:lnTo>
                    <a:pt x="350681" y="264160"/>
                  </a:lnTo>
                  <a:lnTo>
                    <a:pt x="350681" y="250190"/>
                  </a:lnTo>
                  <a:lnTo>
                    <a:pt x="356091" y="245110"/>
                  </a:lnTo>
                  <a:lnTo>
                    <a:pt x="399948" y="245110"/>
                  </a:lnTo>
                  <a:lnTo>
                    <a:pt x="395981" y="236220"/>
                  </a:lnTo>
                  <a:lnTo>
                    <a:pt x="389009" y="227330"/>
                  </a:lnTo>
                  <a:lnTo>
                    <a:pt x="380080" y="220980"/>
                  </a:lnTo>
                  <a:lnTo>
                    <a:pt x="380080" y="193040"/>
                  </a:lnTo>
                  <a:close/>
                </a:path>
                <a:path w="600709" h="607060">
                  <a:moveTo>
                    <a:pt x="164787" y="245109"/>
                  </a:moveTo>
                  <a:lnTo>
                    <a:pt x="134220" y="245109"/>
                  </a:lnTo>
                  <a:lnTo>
                    <a:pt x="139630" y="250189"/>
                  </a:lnTo>
                  <a:lnTo>
                    <a:pt x="139630" y="264159"/>
                  </a:lnTo>
                  <a:lnTo>
                    <a:pt x="134220" y="269239"/>
                  </a:lnTo>
                  <a:lnTo>
                    <a:pt x="164384" y="269239"/>
                  </a:lnTo>
                  <a:lnTo>
                    <a:pt x="166968" y="256539"/>
                  </a:lnTo>
                  <a:lnTo>
                    <a:pt x="165353" y="246379"/>
                  </a:lnTo>
                  <a:lnTo>
                    <a:pt x="164787" y="245109"/>
                  </a:lnTo>
                  <a:close/>
                </a:path>
                <a:path w="600709" h="607060">
                  <a:moveTo>
                    <a:pt x="399948" y="245110"/>
                  </a:moveTo>
                  <a:lnTo>
                    <a:pt x="369373" y="245110"/>
                  </a:lnTo>
                  <a:lnTo>
                    <a:pt x="374795" y="250190"/>
                  </a:lnTo>
                  <a:lnTo>
                    <a:pt x="374795" y="264160"/>
                  </a:lnTo>
                  <a:lnTo>
                    <a:pt x="369373" y="269240"/>
                  </a:lnTo>
                  <a:lnTo>
                    <a:pt x="399549" y="269240"/>
                  </a:lnTo>
                  <a:lnTo>
                    <a:pt x="402133" y="256540"/>
                  </a:lnTo>
                  <a:lnTo>
                    <a:pt x="400515" y="246380"/>
                  </a:lnTo>
                  <a:lnTo>
                    <a:pt x="399948" y="245110"/>
                  </a:lnTo>
                  <a:close/>
                </a:path>
                <a:path w="600709" h="607060">
                  <a:moveTo>
                    <a:pt x="192263" y="156209"/>
                  </a:moveTo>
                  <a:lnTo>
                    <a:pt x="163130" y="156209"/>
                  </a:lnTo>
                  <a:lnTo>
                    <a:pt x="168371" y="167639"/>
                  </a:lnTo>
                  <a:lnTo>
                    <a:pt x="176928" y="177799"/>
                  </a:lnTo>
                  <a:lnTo>
                    <a:pt x="188072" y="184149"/>
                  </a:lnTo>
                  <a:lnTo>
                    <a:pt x="201073" y="185419"/>
                  </a:lnTo>
                  <a:lnTo>
                    <a:pt x="216390" y="182879"/>
                  </a:lnTo>
                  <a:lnTo>
                    <a:pt x="228908" y="173989"/>
                  </a:lnTo>
                  <a:lnTo>
                    <a:pt x="237353" y="161290"/>
                  </a:lnTo>
                  <a:lnTo>
                    <a:pt x="237869" y="158750"/>
                  </a:lnTo>
                  <a:lnTo>
                    <a:pt x="194432" y="158749"/>
                  </a:lnTo>
                  <a:lnTo>
                    <a:pt x="192263" y="156209"/>
                  </a:lnTo>
                  <a:close/>
                </a:path>
                <a:path w="600709" h="607060">
                  <a:moveTo>
                    <a:pt x="421520" y="83820"/>
                  </a:moveTo>
                  <a:lnTo>
                    <a:pt x="406206" y="87630"/>
                  </a:lnTo>
                  <a:lnTo>
                    <a:pt x="393684" y="96520"/>
                  </a:lnTo>
                  <a:lnTo>
                    <a:pt x="385232" y="109220"/>
                  </a:lnTo>
                  <a:lnTo>
                    <a:pt x="382131" y="124460"/>
                  </a:lnTo>
                  <a:lnTo>
                    <a:pt x="384352" y="137160"/>
                  </a:lnTo>
                  <a:lnTo>
                    <a:pt x="390503" y="148590"/>
                  </a:lnTo>
                  <a:lnTo>
                    <a:pt x="399815" y="157480"/>
                  </a:lnTo>
                  <a:lnTo>
                    <a:pt x="411519" y="162560"/>
                  </a:lnTo>
                  <a:lnTo>
                    <a:pt x="411519" y="165100"/>
                  </a:lnTo>
                  <a:lnTo>
                    <a:pt x="438857" y="165100"/>
                  </a:lnTo>
                  <a:lnTo>
                    <a:pt x="438857" y="158750"/>
                  </a:lnTo>
                  <a:lnTo>
                    <a:pt x="447793" y="153670"/>
                  </a:lnTo>
                  <a:lnTo>
                    <a:pt x="454768" y="144780"/>
                  </a:lnTo>
                  <a:lnTo>
                    <a:pt x="458736" y="135890"/>
                  </a:lnTo>
                  <a:lnTo>
                    <a:pt x="414880" y="135890"/>
                  </a:lnTo>
                  <a:lnTo>
                    <a:pt x="409469" y="130810"/>
                  </a:lnTo>
                  <a:lnTo>
                    <a:pt x="409469" y="116840"/>
                  </a:lnTo>
                  <a:lnTo>
                    <a:pt x="414880" y="111760"/>
                  </a:lnTo>
                  <a:lnTo>
                    <a:pt x="458337" y="111760"/>
                  </a:lnTo>
                  <a:lnTo>
                    <a:pt x="457820" y="109220"/>
                  </a:lnTo>
                  <a:lnTo>
                    <a:pt x="449367" y="96520"/>
                  </a:lnTo>
                  <a:lnTo>
                    <a:pt x="436841" y="87630"/>
                  </a:lnTo>
                  <a:lnTo>
                    <a:pt x="421520" y="83820"/>
                  </a:lnTo>
                  <a:close/>
                </a:path>
                <a:path w="600709" h="607060">
                  <a:moveTo>
                    <a:pt x="238127" y="134620"/>
                  </a:moveTo>
                  <a:lnTo>
                    <a:pt x="207702" y="134619"/>
                  </a:lnTo>
                  <a:lnTo>
                    <a:pt x="213113" y="139699"/>
                  </a:lnTo>
                  <a:lnTo>
                    <a:pt x="213113" y="152399"/>
                  </a:lnTo>
                  <a:lnTo>
                    <a:pt x="207702" y="158749"/>
                  </a:lnTo>
                  <a:lnTo>
                    <a:pt x="237869" y="158750"/>
                  </a:lnTo>
                  <a:lnTo>
                    <a:pt x="240451" y="146050"/>
                  </a:lnTo>
                  <a:lnTo>
                    <a:pt x="238127" y="134620"/>
                  </a:lnTo>
                  <a:close/>
                </a:path>
                <a:path w="600709" h="607060">
                  <a:moveTo>
                    <a:pt x="458337" y="111760"/>
                  </a:moveTo>
                  <a:lnTo>
                    <a:pt x="428173" y="111760"/>
                  </a:lnTo>
                  <a:lnTo>
                    <a:pt x="433583" y="116840"/>
                  </a:lnTo>
                  <a:lnTo>
                    <a:pt x="433583" y="130810"/>
                  </a:lnTo>
                  <a:lnTo>
                    <a:pt x="428173" y="135890"/>
                  </a:lnTo>
                  <a:lnTo>
                    <a:pt x="458736" y="135890"/>
                  </a:lnTo>
                  <a:lnTo>
                    <a:pt x="459303" y="134620"/>
                  </a:lnTo>
                  <a:lnTo>
                    <a:pt x="460922" y="124460"/>
                  </a:lnTo>
                  <a:lnTo>
                    <a:pt x="458337" y="111760"/>
                  </a:lnTo>
                  <a:close/>
                </a:path>
                <a:path w="600709" h="607060">
                  <a:moveTo>
                    <a:pt x="201073" y="106679"/>
                  </a:moveTo>
                  <a:lnTo>
                    <a:pt x="189959" y="107949"/>
                  </a:lnTo>
                  <a:lnTo>
                    <a:pt x="180096" y="113029"/>
                  </a:lnTo>
                  <a:lnTo>
                    <a:pt x="171925" y="119379"/>
                  </a:lnTo>
                  <a:lnTo>
                    <a:pt x="165886" y="128269"/>
                  </a:lnTo>
                  <a:lnTo>
                    <a:pt x="235664" y="128270"/>
                  </a:lnTo>
                  <a:lnTo>
                    <a:pt x="228908" y="118109"/>
                  </a:lnTo>
                  <a:lnTo>
                    <a:pt x="216390" y="109219"/>
                  </a:lnTo>
                  <a:lnTo>
                    <a:pt x="201073" y="106679"/>
                  </a:lnTo>
                  <a:close/>
                </a:path>
                <a:path w="600709" h="607060">
                  <a:moveTo>
                    <a:pt x="376914" y="0"/>
                  </a:moveTo>
                  <a:lnTo>
                    <a:pt x="371480" y="0"/>
                  </a:lnTo>
                  <a:lnTo>
                    <a:pt x="300298" y="41910"/>
                  </a:lnTo>
                  <a:lnTo>
                    <a:pt x="354741" y="41910"/>
                  </a:lnTo>
                  <a:lnTo>
                    <a:pt x="374066" y="30480"/>
                  </a:lnTo>
                  <a:lnTo>
                    <a:pt x="426823" y="30480"/>
                  </a:lnTo>
                  <a:lnTo>
                    <a:pt x="376914" y="0"/>
                  </a:lnTo>
                  <a:close/>
                </a:path>
              </a:pathLst>
            </a:custGeom>
            <a:solidFill>
              <a:srgbClr val="55C0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9669780" y="2700527"/>
              <a:ext cx="1546860" cy="467995"/>
            </a:xfrm>
            <a:custGeom>
              <a:avLst/>
              <a:gdLst/>
              <a:ahLst/>
              <a:cxnLst/>
              <a:rect l="l" t="t" r="r" b="b"/>
              <a:pathLst>
                <a:path w="1546859" h="467994">
                  <a:moveTo>
                    <a:pt x="1468881" y="0"/>
                  </a:moveTo>
                  <a:lnTo>
                    <a:pt x="77977" y="0"/>
                  </a:lnTo>
                  <a:lnTo>
                    <a:pt x="47630" y="6129"/>
                  </a:lnTo>
                  <a:lnTo>
                    <a:pt x="22844" y="22844"/>
                  </a:lnTo>
                  <a:lnTo>
                    <a:pt x="6129" y="47630"/>
                  </a:lnTo>
                  <a:lnTo>
                    <a:pt x="0" y="77977"/>
                  </a:lnTo>
                  <a:lnTo>
                    <a:pt x="0" y="389889"/>
                  </a:lnTo>
                  <a:lnTo>
                    <a:pt x="6129" y="420237"/>
                  </a:lnTo>
                  <a:lnTo>
                    <a:pt x="22844" y="445023"/>
                  </a:lnTo>
                  <a:lnTo>
                    <a:pt x="47630" y="461738"/>
                  </a:lnTo>
                  <a:lnTo>
                    <a:pt x="77977" y="467868"/>
                  </a:lnTo>
                  <a:lnTo>
                    <a:pt x="1468881" y="467868"/>
                  </a:lnTo>
                  <a:lnTo>
                    <a:pt x="1499229" y="461738"/>
                  </a:lnTo>
                  <a:lnTo>
                    <a:pt x="1524015" y="445023"/>
                  </a:lnTo>
                  <a:lnTo>
                    <a:pt x="1540730" y="420237"/>
                  </a:lnTo>
                  <a:lnTo>
                    <a:pt x="1546860" y="389889"/>
                  </a:lnTo>
                  <a:lnTo>
                    <a:pt x="1546860" y="77977"/>
                  </a:lnTo>
                  <a:lnTo>
                    <a:pt x="1540730" y="47630"/>
                  </a:lnTo>
                  <a:lnTo>
                    <a:pt x="1524015" y="22844"/>
                  </a:lnTo>
                  <a:lnTo>
                    <a:pt x="1499229" y="6129"/>
                  </a:lnTo>
                  <a:lnTo>
                    <a:pt x="146888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9837546" y="2728976"/>
            <a:ext cx="1216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0"/>
              </a:spcBef>
            </a:pPr>
            <a:r>
              <a:rPr dirty="0" sz="1200" spc="40">
                <a:solidFill>
                  <a:srgbClr val="3A3838"/>
                </a:solidFill>
                <a:latin typeface="Trebuchet MS"/>
                <a:cs typeface="Trebuchet MS"/>
              </a:rPr>
              <a:t>Model</a:t>
            </a:r>
            <a:r>
              <a:rPr dirty="0" sz="1200" spc="-45">
                <a:solidFill>
                  <a:srgbClr val="3A3838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3A3838"/>
                </a:solidFill>
                <a:latin typeface="Trebuchet MS"/>
                <a:cs typeface="Trebuchet MS"/>
              </a:rPr>
              <a:t>T</a:t>
            </a:r>
            <a:r>
              <a:rPr dirty="0" sz="1200" spc="-20">
                <a:solidFill>
                  <a:srgbClr val="3A3838"/>
                </a:solidFill>
                <a:latin typeface="Trebuchet MS"/>
                <a:cs typeface="Trebuchet MS"/>
              </a:rPr>
              <a:t>rai</a:t>
            </a:r>
            <a:r>
              <a:rPr dirty="0" sz="1200" spc="5">
                <a:solidFill>
                  <a:srgbClr val="3A3838"/>
                </a:solidFill>
                <a:latin typeface="Trebuchet MS"/>
                <a:cs typeface="Trebuchet MS"/>
              </a:rPr>
              <a:t>n</a:t>
            </a:r>
            <a:r>
              <a:rPr dirty="0" sz="1200" spc="5">
                <a:solidFill>
                  <a:srgbClr val="3A3838"/>
                </a:solidFill>
                <a:latin typeface="Trebuchet MS"/>
                <a:cs typeface="Trebuchet MS"/>
              </a:rPr>
              <a:t>i</a:t>
            </a:r>
            <a:r>
              <a:rPr dirty="0" sz="1200" spc="70">
                <a:solidFill>
                  <a:srgbClr val="3A3838"/>
                </a:solidFill>
                <a:latin typeface="Trebuchet MS"/>
                <a:cs typeface="Trebuchet MS"/>
              </a:rPr>
              <a:t>ng</a:t>
            </a:r>
            <a:r>
              <a:rPr dirty="0" sz="1200" spc="-75">
                <a:solidFill>
                  <a:srgbClr val="3A3838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3A3838"/>
                </a:solidFill>
                <a:latin typeface="Trebuchet MS"/>
                <a:cs typeface="Trebuchet MS"/>
              </a:rPr>
              <a:t>&amp;  </a:t>
            </a:r>
            <a:r>
              <a:rPr dirty="0" sz="1200" spc="10">
                <a:solidFill>
                  <a:srgbClr val="3A3838"/>
                </a:solidFill>
                <a:latin typeface="Trebuchet MS"/>
                <a:cs typeface="Trebuchet MS"/>
              </a:rPr>
              <a:t>Testing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8234171" y="4017264"/>
            <a:ext cx="2290445" cy="461645"/>
            <a:chOff x="8234171" y="4017264"/>
            <a:chExt cx="2290445" cy="461645"/>
          </a:xfrm>
        </p:grpSpPr>
        <p:sp>
          <p:nvSpPr>
            <p:cNvPr id="63" name="object 63"/>
            <p:cNvSpPr/>
            <p:nvPr/>
          </p:nvSpPr>
          <p:spPr>
            <a:xfrm>
              <a:off x="10421492" y="4183380"/>
              <a:ext cx="103505" cy="295275"/>
            </a:xfrm>
            <a:custGeom>
              <a:avLst/>
              <a:gdLst/>
              <a:ahLst/>
              <a:cxnLst/>
              <a:rect l="l" t="t" r="r" b="b"/>
              <a:pathLst>
                <a:path w="103504" h="295275">
                  <a:moveTo>
                    <a:pt x="56260" y="0"/>
                  </a:moveTo>
                  <a:lnTo>
                    <a:pt x="43560" y="0"/>
                  </a:lnTo>
                  <a:lnTo>
                    <a:pt x="43687" y="12700"/>
                  </a:lnTo>
                  <a:lnTo>
                    <a:pt x="56387" y="12700"/>
                  </a:lnTo>
                  <a:lnTo>
                    <a:pt x="56260" y="0"/>
                  </a:lnTo>
                  <a:close/>
                </a:path>
                <a:path w="103504" h="295275">
                  <a:moveTo>
                    <a:pt x="56387" y="25400"/>
                  </a:moveTo>
                  <a:lnTo>
                    <a:pt x="43687" y="25400"/>
                  </a:lnTo>
                  <a:lnTo>
                    <a:pt x="43814" y="38100"/>
                  </a:lnTo>
                  <a:lnTo>
                    <a:pt x="56514" y="38100"/>
                  </a:lnTo>
                  <a:lnTo>
                    <a:pt x="56387" y="25400"/>
                  </a:lnTo>
                  <a:close/>
                </a:path>
                <a:path w="103504" h="295275">
                  <a:moveTo>
                    <a:pt x="56641" y="50800"/>
                  </a:moveTo>
                  <a:lnTo>
                    <a:pt x="43941" y="50800"/>
                  </a:lnTo>
                  <a:lnTo>
                    <a:pt x="43941" y="63500"/>
                  </a:lnTo>
                  <a:lnTo>
                    <a:pt x="56641" y="63500"/>
                  </a:lnTo>
                  <a:lnTo>
                    <a:pt x="56641" y="50800"/>
                  </a:lnTo>
                  <a:close/>
                </a:path>
                <a:path w="103504" h="295275">
                  <a:moveTo>
                    <a:pt x="56768" y="76200"/>
                  </a:moveTo>
                  <a:lnTo>
                    <a:pt x="44068" y="76200"/>
                  </a:lnTo>
                  <a:lnTo>
                    <a:pt x="44196" y="88900"/>
                  </a:lnTo>
                  <a:lnTo>
                    <a:pt x="56896" y="88900"/>
                  </a:lnTo>
                  <a:lnTo>
                    <a:pt x="56768" y="76200"/>
                  </a:lnTo>
                  <a:close/>
                </a:path>
                <a:path w="103504" h="295275">
                  <a:moveTo>
                    <a:pt x="57023" y="101600"/>
                  </a:moveTo>
                  <a:lnTo>
                    <a:pt x="44323" y="101600"/>
                  </a:lnTo>
                  <a:lnTo>
                    <a:pt x="44323" y="114300"/>
                  </a:lnTo>
                  <a:lnTo>
                    <a:pt x="57023" y="114300"/>
                  </a:lnTo>
                  <a:lnTo>
                    <a:pt x="57023" y="101600"/>
                  </a:lnTo>
                  <a:close/>
                </a:path>
                <a:path w="103504" h="295275">
                  <a:moveTo>
                    <a:pt x="57150" y="127000"/>
                  </a:moveTo>
                  <a:lnTo>
                    <a:pt x="44450" y="127000"/>
                  </a:lnTo>
                  <a:lnTo>
                    <a:pt x="44576" y="139700"/>
                  </a:lnTo>
                  <a:lnTo>
                    <a:pt x="57276" y="139700"/>
                  </a:lnTo>
                  <a:lnTo>
                    <a:pt x="57150" y="127000"/>
                  </a:lnTo>
                  <a:close/>
                </a:path>
                <a:path w="103504" h="295275">
                  <a:moveTo>
                    <a:pt x="57276" y="152400"/>
                  </a:moveTo>
                  <a:lnTo>
                    <a:pt x="44576" y="152400"/>
                  </a:lnTo>
                  <a:lnTo>
                    <a:pt x="44703" y="165100"/>
                  </a:lnTo>
                  <a:lnTo>
                    <a:pt x="57403" y="165100"/>
                  </a:lnTo>
                  <a:lnTo>
                    <a:pt x="57276" y="152400"/>
                  </a:lnTo>
                  <a:close/>
                </a:path>
                <a:path w="103504" h="295275">
                  <a:moveTo>
                    <a:pt x="57530" y="177800"/>
                  </a:moveTo>
                  <a:lnTo>
                    <a:pt x="44830" y="177800"/>
                  </a:lnTo>
                  <a:lnTo>
                    <a:pt x="44830" y="190500"/>
                  </a:lnTo>
                  <a:lnTo>
                    <a:pt x="57530" y="190500"/>
                  </a:lnTo>
                  <a:lnTo>
                    <a:pt x="57530" y="177800"/>
                  </a:lnTo>
                  <a:close/>
                </a:path>
                <a:path w="103504" h="295275">
                  <a:moveTo>
                    <a:pt x="57657" y="203200"/>
                  </a:moveTo>
                  <a:lnTo>
                    <a:pt x="44957" y="203200"/>
                  </a:lnTo>
                  <a:lnTo>
                    <a:pt x="45084" y="215900"/>
                  </a:lnTo>
                  <a:lnTo>
                    <a:pt x="57784" y="215900"/>
                  </a:lnTo>
                  <a:lnTo>
                    <a:pt x="57657" y="203200"/>
                  </a:lnTo>
                  <a:close/>
                </a:path>
                <a:path w="103504" h="295275">
                  <a:moveTo>
                    <a:pt x="5460" y="227838"/>
                  </a:moveTo>
                  <a:lnTo>
                    <a:pt x="253" y="232537"/>
                  </a:lnTo>
                  <a:lnTo>
                    <a:pt x="0" y="236474"/>
                  </a:lnTo>
                  <a:lnTo>
                    <a:pt x="2285" y="239141"/>
                  </a:lnTo>
                  <a:lnTo>
                    <a:pt x="51942" y="295021"/>
                  </a:lnTo>
                  <a:lnTo>
                    <a:pt x="60183" y="285496"/>
                  </a:lnTo>
                  <a:lnTo>
                    <a:pt x="45592" y="285496"/>
                  </a:lnTo>
                  <a:lnTo>
                    <a:pt x="45465" y="279400"/>
                  </a:lnTo>
                  <a:lnTo>
                    <a:pt x="48756" y="279400"/>
                  </a:lnTo>
                  <a:lnTo>
                    <a:pt x="51857" y="275797"/>
                  </a:lnTo>
                  <a:lnTo>
                    <a:pt x="11810" y="230759"/>
                  </a:lnTo>
                  <a:lnTo>
                    <a:pt x="9525" y="228092"/>
                  </a:lnTo>
                  <a:lnTo>
                    <a:pt x="5460" y="227838"/>
                  </a:lnTo>
                  <a:close/>
                </a:path>
                <a:path w="103504" h="295275">
                  <a:moveTo>
                    <a:pt x="48756" y="279400"/>
                  </a:moveTo>
                  <a:lnTo>
                    <a:pt x="45465" y="279400"/>
                  </a:lnTo>
                  <a:lnTo>
                    <a:pt x="45592" y="285496"/>
                  </a:lnTo>
                  <a:lnTo>
                    <a:pt x="58292" y="285369"/>
                  </a:lnTo>
                  <a:lnTo>
                    <a:pt x="58206" y="281305"/>
                  </a:lnTo>
                  <a:lnTo>
                    <a:pt x="47116" y="281305"/>
                  </a:lnTo>
                  <a:lnTo>
                    <a:pt x="48756" y="279400"/>
                  </a:lnTo>
                  <a:close/>
                </a:path>
                <a:path w="103504" h="295275">
                  <a:moveTo>
                    <a:pt x="65457" y="279400"/>
                  </a:moveTo>
                  <a:lnTo>
                    <a:pt x="58165" y="279400"/>
                  </a:lnTo>
                  <a:lnTo>
                    <a:pt x="58292" y="285369"/>
                  </a:lnTo>
                  <a:lnTo>
                    <a:pt x="45592" y="285496"/>
                  </a:lnTo>
                  <a:lnTo>
                    <a:pt x="60183" y="285496"/>
                  </a:lnTo>
                  <a:lnTo>
                    <a:pt x="65457" y="279400"/>
                  </a:lnTo>
                  <a:close/>
                </a:path>
                <a:path w="103504" h="295275">
                  <a:moveTo>
                    <a:pt x="51857" y="275797"/>
                  </a:moveTo>
                  <a:lnTo>
                    <a:pt x="47116" y="281305"/>
                  </a:lnTo>
                  <a:lnTo>
                    <a:pt x="56641" y="281178"/>
                  </a:lnTo>
                  <a:lnTo>
                    <a:pt x="51857" y="275797"/>
                  </a:lnTo>
                  <a:close/>
                </a:path>
                <a:path w="103504" h="295275">
                  <a:moveTo>
                    <a:pt x="97535" y="227203"/>
                  </a:moveTo>
                  <a:lnTo>
                    <a:pt x="93472" y="227457"/>
                  </a:lnTo>
                  <a:lnTo>
                    <a:pt x="51857" y="275797"/>
                  </a:lnTo>
                  <a:lnTo>
                    <a:pt x="56641" y="281178"/>
                  </a:lnTo>
                  <a:lnTo>
                    <a:pt x="47116" y="281305"/>
                  </a:lnTo>
                  <a:lnTo>
                    <a:pt x="58206" y="281305"/>
                  </a:lnTo>
                  <a:lnTo>
                    <a:pt x="58165" y="279400"/>
                  </a:lnTo>
                  <a:lnTo>
                    <a:pt x="65457" y="279400"/>
                  </a:lnTo>
                  <a:lnTo>
                    <a:pt x="100837" y="238506"/>
                  </a:lnTo>
                  <a:lnTo>
                    <a:pt x="103124" y="235839"/>
                  </a:lnTo>
                  <a:lnTo>
                    <a:pt x="102742" y="231775"/>
                  </a:lnTo>
                  <a:lnTo>
                    <a:pt x="100202" y="229489"/>
                  </a:lnTo>
                  <a:lnTo>
                    <a:pt x="97535" y="227203"/>
                  </a:lnTo>
                  <a:close/>
                </a:path>
                <a:path w="103504" h="295275">
                  <a:moveTo>
                    <a:pt x="58038" y="254000"/>
                  </a:moveTo>
                  <a:lnTo>
                    <a:pt x="45338" y="254000"/>
                  </a:lnTo>
                  <a:lnTo>
                    <a:pt x="45465" y="266700"/>
                  </a:lnTo>
                  <a:lnTo>
                    <a:pt x="58165" y="266700"/>
                  </a:lnTo>
                  <a:lnTo>
                    <a:pt x="58038" y="254000"/>
                  </a:lnTo>
                  <a:close/>
                </a:path>
                <a:path w="103504" h="295275">
                  <a:moveTo>
                    <a:pt x="57911" y="228600"/>
                  </a:moveTo>
                  <a:lnTo>
                    <a:pt x="45211" y="228600"/>
                  </a:lnTo>
                  <a:lnTo>
                    <a:pt x="45211" y="241300"/>
                  </a:lnTo>
                  <a:lnTo>
                    <a:pt x="57911" y="241300"/>
                  </a:lnTo>
                  <a:lnTo>
                    <a:pt x="57911" y="22860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234171" y="4017264"/>
              <a:ext cx="1313815" cy="288290"/>
            </a:xfrm>
            <a:custGeom>
              <a:avLst/>
              <a:gdLst/>
              <a:ahLst/>
              <a:cxnLst/>
              <a:rect l="l" t="t" r="r" b="b"/>
              <a:pathLst>
                <a:path w="1313815" h="288289">
                  <a:moveTo>
                    <a:pt x="1265681" y="0"/>
                  </a:moveTo>
                  <a:lnTo>
                    <a:pt x="48005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40030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5" y="288036"/>
                  </a:lnTo>
                  <a:lnTo>
                    <a:pt x="1265681" y="288036"/>
                  </a:lnTo>
                  <a:lnTo>
                    <a:pt x="1284380" y="284267"/>
                  </a:lnTo>
                  <a:lnTo>
                    <a:pt x="1299638" y="273986"/>
                  </a:lnTo>
                  <a:lnTo>
                    <a:pt x="1309919" y="258728"/>
                  </a:lnTo>
                  <a:lnTo>
                    <a:pt x="1313687" y="240030"/>
                  </a:lnTo>
                  <a:lnTo>
                    <a:pt x="1313687" y="48006"/>
                  </a:lnTo>
                  <a:lnTo>
                    <a:pt x="1309919" y="29307"/>
                  </a:lnTo>
                  <a:lnTo>
                    <a:pt x="1299638" y="14049"/>
                  </a:lnTo>
                  <a:lnTo>
                    <a:pt x="1284380" y="3768"/>
                  </a:lnTo>
                  <a:lnTo>
                    <a:pt x="126568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8388477" y="3758836"/>
            <a:ext cx="1005205" cy="49657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575"/>
              </a:spcBef>
            </a:pP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r>
              <a:rPr dirty="0" sz="10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Bucket</a:t>
            </a:r>
            <a:endParaRPr sz="10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dirty="0" sz="1200" spc="5">
                <a:solidFill>
                  <a:srgbClr val="3A3838"/>
                </a:solidFill>
                <a:latin typeface="Trebuchet MS"/>
                <a:cs typeface="Trebuchet MS"/>
              </a:rPr>
              <a:t>Prepared</a:t>
            </a:r>
            <a:r>
              <a:rPr dirty="0" sz="1200" spc="-70">
                <a:solidFill>
                  <a:srgbClr val="3A3838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3A3838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107423" y="3531870"/>
            <a:ext cx="1029335" cy="110489"/>
          </a:xfrm>
          <a:custGeom>
            <a:avLst/>
            <a:gdLst/>
            <a:ahLst/>
            <a:cxnLst/>
            <a:rect l="l" t="t" r="r" b="b"/>
            <a:pathLst>
              <a:path w="1029334" h="110489">
                <a:moveTo>
                  <a:pt x="58420" y="7492"/>
                </a:moveTo>
                <a:lnTo>
                  <a:pt x="55879" y="9778"/>
                </a:lnTo>
                <a:lnTo>
                  <a:pt x="0" y="59435"/>
                </a:lnTo>
                <a:lnTo>
                  <a:pt x="59308" y="110489"/>
                </a:lnTo>
                <a:lnTo>
                  <a:pt x="63373" y="110235"/>
                </a:lnTo>
                <a:lnTo>
                  <a:pt x="67945" y="104901"/>
                </a:lnTo>
                <a:lnTo>
                  <a:pt x="67564" y="100964"/>
                </a:lnTo>
                <a:lnTo>
                  <a:pt x="26794" y="65785"/>
                </a:lnTo>
                <a:lnTo>
                  <a:pt x="9651" y="65785"/>
                </a:lnTo>
                <a:lnTo>
                  <a:pt x="9651" y="53085"/>
                </a:lnTo>
                <a:lnTo>
                  <a:pt x="26423" y="52948"/>
                </a:lnTo>
                <a:lnTo>
                  <a:pt x="64261" y="19303"/>
                </a:lnTo>
                <a:lnTo>
                  <a:pt x="66928" y="17017"/>
                </a:lnTo>
                <a:lnTo>
                  <a:pt x="67182" y="12953"/>
                </a:lnTo>
                <a:lnTo>
                  <a:pt x="62483" y="7746"/>
                </a:lnTo>
                <a:lnTo>
                  <a:pt x="58420" y="7492"/>
                </a:lnTo>
                <a:close/>
              </a:path>
              <a:path w="1029334" h="110489">
                <a:moveTo>
                  <a:pt x="1021597" y="44830"/>
                </a:moveTo>
                <a:lnTo>
                  <a:pt x="1019175" y="44830"/>
                </a:lnTo>
                <a:lnTo>
                  <a:pt x="1019175" y="57530"/>
                </a:lnTo>
                <a:lnTo>
                  <a:pt x="1002295" y="57669"/>
                </a:lnTo>
                <a:lnTo>
                  <a:pt x="964565" y="91312"/>
                </a:lnTo>
                <a:lnTo>
                  <a:pt x="961898" y="93598"/>
                </a:lnTo>
                <a:lnTo>
                  <a:pt x="961644" y="97535"/>
                </a:lnTo>
                <a:lnTo>
                  <a:pt x="963929" y="100202"/>
                </a:lnTo>
                <a:lnTo>
                  <a:pt x="966343" y="102869"/>
                </a:lnTo>
                <a:lnTo>
                  <a:pt x="970279" y="103123"/>
                </a:lnTo>
                <a:lnTo>
                  <a:pt x="972947" y="100710"/>
                </a:lnTo>
                <a:lnTo>
                  <a:pt x="1028826" y="51053"/>
                </a:lnTo>
                <a:lnTo>
                  <a:pt x="1021597" y="44830"/>
                </a:lnTo>
                <a:close/>
              </a:path>
              <a:path w="1029334" h="110489">
                <a:moveTo>
                  <a:pt x="26423" y="52948"/>
                </a:moveTo>
                <a:lnTo>
                  <a:pt x="9651" y="53085"/>
                </a:lnTo>
                <a:lnTo>
                  <a:pt x="9651" y="65785"/>
                </a:lnTo>
                <a:lnTo>
                  <a:pt x="26633" y="65647"/>
                </a:lnTo>
                <a:lnTo>
                  <a:pt x="24881" y="64134"/>
                </a:lnTo>
                <a:lnTo>
                  <a:pt x="13843" y="64134"/>
                </a:lnTo>
                <a:lnTo>
                  <a:pt x="13843" y="54609"/>
                </a:lnTo>
                <a:lnTo>
                  <a:pt x="24555" y="54609"/>
                </a:lnTo>
                <a:lnTo>
                  <a:pt x="26423" y="52948"/>
                </a:lnTo>
                <a:close/>
              </a:path>
              <a:path w="1029334" h="110489">
                <a:moveTo>
                  <a:pt x="26633" y="65647"/>
                </a:moveTo>
                <a:lnTo>
                  <a:pt x="9651" y="65785"/>
                </a:lnTo>
                <a:lnTo>
                  <a:pt x="26794" y="65785"/>
                </a:lnTo>
                <a:lnTo>
                  <a:pt x="26633" y="65647"/>
                </a:lnTo>
                <a:close/>
              </a:path>
              <a:path w="1029334" h="110489">
                <a:moveTo>
                  <a:pt x="1002163" y="44970"/>
                </a:moveTo>
                <a:lnTo>
                  <a:pt x="26423" y="52948"/>
                </a:lnTo>
                <a:lnTo>
                  <a:pt x="19279" y="59301"/>
                </a:lnTo>
                <a:lnTo>
                  <a:pt x="26633" y="65647"/>
                </a:lnTo>
                <a:lnTo>
                  <a:pt x="1002295" y="57669"/>
                </a:lnTo>
                <a:lnTo>
                  <a:pt x="1009476" y="51265"/>
                </a:lnTo>
                <a:lnTo>
                  <a:pt x="1002163" y="44970"/>
                </a:lnTo>
                <a:close/>
              </a:path>
              <a:path w="1029334" h="110489">
                <a:moveTo>
                  <a:pt x="13843" y="54609"/>
                </a:moveTo>
                <a:lnTo>
                  <a:pt x="13843" y="64134"/>
                </a:lnTo>
                <a:lnTo>
                  <a:pt x="19279" y="59301"/>
                </a:lnTo>
                <a:lnTo>
                  <a:pt x="13843" y="54609"/>
                </a:lnTo>
                <a:close/>
              </a:path>
              <a:path w="1029334" h="110489">
                <a:moveTo>
                  <a:pt x="19279" y="59301"/>
                </a:moveTo>
                <a:lnTo>
                  <a:pt x="13843" y="64134"/>
                </a:lnTo>
                <a:lnTo>
                  <a:pt x="24881" y="64134"/>
                </a:lnTo>
                <a:lnTo>
                  <a:pt x="19279" y="59301"/>
                </a:lnTo>
                <a:close/>
              </a:path>
              <a:path w="1029334" h="110489">
                <a:moveTo>
                  <a:pt x="24555" y="54609"/>
                </a:moveTo>
                <a:lnTo>
                  <a:pt x="13843" y="54609"/>
                </a:lnTo>
                <a:lnTo>
                  <a:pt x="19279" y="59301"/>
                </a:lnTo>
                <a:lnTo>
                  <a:pt x="24555" y="54609"/>
                </a:lnTo>
                <a:close/>
              </a:path>
              <a:path w="1029334" h="110489">
                <a:moveTo>
                  <a:pt x="1009476" y="51265"/>
                </a:moveTo>
                <a:lnTo>
                  <a:pt x="1002295" y="57669"/>
                </a:lnTo>
                <a:lnTo>
                  <a:pt x="1019175" y="57530"/>
                </a:lnTo>
                <a:lnTo>
                  <a:pt x="1019175" y="56006"/>
                </a:lnTo>
                <a:lnTo>
                  <a:pt x="1014983" y="56006"/>
                </a:lnTo>
                <a:lnTo>
                  <a:pt x="1009476" y="51265"/>
                </a:lnTo>
                <a:close/>
              </a:path>
              <a:path w="1029334" h="110489">
                <a:moveTo>
                  <a:pt x="1014983" y="46354"/>
                </a:moveTo>
                <a:lnTo>
                  <a:pt x="1009476" y="51265"/>
                </a:lnTo>
                <a:lnTo>
                  <a:pt x="1014983" y="56006"/>
                </a:lnTo>
                <a:lnTo>
                  <a:pt x="1014983" y="46354"/>
                </a:lnTo>
                <a:close/>
              </a:path>
              <a:path w="1029334" h="110489">
                <a:moveTo>
                  <a:pt x="1019175" y="46354"/>
                </a:moveTo>
                <a:lnTo>
                  <a:pt x="1014983" y="46354"/>
                </a:lnTo>
                <a:lnTo>
                  <a:pt x="1014983" y="56006"/>
                </a:lnTo>
                <a:lnTo>
                  <a:pt x="1019175" y="56006"/>
                </a:lnTo>
                <a:lnTo>
                  <a:pt x="1019175" y="46354"/>
                </a:lnTo>
                <a:close/>
              </a:path>
              <a:path w="1029334" h="110489">
                <a:moveTo>
                  <a:pt x="1019175" y="44830"/>
                </a:moveTo>
                <a:lnTo>
                  <a:pt x="1002163" y="44970"/>
                </a:lnTo>
                <a:lnTo>
                  <a:pt x="1009476" y="51265"/>
                </a:lnTo>
                <a:lnTo>
                  <a:pt x="1014983" y="46354"/>
                </a:lnTo>
                <a:lnTo>
                  <a:pt x="1019175" y="46354"/>
                </a:lnTo>
                <a:lnTo>
                  <a:pt x="1019175" y="44830"/>
                </a:lnTo>
                <a:close/>
              </a:path>
              <a:path w="1029334" h="110489">
                <a:moveTo>
                  <a:pt x="969518" y="0"/>
                </a:moveTo>
                <a:lnTo>
                  <a:pt x="965453" y="253"/>
                </a:lnTo>
                <a:lnTo>
                  <a:pt x="960881" y="5587"/>
                </a:lnTo>
                <a:lnTo>
                  <a:pt x="961135" y="9651"/>
                </a:lnTo>
                <a:lnTo>
                  <a:pt x="1002163" y="44970"/>
                </a:lnTo>
                <a:lnTo>
                  <a:pt x="1021597" y="44830"/>
                </a:lnTo>
                <a:lnTo>
                  <a:pt x="969518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9847580" y="3950334"/>
            <a:ext cx="12509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100" spc="5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100" spc="5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er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526284"/>
            <a:ext cx="9260840" cy="1415415"/>
          </a:xfrm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dirty="0" sz="4800" spc="40"/>
              <a:t>Use </a:t>
            </a:r>
            <a:r>
              <a:rPr dirty="0" sz="4800" spc="280"/>
              <a:t>AWS </a:t>
            </a:r>
            <a:r>
              <a:rPr dirty="0" sz="4800" spc="50"/>
              <a:t>no-code </a:t>
            </a:r>
            <a:r>
              <a:rPr dirty="0" sz="4800" spc="-60"/>
              <a:t>services </a:t>
            </a:r>
            <a:r>
              <a:rPr dirty="0" sz="4800" spc="60"/>
              <a:t>to </a:t>
            </a:r>
            <a:r>
              <a:rPr dirty="0" sz="4800" spc="65"/>
              <a:t> </a:t>
            </a:r>
            <a:r>
              <a:rPr dirty="0" sz="4800" spc="95"/>
              <a:t>build</a:t>
            </a:r>
            <a:r>
              <a:rPr dirty="0" sz="4800" spc="-204"/>
              <a:t> </a:t>
            </a:r>
            <a:r>
              <a:rPr dirty="0" sz="4800" spc="60"/>
              <a:t>a</a:t>
            </a:r>
            <a:r>
              <a:rPr dirty="0" sz="4800" spc="-200"/>
              <a:t> </a:t>
            </a:r>
            <a:r>
              <a:rPr dirty="0" sz="4800" spc="-60"/>
              <a:t>credit</a:t>
            </a:r>
            <a:r>
              <a:rPr dirty="0" sz="4800" spc="-180"/>
              <a:t> </a:t>
            </a:r>
            <a:r>
              <a:rPr dirty="0" sz="4800" spc="45"/>
              <a:t>default</a:t>
            </a:r>
            <a:r>
              <a:rPr dirty="0" sz="4800" spc="-200"/>
              <a:t> </a:t>
            </a:r>
            <a:r>
              <a:rPr dirty="0" sz="4800" spc="25"/>
              <a:t>risk</a:t>
            </a:r>
            <a:r>
              <a:rPr dirty="0" sz="4800" spc="-204"/>
              <a:t> </a:t>
            </a:r>
            <a:r>
              <a:rPr dirty="0" sz="4800" spc="110"/>
              <a:t>model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0434" y="4468617"/>
            <a:ext cx="2409190" cy="104521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Antoine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Boucherie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1825"/>
              </a:lnSpc>
              <a:spcBef>
                <a:spcPts val="875"/>
              </a:spcBef>
            </a:pP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Senior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Architect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825"/>
              </a:lnSpc>
            </a:pP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495805"/>
            <a:ext cx="705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F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3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0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300" y="4468617"/>
            <a:ext cx="2619375" cy="104521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Xavier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Loup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1825"/>
              </a:lnSpc>
              <a:spcBef>
                <a:spcPts val="875"/>
              </a:spcBef>
            </a:pP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Principal</a:t>
            </a: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Architect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825"/>
              </a:lnSpc>
            </a:pP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00114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65"/>
              <a:t>Visual</a:t>
            </a:r>
            <a:r>
              <a:rPr dirty="0" sz="4000" spc="-165"/>
              <a:t> </a:t>
            </a:r>
            <a:r>
              <a:rPr dirty="0" sz="4000" spc="70"/>
              <a:t>workflow</a:t>
            </a:r>
            <a:r>
              <a:rPr dirty="0" sz="4000" spc="-170"/>
              <a:t> </a:t>
            </a:r>
            <a:r>
              <a:rPr dirty="0" sz="4000" spc="20"/>
              <a:t>with</a:t>
            </a:r>
            <a:r>
              <a:rPr dirty="0" sz="4000" spc="-150"/>
              <a:t> </a:t>
            </a:r>
            <a:r>
              <a:rPr dirty="0" sz="4000" spc="229"/>
              <a:t>AWS</a:t>
            </a:r>
            <a:r>
              <a:rPr dirty="0" sz="4000" spc="-170"/>
              <a:t> </a:t>
            </a:r>
            <a:r>
              <a:rPr dirty="0" sz="4000" spc="65"/>
              <a:t>Step</a:t>
            </a:r>
            <a:r>
              <a:rPr dirty="0" sz="4000" spc="-165"/>
              <a:t> </a:t>
            </a:r>
            <a:r>
              <a:rPr dirty="0" sz="4000"/>
              <a:t>Functions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2391" y="961644"/>
            <a:ext cx="8967216" cy="53218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2316" y="2971622"/>
            <a:ext cx="317500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55"/>
              <a:t>Conclusion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53301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95"/>
              <a:t>What</a:t>
            </a:r>
            <a:r>
              <a:rPr dirty="0" sz="4000" spc="-170"/>
              <a:t> </a:t>
            </a:r>
            <a:r>
              <a:rPr dirty="0" sz="4000"/>
              <a:t>have</a:t>
            </a:r>
            <a:r>
              <a:rPr dirty="0" sz="4000" spc="-180"/>
              <a:t> </a:t>
            </a:r>
            <a:r>
              <a:rPr dirty="0" sz="4000" spc="-40"/>
              <a:t>we</a:t>
            </a:r>
            <a:r>
              <a:rPr dirty="0" sz="4000" spc="-180"/>
              <a:t> </a:t>
            </a:r>
            <a:r>
              <a:rPr dirty="0" sz="4000"/>
              <a:t>learned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145785" y="5414009"/>
            <a:ext cx="5686425" cy="1054735"/>
          </a:xfrm>
          <a:custGeom>
            <a:avLst/>
            <a:gdLst/>
            <a:ahLst/>
            <a:cxnLst/>
            <a:rect l="l" t="t" r="r" b="b"/>
            <a:pathLst>
              <a:path w="5686425" h="1054735">
                <a:moveTo>
                  <a:pt x="0" y="175767"/>
                </a:moveTo>
                <a:lnTo>
                  <a:pt x="6281" y="129057"/>
                </a:lnTo>
                <a:lnTo>
                  <a:pt x="24007" y="87074"/>
                </a:lnTo>
                <a:lnTo>
                  <a:pt x="51498" y="51498"/>
                </a:lnTo>
                <a:lnTo>
                  <a:pt x="87074" y="24007"/>
                </a:lnTo>
                <a:lnTo>
                  <a:pt x="129057" y="6281"/>
                </a:lnTo>
                <a:lnTo>
                  <a:pt x="175767" y="0"/>
                </a:lnTo>
                <a:lnTo>
                  <a:pt x="5510275" y="0"/>
                </a:lnTo>
                <a:lnTo>
                  <a:pt x="5556986" y="6281"/>
                </a:lnTo>
                <a:lnTo>
                  <a:pt x="5598969" y="24007"/>
                </a:lnTo>
                <a:lnTo>
                  <a:pt x="5634545" y="51498"/>
                </a:lnTo>
                <a:lnTo>
                  <a:pt x="5662036" y="87074"/>
                </a:lnTo>
                <a:lnTo>
                  <a:pt x="5679762" y="129057"/>
                </a:lnTo>
                <a:lnTo>
                  <a:pt x="5686044" y="175767"/>
                </a:lnTo>
                <a:lnTo>
                  <a:pt x="5686044" y="878839"/>
                </a:lnTo>
                <a:lnTo>
                  <a:pt x="5679762" y="925563"/>
                </a:lnTo>
                <a:lnTo>
                  <a:pt x="5662036" y="967549"/>
                </a:lnTo>
                <a:lnTo>
                  <a:pt x="5634545" y="1003123"/>
                </a:lnTo>
                <a:lnTo>
                  <a:pt x="5598969" y="1030608"/>
                </a:lnTo>
                <a:lnTo>
                  <a:pt x="5556986" y="1048328"/>
                </a:lnTo>
                <a:lnTo>
                  <a:pt x="5510275" y="1054608"/>
                </a:lnTo>
                <a:lnTo>
                  <a:pt x="175767" y="1054608"/>
                </a:lnTo>
                <a:lnTo>
                  <a:pt x="129057" y="1048328"/>
                </a:lnTo>
                <a:lnTo>
                  <a:pt x="87074" y="1030608"/>
                </a:lnTo>
                <a:lnTo>
                  <a:pt x="51498" y="1003123"/>
                </a:lnTo>
                <a:lnTo>
                  <a:pt x="24007" y="967549"/>
                </a:lnTo>
                <a:lnTo>
                  <a:pt x="6281" y="925563"/>
                </a:lnTo>
                <a:lnTo>
                  <a:pt x="0" y="878839"/>
                </a:lnTo>
                <a:lnTo>
                  <a:pt x="0" y="175767"/>
                </a:lnTo>
                <a:close/>
              </a:path>
            </a:pathLst>
          </a:custGeom>
          <a:ln w="28575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8300" y="978396"/>
            <a:ext cx="10951845" cy="5374005"/>
          </a:xfrm>
          <a:prstGeom prst="rect">
            <a:avLst/>
          </a:prstGeom>
        </p:spPr>
        <p:txBody>
          <a:bodyPr wrap="square" lIns="0" tIns="2038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05"/>
              </a:spcBef>
              <a:buSzPct val="89583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125">
                <a:solidFill>
                  <a:srgbClr val="ED7674"/>
                </a:solidFill>
                <a:latin typeface="Trebuchet MS"/>
                <a:cs typeface="Trebuchet MS"/>
              </a:rPr>
              <a:t>U</a:t>
            </a:r>
            <a:r>
              <a:rPr dirty="0" sz="2400" spc="65">
                <a:solidFill>
                  <a:srgbClr val="ED7674"/>
                </a:solidFill>
                <a:latin typeface="Trebuchet MS"/>
                <a:cs typeface="Trebuchet MS"/>
              </a:rPr>
              <a:t>s</a:t>
            </a:r>
            <a:r>
              <a:rPr dirty="0" sz="2400" spc="-40">
                <a:solidFill>
                  <a:srgbClr val="ED7674"/>
                </a:solidFill>
                <a:latin typeface="Trebuchet MS"/>
                <a:cs typeface="Trebuchet MS"/>
              </a:rPr>
              <a:t>e</a:t>
            </a:r>
            <a:r>
              <a:rPr dirty="0" sz="2400" spc="-90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 spc="-40">
                <a:solidFill>
                  <a:srgbClr val="ED7674"/>
                </a:solidFill>
                <a:latin typeface="Trebuchet MS"/>
                <a:cs typeface="Trebuchet MS"/>
              </a:rPr>
              <a:t>c</a:t>
            </a:r>
            <a:r>
              <a:rPr dirty="0" sz="2400" spc="-55">
                <a:solidFill>
                  <a:srgbClr val="ED7674"/>
                </a:solidFill>
                <a:latin typeface="Trebuchet MS"/>
                <a:cs typeface="Trebuchet MS"/>
              </a:rPr>
              <a:t>a</a:t>
            </a:r>
            <a:r>
              <a:rPr dirty="0" sz="2400" spc="30">
                <a:solidFill>
                  <a:srgbClr val="ED7674"/>
                </a:solidFill>
                <a:latin typeface="Trebuchet MS"/>
                <a:cs typeface="Trebuchet MS"/>
              </a:rPr>
              <a:t>ses</a:t>
            </a:r>
            <a:r>
              <a:rPr dirty="0" sz="2400" spc="-70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400" spc="10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3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75">
                <a:solidFill>
                  <a:srgbClr val="FFFFFF"/>
                </a:solidFill>
                <a:latin typeface="Trebuchet MS"/>
                <a:cs typeface="Trebuchet MS"/>
              </a:rPr>
              <a:t>ML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Trebuchet MS"/>
                <a:cs typeface="Trebuchet MS"/>
              </a:rPr>
              <a:t>FSI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SzPct val="89583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105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synchronize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Trebuchet MS"/>
                <a:cs typeface="Trebuchet MS"/>
              </a:rPr>
              <a:t>3rd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party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ED7674"/>
                </a:solidFill>
                <a:latin typeface="Trebuchet MS"/>
                <a:cs typeface="Trebuchet MS"/>
              </a:rPr>
              <a:t>Amazon</a:t>
            </a:r>
            <a:r>
              <a:rPr dirty="0" sz="2400" spc="-114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ED7674"/>
                </a:solidFill>
                <a:latin typeface="Trebuchet MS"/>
                <a:cs typeface="Trebuchet MS"/>
              </a:rPr>
              <a:t>AppFlow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SzPct val="89583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105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preparation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70">
                <a:solidFill>
                  <a:srgbClr val="ED7674"/>
                </a:solidFill>
                <a:latin typeface="Trebuchet MS"/>
                <a:cs typeface="Trebuchet MS"/>
              </a:rPr>
              <a:t>AWS</a:t>
            </a:r>
            <a:r>
              <a:rPr dirty="0" sz="2400" spc="-114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ED7674"/>
                </a:solidFill>
                <a:latin typeface="Trebuchet MS"/>
                <a:cs typeface="Trebuchet MS"/>
              </a:rPr>
              <a:t>Glue</a:t>
            </a:r>
            <a:r>
              <a:rPr dirty="0" sz="2400" spc="-95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ED7674"/>
                </a:solidFill>
                <a:latin typeface="Trebuchet MS"/>
                <a:cs typeface="Trebuchet MS"/>
              </a:rPr>
              <a:t>DataBrew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SzPct val="89583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105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train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few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clicks</a:t>
            </a:r>
            <a:r>
              <a:rPr dirty="0" sz="2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ED7674"/>
                </a:solidFill>
                <a:latin typeface="Trebuchet MS"/>
                <a:cs typeface="Trebuchet MS"/>
              </a:rPr>
              <a:t>Amazon</a:t>
            </a:r>
            <a:r>
              <a:rPr dirty="0" sz="2400" spc="-114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ED7674"/>
                </a:solidFill>
                <a:latin typeface="Trebuchet MS"/>
                <a:cs typeface="Trebuchet MS"/>
              </a:rPr>
              <a:t>SageMaker</a:t>
            </a:r>
            <a:r>
              <a:rPr dirty="0" sz="2400" spc="-80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ED7674"/>
                </a:solidFill>
                <a:latin typeface="Trebuchet MS"/>
                <a:cs typeface="Trebuchet MS"/>
              </a:rPr>
              <a:t>Canvas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SzPct val="89583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105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visualize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ED7674"/>
                </a:solidFill>
                <a:latin typeface="Trebuchet MS"/>
                <a:cs typeface="Trebuchet MS"/>
              </a:rPr>
              <a:t>Amazon</a:t>
            </a:r>
            <a:r>
              <a:rPr dirty="0" sz="2400" spc="-120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ED7674"/>
                </a:solidFill>
                <a:latin typeface="Trebuchet MS"/>
                <a:cs typeface="Trebuchet MS"/>
              </a:rPr>
              <a:t>QuickSight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SzPct val="89583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105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Batch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Trebuchet MS"/>
                <a:cs typeface="Trebuchet MS"/>
              </a:rPr>
              <a:t>mode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dirty="0" sz="2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ED7674"/>
                </a:solidFill>
                <a:latin typeface="Trebuchet MS"/>
                <a:cs typeface="Trebuchet MS"/>
              </a:rPr>
              <a:t>Amazon</a:t>
            </a:r>
            <a:r>
              <a:rPr dirty="0" sz="2400" spc="-100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ED7674"/>
                </a:solidFill>
                <a:latin typeface="Trebuchet MS"/>
                <a:cs typeface="Trebuchet MS"/>
              </a:rPr>
              <a:t>SageMaker</a:t>
            </a:r>
            <a:r>
              <a:rPr dirty="0" sz="2400" spc="-90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ED7674"/>
                </a:solidFill>
                <a:latin typeface="Trebuchet MS"/>
                <a:cs typeface="Trebuchet MS"/>
              </a:rPr>
              <a:t>Canvas</a:t>
            </a:r>
            <a:endParaRPr sz="2400">
              <a:latin typeface="Trebuchet MS"/>
              <a:cs typeface="Trebuchet MS"/>
            </a:endParaRPr>
          </a:p>
          <a:p>
            <a:pPr marL="355600" marR="494665" indent="-342900">
              <a:lnSpc>
                <a:spcPts val="2590"/>
              </a:lnSpc>
              <a:spcBef>
                <a:spcPts val="1839"/>
              </a:spcBef>
              <a:buSzPct val="89583"/>
              <a:buFont typeface="Arial MT"/>
              <a:buChar char="•"/>
              <a:tabLst>
                <a:tab pos="354965" algn="l"/>
                <a:tab pos="355600" algn="l"/>
                <a:tab pos="2153285" algn="l"/>
              </a:tabLst>
            </a:pPr>
            <a:r>
              <a:rPr dirty="0" sz="2400" spc="105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call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QuickSight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85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dirty="0" sz="2400" spc="85">
                <a:solidFill>
                  <a:srgbClr val="ED7674"/>
                </a:solidFill>
                <a:latin typeface="Trebuchet MS"/>
                <a:cs typeface="Trebuchet MS"/>
              </a:rPr>
              <a:t>Augment</a:t>
            </a:r>
            <a:r>
              <a:rPr dirty="0" sz="2400" spc="-105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ED7674"/>
                </a:solidFill>
                <a:latin typeface="Trebuchet MS"/>
                <a:cs typeface="Trebuchet MS"/>
              </a:rPr>
              <a:t>with </a:t>
            </a:r>
            <a:r>
              <a:rPr dirty="0" sz="2400" spc="-705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ED7674"/>
                </a:solidFill>
                <a:latin typeface="Trebuchet MS"/>
                <a:cs typeface="Trebuchet MS"/>
              </a:rPr>
              <a:t>SageMaker</a:t>
            </a:r>
            <a:r>
              <a:rPr dirty="0" sz="2400" spc="75">
                <a:solidFill>
                  <a:srgbClr val="FFFFFF"/>
                </a:solidFill>
                <a:latin typeface="Trebuchet MS"/>
                <a:cs typeface="Trebuchet MS"/>
              </a:rPr>
              <a:t>"	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endParaRPr sz="2400">
              <a:latin typeface="Trebuchet MS"/>
              <a:cs typeface="Trebuchet MS"/>
            </a:endParaRPr>
          </a:p>
          <a:p>
            <a:pPr marL="5180330" marR="883919" indent="769620">
              <a:lnSpc>
                <a:spcPct val="100000"/>
              </a:lnSpc>
              <a:spcBef>
                <a:spcPts val="2025"/>
              </a:spcBef>
            </a:pPr>
            <a:r>
              <a:rPr dirty="0" sz="2800" spc="150" b="1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dirty="0" sz="2800" spc="60" b="1">
                <a:solidFill>
                  <a:srgbClr val="FFFFFF"/>
                </a:solidFill>
                <a:latin typeface="Trebuchet MS"/>
                <a:cs typeface="Trebuchet MS"/>
              </a:rPr>
              <a:t>less </a:t>
            </a:r>
            <a:r>
              <a:rPr dirty="0" sz="2800" spc="85" b="1">
                <a:solidFill>
                  <a:srgbClr val="FFFFFF"/>
                </a:solidFill>
                <a:latin typeface="Trebuchet MS"/>
                <a:cs typeface="Trebuchet MS"/>
              </a:rPr>
              <a:t>than </a:t>
            </a:r>
            <a:r>
              <a:rPr dirty="0" sz="2800" spc="30" b="1">
                <a:solidFill>
                  <a:srgbClr val="FFFFFF"/>
                </a:solidFill>
                <a:latin typeface="Trebuchet MS"/>
                <a:cs typeface="Trebuchet MS"/>
              </a:rPr>
              <a:t>2 </a:t>
            </a:r>
            <a:r>
              <a:rPr dirty="0" sz="2800" spc="80" b="1">
                <a:solidFill>
                  <a:srgbClr val="FFFFFF"/>
                </a:solidFill>
                <a:latin typeface="Trebuchet MS"/>
                <a:cs typeface="Trebuchet MS"/>
              </a:rPr>
              <a:t>hours </a:t>
            </a:r>
            <a:r>
              <a:rPr dirty="0" sz="2800" spc="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0" b="1">
                <a:solidFill>
                  <a:srgbClr val="FFFFFF"/>
                </a:solidFill>
                <a:latin typeface="Trebuchet MS"/>
                <a:cs typeface="Trebuchet MS"/>
              </a:rPr>
              <a:t>without</a:t>
            </a:r>
            <a:r>
              <a:rPr dirty="0" sz="28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5" b="1">
                <a:solidFill>
                  <a:srgbClr val="FFFFFF"/>
                </a:solidFill>
                <a:latin typeface="Trebuchet MS"/>
                <a:cs typeface="Trebuchet MS"/>
              </a:rPr>
              <a:t>single</a:t>
            </a:r>
            <a:r>
              <a:rPr dirty="0" sz="2800" spc="-1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 b="1">
                <a:solidFill>
                  <a:srgbClr val="FFFFFF"/>
                </a:solidFill>
                <a:latin typeface="Trebuchet MS"/>
                <a:cs typeface="Trebuchet MS"/>
              </a:rPr>
              <a:t>line</a:t>
            </a:r>
            <a:r>
              <a:rPr dirty="0" sz="28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5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1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0" b="1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0771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7037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Credits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381000" y="1322832"/>
            <a:ext cx="7760334" cy="4212590"/>
            <a:chOff x="381000" y="1322832"/>
            <a:chExt cx="7760334" cy="421259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2211" y="1322832"/>
              <a:ext cx="2359152" cy="42123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83579" y="1322832"/>
              <a:ext cx="2357628" cy="42123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2367" y="1322832"/>
              <a:ext cx="2357628" cy="42123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000" y="1322832"/>
              <a:ext cx="2357628" cy="421233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5151" y="2714244"/>
              <a:ext cx="1441704" cy="20802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59180" y="4744211"/>
              <a:ext cx="6423660" cy="294640"/>
            </a:xfrm>
            <a:custGeom>
              <a:avLst/>
              <a:gdLst/>
              <a:ahLst/>
              <a:cxnLst/>
              <a:rect l="l" t="t" r="r" b="b"/>
              <a:pathLst>
                <a:path w="6423659" h="294639">
                  <a:moveTo>
                    <a:pt x="1039368" y="50292"/>
                  </a:moveTo>
                  <a:lnTo>
                    <a:pt x="0" y="50292"/>
                  </a:lnTo>
                  <a:lnTo>
                    <a:pt x="0" y="294132"/>
                  </a:lnTo>
                  <a:lnTo>
                    <a:pt x="1039368" y="294132"/>
                  </a:lnTo>
                  <a:lnTo>
                    <a:pt x="1039368" y="50292"/>
                  </a:lnTo>
                  <a:close/>
                </a:path>
                <a:path w="6423659" h="294639">
                  <a:moveTo>
                    <a:pt x="2923032" y="0"/>
                  </a:moveTo>
                  <a:lnTo>
                    <a:pt x="1883664" y="0"/>
                  </a:lnTo>
                  <a:lnTo>
                    <a:pt x="1883664" y="243840"/>
                  </a:lnTo>
                  <a:lnTo>
                    <a:pt x="2923032" y="243840"/>
                  </a:lnTo>
                  <a:lnTo>
                    <a:pt x="2923032" y="0"/>
                  </a:lnTo>
                  <a:close/>
                </a:path>
                <a:path w="6423659" h="294639">
                  <a:moveTo>
                    <a:pt x="4622292" y="0"/>
                  </a:moveTo>
                  <a:lnTo>
                    <a:pt x="3582924" y="0"/>
                  </a:lnTo>
                  <a:lnTo>
                    <a:pt x="3582924" y="243840"/>
                  </a:lnTo>
                  <a:lnTo>
                    <a:pt x="4622292" y="243840"/>
                  </a:lnTo>
                  <a:lnTo>
                    <a:pt x="4622292" y="0"/>
                  </a:lnTo>
                  <a:close/>
                </a:path>
                <a:path w="6423659" h="294639">
                  <a:moveTo>
                    <a:pt x="6423660" y="0"/>
                  </a:moveTo>
                  <a:lnTo>
                    <a:pt x="5384292" y="0"/>
                  </a:lnTo>
                  <a:lnTo>
                    <a:pt x="5384292" y="243840"/>
                  </a:lnTo>
                  <a:lnTo>
                    <a:pt x="6423660" y="243840"/>
                  </a:lnTo>
                  <a:lnTo>
                    <a:pt x="64236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430259" y="1816735"/>
            <a:ext cx="2339975" cy="222059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400" spc="65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0" b="1">
                <a:solidFill>
                  <a:srgbClr val="FFFFFF"/>
                </a:solidFill>
                <a:latin typeface="Trebuchet MS"/>
                <a:cs typeface="Trebuchet MS"/>
              </a:rPr>
              <a:t>also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50" b="1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dirty="0" sz="24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 b="1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20" b="1">
                <a:solidFill>
                  <a:srgbClr val="FFFFFF"/>
                </a:solidFill>
                <a:latin typeface="Trebuchet MS"/>
                <a:cs typeface="Trebuchet MS"/>
              </a:rPr>
              <a:t>Specialists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20" b="1">
                <a:solidFill>
                  <a:srgbClr val="FFFFFF"/>
                </a:solidFill>
                <a:latin typeface="Trebuchet MS"/>
                <a:cs typeface="Trebuchet MS"/>
              </a:rPr>
              <a:t>Reviewers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" y="1703019"/>
            <a:ext cx="606933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5"/>
              <a:t>T</a:t>
            </a:r>
            <a:r>
              <a:rPr dirty="0" spc="-114"/>
              <a:t>h</a:t>
            </a:r>
            <a:r>
              <a:rPr dirty="0" spc="-175"/>
              <a:t>a</a:t>
            </a:r>
            <a:r>
              <a:rPr dirty="0" spc="-95"/>
              <a:t>n</a:t>
            </a:r>
            <a:r>
              <a:rPr dirty="0" spc="325"/>
              <a:t>k</a:t>
            </a:r>
            <a:r>
              <a:rPr dirty="0" spc="-994"/>
              <a:t> </a:t>
            </a:r>
            <a:r>
              <a:rPr dirty="0" spc="-270"/>
              <a:t>y</a:t>
            </a:r>
            <a:r>
              <a:rPr dirty="0" spc="-30"/>
              <a:t>o</a:t>
            </a:r>
            <a:r>
              <a:rPr dirty="0" spc="-215"/>
              <a:t>u</a:t>
            </a:r>
            <a:r>
              <a:rPr dirty="0" spc="-685"/>
              <a:t>!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32904" y="5237988"/>
            <a:ext cx="4960620" cy="833755"/>
            <a:chOff x="7232904" y="5237988"/>
            <a:chExt cx="4960620" cy="833755"/>
          </a:xfrm>
        </p:grpSpPr>
        <p:sp>
          <p:nvSpPr>
            <p:cNvPr id="4" name="object 4"/>
            <p:cNvSpPr/>
            <p:nvPr/>
          </p:nvSpPr>
          <p:spPr>
            <a:xfrm>
              <a:off x="7232904" y="5237988"/>
              <a:ext cx="832485" cy="833755"/>
            </a:xfrm>
            <a:custGeom>
              <a:avLst/>
              <a:gdLst/>
              <a:ahLst/>
              <a:cxnLst/>
              <a:rect l="l" t="t" r="r" b="b"/>
              <a:pathLst>
                <a:path w="832484" h="833754">
                  <a:moveTo>
                    <a:pt x="416051" y="0"/>
                  </a:moveTo>
                  <a:lnTo>
                    <a:pt x="367538" y="2803"/>
                  </a:lnTo>
                  <a:lnTo>
                    <a:pt x="320666" y="11005"/>
                  </a:lnTo>
                  <a:lnTo>
                    <a:pt x="275749" y="24294"/>
                  </a:lnTo>
                  <a:lnTo>
                    <a:pt x="233098" y="42356"/>
                  </a:lnTo>
                  <a:lnTo>
                    <a:pt x="193027" y="64880"/>
                  </a:lnTo>
                  <a:lnTo>
                    <a:pt x="155847" y="91553"/>
                  </a:lnTo>
                  <a:lnTo>
                    <a:pt x="121872" y="122062"/>
                  </a:lnTo>
                  <a:lnTo>
                    <a:pt x="91413" y="156096"/>
                  </a:lnTo>
                  <a:lnTo>
                    <a:pt x="64783" y="193342"/>
                  </a:lnTo>
                  <a:lnTo>
                    <a:pt x="42294" y="233487"/>
                  </a:lnTo>
                  <a:lnTo>
                    <a:pt x="24259" y="276219"/>
                  </a:lnTo>
                  <a:lnTo>
                    <a:pt x="10990" y="321226"/>
                  </a:lnTo>
                  <a:lnTo>
                    <a:pt x="2799" y="368195"/>
                  </a:lnTo>
                  <a:lnTo>
                    <a:pt x="0" y="416814"/>
                  </a:lnTo>
                  <a:lnTo>
                    <a:pt x="2799" y="465423"/>
                  </a:lnTo>
                  <a:lnTo>
                    <a:pt x="10990" y="512385"/>
                  </a:lnTo>
                  <a:lnTo>
                    <a:pt x="24259" y="557388"/>
                  </a:lnTo>
                  <a:lnTo>
                    <a:pt x="42294" y="600118"/>
                  </a:lnTo>
                  <a:lnTo>
                    <a:pt x="64783" y="640263"/>
                  </a:lnTo>
                  <a:lnTo>
                    <a:pt x="91413" y="677509"/>
                  </a:lnTo>
                  <a:lnTo>
                    <a:pt x="121872" y="711546"/>
                  </a:lnTo>
                  <a:lnTo>
                    <a:pt x="155847" y="742058"/>
                  </a:lnTo>
                  <a:lnTo>
                    <a:pt x="193027" y="768735"/>
                  </a:lnTo>
                  <a:lnTo>
                    <a:pt x="233098" y="791262"/>
                  </a:lnTo>
                  <a:lnTo>
                    <a:pt x="275749" y="809328"/>
                  </a:lnTo>
                  <a:lnTo>
                    <a:pt x="320666" y="822619"/>
                  </a:lnTo>
                  <a:lnTo>
                    <a:pt x="367538" y="830823"/>
                  </a:lnTo>
                  <a:lnTo>
                    <a:pt x="416051" y="833628"/>
                  </a:lnTo>
                  <a:lnTo>
                    <a:pt x="464565" y="830823"/>
                  </a:lnTo>
                  <a:lnTo>
                    <a:pt x="511437" y="822619"/>
                  </a:lnTo>
                  <a:lnTo>
                    <a:pt x="556354" y="809328"/>
                  </a:lnTo>
                  <a:lnTo>
                    <a:pt x="599005" y="791262"/>
                  </a:lnTo>
                  <a:lnTo>
                    <a:pt x="639076" y="768735"/>
                  </a:lnTo>
                  <a:lnTo>
                    <a:pt x="676256" y="742058"/>
                  </a:lnTo>
                  <a:lnTo>
                    <a:pt x="710231" y="711546"/>
                  </a:lnTo>
                  <a:lnTo>
                    <a:pt x="740690" y="677509"/>
                  </a:lnTo>
                  <a:lnTo>
                    <a:pt x="767320" y="640263"/>
                  </a:lnTo>
                  <a:lnTo>
                    <a:pt x="789809" y="600118"/>
                  </a:lnTo>
                  <a:lnTo>
                    <a:pt x="807844" y="557388"/>
                  </a:lnTo>
                  <a:lnTo>
                    <a:pt x="821113" y="512385"/>
                  </a:lnTo>
                  <a:lnTo>
                    <a:pt x="829304" y="465423"/>
                  </a:lnTo>
                  <a:lnTo>
                    <a:pt x="832103" y="416814"/>
                  </a:lnTo>
                  <a:lnTo>
                    <a:pt x="829304" y="368195"/>
                  </a:lnTo>
                  <a:lnTo>
                    <a:pt x="821113" y="321226"/>
                  </a:lnTo>
                  <a:lnTo>
                    <a:pt x="807844" y="276219"/>
                  </a:lnTo>
                  <a:lnTo>
                    <a:pt x="789809" y="233487"/>
                  </a:lnTo>
                  <a:lnTo>
                    <a:pt x="767320" y="193342"/>
                  </a:lnTo>
                  <a:lnTo>
                    <a:pt x="740690" y="156096"/>
                  </a:lnTo>
                  <a:lnTo>
                    <a:pt x="710231" y="122062"/>
                  </a:lnTo>
                  <a:lnTo>
                    <a:pt x="676256" y="91553"/>
                  </a:lnTo>
                  <a:lnTo>
                    <a:pt x="639076" y="64880"/>
                  </a:lnTo>
                  <a:lnTo>
                    <a:pt x="599005" y="42356"/>
                  </a:lnTo>
                  <a:lnTo>
                    <a:pt x="556354" y="24294"/>
                  </a:lnTo>
                  <a:lnTo>
                    <a:pt x="511437" y="11005"/>
                  </a:lnTo>
                  <a:lnTo>
                    <a:pt x="464565" y="2803"/>
                  </a:lnTo>
                  <a:lnTo>
                    <a:pt x="416051" y="0"/>
                  </a:lnTo>
                  <a:close/>
                </a:path>
              </a:pathLst>
            </a:custGeom>
            <a:solidFill>
              <a:srgbClr val="4E68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8288" y="5237988"/>
              <a:ext cx="4555236" cy="83362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842375" y="5381955"/>
            <a:ext cx="2599690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dirty="0" sz="1600">
                <a:latin typeface="Trebuchet MS"/>
                <a:cs typeface="Trebuchet MS"/>
              </a:rPr>
              <a:t>Please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complete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session </a:t>
            </a:r>
            <a:r>
              <a:rPr dirty="0" sz="1600" spc="-470">
                <a:latin typeface="Trebuchet MS"/>
                <a:cs typeface="Trebuchet MS"/>
              </a:rPr>
              <a:t> </a:t>
            </a:r>
            <a:r>
              <a:rPr dirty="0" sz="1600" spc="10">
                <a:latin typeface="Trebuchet MS"/>
                <a:cs typeface="Trebuchet MS"/>
              </a:rPr>
              <a:t>survey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in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25" b="1">
                <a:latin typeface="Trebuchet MS"/>
                <a:cs typeface="Trebuchet MS"/>
              </a:rPr>
              <a:t>mobile</a:t>
            </a:r>
            <a:r>
              <a:rPr dirty="0" sz="1600" spc="-45" b="1">
                <a:latin typeface="Trebuchet MS"/>
                <a:cs typeface="Trebuchet MS"/>
              </a:rPr>
              <a:t> </a:t>
            </a:r>
            <a:r>
              <a:rPr dirty="0" sz="1600" spc="35" b="1">
                <a:latin typeface="Trebuchet MS"/>
                <a:cs typeface="Trebuchet MS"/>
              </a:rPr>
              <a:t>app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89697" y="5429512"/>
            <a:ext cx="838200" cy="450850"/>
            <a:chOff x="7689697" y="5429512"/>
            <a:chExt cx="838200" cy="450850"/>
          </a:xfrm>
        </p:grpSpPr>
        <p:sp>
          <p:nvSpPr>
            <p:cNvPr id="8" name="object 8"/>
            <p:cNvSpPr/>
            <p:nvPr/>
          </p:nvSpPr>
          <p:spPr>
            <a:xfrm>
              <a:off x="7696020" y="5435835"/>
              <a:ext cx="825500" cy="438150"/>
            </a:xfrm>
            <a:custGeom>
              <a:avLst/>
              <a:gdLst/>
              <a:ahLst/>
              <a:cxnLst/>
              <a:rect l="l" t="t" r="r" b="b"/>
              <a:pathLst>
                <a:path w="825500" h="438150">
                  <a:moveTo>
                    <a:pt x="96552" y="73642"/>
                  </a:moveTo>
                  <a:lnTo>
                    <a:pt x="109636" y="100127"/>
                  </a:lnTo>
                  <a:lnTo>
                    <a:pt x="138803" y="104348"/>
                  </a:lnTo>
                  <a:lnTo>
                    <a:pt x="117704" y="124933"/>
                  </a:lnTo>
                  <a:lnTo>
                    <a:pt x="122668" y="153960"/>
                  </a:lnTo>
                  <a:lnTo>
                    <a:pt x="96552" y="140265"/>
                  </a:lnTo>
                  <a:lnTo>
                    <a:pt x="70436" y="153960"/>
                  </a:lnTo>
                  <a:lnTo>
                    <a:pt x="75452" y="124933"/>
                  </a:lnTo>
                  <a:lnTo>
                    <a:pt x="54301" y="104348"/>
                  </a:lnTo>
                  <a:lnTo>
                    <a:pt x="83520" y="100127"/>
                  </a:lnTo>
                  <a:lnTo>
                    <a:pt x="96552" y="73642"/>
                  </a:lnTo>
                  <a:close/>
                </a:path>
                <a:path w="825500" h="438150">
                  <a:moveTo>
                    <a:pt x="206705" y="73642"/>
                  </a:moveTo>
                  <a:lnTo>
                    <a:pt x="219738" y="100127"/>
                  </a:lnTo>
                  <a:lnTo>
                    <a:pt x="248957" y="104348"/>
                  </a:lnTo>
                  <a:lnTo>
                    <a:pt x="227805" y="124933"/>
                  </a:lnTo>
                  <a:lnTo>
                    <a:pt x="232822" y="153960"/>
                  </a:lnTo>
                  <a:lnTo>
                    <a:pt x="206706" y="140265"/>
                  </a:lnTo>
                  <a:lnTo>
                    <a:pt x="180589" y="153960"/>
                  </a:lnTo>
                  <a:lnTo>
                    <a:pt x="185554" y="124933"/>
                  </a:lnTo>
                  <a:lnTo>
                    <a:pt x="164454" y="104348"/>
                  </a:lnTo>
                  <a:lnTo>
                    <a:pt x="193622" y="100127"/>
                  </a:lnTo>
                  <a:lnTo>
                    <a:pt x="206705" y="73642"/>
                  </a:lnTo>
                  <a:close/>
                </a:path>
                <a:path w="825500" h="438150">
                  <a:moveTo>
                    <a:pt x="315514" y="73642"/>
                  </a:moveTo>
                  <a:lnTo>
                    <a:pt x="328581" y="100127"/>
                  </a:lnTo>
                  <a:lnTo>
                    <a:pt x="357757" y="104348"/>
                  </a:lnTo>
                  <a:lnTo>
                    <a:pt x="336683" y="124933"/>
                  </a:lnTo>
                  <a:lnTo>
                    <a:pt x="341639" y="153960"/>
                  </a:lnTo>
                  <a:lnTo>
                    <a:pt x="315514" y="140265"/>
                  </a:lnTo>
                  <a:lnTo>
                    <a:pt x="289450" y="153960"/>
                  </a:lnTo>
                  <a:lnTo>
                    <a:pt x="294415" y="124933"/>
                  </a:lnTo>
                  <a:lnTo>
                    <a:pt x="273315" y="104348"/>
                  </a:lnTo>
                  <a:lnTo>
                    <a:pt x="302482" y="100127"/>
                  </a:lnTo>
                  <a:lnTo>
                    <a:pt x="315514" y="73642"/>
                  </a:lnTo>
                  <a:close/>
                </a:path>
                <a:path w="825500" h="438150">
                  <a:moveTo>
                    <a:pt x="426323" y="73642"/>
                  </a:moveTo>
                  <a:lnTo>
                    <a:pt x="439381" y="100127"/>
                  </a:lnTo>
                  <a:lnTo>
                    <a:pt x="468600" y="104348"/>
                  </a:lnTo>
                  <a:lnTo>
                    <a:pt x="447440" y="124933"/>
                  </a:lnTo>
                  <a:lnTo>
                    <a:pt x="452439" y="153960"/>
                  </a:lnTo>
                  <a:lnTo>
                    <a:pt x="426323" y="140265"/>
                  </a:lnTo>
                  <a:lnTo>
                    <a:pt x="400207" y="153960"/>
                  </a:lnTo>
                  <a:lnTo>
                    <a:pt x="405206" y="124933"/>
                  </a:lnTo>
                  <a:lnTo>
                    <a:pt x="384089" y="104348"/>
                  </a:lnTo>
                  <a:lnTo>
                    <a:pt x="413308" y="100127"/>
                  </a:lnTo>
                  <a:lnTo>
                    <a:pt x="426323" y="73642"/>
                  </a:lnTo>
                  <a:close/>
                </a:path>
                <a:path w="825500" h="438150">
                  <a:moveTo>
                    <a:pt x="536908" y="73642"/>
                  </a:moveTo>
                  <a:lnTo>
                    <a:pt x="550009" y="100127"/>
                  </a:lnTo>
                  <a:lnTo>
                    <a:pt x="579142" y="104348"/>
                  </a:lnTo>
                  <a:lnTo>
                    <a:pt x="558068" y="124933"/>
                  </a:lnTo>
                  <a:lnTo>
                    <a:pt x="563024" y="153960"/>
                  </a:lnTo>
                  <a:lnTo>
                    <a:pt x="536908" y="140265"/>
                  </a:lnTo>
                  <a:lnTo>
                    <a:pt x="510791" y="153960"/>
                  </a:lnTo>
                  <a:lnTo>
                    <a:pt x="515790" y="124933"/>
                  </a:lnTo>
                  <a:lnTo>
                    <a:pt x="494673" y="104348"/>
                  </a:lnTo>
                  <a:lnTo>
                    <a:pt x="523893" y="100127"/>
                  </a:lnTo>
                  <a:lnTo>
                    <a:pt x="536908" y="73642"/>
                  </a:lnTo>
                  <a:close/>
                </a:path>
                <a:path w="825500" h="438150">
                  <a:moveTo>
                    <a:pt x="149870" y="0"/>
                  </a:moveTo>
                  <a:lnTo>
                    <a:pt x="611377" y="0"/>
                  </a:lnTo>
                  <a:lnTo>
                    <a:pt x="619188" y="1604"/>
                  </a:lnTo>
                  <a:lnTo>
                    <a:pt x="625572" y="5921"/>
                  </a:lnTo>
                  <a:lnTo>
                    <a:pt x="629880" y="12306"/>
                  </a:lnTo>
                  <a:lnTo>
                    <a:pt x="631460" y="20111"/>
                  </a:lnTo>
                  <a:lnTo>
                    <a:pt x="631460" y="128637"/>
                  </a:lnTo>
                </a:path>
                <a:path w="825500" h="438150">
                  <a:moveTo>
                    <a:pt x="74521" y="0"/>
                  </a:moveTo>
                  <a:lnTo>
                    <a:pt x="130063" y="0"/>
                  </a:lnTo>
                </a:path>
                <a:path w="825500" h="438150">
                  <a:moveTo>
                    <a:pt x="323884" y="234966"/>
                  </a:moveTo>
                  <a:lnTo>
                    <a:pt x="20117" y="234966"/>
                  </a:lnTo>
                  <a:lnTo>
                    <a:pt x="12296" y="233362"/>
                  </a:lnTo>
                  <a:lnTo>
                    <a:pt x="5908" y="229045"/>
                  </a:lnTo>
                  <a:lnTo>
                    <a:pt x="1595" y="222660"/>
                  </a:lnTo>
                  <a:lnTo>
                    <a:pt x="0" y="214855"/>
                  </a:lnTo>
                  <a:lnTo>
                    <a:pt x="0" y="20111"/>
                  </a:lnTo>
                  <a:lnTo>
                    <a:pt x="1595" y="12306"/>
                  </a:lnTo>
                  <a:lnTo>
                    <a:pt x="5908" y="5921"/>
                  </a:lnTo>
                  <a:lnTo>
                    <a:pt x="12296" y="1604"/>
                  </a:lnTo>
                  <a:lnTo>
                    <a:pt x="20117" y="0"/>
                  </a:lnTo>
                  <a:lnTo>
                    <a:pt x="54301" y="0"/>
                  </a:lnTo>
                </a:path>
                <a:path w="825500" h="438150">
                  <a:moveTo>
                    <a:pt x="398009" y="234966"/>
                  </a:moveTo>
                  <a:lnTo>
                    <a:pt x="346337" y="234966"/>
                  </a:lnTo>
                </a:path>
                <a:path w="825500" h="438150">
                  <a:moveTo>
                    <a:pt x="414860" y="236000"/>
                  </a:moveTo>
                  <a:lnTo>
                    <a:pt x="534796" y="236000"/>
                  </a:lnTo>
                  <a:lnTo>
                    <a:pt x="534796" y="437845"/>
                  </a:lnTo>
                  <a:lnTo>
                    <a:pt x="276211" y="437845"/>
                  </a:lnTo>
                </a:path>
                <a:path w="825500" h="438150">
                  <a:moveTo>
                    <a:pt x="561214" y="236000"/>
                  </a:moveTo>
                  <a:lnTo>
                    <a:pt x="569813" y="235145"/>
                  </a:lnTo>
                  <a:lnTo>
                    <a:pt x="578005" y="232646"/>
                  </a:lnTo>
                  <a:lnTo>
                    <a:pt x="648871" y="166578"/>
                  </a:lnTo>
                  <a:lnTo>
                    <a:pt x="675548" y="108525"/>
                  </a:lnTo>
                  <a:lnTo>
                    <a:pt x="678521" y="101549"/>
                  </a:lnTo>
                  <a:lnTo>
                    <a:pt x="685373" y="96984"/>
                  </a:lnTo>
                  <a:lnTo>
                    <a:pt x="693001" y="96984"/>
                  </a:lnTo>
                  <a:lnTo>
                    <a:pt x="702838" y="98965"/>
                  </a:lnTo>
                  <a:lnTo>
                    <a:pt x="710865" y="104369"/>
                  </a:lnTo>
                  <a:lnTo>
                    <a:pt x="716273" y="112390"/>
                  </a:lnTo>
                  <a:lnTo>
                    <a:pt x="718256" y="122220"/>
                  </a:lnTo>
                  <a:lnTo>
                    <a:pt x="717369" y="131793"/>
                  </a:lnTo>
                  <a:lnTo>
                    <a:pt x="716009" y="141309"/>
                  </a:lnTo>
                  <a:lnTo>
                    <a:pt x="714189" y="150744"/>
                  </a:lnTo>
                  <a:lnTo>
                    <a:pt x="711921" y="160075"/>
                  </a:lnTo>
                  <a:lnTo>
                    <a:pt x="682702" y="224372"/>
                  </a:lnTo>
                  <a:lnTo>
                    <a:pt x="681323" y="227430"/>
                  </a:lnTo>
                  <a:lnTo>
                    <a:pt x="681969" y="231047"/>
                  </a:lnTo>
                  <a:lnTo>
                    <a:pt x="684339" y="233416"/>
                  </a:lnTo>
                  <a:lnTo>
                    <a:pt x="685848" y="234923"/>
                  </a:lnTo>
                  <a:lnTo>
                    <a:pt x="687916" y="235784"/>
                  </a:lnTo>
                  <a:lnTo>
                    <a:pt x="690028" y="235784"/>
                  </a:lnTo>
                  <a:lnTo>
                    <a:pt x="786994" y="235784"/>
                  </a:lnTo>
                  <a:lnTo>
                    <a:pt x="812473" y="265760"/>
                  </a:lnTo>
                  <a:lnTo>
                    <a:pt x="808838" y="274743"/>
                  </a:lnTo>
                  <a:lnTo>
                    <a:pt x="802093" y="281699"/>
                  </a:lnTo>
                  <a:lnTo>
                    <a:pt x="792855" y="285655"/>
                  </a:lnTo>
                  <a:lnTo>
                    <a:pt x="791174" y="286042"/>
                  </a:lnTo>
                  <a:lnTo>
                    <a:pt x="789407" y="286214"/>
                  </a:lnTo>
                  <a:lnTo>
                    <a:pt x="787684" y="286214"/>
                  </a:lnTo>
                  <a:lnTo>
                    <a:pt x="799664" y="286214"/>
                  </a:lnTo>
                  <a:lnTo>
                    <a:pt x="825094" y="316242"/>
                  </a:lnTo>
                  <a:lnTo>
                    <a:pt x="821449" y="325227"/>
                  </a:lnTo>
                  <a:lnTo>
                    <a:pt x="814702" y="332189"/>
                  </a:lnTo>
                  <a:lnTo>
                    <a:pt x="805482" y="336166"/>
                  </a:lnTo>
                  <a:lnTo>
                    <a:pt x="803802" y="336524"/>
                  </a:lnTo>
                  <a:lnTo>
                    <a:pt x="802035" y="336709"/>
                  </a:lnTo>
                  <a:lnTo>
                    <a:pt x="800311" y="336709"/>
                  </a:lnTo>
                  <a:lnTo>
                    <a:pt x="787684" y="336709"/>
                  </a:lnTo>
                  <a:lnTo>
                    <a:pt x="812938" y="363746"/>
                  </a:lnTo>
                  <a:lnTo>
                    <a:pt x="812766" y="365490"/>
                  </a:lnTo>
                  <a:lnTo>
                    <a:pt x="786994" y="387148"/>
                  </a:lnTo>
                  <a:lnTo>
                    <a:pt x="775057" y="387148"/>
                  </a:lnTo>
                  <a:lnTo>
                    <a:pt x="784899" y="389143"/>
                  </a:lnTo>
                  <a:lnTo>
                    <a:pt x="792936" y="394567"/>
                  </a:lnTo>
                  <a:lnTo>
                    <a:pt x="798347" y="402605"/>
                  </a:lnTo>
                  <a:lnTo>
                    <a:pt x="800311" y="412444"/>
                  </a:lnTo>
                  <a:lnTo>
                    <a:pt x="800311" y="414184"/>
                  </a:lnTo>
                  <a:lnTo>
                    <a:pt x="800138" y="415928"/>
                  </a:lnTo>
                  <a:lnTo>
                    <a:pt x="624824" y="437638"/>
                  </a:lnTo>
                  <a:lnTo>
                    <a:pt x="617903" y="437229"/>
                  </a:lnTo>
                  <a:lnTo>
                    <a:pt x="611092" y="436031"/>
                  </a:lnTo>
                  <a:lnTo>
                    <a:pt x="604467" y="434061"/>
                  </a:lnTo>
                  <a:lnTo>
                    <a:pt x="598104" y="431333"/>
                  </a:lnTo>
                  <a:lnTo>
                    <a:pt x="591723" y="428584"/>
                  </a:lnTo>
                  <a:lnTo>
                    <a:pt x="585095" y="426606"/>
                  </a:lnTo>
                  <a:lnTo>
                    <a:pt x="578281" y="425416"/>
                  </a:lnTo>
                  <a:lnTo>
                    <a:pt x="571341" y="425028"/>
                  </a:lnTo>
                  <a:lnTo>
                    <a:pt x="566558" y="425028"/>
                  </a:lnTo>
                </a:path>
                <a:path w="825500" h="438150">
                  <a:moveTo>
                    <a:pt x="515877" y="412625"/>
                  </a:moveTo>
                  <a:lnTo>
                    <a:pt x="503250" y="412625"/>
                  </a:lnTo>
                </a:path>
                <a:path w="825500" h="438150">
                  <a:moveTo>
                    <a:pt x="490623" y="412625"/>
                  </a:moveTo>
                  <a:lnTo>
                    <a:pt x="477995" y="412625"/>
                  </a:lnTo>
                </a:path>
                <a:path w="825500" h="438150">
                  <a:moveTo>
                    <a:pt x="446406" y="236000"/>
                  </a:moveTo>
                  <a:lnTo>
                    <a:pt x="446406" y="437845"/>
                  </a:lnTo>
                </a:path>
              </a:pathLst>
            </a:custGeom>
            <a:ln w="126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576" y="5665510"/>
              <a:ext cx="102127" cy="21449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61899" y="3492607"/>
            <a:ext cx="2159000" cy="73469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Xavier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Loup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loupxavi@amazon.com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91458" y="3492607"/>
            <a:ext cx="2143760" cy="73469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Antoine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Bouc</a:t>
            </a: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ie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antbo@amazon.com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0771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38519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95"/>
              <a:t>What</a:t>
            </a:r>
            <a:r>
              <a:rPr dirty="0" sz="4000" spc="-180"/>
              <a:t> </a:t>
            </a:r>
            <a:r>
              <a:rPr dirty="0" sz="4000" spc="45"/>
              <a:t>to</a:t>
            </a:r>
            <a:r>
              <a:rPr dirty="0" sz="4000" spc="-185"/>
              <a:t> </a:t>
            </a:r>
            <a:r>
              <a:rPr dirty="0" sz="4000" spc="-70"/>
              <a:t>expect?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67001" y="1738350"/>
            <a:ext cx="5784215" cy="2952115"/>
          </a:xfrm>
          <a:prstGeom prst="rect">
            <a:avLst/>
          </a:prstGeom>
        </p:spPr>
        <p:txBody>
          <a:bodyPr wrap="square" lIns="0" tIns="25654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02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3200" spc="35">
                <a:solidFill>
                  <a:srgbClr val="FFFFFF"/>
                </a:solidFill>
                <a:latin typeface="Trebuchet MS"/>
                <a:cs typeface="Trebuchet MS"/>
              </a:rPr>
              <a:t>Guided</a:t>
            </a:r>
            <a:r>
              <a:rPr dirty="0" sz="32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Trebuchet MS"/>
                <a:cs typeface="Trebuchet MS"/>
              </a:rPr>
              <a:t>workshop</a:t>
            </a:r>
            <a:endParaRPr sz="32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3200" spc="105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r>
              <a:rPr dirty="0" sz="32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r>
              <a:rPr dirty="0" sz="32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32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Trebuchet MS"/>
                <a:cs typeface="Trebuchet MS"/>
              </a:rPr>
              <a:t>scenario</a:t>
            </a:r>
            <a:endParaRPr sz="32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3200" spc="110">
                <a:solidFill>
                  <a:srgbClr val="FFFFFF"/>
                </a:solidFill>
                <a:latin typeface="Trebuchet MS"/>
                <a:cs typeface="Trebuchet MS"/>
              </a:rPr>
              <a:t>Hands</a:t>
            </a:r>
            <a:r>
              <a:rPr dirty="0"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3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Trebuchet MS"/>
                <a:cs typeface="Trebuchet MS"/>
              </a:rPr>
              <a:t>experience</a:t>
            </a:r>
            <a:endParaRPr sz="32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3200" spc="19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32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Trebuchet MS"/>
                <a:cs typeface="Trebuchet MS"/>
              </a:rPr>
              <a:t>coding</a:t>
            </a:r>
            <a:r>
              <a:rPr dirty="0" sz="32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0771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3075" y="1549908"/>
              <a:ext cx="5553456" cy="37017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856123" y="2156615"/>
              <a:ext cx="2127250" cy="2127885"/>
            </a:xfrm>
            <a:custGeom>
              <a:avLst/>
              <a:gdLst/>
              <a:ahLst/>
              <a:cxnLst/>
              <a:rect l="l" t="t" r="r" b="b"/>
              <a:pathLst>
                <a:path w="2127250" h="2127885">
                  <a:moveTo>
                    <a:pt x="1248936" y="0"/>
                  </a:moveTo>
                  <a:lnTo>
                    <a:pt x="1201001" y="901"/>
                  </a:lnTo>
                  <a:lnTo>
                    <a:pt x="1153525" y="3585"/>
                  </a:lnTo>
                  <a:lnTo>
                    <a:pt x="1106540" y="8018"/>
                  </a:lnTo>
                  <a:lnTo>
                    <a:pt x="1060078" y="14168"/>
                  </a:lnTo>
                  <a:lnTo>
                    <a:pt x="1014172" y="22003"/>
                  </a:lnTo>
                  <a:lnTo>
                    <a:pt x="968854" y="31492"/>
                  </a:lnTo>
                  <a:lnTo>
                    <a:pt x="924156" y="42600"/>
                  </a:lnTo>
                  <a:lnTo>
                    <a:pt x="880110" y="55297"/>
                  </a:lnTo>
                  <a:lnTo>
                    <a:pt x="836749" y="69550"/>
                  </a:lnTo>
                  <a:lnTo>
                    <a:pt x="794104" y="85327"/>
                  </a:lnTo>
                  <a:lnTo>
                    <a:pt x="752209" y="102595"/>
                  </a:lnTo>
                  <a:lnTo>
                    <a:pt x="711095" y="121323"/>
                  </a:lnTo>
                  <a:lnTo>
                    <a:pt x="670794" y="141477"/>
                  </a:lnTo>
                  <a:lnTo>
                    <a:pt x="631339" y="163026"/>
                  </a:lnTo>
                  <a:lnTo>
                    <a:pt x="592762" y="185937"/>
                  </a:lnTo>
                  <a:lnTo>
                    <a:pt x="555096" y="210179"/>
                  </a:lnTo>
                  <a:lnTo>
                    <a:pt x="518372" y="235719"/>
                  </a:lnTo>
                  <a:lnTo>
                    <a:pt x="482623" y="262524"/>
                  </a:lnTo>
                  <a:lnTo>
                    <a:pt x="447880" y="290562"/>
                  </a:lnTo>
                  <a:lnTo>
                    <a:pt x="414177" y="319802"/>
                  </a:lnTo>
                  <a:lnTo>
                    <a:pt x="381546" y="350211"/>
                  </a:lnTo>
                  <a:lnTo>
                    <a:pt x="350018" y="381756"/>
                  </a:lnTo>
                  <a:lnTo>
                    <a:pt x="319626" y="414405"/>
                  </a:lnTo>
                  <a:lnTo>
                    <a:pt x="290403" y="448127"/>
                  </a:lnTo>
                  <a:lnTo>
                    <a:pt x="262379" y="482888"/>
                  </a:lnTo>
                  <a:lnTo>
                    <a:pt x="235589" y="518657"/>
                  </a:lnTo>
                  <a:lnTo>
                    <a:pt x="210063" y="555401"/>
                  </a:lnTo>
                  <a:lnTo>
                    <a:pt x="185835" y="593089"/>
                  </a:lnTo>
                  <a:lnTo>
                    <a:pt x="162936" y="631687"/>
                  </a:lnTo>
                  <a:lnTo>
                    <a:pt x="141399" y="671163"/>
                  </a:lnTo>
                  <a:lnTo>
                    <a:pt x="121256" y="711486"/>
                  </a:lnTo>
                  <a:lnTo>
                    <a:pt x="102539" y="752623"/>
                  </a:lnTo>
                  <a:lnTo>
                    <a:pt x="85280" y="794541"/>
                  </a:lnTo>
                  <a:lnTo>
                    <a:pt x="69512" y="837209"/>
                  </a:lnTo>
                  <a:lnTo>
                    <a:pt x="55267" y="880594"/>
                  </a:lnTo>
                  <a:lnTo>
                    <a:pt x="42577" y="924664"/>
                  </a:lnTo>
                  <a:lnTo>
                    <a:pt x="31474" y="969387"/>
                  </a:lnTo>
                  <a:lnTo>
                    <a:pt x="21991" y="1014730"/>
                  </a:lnTo>
                  <a:lnTo>
                    <a:pt x="14160" y="1060661"/>
                  </a:lnTo>
                  <a:lnTo>
                    <a:pt x="8013" y="1107149"/>
                  </a:lnTo>
                  <a:lnTo>
                    <a:pt x="3583" y="1154159"/>
                  </a:lnTo>
                  <a:lnTo>
                    <a:pt x="901" y="1201662"/>
                  </a:lnTo>
                  <a:lnTo>
                    <a:pt x="0" y="1249623"/>
                  </a:lnTo>
                  <a:lnTo>
                    <a:pt x="901" y="1297584"/>
                  </a:lnTo>
                  <a:lnTo>
                    <a:pt x="3583" y="1345086"/>
                  </a:lnTo>
                  <a:lnTo>
                    <a:pt x="8013" y="1392097"/>
                  </a:lnTo>
                  <a:lnTo>
                    <a:pt x="14160" y="1438584"/>
                  </a:lnTo>
                  <a:lnTo>
                    <a:pt x="21991" y="1484516"/>
                  </a:lnTo>
                  <a:lnTo>
                    <a:pt x="31474" y="1529859"/>
                  </a:lnTo>
                  <a:lnTo>
                    <a:pt x="42577" y="1574582"/>
                  </a:lnTo>
                  <a:lnTo>
                    <a:pt x="55267" y="1618652"/>
                  </a:lnTo>
                  <a:lnTo>
                    <a:pt x="69512" y="1662037"/>
                  </a:lnTo>
                  <a:lnTo>
                    <a:pt x="85280" y="1704705"/>
                  </a:lnTo>
                  <a:lnTo>
                    <a:pt x="102539" y="1746623"/>
                  </a:lnTo>
                  <a:lnTo>
                    <a:pt x="121256" y="1787760"/>
                  </a:lnTo>
                  <a:lnTo>
                    <a:pt x="141399" y="1828083"/>
                  </a:lnTo>
                  <a:lnTo>
                    <a:pt x="162937" y="1867559"/>
                  </a:lnTo>
                  <a:lnTo>
                    <a:pt x="185835" y="1906157"/>
                  </a:lnTo>
                  <a:lnTo>
                    <a:pt x="210064" y="1943844"/>
                  </a:lnTo>
                  <a:lnTo>
                    <a:pt x="235589" y="1980589"/>
                  </a:lnTo>
                  <a:lnTo>
                    <a:pt x="262380" y="2016358"/>
                  </a:lnTo>
                  <a:lnTo>
                    <a:pt x="290403" y="2051119"/>
                  </a:lnTo>
                  <a:lnTo>
                    <a:pt x="319627" y="2084840"/>
                  </a:lnTo>
                  <a:lnTo>
                    <a:pt x="350018" y="2117490"/>
                  </a:lnTo>
                  <a:lnTo>
                    <a:pt x="359822" y="2127299"/>
                  </a:lnTo>
                  <a:lnTo>
                    <a:pt x="639749" y="1847377"/>
                  </a:lnTo>
                  <a:lnTo>
                    <a:pt x="629609" y="1837231"/>
                  </a:lnTo>
                  <a:lnTo>
                    <a:pt x="599280" y="1803531"/>
                  </a:lnTo>
                  <a:lnTo>
                    <a:pt x="570739" y="1768263"/>
                  </a:lnTo>
                  <a:lnTo>
                    <a:pt x="544057" y="1731503"/>
                  </a:lnTo>
                  <a:lnTo>
                    <a:pt x="519310" y="1693322"/>
                  </a:lnTo>
                  <a:lnTo>
                    <a:pt x="496571" y="1653795"/>
                  </a:lnTo>
                  <a:lnTo>
                    <a:pt x="475912" y="1612996"/>
                  </a:lnTo>
                  <a:lnTo>
                    <a:pt x="457409" y="1570998"/>
                  </a:lnTo>
                  <a:lnTo>
                    <a:pt x="441134" y="1527874"/>
                  </a:lnTo>
                  <a:lnTo>
                    <a:pt x="427161" y="1483699"/>
                  </a:lnTo>
                  <a:lnTo>
                    <a:pt x="415563" y="1438545"/>
                  </a:lnTo>
                  <a:lnTo>
                    <a:pt x="406415" y="1392487"/>
                  </a:lnTo>
                  <a:lnTo>
                    <a:pt x="399789" y="1345598"/>
                  </a:lnTo>
                  <a:lnTo>
                    <a:pt x="395760" y="1297952"/>
                  </a:lnTo>
                  <a:lnTo>
                    <a:pt x="394400" y="1249623"/>
                  </a:lnTo>
                  <a:lnTo>
                    <a:pt x="396091" y="1195203"/>
                  </a:lnTo>
                  <a:lnTo>
                    <a:pt x="401109" y="1141649"/>
                  </a:lnTo>
                  <a:lnTo>
                    <a:pt x="409373" y="1089096"/>
                  </a:lnTo>
                  <a:lnTo>
                    <a:pt x="420802" y="1037680"/>
                  </a:lnTo>
                  <a:lnTo>
                    <a:pt x="435315" y="987537"/>
                  </a:lnTo>
                  <a:lnTo>
                    <a:pt x="452830" y="938800"/>
                  </a:lnTo>
                  <a:lnTo>
                    <a:pt x="473267" y="891607"/>
                  </a:lnTo>
                  <a:lnTo>
                    <a:pt x="496544" y="846091"/>
                  </a:lnTo>
                  <a:lnTo>
                    <a:pt x="522581" y="802389"/>
                  </a:lnTo>
                  <a:lnTo>
                    <a:pt x="1081315" y="802389"/>
                  </a:lnTo>
                  <a:lnTo>
                    <a:pt x="801948" y="522868"/>
                  </a:lnTo>
                  <a:lnTo>
                    <a:pt x="845626" y="496817"/>
                  </a:lnTo>
                  <a:lnTo>
                    <a:pt x="891117" y="473527"/>
                  </a:lnTo>
                  <a:lnTo>
                    <a:pt x="938284" y="453079"/>
                  </a:lnTo>
                  <a:lnTo>
                    <a:pt x="986994" y="435554"/>
                  </a:lnTo>
                  <a:lnTo>
                    <a:pt x="1037110" y="421034"/>
                  </a:lnTo>
                  <a:lnTo>
                    <a:pt x="1088497" y="409598"/>
                  </a:lnTo>
                  <a:lnTo>
                    <a:pt x="1141021" y="401330"/>
                  </a:lnTo>
                  <a:lnTo>
                    <a:pt x="1194546" y="396309"/>
                  </a:lnTo>
                  <a:lnTo>
                    <a:pt x="1248936" y="394617"/>
                  </a:lnTo>
                  <a:lnTo>
                    <a:pt x="2092535" y="394617"/>
                  </a:lnTo>
                  <a:lnTo>
                    <a:pt x="2126631" y="360522"/>
                  </a:lnTo>
                  <a:lnTo>
                    <a:pt x="2083694" y="319802"/>
                  </a:lnTo>
                  <a:lnTo>
                    <a:pt x="2049991" y="290562"/>
                  </a:lnTo>
                  <a:lnTo>
                    <a:pt x="2015249" y="262524"/>
                  </a:lnTo>
                  <a:lnTo>
                    <a:pt x="1979500" y="235719"/>
                  </a:lnTo>
                  <a:lnTo>
                    <a:pt x="1942776" y="210179"/>
                  </a:lnTo>
                  <a:lnTo>
                    <a:pt x="1905109" y="185938"/>
                  </a:lnTo>
                  <a:lnTo>
                    <a:pt x="1866532" y="163026"/>
                  </a:lnTo>
                  <a:lnTo>
                    <a:pt x="1827077" y="141477"/>
                  </a:lnTo>
                  <a:lnTo>
                    <a:pt x="1786777" y="121323"/>
                  </a:lnTo>
                  <a:lnTo>
                    <a:pt x="1745663" y="102595"/>
                  </a:lnTo>
                  <a:lnTo>
                    <a:pt x="1703767" y="85327"/>
                  </a:lnTo>
                  <a:lnTo>
                    <a:pt x="1661123" y="69550"/>
                  </a:lnTo>
                  <a:lnTo>
                    <a:pt x="1617762" y="55297"/>
                  </a:lnTo>
                  <a:lnTo>
                    <a:pt x="1573716" y="42600"/>
                  </a:lnTo>
                  <a:lnTo>
                    <a:pt x="1529018" y="31492"/>
                  </a:lnTo>
                  <a:lnTo>
                    <a:pt x="1483699" y="22004"/>
                  </a:lnTo>
                  <a:lnTo>
                    <a:pt x="1437793" y="14168"/>
                  </a:lnTo>
                  <a:lnTo>
                    <a:pt x="1391332" y="8018"/>
                  </a:lnTo>
                  <a:lnTo>
                    <a:pt x="1344347" y="3585"/>
                  </a:lnTo>
                  <a:lnTo>
                    <a:pt x="1296871" y="901"/>
                  </a:lnTo>
                  <a:lnTo>
                    <a:pt x="1248936" y="0"/>
                  </a:lnTo>
                  <a:close/>
                </a:path>
                <a:path w="2127250" h="2127885">
                  <a:moveTo>
                    <a:pt x="1081315" y="802389"/>
                  </a:moveTo>
                  <a:lnTo>
                    <a:pt x="522581" y="802389"/>
                  </a:lnTo>
                  <a:lnTo>
                    <a:pt x="1103503" y="1383631"/>
                  </a:lnTo>
                  <a:lnTo>
                    <a:pt x="1382950" y="1104190"/>
                  </a:lnTo>
                  <a:lnTo>
                    <a:pt x="1081315" y="802389"/>
                  </a:lnTo>
                  <a:close/>
                </a:path>
                <a:path w="2127250" h="2127885">
                  <a:moveTo>
                    <a:pt x="2092535" y="394617"/>
                  </a:moveTo>
                  <a:lnTo>
                    <a:pt x="1248936" y="394617"/>
                  </a:lnTo>
                  <a:lnTo>
                    <a:pt x="1297239" y="395978"/>
                  </a:lnTo>
                  <a:lnTo>
                    <a:pt x="1344859" y="400009"/>
                  </a:lnTo>
                  <a:lnTo>
                    <a:pt x="1391722" y="406638"/>
                  </a:lnTo>
                  <a:lnTo>
                    <a:pt x="1437754" y="415792"/>
                  </a:lnTo>
                  <a:lnTo>
                    <a:pt x="1482883" y="427396"/>
                  </a:lnTo>
                  <a:lnTo>
                    <a:pt x="1527034" y="441376"/>
                  </a:lnTo>
                  <a:lnTo>
                    <a:pt x="1570134" y="457660"/>
                  </a:lnTo>
                  <a:lnTo>
                    <a:pt x="1612109" y="476174"/>
                  </a:lnTo>
                  <a:lnTo>
                    <a:pt x="1652886" y="496844"/>
                  </a:lnTo>
                  <a:lnTo>
                    <a:pt x="1692391" y="519596"/>
                  </a:lnTo>
                  <a:lnTo>
                    <a:pt x="1730551" y="544356"/>
                  </a:lnTo>
                  <a:lnTo>
                    <a:pt x="1767291" y="571052"/>
                  </a:lnTo>
                  <a:lnTo>
                    <a:pt x="1802539" y="599610"/>
                  </a:lnTo>
                  <a:lnTo>
                    <a:pt x="1836221" y="629955"/>
                  </a:lnTo>
                  <a:lnTo>
                    <a:pt x="1846704" y="640444"/>
                  </a:lnTo>
                  <a:lnTo>
                    <a:pt x="2092535" y="394617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33972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20"/>
              <a:t>Why</a:t>
            </a:r>
            <a:r>
              <a:rPr dirty="0" sz="4000" spc="-220"/>
              <a:t> </a:t>
            </a:r>
            <a:r>
              <a:rPr dirty="0" sz="4000" spc="35"/>
              <a:t>no-code?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6355" y="1553793"/>
            <a:ext cx="4919980" cy="3248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0000"/>
              </a:lnSpc>
              <a:spcBef>
                <a:spcPts val="100"/>
              </a:spcBef>
            </a:pPr>
            <a:r>
              <a:rPr dirty="0" sz="3200" spc="75">
                <a:solidFill>
                  <a:srgbClr val="FFFFFF"/>
                </a:solidFill>
                <a:latin typeface="Trebuchet MS"/>
                <a:cs typeface="Trebuchet MS"/>
              </a:rPr>
              <a:t>No-code</a:t>
            </a:r>
            <a:r>
              <a:rPr dirty="0" sz="32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2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2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5">
                <a:solidFill>
                  <a:srgbClr val="FFFFFF"/>
                </a:solidFill>
                <a:latin typeface="Trebuchet MS"/>
                <a:cs typeface="Trebuchet MS"/>
              </a:rPr>
              <a:t>best</a:t>
            </a:r>
            <a:r>
              <a:rPr dirty="0" sz="32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Trebuchet MS"/>
                <a:cs typeface="Trebuchet MS"/>
              </a:rPr>
              <a:t>way</a:t>
            </a:r>
            <a:r>
              <a:rPr dirty="0"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3200" spc="-9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35">
                <a:solidFill>
                  <a:srgbClr val="FFFFFF"/>
                </a:solidFill>
                <a:latin typeface="Trebuchet MS"/>
                <a:cs typeface="Trebuchet MS"/>
              </a:rPr>
              <a:t>write </a:t>
            </a:r>
            <a:r>
              <a:rPr dirty="0" sz="3200" spc="-15">
                <a:solidFill>
                  <a:srgbClr val="FFFFFF"/>
                </a:solidFill>
                <a:latin typeface="Trebuchet MS"/>
                <a:cs typeface="Trebuchet MS"/>
              </a:rPr>
              <a:t>secure </a:t>
            </a:r>
            <a:r>
              <a:rPr dirty="0" sz="3200" spc="8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200" spc="-25">
                <a:solidFill>
                  <a:srgbClr val="FFFFFF"/>
                </a:solidFill>
                <a:latin typeface="Trebuchet MS"/>
                <a:cs typeface="Trebuchet MS"/>
              </a:rPr>
              <a:t>reliable </a:t>
            </a:r>
            <a:r>
              <a:rPr dirty="0" sz="3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>
              <a:latin typeface="Trebuchet MS"/>
              <a:cs typeface="Trebuchet MS"/>
            </a:endParaRPr>
          </a:p>
          <a:p>
            <a:pPr algn="ctr" marL="975994" marR="966469">
              <a:lnSpc>
                <a:spcPct val="110000"/>
              </a:lnSpc>
            </a:pP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Write </a:t>
            </a:r>
            <a:r>
              <a:rPr dirty="0" sz="3200" spc="35">
                <a:solidFill>
                  <a:srgbClr val="FFFFFF"/>
                </a:solidFill>
                <a:latin typeface="Trebuchet MS"/>
                <a:cs typeface="Trebuchet MS"/>
              </a:rPr>
              <a:t>nothing; </a:t>
            </a:r>
            <a:r>
              <a:rPr dirty="0" sz="3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Trebuchet MS"/>
                <a:cs typeface="Trebuchet MS"/>
              </a:rPr>
              <a:t>deploy</a:t>
            </a:r>
            <a:r>
              <a:rPr dirty="0" sz="32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Trebuchet MS"/>
                <a:cs typeface="Trebuchet MS"/>
              </a:rPr>
              <a:t>nowhere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8717" y="5032044"/>
            <a:ext cx="1176655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>
                <a:solidFill>
                  <a:srgbClr val="FFFFFF"/>
                </a:solidFill>
                <a:latin typeface="Segoe UI Emoji"/>
                <a:cs typeface="Segoe UI Emoji"/>
              </a:rPr>
              <a:t>😉</a:t>
            </a:r>
            <a:endParaRPr sz="6600">
              <a:latin typeface="Segoe UI Emoji"/>
              <a:cs typeface="Segoe UI Emoj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0771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61785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60"/>
              <a:t>No-code</a:t>
            </a:r>
            <a:r>
              <a:rPr dirty="0" sz="4000" spc="-165"/>
              <a:t> </a:t>
            </a:r>
            <a:r>
              <a:rPr dirty="0" sz="4000" spc="525"/>
              <a:t>–</a:t>
            </a:r>
            <a:r>
              <a:rPr dirty="0" sz="4000" spc="-175"/>
              <a:t> </a:t>
            </a:r>
            <a:r>
              <a:rPr dirty="0" sz="4000" spc="60"/>
              <a:t>Getting</a:t>
            </a:r>
            <a:r>
              <a:rPr dirty="0" sz="4000" spc="-160"/>
              <a:t> </a:t>
            </a:r>
            <a:r>
              <a:rPr dirty="0" sz="4000" spc="-5"/>
              <a:t>started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1694370" y="2309939"/>
            <a:ext cx="6243320" cy="3329304"/>
            <a:chOff x="1694370" y="2309939"/>
            <a:chExt cx="6243320" cy="3329304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3831" y="2319527"/>
              <a:ext cx="6224016" cy="9387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99132" y="2314701"/>
              <a:ext cx="6233795" cy="948690"/>
            </a:xfrm>
            <a:custGeom>
              <a:avLst/>
              <a:gdLst/>
              <a:ahLst/>
              <a:cxnLst/>
              <a:rect l="l" t="t" r="r" b="b"/>
              <a:pathLst>
                <a:path w="6233795" h="948689">
                  <a:moveTo>
                    <a:pt x="0" y="948309"/>
                  </a:moveTo>
                  <a:lnTo>
                    <a:pt x="6233541" y="948309"/>
                  </a:lnTo>
                  <a:lnTo>
                    <a:pt x="6233541" y="0"/>
                  </a:lnTo>
                  <a:lnTo>
                    <a:pt x="0" y="0"/>
                  </a:lnTo>
                  <a:lnTo>
                    <a:pt x="0" y="94830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3831" y="4689347"/>
              <a:ext cx="6223000" cy="9397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99132" y="4684585"/>
              <a:ext cx="6233795" cy="949960"/>
            </a:xfrm>
            <a:custGeom>
              <a:avLst/>
              <a:gdLst/>
              <a:ahLst/>
              <a:cxnLst/>
              <a:rect l="l" t="t" r="r" b="b"/>
              <a:pathLst>
                <a:path w="6233795" h="949960">
                  <a:moveTo>
                    <a:pt x="0" y="949832"/>
                  </a:moveTo>
                  <a:lnTo>
                    <a:pt x="6233541" y="949832"/>
                  </a:lnTo>
                  <a:lnTo>
                    <a:pt x="6233541" y="0"/>
                  </a:lnTo>
                  <a:lnTo>
                    <a:pt x="0" y="0"/>
                  </a:lnTo>
                  <a:lnTo>
                    <a:pt x="0" y="94983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63320" y="1194561"/>
            <a:ext cx="6915150" cy="835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Start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writing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code.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190"/>
              </a:lnSpc>
            </a:pP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Here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simple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application: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63320" y="3788790"/>
            <a:ext cx="51885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also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add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features: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68839" y="4740046"/>
            <a:ext cx="1176655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>
                <a:solidFill>
                  <a:srgbClr val="FFFFFF"/>
                </a:solidFill>
                <a:latin typeface="Segoe UI Emoji"/>
                <a:cs typeface="Segoe UI Emoji"/>
              </a:rPr>
              <a:t>😉</a:t>
            </a:r>
            <a:endParaRPr sz="6600">
              <a:latin typeface="Segoe UI Emoji"/>
              <a:cs typeface="Segoe UI Emoj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541" y="2710053"/>
            <a:ext cx="3258820" cy="17519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1860" marR="659130" indent="-122555">
              <a:lnSpc>
                <a:spcPct val="100000"/>
              </a:lnSpc>
              <a:spcBef>
                <a:spcPts val="100"/>
              </a:spcBef>
            </a:pPr>
            <a:r>
              <a:rPr dirty="0" sz="2400" spc="65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400" spc="8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400" spc="-15" b="1">
                <a:solidFill>
                  <a:srgbClr val="FFFFFF"/>
                </a:solidFill>
                <a:latin typeface="Trebuchet MS"/>
                <a:cs typeface="Trebuchet MS"/>
              </a:rPr>
              <a:t>oc</a:t>
            </a:r>
            <a:r>
              <a:rPr dirty="0" sz="2400" spc="-25" b="1">
                <a:solidFill>
                  <a:srgbClr val="FFFFFF"/>
                </a:solidFill>
                <a:latin typeface="Trebuchet MS"/>
                <a:cs typeface="Trebuchet MS"/>
              </a:rPr>
              <a:t>ratiz</a:t>
            </a:r>
            <a:r>
              <a:rPr dirty="0" sz="2400" spc="-60" b="1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2400" spc="40" b="1">
                <a:solidFill>
                  <a:srgbClr val="FFFFFF"/>
                </a:solidFill>
                <a:latin typeface="Trebuchet MS"/>
                <a:cs typeface="Trebuchet MS"/>
              </a:rPr>
              <a:t>Innovation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8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Empower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Enable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rapid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prototyping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3986" y="1370331"/>
            <a:ext cx="729615" cy="732155"/>
          </a:xfrm>
          <a:custGeom>
            <a:avLst/>
            <a:gdLst/>
            <a:ahLst/>
            <a:cxnLst/>
            <a:rect l="l" t="t" r="r" b="b"/>
            <a:pathLst>
              <a:path w="729614" h="732155">
                <a:moveTo>
                  <a:pt x="729284" y="297345"/>
                </a:moveTo>
                <a:lnTo>
                  <a:pt x="689951" y="255035"/>
                </a:lnTo>
                <a:lnTo>
                  <a:pt x="655403" y="228898"/>
                </a:lnTo>
                <a:lnTo>
                  <a:pt x="617324" y="207722"/>
                </a:lnTo>
                <a:lnTo>
                  <a:pt x="576191" y="191987"/>
                </a:lnTo>
                <a:lnTo>
                  <a:pt x="532484" y="182173"/>
                </a:lnTo>
                <a:lnTo>
                  <a:pt x="486683" y="178760"/>
                </a:lnTo>
                <a:lnTo>
                  <a:pt x="440877" y="182068"/>
                </a:lnTo>
                <a:lnTo>
                  <a:pt x="397150" y="191780"/>
                </a:lnTo>
                <a:lnTo>
                  <a:pt x="355982" y="207416"/>
                </a:lnTo>
                <a:lnTo>
                  <a:pt x="317853" y="228499"/>
                </a:lnTo>
                <a:lnTo>
                  <a:pt x="283242" y="254549"/>
                </a:lnTo>
                <a:lnTo>
                  <a:pt x="252630" y="285089"/>
                </a:lnTo>
                <a:lnTo>
                  <a:pt x="226498" y="319640"/>
                </a:lnTo>
                <a:lnTo>
                  <a:pt x="205324" y="357723"/>
                </a:lnTo>
                <a:lnTo>
                  <a:pt x="189589" y="398861"/>
                </a:lnTo>
                <a:lnTo>
                  <a:pt x="179773" y="442574"/>
                </a:lnTo>
                <a:lnTo>
                  <a:pt x="176356" y="488385"/>
                </a:lnTo>
                <a:lnTo>
                  <a:pt x="180412" y="538821"/>
                </a:lnTo>
                <a:lnTo>
                  <a:pt x="192361" y="587142"/>
                </a:lnTo>
                <a:lnTo>
                  <a:pt x="211687" y="632532"/>
                </a:lnTo>
                <a:lnTo>
                  <a:pt x="237877" y="674172"/>
                </a:lnTo>
                <a:lnTo>
                  <a:pt x="270414" y="711243"/>
                </a:lnTo>
                <a:lnTo>
                  <a:pt x="295274" y="731774"/>
                </a:lnTo>
              </a:path>
              <a:path w="729614" h="732155">
                <a:moveTo>
                  <a:pt x="336952" y="125699"/>
                </a:moveTo>
                <a:lnTo>
                  <a:pt x="284848" y="0"/>
                </a:lnTo>
              </a:path>
              <a:path w="729614" h="732155">
                <a:moveTo>
                  <a:pt x="0" y="687872"/>
                </a:moveTo>
                <a:lnTo>
                  <a:pt x="126318" y="635577"/>
                </a:lnTo>
              </a:path>
              <a:path w="729614" h="732155">
                <a:moveTo>
                  <a:pt x="0" y="284881"/>
                </a:moveTo>
                <a:lnTo>
                  <a:pt x="126318" y="337239"/>
                </a:lnTo>
              </a:path>
              <a:path w="729614" h="732155">
                <a:moveTo>
                  <a:pt x="635624" y="125699"/>
                </a:moveTo>
                <a:lnTo>
                  <a:pt x="687779" y="0"/>
                </a:lnTo>
              </a:path>
            </a:pathLst>
          </a:custGeom>
          <a:ln w="1530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33972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20"/>
              <a:t>Why</a:t>
            </a:r>
            <a:r>
              <a:rPr dirty="0" sz="4000" spc="-220"/>
              <a:t> </a:t>
            </a:r>
            <a:r>
              <a:rPr dirty="0" sz="4000" spc="35"/>
              <a:t>no-code?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8339073" y="2710053"/>
            <a:ext cx="3257550" cy="2209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4130" marR="1063625" indent="-9779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Trebuchet MS"/>
                <a:cs typeface="Trebuchet MS"/>
              </a:rPr>
              <a:t>Extend  </a:t>
            </a:r>
            <a:r>
              <a:rPr dirty="0" sz="2400" spc="5" b="1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8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Grow your 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technical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teams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without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relying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developer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talent </a:t>
            </a: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pools </a:t>
            </a: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demand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5629" y="2710053"/>
            <a:ext cx="3354704" cy="2971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2800" marR="779145" indent="278765">
              <a:lnSpc>
                <a:spcPct val="100000"/>
              </a:lnSpc>
              <a:spcBef>
                <a:spcPts val="100"/>
              </a:spcBef>
            </a:pPr>
            <a:r>
              <a:rPr dirty="0" sz="2400" spc="35" b="1">
                <a:solidFill>
                  <a:srgbClr val="FFFFFF"/>
                </a:solidFill>
                <a:latin typeface="Trebuchet MS"/>
                <a:cs typeface="Trebuchet MS"/>
              </a:rPr>
              <a:t>Improve </a:t>
            </a:r>
            <a:r>
              <a:rPr dirty="0" sz="240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 b="1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400" spc="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400" b="1">
                <a:solidFill>
                  <a:srgbClr val="FFFFFF"/>
                </a:solidFill>
                <a:latin typeface="Trebuchet MS"/>
                <a:cs typeface="Trebuchet MS"/>
              </a:rPr>
              <a:t>vity</a:t>
            </a:r>
            <a:endParaRPr sz="2400">
              <a:latin typeface="Trebuchet MS"/>
              <a:cs typeface="Trebuchet MS"/>
            </a:endParaRPr>
          </a:p>
          <a:p>
            <a:pPr algn="just" marL="355600" marR="529590" indent="-343535">
              <a:lnSpc>
                <a:spcPct val="100000"/>
              </a:lnSpc>
              <a:spcBef>
                <a:spcPts val="1830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Harness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4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without 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writing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single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line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20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Remove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communication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barriers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dirty="0" sz="2000" spc="-5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488166" y="1374986"/>
            <a:ext cx="974090" cy="996315"/>
            <a:chOff x="9488166" y="1374986"/>
            <a:chExt cx="974090" cy="996315"/>
          </a:xfrm>
        </p:grpSpPr>
        <p:sp>
          <p:nvSpPr>
            <p:cNvPr id="8" name="object 8"/>
            <p:cNvSpPr/>
            <p:nvPr/>
          </p:nvSpPr>
          <p:spPr>
            <a:xfrm>
              <a:off x="9495817" y="1671665"/>
              <a:ext cx="62865" cy="378460"/>
            </a:xfrm>
            <a:custGeom>
              <a:avLst/>
              <a:gdLst/>
              <a:ahLst/>
              <a:cxnLst/>
              <a:rect l="l" t="t" r="r" b="b"/>
              <a:pathLst>
                <a:path w="62865" h="378460">
                  <a:moveTo>
                    <a:pt x="39890" y="48660"/>
                  </a:moveTo>
                  <a:lnTo>
                    <a:pt x="45083" y="36249"/>
                  </a:lnTo>
                  <a:lnTo>
                    <a:pt x="50563" y="23995"/>
                  </a:lnTo>
                  <a:lnTo>
                    <a:pt x="56330" y="11907"/>
                  </a:lnTo>
                  <a:lnTo>
                    <a:pt x="62384" y="0"/>
                  </a:lnTo>
                </a:path>
                <a:path w="62865" h="378460">
                  <a:moveTo>
                    <a:pt x="12653" y="378310"/>
                  </a:moveTo>
                  <a:lnTo>
                    <a:pt x="4243" y="330329"/>
                  </a:lnTo>
                  <a:lnTo>
                    <a:pt x="30" y="281973"/>
                  </a:lnTo>
                  <a:lnTo>
                    <a:pt x="0" y="233518"/>
                  </a:lnTo>
                  <a:lnTo>
                    <a:pt x="4141" y="185239"/>
                  </a:lnTo>
                  <a:lnTo>
                    <a:pt x="12443" y="137409"/>
                  </a:lnTo>
                  <a:lnTo>
                    <a:pt x="24894" y="90304"/>
                  </a:lnTo>
                </a:path>
              </a:pathLst>
            </a:custGeom>
            <a:ln w="153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15662" y="2096272"/>
              <a:ext cx="138985" cy="22131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576182" y="1382639"/>
              <a:ext cx="886460" cy="988694"/>
            </a:xfrm>
            <a:custGeom>
              <a:avLst/>
              <a:gdLst/>
              <a:ahLst/>
              <a:cxnLst/>
              <a:rect l="l" t="t" r="r" b="b"/>
              <a:pathLst>
                <a:path w="886459" h="988694">
                  <a:moveTo>
                    <a:pt x="0" y="257330"/>
                  </a:moveTo>
                  <a:lnTo>
                    <a:pt x="28038" y="215456"/>
                  </a:lnTo>
                  <a:lnTo>
                    <a:pt x="59569" y="176803"/>
                  </a:lnTo>
                  <a:lnTo>
                    <a:pt x="94312" y="141528"/>
                  </a:lnTo>
                  <a:lnTo>
                    <a:pt x="131986" y="109790"/>
                  </a:lnTo>
                  <a:lnTo>
                    <a:pt x="172310" y="81748"/>
                  </a:lnTo>
                  <a:lnTo>
                    <a:pt x="215003" y="57561"/>
                  </a:lnTo>
                  <a:lnTo>
                    <a:pt x="259783" y="37387"/>
                  </a:lnTo>
                  <a:lnTo>
                    <a:pt x="306371" y="21386"/>
                  </a:lnTo>
                  <a:lnTo>
                    <a:pt x="354485" y="9715"/>
                  </a:lnTo>
                  <a:lnTo>
                    <a:pt x="403844" y="2533"/>
                  </a:lnTo>
                  <a:lnTo>
                    <a:pt x="454166" y="0"/>
                  </a:lnTo>
                  <a:lnTo>
                    <a:pt x="502861" y="2235"/>
                  </a:lnTo>
                  <a:lnTo>
                    <a:pt x="550332" y="8811"/>
                  </a:lnTo>
                  <a:lnTo>
                    <a:pt x="596390" y="19536"/>
                  </a:lnTo>
                  <a:lnTo>
                    <a:pt x="640847" y="34214"/>
                  </a:lnTo>
                  <a:lnTo>
                    <a:pt x="683514" y="52652"/>
                  </a:lnTo>
                  <a:lnTo>
                    <a:pt x="724201" y="74656"/>
                  </a:lnTo>
                  <a:lnTo>
                    <a:pt x="762720" y="100033"/>
                  </a:lnTo>
                  <a:lnTo>
                    <a:pt x="798881" y="128589"/>
                  </a:lnTo>
                  <a:lnTo>
                    <a:pt x="832495" y="160130"/>
                  </a:lnTo>
                  <a:lnTo>
                    <a:pt x="834743" y="162629"/>
                  </a:lnTo>
                </a:path>
                <a:path w="886459" h="988694">
                  <a:moveTo>
                    <a:pt x="10099" y="988068"/>
                  </a:moveTo>
                  <a:lnTo>
                    <a:pt x="10099" y="929214"/>
                  </a:lnTo>
                </a:path>
                <a:path w="886459" h="988694">
                  <a:moveTo>
                    <a:pt x="832639" y="111350"/>
                  </a:moveTo>
                  <a:lnTo>
                    <a:pt x="885972" y="111350"/>
                  </a:lnTo>
                </a:path>
              </a:pathLst>
            </a:custGeom>
            <a:ln w="153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783984" y="1486337"/>
              <a:ext cx="480695" cy="15875"/>
            </a:xfrm>
            <a:custGeom>
              <a:avLst/>
              <a:gdLst/>
              <a:ahLst/>
              <a:cxnLst/>
              <a:rect l="l" t="t" r="r" b="b"/>
              <a:pathLst>
                <a:path w="480695" h="15875">
                  <a:moveTo>
                    <a:pt x="480358" y="0"/>
                  </a:moveTo>
                  <a:lnTo>
                    <a:pt x="0" y="0"/>
                  </a:lnTo>
                  <a:lnTo>
                    <a:pt x="0" y="15305"/>
                  </a:lnTo>
                  <a:lnTo>
                    <a:pt x="480358" y="15306"/>
                  </a:lnTo>
                  <a:lnTo>
                    <a:pt x="4803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586281" y="1493989"/>
              <a:ext cx="69215" cy="70485"/>
            </a:xfrm>
            <a:custGeom>
              <a:avLst/>
              <a:gdLst/>
              <a:ahLst/>
              <a:cxnLst/>
              <a:rect l="l" t="t" r="r" b="b"/>
              <a:pathLst>
                <a:path w="69215" h="70484">
                  <a:moveTo>
                    <a:pt x="0" y="70088"/>
                  </a:moveTo>
                  <a:lnTo>
                    <a:pt x="0" y="0"/>
                  </a:lnTo>
                  <a:lnTo>
                    <a:pt x="69165" y="0"/>
                  </a:lnTo>
                </a:path>
              </a:pathLst>
            </a:custGeom>
            <a:ln w="1530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578630" y="1720325"/>
              <a:ext cx="15875" cy="401955"/>
            </a:xfrm>
            <a:custGeom>
              <a:avLst/>
              <a:gdLst/>
              <a:ahLst/>
              <a:cxnLst/>
              <a:rect l="l" t="t" r="r" b="b"/>
              <a:pathLst>
                <a:path w="15875" h="401955">
                  <a:moveTo>
                    <a:pt x="15302" y="0"/>
                  </a:moveTo>
                  <a:lnTo>
                    <a:pt x="0" y="0"/>
                  </a:lnTo>
                  <a:lnTo>
                    <a:pt x="0" y="401658"/>
                  </a:lnTo>
                  <a:lnTo>
                    <a:pt x="15302" y="401658"/>
                  </a:lnTo>
                  <a:lnTo>
                    <a:pt x="153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1692" y="1569946"/>
              <a:ext cx="241504" cy="27206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911055" y="1889010"/>
              <a:ext cx="15875" cy="153035"/>
            </a:xfrm>
            <a:custGeom>
              <a:avLst/>
              <a:gdLst/>
              <a:ahLst/>
              <a:cxnLst/>
              <a:rect l="l" t="t" r="r" b="b"/>
              <a:pathLst>
                <a:path w="15875" h="153035">
                  <a:moveTo>
                    <a:pt x="15367" y="0"/>
                  </a:moveTo>
                  <a:lnTo>
                    <a:pt x="0" y="0"/>
                  </a:lnTo>
                  <a:lnTo>
                    <a:pt x="0" y="62052"/>
                  </a:lnTo>
                  <a:lnTo>
                    <a:pt x="15367" y="62052"/>
                  </a:lnTo>
                  <a:lnTo>
                    <a:pt x="15367" y="0"/>
                  </a:lnTo>
                  <a:close/>
                </a:path>
                <a:path w="15875" h="153035">
                  <a:moveTo>
                    <a:pt x="15557" y="97904"/>
                  </a:moveTo>
                  <a:lnTo>
                    <a:pt x="190" y="97904"/>
                  </a:lnTo>
                  <a:lnTo>
                    <a:pt x="190" y="152679"/>
                  </a:lnTo>
                  <a:lnTo>
                    <a:pt x="3924" y="152679"/>
                  </a:lnTo>
                  <a:lnTo>
                    <a:pt x="15557" y="141046"/>
                  </a:lnTo>
                  <a:lnTo>
                    <a:pt x="15557" y="979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627597" y="1707799"/>
              <a:ext cx="291465" cy="193040"/>
            </a:xfrm>
            <a:custGeom>
              <a:avLst/>
              <a:gdLst/>
              <a:ahLst/>
              <a:cxnLst/>
              <a:rect l="l" t="t" r="r" b="b"/>
              <a:pathLst>
                <a:path w="291465" h="193039">
                  <a:moveTo>
                    <a:pt x="290918" y="114884"/>
                  </a:moveTo>
                  <a:lnTo>
                    <a:pt x="39020" y="114884"/>
                  </a:lnTo>
                  <a:lnTo>
                    <a:pt x="3087" y="138731"/>
                  </a:lnTo>
                  <a:lnTo>
                    <a:pt x="0" y="153914"/>
                  </a:lnTo>
                  <a:lnTo>
                    <a:pt x="3107" y="169061"/>
                  </a:lnTo>
                  <a:lnTo>
                    <a:pt x="11476" y="181433"/>
                  </a:lnTo>
                  <a:lnTo>
                    <a:pt x="23862" y="189788"/>
                  </a:lnTo>
                  <a:lnTo>
                    <a:pt x="39020" y="192881"/>
                  </a:lnTo>
                  <a:lnTo>
                    <a:pt x="290918" y="192881"/>
                  </a:lnTo>
                </a:path>
                <a:path w="291465" h="193039">
                  <a:moveTo>
                    <a:pt x="260977" y="76747"/>
                  </a:moveTo>
                  <a:lnTo>
                    <a:pt x="55164" y="2322"/>
                  </a:lnTo>
                  <a:lnTo>
                    <a:pt x="39932" y="0"/>
                  </a:lnTo>
                  <a:lnTo>
                    <a:pt x="25480" y="3542"/>
                  </a:lnTo>
                  <a:lnTo>
                    <a:pt x="13379" y="12214"/>
                  </a:lnTo>
                  <a:lnTo>
                    <a:pt x="5202" y="25281"/>
                  </a:lnTo>
                  <a:lnTo>
                    <a:pt x="2737" y="40605"/>
                  </a:lnTo>
                  <a:lnTo>
                    <a:pt x="6222" y="55175"/>
                  </a:lnTo>
                  <a:lnTo>
                    <a:pt x="14920" y="67378"/>
                  </a:lnTo>
                  <a:lnTo>
                    <a:pt x="28092" y="75599"/>
                  </a:lnTo>
                  <a:lnTo>
                    <a:pt x="28238" y="75663"/>
                  </a:lnTo>
                  <a:lnTo>
                    <a:pt x="28385" y="75727"/>
                  </a:lnTo>
                  <a:lnTo>
                    <a:pt x="28538" y="75791"/>
                  </a:lnTo>
                  <a:lnTo>
                    <a:pt x="58454" y="86760"/>
                  </a:lnTo>
                </a:path>
              </a:pathLst>
            </a:custGeom>
            <a:ln w="153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5584533" y="1416029"/>
            <a:ext cx="1026160" cy="1026794"/>
            <a:chOff x="5584533" y="1416029"/>
            <a:chExt cx="1026160" cy="1026794"/>
          </a:xfrm>
        </p:grpSpPr>
        <p:sp>
          <p:nvSpPr>
            <p:cNvPr id="18" name="object 18"/>
            <p:cNvSpPr/>
            <p:nvPr/>
          </p:nvSpPr>
          <p:spPr>
            <a:xfrm>
              <a:off x="5592187" y="1423685"/>
              <a:ext cx="1010919" cy="1011555"/>
            </a:xfrm>
            <a:custGeom>
              <a:avLst/>
              <a:gdLst/>
              <a:ahLst/>
              <a:cxnLst/>
              <a:rect l="l" t="t" r="r" b="b"/>
              <a:pathLst>
                <a:path w="1010920" h="1011555">
                  <a:moveTo>
                    <a:pt x="455671" y="782940"/>
                  </a:moveTo>
                  <a:lnTo>
                    <a:pt x="563595" y="732014"/>
                  </a:lnTo>
                  <a:lnTo>
                    <a:pt x="659159" y="669520"/>
                  </a:lnTo>
                  <a:lnTo>
                    <a:pt x="727440" y="616555"/>
                  </a:lnTo>
                  <a:lnTo>
                    <a:pt x="916097" y="379002"/>
                  </a:lnTo>
                  <a:lnTo>
                    <a:pt x="990470" y="188646"/>
                  </a:lnTo>
                  <a:lnTo>
                    <a:pt x="1010360" y="52733"/>
                  </a:lnTo>
                  <a:lnTo>
                    <a:pt x="1009496" y="853"/>
                  </a:lnTo>
                  <a:lnTo>
                    <a:pt x="957590" y="0"/>
                  </a:lnTo>
                  <a:lnTo>
                    <a:pt x="821603" y="19898"/>
                  </a:lnTo>
                  <a:lnTo>
                    <a:pt x="631135" y="94240"/>
                  </a:lnTo>
                  <a:lnTo>
                    <a:pt x="415783" y="256717"/>
                  </a:lnTo>
                  <a:lnTo>
                    <a:pt x="340476" y="351079"/>
                  </a:lnTo>
                  <a:lnTo>
                    <a:pt x="277944" y="446585"/>
                  </a:lnTo>
                  <a:lnTo>
                    <a:pt x="226916" y="554353"/>
                  </a:lnTo>
                  <a:lnTo>
                    <a:pt x="455671" y="782940"/>
                  </a:lnTo>
                  <a:close/>
                </a:path>
                <a:path w="1010920" h="1011555">
                  <a:moveTo>
                    <a:pt x="279605" y="606903"/>
                  </a:moveTo>
                  <a:lnTo>
                    <a:pt x="168789" y="608753"/>
                  </a:lnTo>
                  <a:lnTo>
                    <a:pt x="401233" y="841026"/>
                  </a:lnTo>
                  <a:lnTo>
                    <a:pt x="401233" y="728528"/>
                  </a:lnTo>
                  <a:lnTo>
                    <a:pt x="279605" y="606903"/>
                  </a:lnTo>
                  <a:close/>
                </a:path>
                <a:path w="1010920" h="1011555">
                  <a:moveTo>
                    <a:pt x="404679" y="268069"/>
                  </a:moveTo>
                  <a:lnTo>
                    <a:pt x="306914" y="272501"/>
                  </a:lnTo>
                  <a:lnTo>
                    <a:pt x="243470" y="279315"/>
                  </a:lnTo>
                  <a:lnTo>
                    <a:pt x="0" y="497083"/>
                  </a:lnTo>
                  <a:lnTo>
                    <a:pt x="250733" y="497083"/>
                  </a:lnTo>
                </a:path>
                <a:path w="1010920" h="1011555">
                  <a:moveTo>
                    <a:pt x="743752" y="606712"/>
                  </a:moveTo>
                  <a:lnTo>
                    <a:pt x="739316" y="704392"/>
                  </a:lnTo>
                  <a:lnTo>
                    <a:pt x="732498" y="767781"/>
                  </a:lnTo>
                  <a:lnTo>
                    <a:pt x="514321" y="1010998"/>
                  </a:lnTo>
                  <a:lnTo>
                    <a:pt x="514321" y="760441"/>
                  </a:lnTo>
                </a:path>
                <a:path w="1010920" h="1011555">
                  <a:moveTo>
                    <a:pt x="166185" y="714676"/>
                  </a:moveTo>
                  <a:lnTo>
                    <a:pt x="12866" y="867888"/>
                  </a:lnTo>
                </a:path>
                <a:path w="1010920" h="1011555">
                  <a:moveTo>
                    <a:pt x="301202" y="849674"/>
                  </a:moveTo>
                  <a:lnTo>
                    <a:pt x="147959" y="1002809"/>
                  </a:lnTo>
                </a:path>
                <a:path w="1010920" h="1011555">
                  <a:moveTo>
                    <a:pt x="207234" y="808578"/>
                  </a:moveTo>
                  <a:lnTo>
                    <a:pt x="13325" y="1002350"/>
                  </a:lnTo>
                </a:path>
              </a:pathLst>
            </a:custGeom>
            <a:ln w="153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199302" y="1542139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271807" y="147446"/>
                  </a:moveTo>
                  <a:lnTo>
                    <a:pt x="281571" y="162139"/>
                  </a:lnTo>
                  <a:lnTo>
                    <a:pt x="284826" y="178847"/>
                  </a:lnTo>
                  <a:lnTo>
                    <a:pt x="281571" y="195543"/>
                  </a:lnTo>
                  <a:lnTo>
                    <a:pt x="271807" y="210201"/>
                  </a:lnTo>
                  <a:lnTo>
                    <a:pt x="210349" y="271615"/>
                  </a:lnTo>
                  <a:lnTo>
                    <a:pt x="195654" y="281373"/>
                  </a:lnTo>
                  <a:lnTo>
                    <a:pt x="178949" y="284625"/>
                  </a:lnTo>
                  <a:lnTo>
                    <a:pt x="162245" y="281373"/>
                  </a:lnTo>
                  <a:lnTo>
                    <a:pt x="147550" y="271615"/>
                  </a:lnTo>
                  <a:lnTo>
                    <a:pt x="13019" y="137242"/>
                  </a:lnTo>
                  <a:lnTo>
                    <a:pt x="3254" y="122548"/>
                  </a:lnTo>
                  <a:lnTo>
                    <a:pt x="0" y="105833"/>
                  </a:lnTo>
                  <a:lnTo>
                    <a:pt x="3254" y="89118"/>
                  </a:lnTo>
                  <a:lnTo>
                    <a:pt x="13019" y="74424"/>
                  </a:lnTo>
                  <a:lnTo>
                    <a:pt x="74477" y="13010"/>
                  </a:lnTo>
                  <a:lnTo>
                    <a:pt x="89180" y="3252"/>
                  </a:lnTo>
                  <a:lnTo>
                    <a:pt x="105900" y="0"/>
                  </a:lnTo>
                  <a:lnTo>
                    <a:pt x="122608" y="3252"/>
                  </a:lnTo>
                  <a:lnTo>
                    <a:pt x="137275" y="13010"/>
                  </a:lnTo>
                  <a:lnTo>
                    <a:pt x="271807" y="147446"/>
                  </a:lnTo>
                  <a:close/>
                </a:path>
              </a:pathLst>
            </a:custGeom>
            <a:ln w="153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34664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60"/>
              <a:t>No-code</a:t>
            </a:r>
            <a:r>
              <a:rPr dirty="0" sz="4000" spc="-210"/>
              <a:t> </a:t>
            </a:r>
            <a:r>
              <a:rPr dirty="0" sz="4000" spc="-10"/>
              <a:t>trend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3730" y="2631186"/>
            <a:ext cx="9384665" cy="20332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ctr" marL="12065" marR="5080">
              <a:lnSpc>
                <a:spcPct val="90000"/>
              </a:lnSpc>
              <a:spcBef>
                <a:spcPts val="484"/>
              </a:spcBef>
            </a:pPr>
            <a:r>
              <a:rPr dirty="0" sz="3200" spc="6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32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2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FFFFFF"/>
                </a:solidFill>
                <a:latin typeface="Trebuchet MS"/>
                <a:cs typeface="Trebuchet MS"/>
              </a:rPr>
              <a:t>June</a:t>
            </a:r>
            <a:r>
              <a:rPr dirty="0" sz="32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90">
                <a:solidFill>
                  <a:srgbClr val="FFFFFF"/>
                </a:solidFill>
                <a:latin typeface="Trebuchet MS"/>
                <a:cs typeface="Trebuchet MS"/>
              </a:rPr>
              <a:t>2021</a:t>
            </a:r>
            <a:r>
              <a:rPr dirty="0" sz="32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Trebuchet MS"/>
                <a:cs typeface="Trebuchet MS"/>
              </a:rPr>
              <a:t>report,</a:t>
            </a:r>
            <a:r>
              <a:rPr dirty="0" sz="32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Gartner</a:t>
            </a:r>
            <a:r>
              <a:rPr dirty="0"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Trebuchet MS"/>
                <a:cs typeface="Trebuchet MS"/>
              </a:rPr>
              <a:t>found</a:t>
            </a:r>
            <a:r>
              <a:rPr dirty="0"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32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8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32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Trebuchet MS"/>
                <a:cs typeface="Trebuchet MS"/>
              </a:rPr>
              <a:t>2024, </a:t>
            </a:r>
            <a:r>
              <a:rPr dirty="0" sz="3200" spc="-9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490">
                <a:solidFill>
                  <a:srgbClr val="FFFFFF"/>
                </a:solidFill>
                <a:latin typeface="Trebuchet MS"/>
                <a:cs typeface="Trebuchet MS"/>
              </a:rPr>
              <a:t>80%</a:t>
            </a:r>
            <a:r>
              <a:rPr dirty="0" sz="32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Trebuchet MS"/>
                <a:cs typeface="Trebuchet MS"/>
              </a:rPr>
              <a:t>tech</a:t>
            </a:r>
            <a:r>
              <a:rPr dirty="0" sz="32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dirty="0"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8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2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r>
              <a:rPr dirty="0"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3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32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Trebuchet MS"/>
                <a:cs typeface="Trebuchet MS"/>
              </a:rPr>
              <a:t>built</a:t>
            </a:r>
            <a:r>
              <a:rPr dirty="0"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8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dirty="0" sz="32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35">
                <a:solidFill>
                  <a:srgbClr val="FFFFFF"/>
                </a:solidFill>
                <a:latin typeface="Trebuchet MS"/>
                <a:cs typeface="Trebuchet MS"/>
              </a:rPr>
              <a:t>people</a:t>
            </a:r>
            <a:r>
              <a:rPr dirty="0"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14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dirty="0" sz="32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3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dirty="0" sz="32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r>
              <a:rPr dirty="0" sz="32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Trebuchet MS"/>
                <a:cs typeface="Trebuchet MS"/>
              </a:rPr>
              <a:t>professionals</a:t>
            </a:r>
            <a:endParaRPr sz="3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170"/>
              </a:spcBef>
            </a:pPr>
            <a:r>
              <a:rPr dirty="0" u="heavy" sz="2400" spc="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https://gtnr.it/3wOglym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0771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01060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30"/>
              <a:t>Use</a:t>
            </a:r>
            <a:r>
              <a:rPr dirty="0" sz="4000" spc="-165"/>
              <a:t> </a:t>
            </a:r>
            <a:r>
              <a:rPr dirty="0" sz="4000" spc="-30"/>
              <a:t>cases</a:t>
            </a:r>
            <a:r>
              <a:rPr dirty="0" sz="4000" spc="-165"/>
              <a:t> </a:t>
            </a:r>
            <a:r>
              <a:rPr dirty="0" sz="4000" spc="30"/>
              <a:t>in</a:t>
            </a:r>
            <a:r>
              <a:rPr dirty="0" sz="4000" spc="-155"/>
              <a:t> </a:t>
            </a:r>
            <a:r>
              <a:rPr dirty="0" sz="4000" spc="-25"/>
              <a:t>the</a:t>
            </a:r>
            <a:r>
              <a:rPr dirty="0" sz="4000" spc="-165"/>
              <a:t> </a:t>
            </a:r>
            <a:r>
              <a:rPr dirty="0" sz="4000" spc="30"/>
              <a:t>financial</a:t>
            </a:r>
            <a:r>
              <a:rPr dirty="0" sz="4000" spc="-155"/>
              <a:t> </a:t>
            </a:r>
            <a:r>
              <a:rPr dirty="0" sz="4000" spc="-50"/>
              <a:t>services</a:t>
            </a:r>
            <a:r>
              <a:rPr dirty="0" sz="4000" spc="-165"/>
              <a:t> </a:t>
            </a:r>
            <a:r>
              <a:rPr dirty="0" sz="4000" spc="20"/>
              <a:t>industry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53439" y="1610742"/>
            <a:ext cx="5374005" cy="3709035"/>
          </a:xfrm>
          <a:prstGeom prst="rect">
            <a:avLst/>
          </a:prstGeom>
        </p:spPr>
        <p:txBody>
          <a:bodyPr wrap="square" lIns="0" tIns="200660" rIns="0" bIns="0" rtlCol="0" vert="horz">
            <a:spAutoFit/>
          </a:bodyPr>
          <a:lstStyle/>
          <a:p>
            <a:pPr marL="562610" indent="-550545">
              <a:lnSpc>
                <a:spcPct val="100000"/>
              </a:lnSpc>
              <a:spcBef>
                <a:spcPts val="1580"/>
              </a:spcBef>
              <a:buFont typeface="Arial MT"/>
              <a:buChar char="•"/>
              <a:tabLst>
                <a:tab pos="562610" algn="l"/>
                <a:tab pos="563245" algn="l"/>
              </a:tabLst>
            </a:pP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Credit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scoring</a:t>
            </a:r>
            <a:endParaRPr sz="2800">
              <a:latin typeface="Trebuchet MS"/>
              <a:cs typeface="Trebuchet MS"/>
            </a:endParaRPr>
          </a:p>
          <a:p>
            <a:pPr marL="562610" indent="-55054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562610" algn="l"/>
                <a:tab pos="563245" algn="l"/>
              </a:tabLst>
            </a:pP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Fraud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endParaRPr sz="2800">
              <a:latin typeface="Trebuchet MS"/>
              <a:cs typeface="Trebuchet MS"/>
            </a:endParaRPr>
          </a:p>
          <a:p>
            <a:pPr marL="562610" indent="-550545">
              <a:lnSpc>
                <a:spcPct val="100000"/>
              </a:lnSpc>
              <a:spcBef>
                <a:spcPts val="1465"/>
              </a:spcBef>
              <a:buFont typeface="Arial MT"/>
              <a:buChar char="•"/>
              <a:tabLst>
                <a:tab pos="562610" algn="l"/>
                <a:tab pos="563245" algn="l"/>
              </a:tabLst>
            </a:pP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Delayed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payments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prediction</a:t>
            </a:r>
            <a:endParaRPr sz="2800">
              <a:latin typeface="Trebuchet MS"/>
              <a:cs typeface="Trebuchet MS"/>
            </a:endParaRPr>
          </a:p>
          <a:p>
            <a:pPr marL="562610" indent="-55054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562610" algn="l"/>
                <a:tab pos="563245" algn="l"/>
              </a:tabLst>
            </a:pP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Portfolio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optimization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43600"/>
              </a:lnSpc>
              <a:spcBef>
                <a:spcPts val="15"/>
              </a:spcBef>
              <a:buFont typeface="Arial MT"/>
              <a:buChar char="•"/>
              <a:tabLst>
                <a:tab pos="562610" algn="l"/>
                <a:tab pos="563245" algn="l"/>
              </a:tabLst>
            </a:pP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Account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payables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automation </a:t>
            </a:r>
            <a:r>
              <a:rPr dirty="0" sz="2800" spc="-8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others!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398017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Today’s</a:t>
            </a:r>
            <a:r>
              <a:rPr dirty="0" sz="4000" spc="-195"/>
              <a:t> </a:t>
            </a:r>
            <a:r>
              <a:rPr dirty="0" sz="4000" spc="-15"/>
              <a:t>scenario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3735" y="1633727"/>
            <a:ext cx="1182624" cy="11826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90003" y="2915539"/>
            <a:ext cx="1990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solidFill>
                  <a:srgbClr val="FFFFFF"/>
                </a:solidFill>
                <a:latin typeface="Trebuchet MS"/>
                <a:cs typeface="Trebuchet MS"/>
              </a:rPr>
              <a:t>Credit</a:t>
            </a:r>
            <a:r>
              <a:rPr dirty="0" sz="240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" b="1">
                <a:solidFill>
                  <a:srgbClr val="FFFFFF"/>
                </a:solidFill>
                <a:latin typeface="Trebuchet MS"/>
                <a:cs typeface="Trebuchet MS"/>
              </a:rPr>
              <a:t>Bureau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5639" y="1633727"/>
            <a:ext cx="1182624" cy="11826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06395" y="2915539"/>
            <a:ext cx="18027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0" b="1">
                <a:solidFill>
                  <a:srgbClr val="FFFFFF"/>
                </a:solidFill>
                <a:latin typeface="Trebuchet MS"/>
                <a:cs typeface="Trebuchet MS"/>
              </a:rPr>
              <a:t>Loan</a:t>
            </a:r>
            <a:r>
              <a:rPr dirty="0" sz="240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 b="1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62477" y="3859529"/>
            <a:ext cx="5915025" cy="330835"/>
          </a:xfrm>
          <a:custGeom>
            <a:avLst/>
            <a:gdLst/>
            <a:ahLst/>
            <a:cxnLst/>
            <a:rect l="l" t="t" r="r" b="b"/>
            <a:pathLst>
              <a:path w="5915025" h="330835">
                <a:moveTo>
                  <a:pt x="5914644" y="0"/>
                </a:moveTo>
                <a:lnTo>
                  <a:pt x="5912481" y="64359"/>
                </a:lnTo>
                <a:lnTo>
                  <a:pt x="5906579" y="116919"/>
                </a:lnTo>
                <a:lnTo>
                  <a:pt x="5897820" y="152358"/>
                </a:lnTo>
                <a:lnTo>
                  <a:pt x="5887085" y="165354"/>
                </a:lnTo>
                <a:lnTo>
                  <a:pt x="2984881" y="165354"/>
                </a:lnTo>
                <a:lnTo>
                  <a:pt x="2974145" y="178349"/>
                </a:lnTo>
                <a:lnTo>
                  <a:pt x="2965386" y="213788"/>
                </a:lnTo>
                <a:lnTo>
                  <a:pt x="2959484" y="266348"/>
                </a:lnTo>
                <a:lnTo>
                  <a:pt x="2957322" y="330708"/>
                </a:lnTo>
                <a:lnTo>
                  <a:pt x="2955159" y="266348"/>
                </a:lnTo>
                <a:lnTo>
                  <a:pt x="2949257" y="213788"/>
                </a:lnTo>
                <a:lnTo>
                  <a:pt x="2940498" y="178349"/>
                </a:lnTo>
                <a:lnTo>
                  <a:pt x="2929763" y="165354"/>
                </a:lnTo>
                <a:lnTo>
                  <a:pt x="27559" y="165354"/>
                </a:lnTo>
                <a:lnTo>
                  <a:pt x="16823" y="152358"/>
                </a:lnTo>
                <a:lnTo>
                  <a:pt x="8064" y="116919"/>
                </a:lnTo>
                <a:lnTo>
                  <a:pt x="2162" y="64359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30651" y="4942789"/>
            <a:ext cx="517779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 b="1">
                <a:solidFill>
                  <a:srgbClr val="FFFFFF"/>
                </a:solidFill>
                <a:latin typeface="Trebuchet MS"/>
                <a:cs typeface="Trebuchet MS"/>
              </a:rPr>
              <a:t>Credit</a:t>
            </a:r>
            <a:r>
              <a:rPr dirty="0" sz="44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400" spc="40" b="1">
                <a:solidFill>
                  <a:srgbClr val="FFFFFF"/>
                </a:solidFill>
                <a:latin typeface="Trebuchet MS"/>
                <a:cs typeface="Trebuchet MS"/>
              </a:rPr>
              <a:t>default</a:t>
            </a:r>
            <a:r>
              <a:rPr dirty="0" sz="44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400" spc="25" b="1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r>
              <a:rPr dirty="0" sz="440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400" spc="25" b="1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66869" y="441024"/>
            <a:ext cx="2143760" cy="518795"/>
          </a:xfrm>
          <a:custGeom>
            <a:avLst/>
            <a:gdLst/>
            <a:ahLst/>
            <a:cxnLst/>
            <a:rect l="l" t="t" r="r" b="b"/>
            <a:pathLst>
              <a:path w="2143759" h="518794">
                <a:moveTo>
                  <a:pt x="77384" y="11269"/>
                </a:moveTo>
                <a:lnTo>
                  <a:pt x="0" y="11269"/>
                </a:lnTo>
                <a:lnTo>
                  <a:pt x="0" y="425115"/>
                </a:lnTo>
                <a:lnTo>
                  <a:pt x="84493" y="425115"/>
                </a:lnTo>
                <a:lnTo>
                  <a:pt x="84386" y="178254"/>
                </a:lnTo>
                <a:lnTo>
                  <a:pt x="82272" y="149425"/>
                </a:lnTo>
                <a:lnTo>
                  <a:pt x="167517" y="149425"/>
                </a:lnTo>
                <a:lnTo>
                  <a:pt x="104991" y="26008"/>
                </a:lnTo>
                <a:lnTo>
                  <a:pt x="87070" y="11714"/>
                </a:lnTo>
                <a:lnTo>
                  <a:pt x="77384" y="11269"/>
                </a:lnTo>
                <a:close/>
              </a:path>
              <a:path w="2143759" h="518794">
                <a:moveTo>
                  <a:pt x="464544" y="149707"/>
                </a:moveTo>
                <a:lnTo>
                  <a:pt x="381724" y="149707"/>
                </a:lnTo>
                <a:lnTo>
                  <a:pt x="380065" y="425115"/>
                </a:lnTo>
                <a:lnTo>
                  <a:pt x="464544" y="425115"/>
                </a:lnTo>
                <a:lnTo>
                  <a:pt x="464544" y="149707"/>
                </a:lnTo>
                <a:close/>
              </a:path>
              <a:path w="2143759" h="518794">
                <a:moveTo>
                  <a:pt x="167517" y="149425"/>
                </a:moveTo>
                <a:lnTo>
                  <a:pt x="82272" y="149425"/>
                </a:lnTo>
                <a:lnTo>
                  <a:pt x="192239" y="362435"/>
                </a:lnTo>
                <a:lnTo>
                  <a:pt x="246164" y="382394"/>
                </a:lnTo>
                <a:lnTo>
                  <a:pt x="252725" y="380733"/>
                </a:lnTo>
                <a:lnTo>
                  <a:pt x="264173" y="374075"/>
                </a:lnTo>
                <a:lnTo>
                  <a:pt x="268794" y="369093"/>
                </a:lnTo>
                <a:lnTo>
                  <a:pt x="272304" y="362435"/>
                </a:lnTo>
                <a:lnTo>
                  <a:pt x="313537" y="282273"/>
                </a:lnTo>
                <a:lnTo>
                  <a:pt x="232405" y="282273"/>
                </a:lnTo>
                <a:lnTo>
                  <a:pt x="229844" y="276086"/>
                </a:lnTo>
                <a:lnTo>
                  <a:pt x="211359" y="235964"/>
                </a:lnTo>
                <a:lnTo>
                  <a:pt x="167517" y="149425"/>
                </a:lnTo>
                <a:close/>
              </a:path>
              <a:path w="2143759" h="518794">
                <a:moveTo>
                  <a:pt x="464544" y="11269"/>
                </a:moveTo>
                <a:lnTo>
                  <a:pt x="387174" y="11269"/>
                </a:lnTo>
                <a:lnTo>
                  <a:pt x="253465" y="235133"/>
                </a:lnTo>
                <a:lnTo>
                  <a:pt x="237171" y="270217"/>
                </a:lnTo>
                <a:lnTo>
                  <a:pt x="232405" y="282273"/>
                </a:lnTo>
                <a:lnTo>
                  <a:pt x="313537" y="282273"/>
                </a:lnTo>
                <a:lnTo>
                  <a:pt x="381724" y="149707"/>
                </a:lnTo>
                <a:lnTo>
                  <a:pt x="464544" y="149707"/>
                </a:lnTo>
                <a:lnTo>
                  <a:pt x="464544" y="11269"/>
                </a:lnTo>
                <a:close/>
              </a:path>
              <a:path w="2143759" h="518794">
                <a:moveTo>
                  <a:pt x="583131" y="130563"/>
                </a:moveTo>
                <a:lnTo>
                  <a:pt x="498637" y="130563"/>
                </a:lnTo>
                <a:lnTo>
                  <a:pt x="616099" y="399313"/>
                </a:lnTo>
                <a:lnTo>
                  <a:pt x="559301" y="518578"/>
                </a:lnTo>
                <a:lnTo>
                  <a:pt x="633546" y="518578"/>
                </a:lnTo>
                <a:lnTo>
                  <a:pt x="639544" y="517184"/>
                </a:lnTo>
                <a:lnTo>
                  <a:pt x="643232" y="514411"/>
                </a:lnTo>
                <a:lnTo>
                  <a:pt x="647112" y="511638"/>
                </a:lnTo>
                <a:lnTo>
                  <a:pt x="650356" y="507294"/>
                </a:lnTo>
                <a:lnTo>
                  <a:pt x="652933" y="501377"/>
                </a:lnTo>
                <a:lnTo>
                  <a:pt x="734809" y="308074"/>
                </a:lnTo>
                <a:lnTo>
                  <a:pt x="659582" y="308074"/>
                </a:lnTo>
                <a:lnTo>
                  <a:pt x="657225" y="299316"/>
                </a:lnTo>
                <a:lnTo>
                  <a:pt x="600296" y="145822"/>
                </a:lnTo>
                <a:lnTo>
                  <a:pt x="591988" y="135279"/>
                </a:lnTo>
                <a:lnTo>
                  <a:pt x="588300" y="132135"/>
                </a:lnTo>
                <a:lnTo>
                  <a:pt x="583131" y="130563"/>
                </a:lnTo>
                <a:close/>
              </a:path>
              <a:path w="2143759" h="518794">
                <a:moveTo>
                  <a:pt x="809997" y="130563"/>
                </a:moveTo>
                <a:lnTo>
                  <a:pt x="734094" y="130563"/>
                </a:lnTo>
                <a:lnTo>
                  <a:pt x="672319" y="272293"/>
                </a:lnTo>
                <a:lnTo>
                  <a:pt x="670113" y="278403"/>
                </a:lnTo>
                <a:lnTo>
                  <a:pt x="667891" y="284408"/>
                </a:lnTo>
                <a:lnTo>
                  <a:pt x="665592" y="290525"/>
                </a:lnTo>
                <a:lnTo>
                  <a:pt x="663463" y="296048"/>
                </a:lnTo>
                <a:lnTo>
                  <a:pt x="661434" y="301965"/>
                </a:lnTo>
                <a:lnTo>
                  <a:pt x="659582" y="308074"/>
                </a:lnTo>
                <a:lnTo>
                  <a:pt x="734809" y="308074"/>
                </a:lnTo>
                <a:lnTo>
                  <a:pt x="809997" y="130563"/>
                </a:lnTo>
                <a:close/>
              </a:path>
              <a:path w="2143759" h="518794">
                <a:moveTo>
                  <a:pt x="998519" y="11269"/>
                </a:moveTo>
                <a:lnTo>
                  <a:pt x="846446" y="11269"/>
                </a:lnTo>
                <a:lnTo>
                  <a:pt x="846446" y="425115"/>
                </a:lnTo>
                <a:lnTo>
                  <a:pt x="1011538" y="425115"/>
                </a:lnTo>
                <a:lnTo>
                  <a:pt x="1062541" y="419810"/>
                </a:lnTo>
                <a:lnTo>
                  <a:pt x="1104197" y="404238"/>
                </a:lnTo>
                <a:lnTo>
                  <a:pt x="1135465" y="380509"/>
                </a:lnTo>
                <a:lnTo>
                  <a:pt x="1154548" y="352723"/>
                </a:lnTo>
                <a:lnTo>
                  <a:pt x="942284" y="352723"/>
                </a:lnTo>
                <a:lnTo>
                  <a:pt x="942284" y="249547"/>
                </a:lnTo>
                <a:lnTo>
                  <a:pt x="1151133" y="249547"/>
                </a:lnTo>
                <a:lnTo>
                  <a:pt x="1146712" y="243452"/>
                </a:lnTo>
                <a:lnTo>
                  <a:pt x="1135666" y="232998"/>
                </a:lnTo>
                <a:lnTo>
                  <a:pt x="1121920" y="224103"/>
                </a:lnTo>
                <a:lnTo>
                  <a:pt x="1105475" y="216767"/>
                </a:lnTo>
                <a:lnTo>
                  <a:pt x="1086330" y="210993"/>
                </a:lnTo>
                <a:lnTo>
                  <a:pt x="1095403" y="207393"/>
                </a:lnTo>
                <a:lnTo>
                  <a:pt x="1130188" y="185488"/>
                </a:lnTo>
                <a:lnTo>
                  <a:pt x="942284" y="185488"/>
                </a:lnTo>
                <a:lnTo>
                  <a:pt x="942284" y="83142"/>
                </a:lnTo>
                <a:lnTo>
                  <a:pt x="1150270" y="83142"/>
                </a:lnTo>
                <a:lnTo>
                  <a:pt x="1148105" y="77048"/>
                </a:lnTo>
                <a:lnTo>
                  <a:pt x="1143150" y="67041"/>
                </a:lnTo>
                <a:lnTo>
                  <a:pt x="1110148" y="34899"/>
                </a:lnTo>
                <a:lnTo>
                  <a:pt x="1071090" y="19425"/>
                </a:lnTo>
                <a:lnTo>
                  <a:pt x="1019049" y="11772"/>
                </a:lnTo>
                <a:lnTo>
                  <a:pt x="998519" y="11269"/>
                </a:lnTo>
                <a:close/>
              </a:path>
              <a:path w="2143759" h="518794">
                <a:moveTo>
                  <a:pt x="1151133" y="249547"/>
                </a:moveTo>
                <a:lnTo>
                  <a:pt x="1009316" y="249547"/>
                </a:lnTo>
                <a:lnTo>
                  <a:pt x="1017942" y="249772"/>
                </a:lnTo>
                <a:lnTo>
                  <a:pt x="1025802" y="250447"/>
                </a:lnTo>
                <a:lnTo>
                  <a:pt x="1058353" y="262862"/>
                </a:lnTo>
                <a:lnTo>
                  <a:pt x="1063152" y="266925"/>
                </a:lnTo>
                <a:lnTo>
                  <a:pt x="1066573" y="272012"/>
                </a:lnTo>
                <a:lnTo>
                  <a:pt x="1068602" y="278121"/>
                </a:lnTo>
                <a:lnTo>
                  <a:pt x="1070631" y="284037"/>
                </a:lnTo>
                <a:lnTo>
                  <a:pt x="1071653" y="290784"/>
                </a:lnTo>
                <a:lnTo>
                  <a:pt x="1071653" y="305020"/>
                </a:lnTo>
                <a:lnTo>
                  <a:pt x="1070809" y="311589"/>
                </a:lnTo>
                <a:lnTo>
                  <a:pt x="1048741" y="344686"/>
                </a:lnTo>
                <a:lnTo>
                  <a:pt x="1009879" y="352723"/>
                </a:lnTo>
                <a:lnTo>
                  <a:pt x="1154548" y="352723"/>
                </a:lnTo>
                <a:lnTo>
                  <a:pt x="1165742" y="313374"/>
                </a:lnTo>
                <a:lnTo>
                  <a:pt x="1166381" y="300304"/>
                </a:lnTo>
                <a:lnTo>
                  <a:pt x="1165153" y="283747"/>
                </a:lnTo>
                <a:lnTo>
                  <a:pt x="1161467" y="268753"/>
                </a:lnTo>
                <a:lnTo>
                  <a:pt x="1155322" y="255321"/>
                </a:lnTo>
                <a:lnTo>
                  <a:pt x="1151133" y="249547"/>
                </a:lnTo>
                <a:close/>
              </a:path>
              <a:path w="2143759" h="518794">
                <a:moveTo>
                  <a:pt x="1150270" y="83142"/>
                </a:moveTo>
                <a:lnTo>
                  <a:pt x="998519" y="83142"/>
                </a:lnTo>
                <a:lnTo>
                  <a:pt x="1006275" y="83315"/>
                </a:lnTo>
                <a:lnTo>
                  <a:pt x="1013478" y="83834"/>
                </a:lnTo>
                <a:lnTo>
                  <a:pt x="1020125" y="84700"/>
                </a:lnTo>
                <a:lnTo>
                  <a:pt x="1034153" y="87576"/>
                </a:lnTo>
                <a:lnTo>
                  <a:pt x="1040625" y="90453"/>
                </a:lnTo>
                <a:lnTo>
                  <a:pt x="1045602" y="94516"/>
                </a:lnTo>
                <a:lnTo>
                  <a:pt x="1050785" y="98401"/>
                </a:lnTo>
                <a:lnTo>
                  <a:pt x="1054562" y="103576"/>
                </a:lnTo>
                <a:lnTo>
                  <a:pt x="1056961" y="110041"/>
                </a:lnTo>
                <a:lnTo>
                  <a:pt x="1059553" y="116521"/>
                </a:lnTo>
                <a:lnTo>
                  <a:pt x="1060842" y="124647"/>
                </a:lnTo>
                <a:lnTo>
                  <a:pt x="1060741" y="136943"/>
                </a:lnTo>
                <a:lnTo>
                  <a:pt x="1060547" y="141747"/>
                </a:lnTo>
                <a:lnTo>
                  <a:pt x="1036656" y="178919"/>
                </a:lnTo>
                <a:lnTo>
                  <a:pt x="992151" y="185488"/>
                </a:lnTo>
                <a:lnTo>
                  <a:pt x="1130188" y="185488"/>
                </a:lnTo>
                <a:lnTo>
                  <a:pt x="1152533" y="150256"/>
                </a:lnTo>
                <a:lnTo>
                  <a:pt x="1156695" y="123075"/>
                </a:lnTo>
                <a:lnTo>
                  <a:pt x="1156156" y="110631"/>
                </a:lnTo>
                <a:lnTo>
                  <a:pt x="1154543" y="98810"/>
                </a:lnTo>
                <a:lnTo>
                  <a:pt x="1151845" y="87576"/>
                </a:lnTo>
                <a:lnTo>
                  <a:pt x="1150270" y="83142"/>
                </a:lnTo>
                <a:close/>
              </a:path>
              <a:path w="2143759" h="518794">
                <a:moveTo>
                  <a:pt x="1452701" y="192146"/>
                </a:moveTo>
                <a:lnTo>
                  <a:pt x="1335560" y="192146"/>
                </a:lnTo>
                <a:lnTo>
                  <a:pt x="1344671" y="192874"/>
                </a:lnTo>
                <a:lnTo>
                  <a:pt x="1352685" y="195058"/>
                </a:lnTo>
                <a:lnTo>
                  <a:pt x="1375599" y="228955"/>
                </a:lnTo>
                <a:lnTo>
                  <a:pt x="1376289" y="253713"/>
                </a:lnTo>
                <a:lnTo>
                  <a:pt x="1352134" y="254770"/>
                </a:lnTo>
                <a:lnTo>
                  <a:pt x="1330118" y="256831"/>
                </a:lnTo>
                <a:lnTo>
                  <a:pt x="1292610" y="263975"/>
                </a:lnTo>
                <a:lnTo>
                  <a:pt x="1250335" y="279939"/>
                </a:lnTo>
                <a:lnTo>
                  <a:pt x="1216948" y="308280"/>
                </a:lnTo>
                <a:lnTo>
                  <a:pt x="1204473" y="348556"/>
                </a:lnTo>
                <a:lnTo>
                  <a:pt x="1204854" y="358129"/>
                </a:lnTo>
                <a:lnTo>
                  <a:pt x="1218180" y="397512"/>
                </a:lnTo>
                <a:lnTo>
                  <a:pt x="1248393" y="421354"/>
                </a:lnTo>
                <a:lnTo>
                  <a:pt x="1292906" y="429548"/>
                </a:lnTo>
                <a:lnTo>
                  <a:pt x="1300207" y="429393"/>
                </a:lnTo>
                <a:lnTo>
                  <a:pt x="1350667" y="416514"/>
                </a:lnTo>
                <a:lnTo>
                  <a:pt x="1385916" y="391276"/>
                </a:lnTo>
                <a:lnTo>
                  <a:pt x="1461745" y="391276"/>
                </a:lnTo>
                <a:lnTo>
                  <a:pt x="1461745" y="371303"/>
                </a:lnTo>
                <a:lnTo>
                  <a:pt x="1310086" y="371303"/>
                </a:lnTo>
                <a:lnTo>
                  <a:pt x="1301941" y="369271"/>
                </a:lnTo>
                <a:lnTo>
                  <a:pt x="1296461" y="365208"/>
                </a:lnTo>
                <a:lnTo>
                  <a:pt x="1291129" y="361130"/>
                </a:lnTo>
                <a:lnTo>
                  <a:pt x="1288463" y="354116"/>
                </a:lnTo>
                <a:lnTo>
                  <a:pt x="1288463" y="339140"/>
                </a:lnTo>
                <a:lnTo>
                  <a:pt x="1289648" y="334424"/>
                </a:lnTo>
                <a:lnTo>
                  <a:pt x="1324723" y="311780"/>
                </a:lnTo>
                <a:lnTo>
                  <a:pt x="1363654" y="306013"/>
                </a:lnTo>
                <a:lnTo>
                  <a:pt x="1376289" y="305301"/>
                </a:lnTo>
                <a:lnTo>
                  <a:pt x="1461745" y="305301"/>
                </a:lnTo>
                <a:lnTo>
                  <a:pt x="1461745" y="240946"/>
                </a:lnTo>
                <a:lnTo>
                  <a:pt x="1461245" y="228593"/>
                </a:lnTo>
                <a:lnTo>
                  <a:pt x="1459746" y="216757"/>
                </a:lnTo>
                <a:lnTo>
                  <a:pt x="1457247" y="205439"/>
                </a:lnTo>
                <a:lnTo>
                  <a:pt x="1453748" y="194637"/>
                </a:lnTo>
                <a:lnTo>
                  <a:pt x="1452701" y="192146"/>
                </a:lnTo>
                <a:close/>
              </a:path>
              <a:path w="2143759" h="518794">
                <a:moveTo>
                  <a:pt x="1461745" y="391276"/>
                </a:moveTo>
                <a:lnTo>
                  <a:pt x="1385916" y="391276"/>
                </a:lnTo>
                <a:lnTo>
                  <a:pt x="1392397" y="407914"/>
                </a:lnTo>
                <a:lnTo>
                  <a:pt x="1395098" y="414661"/>
                </a:lnTo>
                <a:lnTo>
                  <a:pt x="1461745" y="425115"/>
                </a:lnTo>
                <a:lnTo>
                  <a:pt x="1461745" y="391276"/>
                </a:lnTo>
                <a:close/>
              </a:path>
              <a:path w="2143759" h="518794">
                <a:moveTo>
                  <a:pt x="1461745" y="305301"/>
                </a:moveTo>
                <a:lnTo>
                  <a:pt x="1376289" y="305301"/>
                </a:lnTo>
                <a:lnTo>
                  <a:pt x="1376289" y="346065"/>
                </a:lnTo>
                <a:lnTo>
                  <a:pt x="1369763" y="352273"/>
                </a:lnTo>
                <a:lnTo>
                  <a:pt x="1329004" y="370938"/>
                </a:lnTo>
                <a:lnTo>
                  <a:pt x="1320750" y="371303"/>
                </a:lnTo>
                <a:lnTo>
                  <a:pt x="1461745" y="371303"/>
                </a:lnTo>
                <a:lnTo>
                  <a:pt x="1461745" y="305301"/>
                </a:lnTo>
                <a:close/>
              </a:path>
              <a:path w="2143759" h="518794">
                <a:moveTo>
                  <a:pt x="1346816" y="125018"/>
                </a:moveTo>
                <a:lnTo>
                  <a:pt x="1293665" y="131574"/>
                </a:lnTo>
                <a:lnTo>
                  <a:pt x="1246089" y="151095"/>
                </a:lnTo>
                <a:lnTo>
                  <a:pt x="1218040" y="171623"/>
                </a:lnTo>
                <a:lnTo>
                  <a:pt x="1233827" y="199071"/>
                </a:lnTo>
                <a:lnTo>
                  <a:pt x="1236242" y="203326"/>
                </a:lnTo>
                <a:lnTo>
                  <a:pt x="1266159" y="214329"/>
                </a:lnTo>
                <a:lnTo>
                  <a:pt x="1271964" y="213217"/>
                </a:lnTo>
                <a:lnTo>
                  <a:pt x="1276763" y="210993"/>
                </a:lnTo>
                <a:lnTo>
                  <a:pt x="1281798" y="208783"/>
                </a:lnTo>
                <a:lnTo>
                  <a:pt x="1286834" y="206292"/>
                </a:lnTo>
                <a:lnTo>
                  <a:pt x="1292018" y="203504"/>
                </a:lnTo>
                <a:lnTo>
                  <a:pt x="1297349" y="200554"/>
                </a:lnTo>
                <a:lnTo>
                  <a:pt x="1303274" y="197959"/>
                </a:lnTo>
                <a:lnTo>
                  <a:pt x="1335560" y="192146"/>
                </a:lnTo>
                <a:lnTo>
                  <a:pt x="1452701" y="192146"/>
                </a:lnTo>
                <a:lnTo>
                  <a:pt x="1449416" y="184325"/>
                </a:lnTo>
                <a:lnTo>
                  <a:pt x="1423314" y="150415"/>
                </a:lnTo>
                <a:lnTo>
                  <a:pt x="1383805" y="129860"/>
                </a:lnTo>
                <a:lnTo>
                  <a:pt x="1359812" y="125557"/>
                </a:lnTo>
                <a:lnTo>
                  <a:pt x="1346816" y="125018"/>
                </a:lnTo>
                <a:close/>
              </a:path>
              <a:path w="2143759" h="518794">
                <a:moveTo>
                  <a:pt x="1584228" y="130564"/>
                </a:moveTo>
                <a:lnTo>
                  <a:pt x="1524393" y="130564"/>
                </a:lnTo>
                <a:lnTo>
                  <a:pt x="1524394" y="425115"/>
                </a:lnTo>
                <a:lnTo>
                  <a:pt x="1612219" y="425115"/>
                </a:lnTo>
                <a:lnTo>
                  <a:pt x="1612219" y="215160"/>
                </a:lnTo>
                <a:lnTo>
                  <a:pt x="1618076" y="210166"/>
                </a:lnTo>
                <a:lnTo>
                  <a:pt x="1656773" y="192544"/>
                </a:lnTo>
                <a:lnTo>
                  <a:pt x="1664056" y="192146"/>
                </a:lnTo>
                <a:lnTo>
                  <a:pt x="1783778" y="192146"/>
                </a:lnTo>
                <a:lnTo>
                  <a:pt x="1780642" y="183334"/>
                </a:lnTo>
                <a:lnTo>
                  <a:pt x="1776282" y="174115"/>
                </a:lnTo>
                <a:lnTo>
                  <a:pt x="1771089" y="165585"/>
                </a:lnTo>
                <a:lnTo>
                  <a:pt x="1768687" y="162459"/>
                </a:lnTo>
                <a:lnTo>
                  <a:pt x="1605555" y="162459"/>
                </a:lnTo>
                <a:lnTo>
                  <a:pt x="1598742" y="140454"/>
                </a:lnTo>
                <a:lnTo>
                  <a:pt x="1596224" y="136851"/>
                </a:lnTo>
                <a:lnTo>
                  <a:pt x="1592521" y="134449"/>
                </a:lnTo>
                <a:lnTo>
                  <a:pt x="1588819" y="131868"/>
                </a:lnTo>
                <a:lnTo>
                  <a:pt x="1584228" y="130564"/>
                </a:lnTo>
                <a:close/>
              </a:path>
              <a:path w="2143759" h="518794">
                <a:moveTo>
                  <a:pt x="1783778" y="192146"/>
                </a:moveTo>
                <a:lnTo>
                  <a:pt x="1664056" y="192146"/>
                </a:lnTo>
                <a:lnTo>
                  <a:pt x="1673028" y="192908"/>
                </a:lnTo>
                <a:lnTo>
                  <a:pt x="1680847" y="195195"/>
                </a:lnTo>
                <a:lnTo>
                  <a:pt x="1702394" y="227694"/>
                </a:lnTo>
                <a:lnTo>
                  <a:pt x="1703007" y="425115"/>
                </a:lnTo>
                <a:lnTo>
                  <a:pt x="1790833" y="425115"/>
                </a:lnTo>
                <a:lnTo>
                  <a:pt x="1790833" y="237906"/>
                </a:lnTo>
                <a:lnTo>
                  <a:pt x="1784168" y="193243"/>
                </a:lnTo>
                <a:lnTo>
                  <a:pt x="1783778" y="192146"/>
                </a:lnTo>
                <a:close/>
              </a:path>
              <a:path w="2143759" h="518794">
                <a:moveTo>
                  <a:pt x="1691159" y="126130"/>
                </a:moveTo>
                <a:lnTo>
                  <a:pt x="1649393" y="132981"/>
                </a:lnTo>
                <a:lnTo>
                  <a:pt x="1623031" y="147764"/>
                </a:lnTo>
                <a:lnTo>
                  <a:pt x="1616959" y="152198"/>
                </a:lnTo>
                <a:lnTo>
                  <a:pt x="1611034" y="157106"/>
                </a:lnTo>
                <a:lnTo>
                  <a:pt x="1605555" y="162459"/>
                </a:lnTo>
                <a:lnTo>
                  <a:pt x="1768687" y="162459"/>
                </a:lnTo>
                <a:lnTo>
                  <a:pt x="1733813" y="134449"/>
                </a:lnTo>
                <a:lnTo>
                  <a:pt x="1702822" y="126650"/>
                </a:lnTo>
                <a:lnTo>
                  <a:pt x="1691159" y="126130"/>
                </a:lnTo>
                <a:close/>
              </a:path>
              <a:path w="2143759" h="518794">
                <a:moveTo>
                  <a:pt x="1941307" y="0"/>
                </a:moveTo>
                <a:lnTo>
                  <a:pt x="1853481" y="0"/>
                </a:lnTo>
                <a:lnTo>
                  <a:pt x="1853481" y="425115"/>
                </a:lnTo>
                <a:lnTo>
                  <a:pt x="1941307" y="425115"/>
                </a:lnTo>
                <a:lnTo>
                  <a:pt x="1941307" y="294758"/>
                </a:lnTo>
                <a:lnTo>
                  <a:pt x="2066578" y="294758"/>
                </a:lnTo>
                <a:lnTo>
                  <a:pt x="2038464" y="258711"/>
                </a:lnTo>
                <a:lnTo>
                  <a:pt x="2043203" y="255745"/>
                </a:lnTo>
                <a:lnTo>
                  <a:pt x="2061883" y="238173"/>
                </a:lnTo>
                <a:lnTo>
                  <a:pt x="1941307" y="238173"/>
                </a:lnTo>
                <a:lnTo>
                  <a:pt x="1941307" y="0"/>
                </a:lnTo>
                <a:close/>
              </a:path>
              <a:path w="2143759" h="518794">
                <a:moveTo>
                  <a:pt x="2066578" y="294758"/>
                </a:moveTo>
                <a:lnTo>
                  <a:pt x="1963967" y="294758"/>
                </a:lnTo>
                <a:lnTo>
                  <a:pt x="1968114" y="295500"/>
                </a:lnTo>
                <a:lnTo>
                  <a:pt x="1970928" y="296983"/>
                </a:lnTo>
                <a:lnTo>
                  <a:pt x="1973890" y="298273"/>
                </a:lnTo>
                <a:lnTo>
                  <a:pt x="1976704" y="301327"/>
                </a:lnTo>
                <a:lnTo>
                  <a:pt x="1979518" y="306132"/>
                </a:lnTo>
                <a:lnTo>
                  <a:pt x="2034909" y="410405"/>
                </a:lnTo>
                <a:lnTo>
                  <a:pt x="2038019" y="415773"/>
                </a:lnTo>
                <a:lnTo>
                  <a:pt x="2143174" y="425115"/>
                </a:lnTo>
                <a:lnTo>
                  <a:pt x="2066578" y="294758"/>
                </a:lnTo>
                <a:close/>
              </a:path>
              <a:path w="2143759" h="518794">
                <a:moveTo>
                  <a:pt x="2139915" y="130564"/>
                </a:moveTo>
                <a:lnTo>
                  <a:pt x="2052385" y="130564"/>
                </a:lnTo>
                <a:lnTo>
                  <a:pt x="2046758" y="131779"/>
                </a:lnTo>
                <a:lnTo>
                  <a:pt x="2042314" y="134182"/>
                </a:lnTo>
                <a:lnTo>
                  <a:pt x="2037871" y="136391"/>
                </a:lnTo>
                <a:lnTo>
                  <a:pt x="2034169" y="139905"/>
                </a:lnTo>
                <a:lnTo>
                  <a:pt x="2031058" y="144710"/>
                </a:lnTo>
                <a:lnTo>
                  <a:pt x="1975371" y="227645"/>
                </a:lnTo>
                <a:lnTo>
                  <a:pt x="1959820" y="238173"/>
                </a:lnTo>
                <a:lnTo>
                  <a:pt x="2061883" y="238173"/>
                </a:lnTo>
                <a:lnTo>
                  <a:pt x="2063938" y="235400"/>
                </a:lnTo>
                <a:lnTo>
                  <a:pt x="2139915" y="1305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0802939" y="214958"/>
            <a:ext cx="919480" cy="734060"/>
            <a:chOff x="10802939" y="214958"/>
            <a:chExt cx="919480" cy="734060"/>
          </a:xfrm>
        </p:grpSpPr>
        <p:sp>
          <p:nvSpPr>
            <p:cNvPr id="11" name="object 11"/>
            <p:cNvSpPr/>
            <p:nvPr/>
          </p:nvSpPr>
          <p:spPr>
            <a:xfrm>
              <a:off x="10923017" y="404843"/>
              <a:ext cx="669290" cy="404495"/>
            </a:xfrm>
            <a:custGeom>
              <a:avLst/>
              <a:gdLst/>
              <a:ahLst/>
              <a:cxnLst/>
              <a:rect l="l" t="t" r="r" b="b"/>
              <a:pathLst>
                <a:path w="669290" h="404495">
                  <a:moveTo>
                    <a:pt x="0" y="0"/>
                  </a:moveTo>
                  <a:lnTo>
                    <a:pt x="0" y="404192"/>
                  </a:lnTo>
                </a:path>
                <a:path w="669290" h="404495">
                  <a:moveTo>
                    <a:pt x="222897" y="0"/>
                  </a:moveTo>
                  <a:lnTo>
                    <a:pt x="222897" y="404192"/>
                  </a:lnTo>
                </a:path>
                <a:path w="669290" h="404495">
                  <a:moveTo>
                    <a:pt x="445794" y="0"/>
                  </a:moveTo>
                  <a:lnTo>
                    <a:pt x="445794" y="404192"/>
                  </a:lnTo>
                </a:path>
                <a:path w="669290" h="404495">
                  <a:moveTo>
                    <a:pt x="668691" y="0"/>
                  </a:moveTo>
                  <a:lnTo>
                    <a:pt x="668691" y="404192"/>
                  </a:lnTo>
                </a:path>
              </a:pathLst>
            </a:custGeom>
            <a:ln w="7095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829563" y="241582"/>
              <a:ext cx="866140" cy="680720"/>
            </a:xfrm>
            <a:custGeom>
              <a:avLst/>
              <a:gdLst/>
              <a:ahLst/>
              <a:cxnLst/>
              <a:rect l="l" t="t" r="r" b="b"/>
              <a:pathLst>
                <a:path w="866140" h="680719">
                  <a:moveTo>
                    <a:pt x="0" y="122482"/>
                  </a:moveTo>
                  <a:lnTo>
                    <a:pt x="429798" y="0"/>
                  </a:lnTo>
                  <a:lnTo>
                    <a:pt x="866114" y="122482"/>
                  </a:lnTo>
                  <a:lnTo>
                    <a:pt x="0" y="122482"/>
                  </a:lnTo>
                  <a:close/>
                </a:path>
                <a:path w="866140" h="680719">
                  <a:moveTo>
                    <a:pt x="40136" y="611626"/>
                  </a:moveTo>
                  <a:lnTo>
                    <a:pt x="809686" y="611626"/>
                  </a:lnTo>
                </a:path>
                <a:path w="866140" h="680719">
                  <a:moveTo>
                    <a:pt x="6961" y="680682"/>
                  </a:moveTo>
                  <a:lnTo>
                    <a:pt x="842862" y="680682"/>
                  </a:lnTo>
                </a:path>
              </a:pathLst>
            </a:custGeom>
            <a:ln w="532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dc:title>PowerPoint Presentation</dc:title>
  <dcterms:created xsi:type="dcterms:W3CDTF">2024-05-15T05:56:41Z</dcterms:created>
  <dcterms:modified xsi:type="dcterms:W3CDTF">2024-05-15T05:56:41Z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2024-05-15T00:00:00Z</vt:filetime>
  </property>
</Properties>
</file>