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1844" y="308305"/>
            <a:ext cx="9608311" cy="933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3533" y="1814702"/>
            <a:ext cx="10505440" cy="399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9.jp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jpg"/><Relationship Id="rId9" Type="http://schemas.openxmlformats.org/officeDocument/2006/relationships/image" Target="../media/image95.jpg"/><Relationship Id="rId10" Type="http://schemas.openxmlformats.org/officeDocument/2006/relationships/image" Target="../media/image96.png"/><Relationship Id="rId11" Type="http://schemas.openxmlformats.org/officeDocument/2006/relationships/image" Target="../media/image97.jpg"/><Relationship Id="rId12" Type="http://schemas.openxmlformats.org/officeDocument/2006/relationships/image" Target="../media/image98.png"/><Relationship Id="rId13" Type="http://schemas.openxmlformats.org/officeDocument/2006/relationships/image" Target="../media/image99.jp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jpg"/><Relationship Id="rId17" Type="http://schemas.openxmlformats.org/officeDocument/2006/relationships/image" Target="../media/image103.jpg"/><Relationship Id="rId18" Type="http://schemas.openxmlformats.org/officeDocument/2006/relationships/image" Target="../media/image104.jpg"/><Relationship Id="rId19" Type="http://schemas.openxmlformats.org/officeDocument/2006/relationships/image" Target="../media/image10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5.png"/><Relationship Id="rId4" Type="http://schemas.openxmlformats.org/officeDocument/2006/relationships/image" Target="../media/image106.jpg"/><Relationship Id="rId5" Type="http://schemas.openxmlformats.org/officeDocument/2006/relationships/image" Target="../media/image107.jpg"/><Relationship Id="rId6" Type="http://schemas.openxmlformats.org/officeDocument/2006/relationships/image" Target="../media/image108.jpg"/><Relationship Id="rId7" Type="http://schemas.openxmlformats.org/officeDocument/2006/relationships/image" Target="../media/image89.jpg"/><Relationship Id="rId8" Type="http://schemas.openxmlformats.org/officeDocument/2006/relationships/image" Target="../media/image109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110.jpg"/><Relationship Id="rId12" Type="http://schemas.openxmlformats.org/officeDocument/2006/relationships/image" Target="../media/image6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Relationship Id="rId15" Type="http://schemas.openxmlformats.org/officeDocument/2006/relationships/image" Target="../media/image136.png"/><Relationship Id="rId16" Type="http://schemas.openxmlformats.org/officeDocument/2006/relationships/image" Target="../media/image137.png"/><Relationship Id="rId17" Type="http://schemas.openxmlformats.org/officeDocument/2006/relationships/image" Target="../media/image138.png"/><Relationship Id="rId18" Type="http://schemas.openxmlformats.org/officeDocument/2006/relationships/image" Target="../media/image139.png"/><Relationship Id="rId19" Type="http://schemas.openxmlformats.org/officeDocument/2006/relationships/image" Target="../media/image140.png"/><Relationship Id="rId20" Type="http://schemas.openxmlformats.org/officeDocument/2006/relationships/image" Target="../media/image141.png"/><Relationship Id="rId21" Type="http://schemas.openxmlformats.org/officeDocument/2006/relationships/image" Target="../media/image142.png"/><Relationship Id="rId22" Type="http://schemas.openxmlformats.org/officeDocument/2006/relationships/image" Target="../media/image143.png"/><Relationship Id="rId23" Type="http://schemas.openxmlformats.org/officeDocument/2006/relationships/image" Target="../media/image144.png"/><Relationship Id="rId24" Type="http://schemas.openxmlformats.org/officeDocument/2006/relationships/image" Target="../media/image145.png"/><Relationship Id="rId25" Type="http://schemas.openxmlformats.org/officeDocument/2006/relationships/image" Target="../media/image146.png"/><Relationship Id="rId26" Type="http://schemas.openxmlformats.org/officeDocument/2006/relationships/image" Target="../media/image147.png"/><Relationship Id="rId27" Type="http://schemas.openxmlformats.org/officeDocument/2006/relationships/image" Target="../media/image148.png"/><Relationship Id="rId28" Type="http://schemas.openxmlformats.org/officeDocument/2006/relationships/image" Target="../media/image149.png"/><Relationship Id="rId29" Type="http://schemas.openxmlformats.org/officeDocument/2006/relationships/image" Target="../media/image150.png"/><Relationship Id="rId30" Type="http://schemas.openxmlformats.org/officeDocument/2006/relationships/image" Target="../media/image151.png"/><Relationship Id="rId31" Type="http://schemas.openxmlformats.org/officeDocument/2006/relationships/image" Target="../media/image152.png"/><Relationship Id="rId32" Type="http://schemas.openxmlformats.org/officeDocument/2006/relationships/image" Target="../media/image153.png"/><Relationship Id="rId33" Type="http://schemas.openxmlformats.org/officeDocument/2006/relationships/image" Target="../media/image154.png"/><Relationship Id="rId34" Type="http://schemas.openxmlformats.org/officeDocument/2006/relationships/image" Target="../media/image155.png"/><Relationship Id="rId35" Type="http://schemas.openxmlformats.org/officeDocument/2006/relationships/image" Target="../media/image156.png"/><Relationship Id="rId36" Type="http://schemas.openxmlformats.org/officeDocument/2006/relationships/image" Target="../media/image157.png"/><Relationship Id="rId37" Type="http://schemas.openxmlformats.org/officeDocument/2006/relationships/image" Target="../media/image158.png"/><Relationship Id="rId38" Type="http://schemas.openxmlformats.org/officeDocument/2006/relationships/image" Target="../media/image159.png"/><Relationship Id="rId39" Type="http://schemas.openxmlformats.org/officeDocument/2006/relationships/image" Target="../media/image160.png"/><Relationship Id="rId40" Type="http://schemas.openxmlformats.org/officeDocument/2006/relationships/image" Target="../media/image161.png"/><Relationship Id="rId41" Type="http://schemas.openxmlformats.org/officeDocument/2006/relationships/image" Target="../media/image162.png"/><Relationship Id="rId42" Type="http://schemas.openxmlformats.org/officeDocument/2006/relationships/image" Target="../media/image163.png"/><Relationship Id="rId43" Type="http://schemas.openxmlformats.org/officeDocument/2006/relationships/image" Target="../media/image164.png"/><Relationship Id="rId44" Type="http://schemas.openxmlformats.org/officeDocument/2006/relationships/image" Target="../media/image165.png"/><Relationship Id="rId45" Type="http://schemas.openxmlformats.org/officeDocument/2006/relationships/image" Target="../media/image166.png"/><Relationship Id="rId46" Type="http://schemas.openxmlformats.org/officeDocument/2006/relationships/image" Target="../media/image167.png"/><Relationship Id="rId47" Type="http://schemas.openxmlformats.org/officeDocument/2006/relationships/image" Target="../media/image168.png"/><Relationship Id="rId48" Type="http://schemas.openxmlformats.org/officeDocument/2006/relationships/image" Target="../media/image16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83.png"/><Relationship Id="rId17" Type="http://schemas.openxmlformats.org/officeDocument/2006/relationships/image" Target="../media/image184.png"/><Relationship Id="rId18" Type="http://schemas.openxmlformats.org/officeDocument/2006/relationships/image" Target="../media/image185.png"/><Relationship Id="rId19" Type="http://schemas.openxmlformats.org/officeDocument/2006/relationships/image" Target="../media/image186.png"/><Relationship Id="rId20" Type="http://schemas.openxmlformats.org/officeDocument/2006/relationships/image" Target="../media/image187.png"/><Relationship Id="rId21" Type="http://schemas.openxmlformats.org/officeDocument/2006/relationships/image" Target="../media/image188.png"/><Relationship Id="rId22" Type="http://schemas.openxmlformats.org/officeDocument/2006/relationships/image" Target="../media/image189.png"/><Relationship Id="rId23" Type="http://schemas.openxmlformats.org/officeDocument/2006/relationships/image" Target="../media/image190.png"/><Relationship Id="rId24" Type="http://schemas.openxmlformats.org/officeDocument/2006/relationships/image" Target="../media/image191.png"/><Relationship Id="rId25" Type="http://schemas.openxmlformats.org/officeDocument/2006/relationships/image" Target="../media/image192.png"/><Relationship Id="rId26" Type="http://schemas.openxmlformats.org/officeDocument/2006/relationships/image" Target="../media/image193.png"/><Relationship Id="rId27" Type="http://schemas.openxmlformats.org/officeDocument/2006/relationships/image" Target="../media/image194.png"/><Relationship Id="rId28" Type="http://schemas.openxmlformats.org/officeDocument/2006/relationships/image" Target="../media/image195.png"/><Relationship Id="rId29" Type="http://schemas.openxmlformats.org/officeDocument/2006/relationships/image" Target="../media/image196.png"/><Relationship Id="rId30" Type="http://schemas.openxmlformats.org/officeDocument/2006/relationships/image" Target="../media/image197.png"/><Relationship Id="rId31" Type="http://schemas.openxmlformats.org/officeDocument/2006/relationships/image" Target="../media/image198.png"/><Relationship Id="rId32" Type="http://schemas.openxmlformats.org/officeDocument/2006/relationships/image" Target="../media/image199.png"/><Relationship Id="rId33" Type="http://schemas.openxmlformats.org/officeDocument/2006/relationships/image" Target="../media/image200.png"/><Relationship Id="rId34" Type="http://schemas.openxmlformats.org/officeDocument/2006/relationships/image" Target="../media/image201.png"/><Relationship Id="rId35" Type="http://schemas.openxmlformats.org/officeDocument/2006/relationships/image" Target="../media/image202.png"/><Relationship Id="rId36" Type="http://schemas.openxmlformats.org/officeDocument/2006/relationships/image" Target="../media/image203.png"/><Relationship Id="rId37" Type="http://schemas.openxmlformats.org/officeDocument/2006/relationships/image" Target="../media/image204.png"/><Relationship Id="rId38" Type="http://schemas.openxmlformats.org/officeDocument/2006/relationships/image" Target="../media/image205.png"/><Relationship Id="rId39" Type="http://schemas.openxmlformats.org/officeDocument/2006/relationships/image" Target="../media/image206.png"/><Relationship Id="rId40" Type="http://schemas.openxmlformats.org/officeDocument/2006/relationships/image" Target="../media/image207.png"/><Relationship Id="rId41" Type="http://schemas.openxmlformats.org/officeDocument/2006/relationships/image" Target="../media/image208.png"/><Relationship Id="rId42" Type="http://schemas.openxmlformats.org/officeDocument/2006/relationships/image" Target="../media/image209.png"/><Relationship Id="rId43" Type="http://schemas.openxmlformats.org/officeDocument/2006/relationships/image" Target="../media/image210.png"/><Relationship Id="rId44" Type="http://schemas.openxmlformats.org/officeDocument/2006/relationships/image" Target="../media/image211.png"/><Relationship Id="rId45" Type="http://schemas.openxmlformats.org/officeDocument/2006/relationships/image" Target="../media/image212.png"/><Relationship Id="rId46" Type="http://schemas.openxmlformats.org/officeDocument/2006/relationships/image" Target="../media/image213.png"/><Relationship Id="rId47" Type="http://schemas.openxmlformats.org/officeDocument/2006/relationships/image" Target="../media/image214.png"/><Relationship Id="rId48" Type="http://schemas.openxmlformats.org/officeDocument/2006/relationships/image" Target="../media/image215.png"/><Relationship Id="rId49" Type="http://schemas.openxmlformats.org/officeDocument/2006/relationships/image" Target="../media/image216.png"/><Relationship Id="rId50" Type="http://schemas.openxmlformats.org/officeDocument/2006/relationships/image" Target="../media/image217.png"/><Relationship Id="rId51" Type="http://schemas.openxmlformats.org/officeDocument/2006/relationships/image" Target="../media/image218.png"/><Relationship Id="rId52" Type="http://schemas.openxmlformats.org/officeDocument/2006/relationships/image" Target="../media/image219.png"/><Relationship Id="rId53" Type="http://schemas.openxmlformats.org/officeDocument/2006/relationships/image" Target="../media/image220.png"/><Relationship Id="rId54" Type="http://schemas.openxmlformats.org/officeDocument/2006/relationships/image" Target="../media/image221.png"/><Relationship Id="rId55" Type="http://schemas.openxmlformats.org/officeDocument/2006/relationships/image" Target="../media/image222.png"/><Relationship Id="rId56" Type="http://schemas.openxmlformats.org/officeDocument/2006/relationships/image" Target="../media/image223.png"/><Relationship Id="rId57" Type="http://schemas.openxmlformats.org/officeDocument/2006/relationships/image" Target="../media/image224.png"/><Relationship Id="rId58" Type="http://schemas.openxmlformats.org/officeDocument/2006/relationships/image" Target="../media/image225.png"/><Relationship Id="rId59" Type="http://schemas.openxmlformats.org/officeDocument/2006/relationships/image" Target="../media/image226.png"/><Relationship Id="rId60" Type="http://schemas.openxmlformats.org/officeDocument/2006/relationships/image" Target="../media/image227.png"/><Relationship Id="rId61" Type="http://schemas.openxmlformats.org/officeDocument/2006/relationships/image" Target="../media/image228.png"/><Relationship Id="rId62" Type="http://schemas.openxmlformats.org/officeDocument/2006/relationships/image" Target="../media/image229.png"/><Relationship Id="rId63" Type="http://schemas.openxmlformats.org/officeDocument/2006/relationships/image" Target="../media/image230.png"/><Relationship Id="rId64" Type="http://schemas.openxmlformats.org/officeDocument/2006/relationships/image" Target="../media/image231.png"/><Relationship Id="rId65" Type="http://schemas.openxmlformats.org/officeDocument/2006/relationships/image" Target="../media/image232.png"/><Relationship Id="rId66" Type="http://schemas.openxmlformats.org/officeDocument/2006/relationships/image" Target="../media/image233.png"/><Relationship Id="rId67" Type="http://schemas.openxmlformats.org/officeDocument/2006/relationships/image" Target="../media/image234.png"/><Relationship Id="rId68" Type="http://schemas.openxmlformats.org/officeDocument/2006/relationships/image" Target="../media/image235.png"/><Relationship Id="rId69" Type="http://schemas.openxmlformats.org/officeDocument/2006/relationships/image" Target="../media/image236.png"/><Relationship Id="rId70" Type="http://schemas.openxmlformats.org/officeDocument/2006/relationships/image" Target="../media/image237.png"/><Relationship Id="rId71" Type="http://schemas.openxmlformats.org/officeDocument/2006/relationships/image" Target="../media/image238.png"/><Relationship Id="rId72" Type="http://schemas.openxmlformats.org/officeDocument/2006/relationships/image" Target="../media/image239.png"/><Relationship Id="rId73" Type="http://schemas.openxmlformats.org/officeDocument/2006/relationships/image" Target="../media/image240.png"/><Relationship Id="rId74" Type="http://schemas.openxmlformats.org/officeDocument/2006/relationships/image" Target="../media/image241.png"/><Relationship Id="rId75" Type="http://schemas.openxmlformats.org/officeDocument/2006/relationships/image" Target="../media/image169.jpg"/><Relationship Id="rId76" Type="http://schemas.openxmlformats.org/officeDocument/2006/relationships/image" Target="../media/image242.png"/><Relationship Id="rId77" Type="http://schemas.openxmlformats.org/officeDocument/2006/relationships/image" Target="../media/image243.png"/><Relationship Id="rId78" Type="http://schemas.openxmlformats.org/officeDocument/2006/relationships/image" Target="../media/image244.png"/><Relationship Id="rId79" Type="http://schemas.openxmlformats.org/officeDocument/2006/relationships/image" Target="../media/image245.png"/><Relationship Id="rId80" Type="http://schemas.openxmlformats.org/officeDocument/2006/relationships/image" Target="../media/image246.png"/><Relationship Id="rId81" Type="http://schemas.openxmlformats.org/officeDocument/2006/relationships/image" Target="../media/image247.png"/><Relationship Id="rId82" Type="http://schemas.openxmlformats.org/officeDocument/2006/relationships/image" Target="../media/image248.png"/><Relationship Id="rId83" Type="http://schemas.openxmlformats.org/officeDocument/2006/relationships/image" Target="../media/image249.png"/><Relationship Id="rId84" Type="http://schemas.openxmlformats.org/officeDocument/2006/relationships/image" Target="../media/image250.png"/><Relationship Id="rId85" Type="http://schemas.openxmlformats.org/officeDocument/2006/relationships/image" Target="../media/image251.png"/><Relationship Id="rId86" Type="http://schemas.openxmlformats.org/officeDocument/2006/relationships/image" Target="../media/image252.png"/><Relationship Id="rId87" Type="http://schemas.openxmlformats.org/officeDocument/2006/relationships/image" Target="../media/image253.png"/><Relationship Id="rId88" Type="http://schemas.openxmlformats.org/officeDocument/2006/relationships/image" Target="../media/image254.png"/><Relationship Id="rId89" Type="http://schemas.openxmlformats.org/officeDocument/2006/relationships/image" Target="../media/image255.png"/><Relationship Id="rId90" Type="http://schemas.openxmlformats.org/officeDocument/2006/relationships/image" Target="../media/image256.png"/><Relationship Id="rId91" Type="http://schemas.openxmlformats.org/officeDocument/2006/relationships/image" Target="../media/image257.png"/><Relationship Id="rId92" Type="http://schemas.openxmlformats.org/officeDocument/2006/relationships/image" Target="../media/image258.png"/><Relationship Id="rId93" Type="http://schemas.openxmlformats.org/officeDocument/2006/relationships/image" Target="../media/image25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60.jpg"/><Relationship Id="rId4" Type="http://schemas.openxmlformats.org/officeDocument/2006/relationships/image" Target="../media/image261.jpg"/><Relationship Id="rId5" Type="http://schemas.openxmlformats.org/officeDocument/2006/relationships/image" Target="../media/image262.jpg"/><Relationship Id="rId6" Type="http://schemas.openxmlformats.org/officeDocument/2006/relationships/image" Target="../media/image263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64.jpg"/><Relationship Id="rId4" Type="http://schemas.openxmlformats.org/officeDocument/2006/relationships/image" Target="../media/image26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31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19.png"/><Relationship Id="rId7" Type="http://schemas.openxmlformats.org/officeDocument/2006/relationships/image" Target="../media/image268.png"/><Relationship Id="rId8" Type="http://schemas.openxmlformats.org/officeDocument/2006/relationships/image" Target="../media/image221.png"/><Relationship Id="rId9" Type="http://schemas.openxmlformats.org/officeDocument/2006/relationships/image" Target="../media/image269.png"/><Relationship Id="rId10" Type="http://schemas.openxmlformats.org/officeDocument/2006/relationships/image" Target="../media/image270.png"/><Relationship Id="rId11" Type="http://schemas.openxmlformats.org/officeDocument/2006/relationships/image" Target="../media/image271.png"/><Relationship Id="rId12" Type="http://schemas.openxmlformats.org/officeDocument/2006/relationships/image" Target="../media/image272.png"/><Relationship Id="rId13" Type="http://schemas.openxmlformats.org/officeDocument/2006/relationships/image" Target="../media/image273.png"/><Relationship Id="rId14" Type="http://schemas.openxmlformats.org/officeDocument/2006/relationships/image" Target="../media/image225.png"/><Relationship Id="rId15" Type="http://schemas.openxmlformats.org/officeDocument/2006/relationships/image" Target="../media/image274.png"/><Relationship Id="rId16" Type="http://schemas.openxmlformats.org/officeDocument/2006/relationships/image" Target="../media/image275.png"/><Relationship Id="rId17" Type="http://schemas.openxmlformats.org/officeDocument/2006/relationships/image" Target="../media/image276.png"/><Relationship Id="rId18" Type="http://schemas.openxmlformats.org/officeDocument/2006/relationships/image" Target="../media/image277.png"/><Relationship Id="rId19" Type="http://schemas.openxmlformats.org/officeDocument/2006/relationships/image" Target="../media/image278.png"/><Relationship Id="rId20" Type="http://schemas.openxmlformats.org/officeDocument/2006/relationships/image" Target="../media/image279.png"/><Relationship Id="rId21" Type="http://schemas.openxmlformats.org/officeDocument/2006/relationships/image" Target="../media/image280.png"/><Relationship Id="rId22" Type="http://schemas.openxmlformats.org/officeDocument/2006/relationships/image" Target="../media/image281.png"/><Relationship Id="rId23" Type="http://schemas.openxmlformats.org/officeDocument/2006/relationships/image" Target="../media/image282.png"/><Relationship Id="rId24" Type="http://schemas.openxmlformats.org/officeDocument/2006/relationships/image" Target="../media/image283.png"/><Relationship Id="rId25" Type="http://schemas.openxmlformats.org/officeDocument/2006/relationships/image" Target="../media/image284.png"/><Relationship Id="rId26" Type="http://schemas.openxmlformats.org/officeDocument/2006/relationships/image" Target="../media/image285.png"/><Relationship Id="rId27" Type="http://schemas.openxmlformats.org/officeDocument/2006/relationships/image" Target="../media/image286.png"/><Relationship Id="rId28" Type="http://schemas.openxmlformats.org/officeDocument/2006/relationships/image" Target="../media/image287.png"/><Relationship Id="rId29" Type="http://schemas.openxmlformats.org/officeDocument/2006/relationships/image" Target="../media/image288.png"/><Relationship Id="rId30" Type="http://schemas.openxmlformats.org/officeDocument/2006/relationships/image" Target="../media/image289.png"/><Relationship Id="rId31" Type="http://schemas.openxmlformats.org/officeDocument/2006/relationships/image" Target="../media/image249.png"/><Relationship Id="rId32" Type="http://schemas.openxmlformats.org/officeDocument/2006/relationships/image" Target="../media/image290.png"/><Relationship Id="rId33" Type="http://schemas.openxmlformats.org/officeDocument/2006/relationships/image" Target="../media/image245.png"/><Relationship Id="rId34" Type="http://schemas.openxmlformats.org/officeDocument/2006/relationships/image" Target="../media/image291.png"/><Relationship Id="rId35" Type="http://schemas.openxmlformats.org/officeDocument/2006/relationships/image" Target="../media/image292.png"/><Relationship Id="rId36" Type="http://schemas.openxmlformats.org/officeDocument/2006/relationships/image" Target="../media/image293.png"/><Relationship Id="rId37" Type="http://schemas.openxmlformats.org/officeDocument/2006/relationships/image" Target="../media/image251.png"/><Relationship Id="rId38" Type="http://schemas.openxmlformats.org/officeDocument/2006/relationships/image" Target="../media/image252.png"/><Relationship Id="rId39" Type="http://schemas.openxmlformats.org/officeDocument/2006/relationships/image" Target="../media/image253.png"/><Relationship Id="rId40" Type="http://schemas.openxmlformats.org/officeDocument/2006/relationships/image" Target="../media/image254.png"/><Relationship Id="rId41" Type="http://schemas.openxmlformats.org/officeDocument/2006/relationships/image" Target="../media/image294.png"/><Relationship Id="rId42" Type="http://schemas.openxmlformats.org/officeDocument/2006/relationships/image" Target="../media/image105.png"/><Relationship Id="rId43" Type="http://schemas.openxmlformats.org/officeDocument/2006/relationships/image" Target="../media/image89.jpg"/><Relationship Id="rId44" Type="http://schemas.openxmlformats.org/officeDocument/2006/relationships/image" Target="../media/image169.jpg"/><Relationship Id="rId45" Type="http://schemas.openxmlformats.org/officeDocument/2006/relationships/image" Target="../media/image259.jpg"/><Relationship Id="rId46" Type="http://schemas.openxmlformats.org/officeDocument/2006/relationships/image" Target="../media/image295.jpg"/><Relationship Id="rId47" Type="http://schemas.openxmlformats.org/officeDocument/2006/relationships/image" Target="../media/image296.jpg"/><Relationship Id="rId48" Type="http://schemas.openxmlformats.org/officeDocument/2006/relationships/image" Target="../media/image297.png"/><Relationship Id="rId49" Type="http://schemas.openxmlformats.org/officeDocument/2006/relationships/image" Target="../media/image298.png"/><Relationship Id="rId50" Type="http://schemas.openxmlformats.org/officeDocument/2006/relationships/image" Target="../media/image299.png"/><Relationship Id="rId51" Type="http://schemas.openxmlformats.org/officeDocument/2006/relationships/image" Target="../media/image30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02.jpg"/><Relationship Id="rId4" Type="http://schemas.openxmlformats.org/officeDocument/2006/relationships/image" Target="../media/image303.jpg"/><Relationship Id="rId5" Type="http://schemas.openxmlformats.org/officeDocument/2006/relationships/image" Target="../media/image304.jpg"/><Relationship Id="rId6" Type="http://schemas.openxmlformats.org/officeDocument/2006/relationships/image" Target="../media/image305.jpg"/><Relationship Id="rId7" Type="http://schemas.openxmlformats.org/officeDocument/2006/relationships/image" Target="../media/image306.jpg"/><Relationship Id="rId8" Type="http://schemas.openxmlformats.org/officeDocument/2006/relationships/image" Target="../media/image307.jpg"/><Relationship Id="rId9" Type="http://schemas.openxmlformats.org/officeDocument/2006/relationships/image" Target="../media/image308.jpg"/><Relationship Id="rId10" Type="http://schemas.openxmlformats.org/officeDocument/2006/relationships/image" Target="../media/image30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0.jpg"/><Relationship Id="rId3" Type="http://schemas.openxmlformats.org/officeDocument/2006/relationships/image" Target="../media/image311.png"/><Relationship Id="rId4" Type="http://schemas.openxmlformats.org/officeDocument/2006/relationships/image" Target="../media/image31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image" Target="../media/image316.png"/><Relationship Id="rId6" Type="http://schemas.openxmlformats.org/officeDocument/2006/relationships/image" Target="../media/image317.png"/><Relationship Id="rId7" Type="http://schemas.openxmlformats.org/officeDocument/2006/relationships/image" Target="../media/image318.png"/><Relationship Id="rId8" Type="http://schemas.openxmlformats.org/officeDocument/2006/relationships/image" Target="../media/image319.png"/><Relationship Id="rId9" Type="http://schemas.openxmlformats.org/officeDocument/2006/relationships/image" Target="../media/image320.png"/><Relationship Id="rId10" Type="http://schemas.openxmlformats.org/officeDocument/2006/relationships/image" Target="../media/image321.png"/><Relationship Id="rId11" Type="http://schemas.openxmlformats.org/officeDocument/2006/relationships/image" Target="../media/image322.png"/><Relationship Id="rId12" Type="http://schemas.openxmlformats.org/officeDocument/2006/relationships/image" Target="../media/image323.png"/><Relationship Id="rId13" Type="http://schemas.openxmlformats.org/officeDocument/2006/relationships/image" Target="../media/image32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25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6" Type="http://schemas.openxmlformats.org/officeDocument/2006/relationships/image" Target="../media/image328.png"/><Relationship Id="rId7" Type="http://schemas.openxmlformats.org/officeDocument/2006/relationships/image" Target="../media/image329.png"/><Relationship Id="rId8" Type="http://schemas.openxmlformats.org/officeDocument/2006/relationships/image" Target="../media/image330.jpg"/><Relationship Id="rId9" Type="http://schemas.openxmlformats.org/officeDocument/2006/relationships/image" Target="../media/image331.jpg"/><Relationship Id="rId10" Type="http://schemas.openxmlformats.org/officeDocument/2006/relationships/image" Target="../media/image99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2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png"/><Relationship Id="rId33" Type="http://schemas.openxmlformats.org/officeDocument/2006/relationships/image" Target="../media/image39.png"/><Relationship Id="rId34" Type="http://schemas.openxmlformats.org/officeDocument/2006/relationships/image" Target="../media/image40.png"/><Relationship Id="rId35" Type="http://schemas.openxmlformats.org/officeDocument/2006/relationships/image" Target="../media/image41.png"/><Relationship Id="rId36" Type="http://schemas.openxmlformats.org/officeDocument/2006/relationships/image" Target="../media/image42.png"/><Relationship Id="rId37" Type="http://schemas.openxmlformats.org/officeDocument/2006/relationships/image" Target="../media/image43.png"/><Relationship Id="rId38" Type="http://schemas.openxmlformats.org/officeDocument/2006/relationships/image" Target="../media/image44.png"/><Relationship Id="rId39" Type="http://schemas.openxmlformats.org/officeDocument/2006/relationships/image" Target="../media/image45.png"/><Relationship Id="rId40" Type="http://schemas.openxmlformats.org/officeDocument/2006/relationships/image" Target="../media/image46.png"/><Relationship Id="rId41" Type="http://schemas.openxmlformats.org/officeDocument/2006/relationships/image" Target="../media/image47.png"/><Relationship Id="rId42" Type="http://schemas.openxmlformats.org/officeDocument/2006/relationships/image" Target="../media/image48.png"/><Relationship Id="rId43" Type="http://schemas.openxmlformats.org/officeDocument/2006/relationships/image" Target="../media/image49.png"/><Relationship Id="rId44" Type="http://schemas.openxmlformats.org/officeDocument/2006/relationships/image" Target="../media/image50.png"/><Relationship Id="rId45" Type="http://schemas.openxmlformats.org/officeDocument/2006/relationships/image" Target="../media/image51.png"/><Relationship Id="rId46" Type="http://schemas.openxmlformats.org/officeDocument/2006/relationships/image" Target="../media/image52.png"/><Relationship Id="rId47" Type="http://schemas.openxmlformats.org/officeDocument/2006/relationships/image" Target="../media/image53.png"/><Relationship Id="rId48" Type="http://schemas.openxmlformats.org/officeDocument/2006/relationships/image" Target="../media/image54.png"/><Relationship Id="rId49" Type="http://schemas.openxmlformats.org/officeDocument/2006/relationships/image" Target="../media/image55.png"/><Relationship Id="rId50" Type="http://schemas.openxmlformats.org/officeDocument/2006/relationships/image" Target="../media/image56.png"/><Relationship Id="rId51" Type="http://schemas.openxmlformats.org/officeDocument/2006/relationships/image" Target="../media/image57.png"/><Relationship Id="rId52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79.png"/><Relationship Id="rId24" Type="http://schemas.openxmlformats.org/officeDocument/2006/relationships/image" Target="../media/image80.png"/><Relationship Id="rId25" Type="http://schemas.openxmlformats.org/officeDocument/2006/relationships/image" Target="../media/image81.png"/><Relationship Id="rId26" Type="http://schemas.openxmlformats.org/officeDocument/2006/relationships/image" Target="../media/image8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5456" y="1245108"/>
              <a:ext cx="3724655" cy="1078991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2881883" y="1421891"/>
            <a:ext cx="6065520" cy="4718685"/>
            <a:chOff x="2881883" y="1421891"/>
            <a:chExt cx="6065520" cy="4718685"/>
          </a:xfrm>
        </p:grpSpPr>
        <p:sp>
          <p:nvSpPr>
            <p:cNvPr id="4" name="object 4" descr=""/>
            <p:cNvSpPr/>
            <p:nvPr/>
          </p:nvSpPr>
          <p:spPr>
            <a:xfrm>
              <a:off x="5929122" y="2341625"/>
              <a:ext cx="0" cy="525145"/>
            </a:xfrm>
            <a:custGeom>
              <a:avLst/>
              <a:gdLst/>
              <a:ahLst/>
              <a:cxnLst/>
              <a:rect l="l" t="t" r="r" b="b"/>
              <a:pathLst>
                <a:path w="0" h="525144">
                  <a:moveTo>
                    <a:pt x="0" y="52489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A0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570469" y="3347465"/>
              <a:ext cx="512445" cy="254000"/>
            </a:xfrm>
            <a:custGeom>
              <a:avLst/>
              <a:gdLst/>
              <a:ahLst/>
              <a:cxnLst/>
              <a:rect l="l" t="t" r="r" b="b"/>
              <a:pathLst>
                <a:path w="512445" h="254000">
                  <a:moveTo>
                    <a:pt x="0" y="253619"/>
                  </a:moveTo>
                  <a:lnTo>
                    <a:pt x="511936" y="0"/>
                  </a:lnTo>
                </a:path>
              </a:pathLst>
            </a:custGeom>
            <a:ln w="38100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041642" y="4827270"/>
              <a:ext cx="347980" cy="459105"/>
            </a:xfrm>
            <a:custGeom>
              <a:avLst/>
              <a:gdLst/>
              <a:ahLst/>
              <a:cxnLst/>
              <a:rect l="l" t="t" r="r" b="b"/>
              <a:pathLst>
                <a:path w="347979" h="459104">
                  <a:moveTo>
                    <a:pt x="0" y="0"/>
                  </a:moveTo>
                  <a:lnTo>
                    <a:pt x="347599" y="458977"/>
                  </a:lnTo>
                </a:path>
              </a:pathLst>
            </a:custGeom>
            <a:ln w="38099">
              <a:solidFill>
                <a:srgbClr val="D7AD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431030" y="4827270"/>
              <a:ext cx="337185" cy="441959"/>
            </a:xfrm>
            <a:custGeom>
              <a:avLst/>
              <a:gdLst/>
              <a:ahLst/>
              <a:cxnLst/>
              <a:rect l="l" t="t" r="r" b="b"/>
              <a:pathLst>
                <a:path w="337185" h="441960">
                  <a:moveTo>
                    <a:pt x="337058" y="0"/>
                  </a:moveTo>
                  <a:lnTo>
                    <a:pt x="0" y="441959"/>
                  </a:lnTo>
                </a:path>
              </a:pathLst>
            </a:custGeom>
            <a:ln w="38100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792473" y="3245358"/>
              <a:ext cx="535305" cy="250825"/>
            </a:xfrm>
            <a:custGeom>
              <a:avLst/>
              <a:gdLst/>
              <a:ahLst/>
              <a:cxnLst/>
              <a:rect l="l" t="t" r="r" b="b"/>
              <a:pathLst>
                <a:path w="535304" h="250825">
                  <a:moveTo>
                    <a:pt x="534924" y="25082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5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194047" y="2849880"/>
              <a:ext cx="3447415" cy="2223770"/>
            </a:xfrm>
            <a:custGeom>
              <a:avLst/>
              <a:gdLst/>
              <a:ahLst/>
              <a:cxnLst/>
              <a:rect l="l" t="t" r="r" b="b"/>
              <a:pathLst>
                <a:path w="3447415" h="2223770">
                  <a:moveTo>
                    <a:pt x="1723643" y="0"/>
                  </a:moveTo>
                  <a:lnTo>
                    <a:pt x="1665589" y="618"/>
                  </a:lnTo>
                  <a:lnTo>
                    <a:pt x="1608015" y="2461"/>
                  </a:lnTo>
                  <a:lnTo>
                    <a:pt x="1550952" y="5509"/>
                  </a:lnTo>
                  <a:lnTo>
                    <a:pt x="1494430" y="9742"/>
                  </a:lnTo>
                  <a:lnTo>
                    <a:pt x="1438479" y="15141"/>
                  </a:lnTo>
                  <a:lnTo>
                    <a:pt x="1383130" y="21687"/>
                  </a:lnTo>
                  <a:lnTo>
                    <a:pt x="1328412" y="29360"/>
                  </a:lnTo>
                  <a:lnTo>
                    <a:pt x="1274356" y="38140"/>
                  </a:lnTo>
                  <a:lnTo>
                    <a:pt x="1220992" y="48009"/>
                  </a:lnTo>
                  <a:lnTo>
                    <a:pt x="1168350" y="58946"/>
                  </a:lnTo>
                  <a:lnTo>
                    <a:pt x="1116461" y="70933"/>
                  </a:lnTo>
                  <a:lnTo>
                    <a:pt x="1065354" y="83949"/>
                  </a:lnTo>
                  <a:lnTo>
                    <a:pt x="1015059" y="97976"/>
                  </a:lnTo>
                  <a:lnTo>
                    <a:pt x="965607" y="112993"/>
                  </a:lnTo>
                  <a:lnTo>
                    <a:pt x="917028" y="128982"/>
                  </a:lnTo>
                  <a:lnTo>
                    <a:pt x="869351" y="145923"/>
                  </a:lnTo>
                  <a:lnTo>
                    <a:pt x="822608" y="163797"/>
                  </a:lnTo>
                  <a:lnTo>
                    <a:pt x="776829" y="182584"/>
                  </a:lnTo>
                  <a:lnTo>
                    <a:pt x="732043" y="202264"/>
                  </a:lnTo>
                  <a:lnTo>
                    <a:pt x="688280" y="222819"/>
                  </a:lnTo>
                  <a:lnTo>
                    <a:pt x="645571" y="244228"/>
                  </a:lnTo>
                  <a:lnTo>
                    <a:pt x="603946" y="266473"/>
                  </a:lnTo>
                  <a:lnTo>
                    <a:pt x="563436" y="289534"/>
                  </a:lnTo>
                  <a:lnTo>
                    <a:pt x="524069" y="313391"/>
                  </a:lnTo>
                  <a:lnTo>
                    <a:pt x="485877" y="338025"/>
                  </a:lnTo>
                  <a:lnTo>
                    <a:pt x="448890" y="363416"/>
                  </a:lnTo>
                  <a:lnTo>
                    <a:pt x="413137" y="389545"/>
                  </a:lnTo>
                  <a:lnTo>
                    <a:pt x="378649" y="416394"/>
                  </a:lnTo>
                  <a:lnTo>
                    <a:pt x="345456" y="443941"/>
                  </a:lnTo>
                  <a:lnTo>
                    <a:pt x="313589" y="472168"/>
                  </a:lnTo>
                  <a:lnTo>
                    <a:pt x="283076" y="501055"/>
                  </a:lnTo>
                  <a:lnTo>
                    <a:pt x="253950" y="530583"/>
                  </a:lnTo>
                  <a:lnTo>
                    <a:pt x="226239" y="560733"/>
                  </a:lnTo>
                  <a:lnTo>
                    <a:pt x="199973" y="591484"/>
                  </a:lnTo>
                  <a:lnTo>
                    <a:pt x="175184" y="622818"/>
                  </a:lnTo>
                  <a:lnTo>
                    <a:pt x="151901" y="654715"/>
                  </a:lnTo>
                  <a:lnTo>
                    <a:pt x="130154" y="687155"/>
                  </a:lnTo>
                  <a:lnTo>
                    <a:pt x="109974" y="720120"/>
                  </a:lnTo>
                  <a:lnTo>
                    <a:pt x="91390" y="753589"/>
                  </a:lnTo>
                  <a:lnTo>
                    <a:pt x="59133" y="821963"/>
                  </a:lnTo>
                  <a:lnTo>
                    <a:pt x="33624" y="892123"/>
                  </a:lnTo>
                  <a:lnTo>
                    <a:pt x="15104" y="963912"/>
                  </a:lnTo>
                  <a:lnTo>
                    <a:pt x="3816" y="1037176"/>
                  </a:lnTo>
                  <a:lnTo>
                    <a:pt x="0" y="1111758"/>
                  </a:lnTo>
                  <a:lnTo>
                    <a:pt x="959" y="1149203"/>
                  </a:lnTo>
                  <a:lnTo>
                    <a:pt x="8541" y="1223146"/>
                  </a:lnTo>
                  <a:lnTo>
                    <a:pt x="23475" y="1295691"/>
                  </a:lnTo>
                  <a:lnTo>
                    <a:pt x="45520" y="1366685"/>
                  </a:lnTo>
                  <a:lnTo>
                    <a:pt x="74433" y="1435972"/>
                  </a:lnTo>
                  <a:lnTo>
                    <a:pt x="109974" y="1503395"/>
                  </a:lnTo>
                  <a:lnTo>
                    <a:pt x="130154" y="1536360"/>
                  </a:lnTo>
                  <a:lnTo>
                    <a:pt x="151901" y="1568800"/>
                  </a:lnTo>
                  <a:lnTo>
                    <a:pt x="175184" y="1600697"/>
                  </a:lnTo>
                  <a:lnTo>
                    <a:pt x="199973" y="1632031"/>
                  </a:lnTo>
                  <a:lnTo>
                    <a:pt x="226239" y="1662782"/>
                  </a:lnTo>
                  <a:lnTo>
                    <a:pt x="253950" y="1692932"/>
                  </a:lnTo>
                  <a:lnTo>
                    <a:pt x="283076" y="1722460"/>
                  </a:lnTo>
                  <a:lnTo>
                    <a:pt x="313589" y="1751347"/>
                  </a:lnTo>
                  <a:lnTo>
                    <a:pt x="345456" y="1779574"/>
                  </a:lnTo>
                  <a:lnTo>
                    <a:pt x="378649" y="1807121"/>
                  </a:lnTo>
                  <a:lnTo>
                    <a:pt x="413137" y="1833970"/>
                  </a:lnTo>
                  <a:lnTo>
                    <a:pt x="448890" y="1860099"/>
                  </a:lnTo>
                  <a:lnTo>
                    <a:pt x="485877" y="1885490"/>
                  </a:lnTo>
                  <a:lnTo>
                    <a:pt x="524069" y="1910124"/>
                  </a:lnTo>
                  <a:lnTo>
                    <a:pt x="563436" y="1933981"/>
                  </a:lnTo>
                  <a:lnTo>
                    <a:pt x="603946" y="1957042"/>
                  </a:lnTo>
                  <a:lnTo>
                    <a:pt x="645571" y="1979287"/>
                  </a:lnTo>
                  <a:lnTo>
                    <a:pt x="688280" y="2000696"/>
                  </a:lnTo>
                  <a:lnTo>
                    <a:pt x="732043" y="2021251"/>
                  </a:lnTo>
                  <a:lnTo>
                    <a:pt x="776829" y="2040931"/>
                  </a:lnTo>
                  <a:lnTo>
                    <a:pt x="822608" y="2059718"/>
                  </a:lnTo>
                  <a:lnTo>
                    <a:pt x="869351" y="2077592"/>
                  </a:lnTo>
                  <a:lnTo>
                    <a:pt x="917028" y="2094533"/>
                  </a:lnTo>
                  <a:lnTo>
                    <a:pt x="965607" y="2110522"/>
                  </a:lnTo>
                  <a:lnTo>
                    <a:pt x="1015059" y="2125539"/>
                  </a:lnTo>
                  <a:lnTo>
                    <a:pt x="1065354" y="2139566"/>
                  </a:lnTo>
                  <a:lnTo>
                    <a:pt x="1116461" y="2152582"/>
                  </a:lnTo>
                  <a:lnTo>
                    <a:pt x="1168350" y="2164569"/>
                  </a:lnTo>
                  <a:lnTo>
                    <a:pt x="1220992" y="2175506"/>
                  </a:lnTo>
                  <a:lnTo>
                    <a:pt x="1274356" y="2185375"/>
                  </a:lnTo>
                  <a:lnTo>
                    <a:pt x="1328412" y="2194155"/>
                  </a:lnTo>
                  <a:lnTo>
                    <a:pt x="1383130" y="2201828"/>
                  </a:lnTo>
                  <a:lnTo>
                    <a:pt x="1438479" y="2208374"/>
                  </a:lnTo>
                  <a:lnTo>
                    <a:pt x="1494430" y="2213773"/>
                  </a:lnTo>
                  <a:lnTo>
                    <a:pt x="1550952" y="2218006"/>
                  </a:lnTo>
                  <a:lnTo>
                    <a:pt x="1608015" y="2221054"/>
                  </a:lnTo>
                  <a:lnTo>
                    <a:pt x="1665589" y="2222897"/>
                  </a:lnTo>
                  <a:lnTo>
                    <a:pt x="1723643" y="2223516"/>
                  </a:lnTo>
                  <a:lnTo>
                    <a:pt x="1781698" y="2222897"/>
                  </a:lnTo>
                  <a:lnTo>
                    <a:pt x="1839272" y="2221054"/>
                  </a:lnTo>
                  <a:lnTo>
                    <a:pt x="1896335" y="2218006"/>
                  </a:lnTo>
                  <a:lnTo>
                    <a:pt x="1952857" y="2213773"/>
                  </a:lnTo>
                  <a:lnTo>
                    <a:pt x="2008808" y="2208374"/>
                  </a:lnTo>
                  <a:lnTo>
                    <a:pt x="2064157" y="2201828"/>
                  </a:lnTo>
                  <a:lnTo>
                    <a:pt x="2118875" y="2194155"/>
                  </a:lnTo>
                  <a:lnTo>
                    <a:pt x="2172931" y="2185375"/>
                  </a:lnTo>
                  <a:lnTo>
                    <a:pt x="2226295" y="2175506"/>
                  </a:lnTo>
                  <a:lnTo>
                    <a:pt x="2278937" y="2164569"/>
                  </a:lnTo>
                  <a:lnTo>
                    <a:pt x="2330826" y="2152582"/>
                  </a:lnTo>
                  <a:lnTo>
                    <a:pt x="2381933" y="2139566"/>
                  </a:lnTo>
                  <a:lnTo>
                    <a:pt x="2432228" y="2125539"/>
                  </a:lnTo>
                  <a:lnTo>
                    <a:pt x="2481680" y="2110522"/>
                  </a:lnTo>
                  <a:lnTo>
                    <a:pt x="2530259" y="2094533"/>
                  </a:lnTo>
                  <a:lnTo>
                    <a:pt x="2577936" y="2077592"/>
                  </a:lnTo>
                  <a:lnTo>
                    <a:pt x="2624679" y="2059718"/>
                  </a:lnTo>
                  <a:lnTo>
                    <a:pt x="2670458" y="2040931"/>
                  </a:lnTo>
                  <a:lnTo>
                    <a:pt x="2715244" y="2021251"/>
                  </a:lnTo>
                  <a:lnTo>
                    <a:pt x="2759007" y="2000696"/>
                  </a:lnTo>
                  <a:lnTo>
                    <a:pt x="2801716" y="1979287"/>
                  </a:lnTo>
                  <a:lnTo>
                    <a:pt x="2843341" y="1957042"/>
                  </a:lnTo>
                  <a:lnTo>
                    <a:pt x="2883851" y="1933981"/>
                  </a:lnTo>
                  <a:lnTo>
                    <a:pt x="2923218" y="1910124"/>
                  </a:lnTo>
                  <a:lnTo>
                    <a:pt x="2961410" y="1885490"/>
                  </a:lnTo>
                  <a:lnTo>
                    <a:pt x="2998397" y="1860099"/>
                  </a:lnTo>
                  <a:lnTo>
                    <a:pt x="3034150" y="1833970"/>
                  </a:lnTo>
                  <a:lnTo>
                    <a:pt x="3068638" y="1807121"/>
                  </a:lnTo>
                  <a:lnTo>
                    <a:pt x="3101831" y="1779574"/>
                  </a:lnTo>
                  <a:lnTo>
                    <a:pt x="3133698" y="1751347"/>
                  </a:lnTo>
                  <a:lnTo>
                    <a:pt x="3164211" y="1722460"/>
                  </a:lnTo>
                  <a:lnTo>
                    <a:pt x="3193337" y="1692932"/>
                  </a:lnTo>
                  <a:lnTo>
                    <a:pt x="3221048" y="1662782"/>
                  </a:lnTo>
                  <a:lnTo>
                    <a:pt x="3247314" y="1632031"/>
                  </a:lnTo>
                  <a:lnTo>
                    <a:pt x="3272103" y="1600697"/>
                  </a:lnTo>
                  <a:lnTo>
                    <a:pt x="3295386" y="1568800"/>
                  </a:lnTo>
                  <a:lnTo>
                    <a:pt x="3317133" y="1536360"/>
                  </a:lnTo>
                  <a:lnTo>
                    <a:pt x="3337313" y="1503395"/>
                  </a:lnTo>
                  <a:lnTo>
                    <a:pt x="3355897" y="1469926"/>
                  </a:lnTo>
                  <a:lnTo>
                    <a:pt x="3388154" y="1401552"/>
                  </a:lnTo>
                  <a:lnTo>
                    <a:pt x="3413663" y="1331392"/>
                  </a:lnTo>
                  <a:lnTo>
                    <a:pt x="3432183" y="1259603"/>
                  </a:lnTo>
                  <a:lnTo>
                    <a:pt x="3443471" y="1186339"/>
                  </a:lnTo>
                  <a:lnTo>
                    <a:pt x="3447287" y="1111758"/>
                  </a:lnTo>
                  <a:lnTo>
                    <a:pt x="3446328" y="1074312"/>
                  </a:lnTo>
                  <a:lnTo>
                    <a:pt x="3438746" y="1000369"/>
                  </a:lnTo>
                  <a:lnTo>
                    <a:pt x="3423812" y="927824"/>
                  </a:lnTo>
                  <a:lnTo>
                    <a:pt x="3401767" y="856830"/>
                  </a:lnTo>
                  <a:lnTo>
                    <a:pt x="3372854" y="787543"/>
                  </a:lnTo>
                  <a:lnTo>
                    <a:pt x="3337313" y="720120"/>
                  </a:lnTo>
                  <a:lnTo>
                    <a:pt x="3317133" y="687155"/>
                  </a:lnTo>
                  <a:lnTo>
                    <a:pt x="3295386" y="654715"/>
                  </a:lnTo>
                  <a:lnTo>
                    <a:pt x="3272103" y="622818"/>
                  </a:lnTo>
                  <a:lnTo>
                    <a:pt x="3247314" y="591484"/>
                  </a:lnTo>
                  <a:lnTo>
                    <a:pt x="3221048" y="560733"/>
                  </a:lnTo>
                  <a:lnTo>
                    <a:pt x="3193337" y="530583"/>
                  </a:lnTo>
                  <a:lnTo>
                    <a:pt x="3164211" y="501055"/>
                  </a:lnTo>
                  <a:lnTo>
                    <a:pt x="3133698" y="472168"/>
                  </a:lnTo>
                  <a:lnTo>
                    <a:pt x="3101831" y="443941"/>
                  </a:lnTo>
                  <a:lnTo>
                    <a:pt x="3068638" y="416394"/>
                  </a:lnTo>
                  <a:lnTo>
                    <a:pt x="3034150" y="389545"/>
                  </a:lnTo>
                  <a:lnTo>
                    <a:pt x="2998397" y="363416"/>
                  </a:lnTo>
                  <a:lnTo>
                    <a:pt x="2961410" y="338025"/>
                  </a:lnTo>
                  <a:lnTo>
                    <a:pt x="2923218" y="313391"/>
                  </a:lnTo>
                  <a:lnTo>
                    <a:pt x="2883851" y="289534"/>
                  </a:lnTo>
                  <a:lnTo>
                    <a:pt x="2843341" y="266473"/>
                  </a:lnTo>
                  <a:lnTo>
                    <a:pt x="2801716" y="244228"/>
                  </a:lnTo>
                  <a:lnTo>
                    <a:pt x="2759007" y="222819"/>
                  </a:lnTo>
                  <a:lnTo>
                    <a:pt x="2715244" y="202264"/>
                  </a:lnTo>
                  <a:lnTo>
                    <a:pt x="2670458" y="182584"/>
                  </a:lnTo>
                  <a:lnTo>
                    <a:pt x="2624679" y="163797"/>
                  </a:lnTo>
                  <a:lnTo>
                    <a:pt x="2577936" y="145923"/>
                  </a:lnTo>
                  <a:lnTo>
                    <a:pt x="2530259" y="128982"/>
                  </a:lnTo>
                  <a:lnTo>
                    <a:pt x="2481680" y="112993"/>
                  </a:lnTo>
                  <a:lnTo>
                    <a:pt x="2432228" y="97976"/>
                  </a:lnTo>
                  <a:lnTo>
                    <a:pt x="2381933" y="83949"/>
                  </a:lnTo>
                  <a:lnTo>
                    <a:pt x="2330826" y="70933"/>
                  </a:lnTo>
                  <a:lnTo>
                    <a:pt x="2278937" y="58946"/>
                  </a:lnTo>
                  <a:lnTo>
                    <a:pt x="2226295" y="48009"/>
                  </a:lnTo>
                  <a:lnTo>
                    <a:pt x="2172931" y="38140"/>
                  </a:lnTo>
                  <a:lnTo>
                    <a:pt x="2118875" y="29360"/>
                  </a:lnTo>
                  <a:lnTo>
                    <a:pt x="2064157" y="21687"/>
                  </a:lnTo>
                  <a:lnTo>
                    <a:pt x="2008808" y="15141"/>
                  </a:lnTo>
                  <a:lnTo>
                    <a:pt x="1952857" y="9742"/>
                  </a:lnTo>
                  <a:lnTo>
                    <a:pt x="1896335" y="5509"/>
                  </a:lnTo>
                  <a:lnTo>
                    <a:pt x="1839272" y="2461"/>
                  </a:lnTo>
                  <a:lnTo>
                    <a:pt x="1781698" y="618"/>
                  </a:lnTo>
                  <a:lnTo>
                    <a:pt x="1723643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194047" y="2849880"/>
              <a:ext cx="3447415" cy="2223770"/>
            </a:xfrm>
            <a:custGeom>
              <a:avLst/>
              <a:gdLst/>
              <a:ahLst/>
              <a:cxnLst/>
              <a:rect l="l" t="t" r="r" b="b"/>
              <a:pathLst>
                <a:path w="3447415" h="2223770">
                  <a:moveTo>
                    <a:pt x="0" y="1111758"/>
                  </a:moveTo>
                  <a:lnTo>
                    <a:pt x="3816" y="1037176"/>
                  </a:lnTo>
                  <a:lnTo>
                    <a:pt x="15104" y="963912"/>
                  </a:lnTo>
                  <a:lnTo>
                    <a:pt x="33624" y="892123"/>
                  </a:lnTo>
                  <a:lnTo>
                    <a:pt x="59133" y="821963"/>
                  </a:lnTo>
                  <a:lnTo>
                    <a:pt x="91390" y="753589"/>
                  </a:lnTo>
                  <a:lnTo>
                    <a:pt x="109974" y="720120"/>
                  </a:lnTo>
                  <a:lnTo>
                    <a:pt x="130154" y="687155"/>
                  </a:lnTo>
                  <a:lnTo>
                    <a:pt x="151901" y="654715"/>
                  </a:lnTo>
                  <a:lnTo>
                    <a:pt x="175184" y="622818"/>
                  </a:lnTo>
                  <a:lnTo>
                    <a:pt x="199973" y="591484"/>
                  </a:lnTo>
                  <a:lnTo>
                    <a:pt x="226239" y="560733"/>
                  </a:lnTo>
                  <a:lnTo>
                    <a:pt x="253950" y="530583"/>
                  </a:lnTo>
                  <a:lnTo>
                    <a:pt x="283076" y="501055"/>
                  </a:lnTo>
                  <a:lnTo>
                    <a:pt x="313589" y="472168"/>
                  </a:lnTo>
                  <a:lnTo>
                    <a:pt x="345456" y="443941"/>
                  </a:lnTo>
                  <a:lnTo>
                    <a:pt x="378649" y="416394"/>
                  </a:lnTo>
                  <a:lnTo>
                    <a:pt x="413137" y="389545"/>
                  </a:lnTo>
                  <a:lnTo>
                    <a:pt x="448890" y="363416"/>
                  </a:lnTo>
                  <a:lnTo>
                    <a:pt x="485877" y="338025"/>
                  </a:lnTo>
                  <a:lnTo>
                    <a:pt x="524069" y="313391"/>
                  </a:lnTo>
                  <a:lnTo>
                    <a:pt x="563436" y="289534"/>
                  </a:lnTo>
                  <a:lnTo>
                    <a:pt x="603946" y="266473"/>
                  </a:lnTo>
                  <a:lnTo>
                    <a:pt x="645571" y="244228"/>
                  </a:lnTo>
                  <a:lnTo>
                    <a:pt x="688280" y="222819"/>
                  </a:lnTo>
                  <a:lnTo>
                    <a:pt x="732043" y="202264"/>
                  </a:lnTo>
                  <a:lnTo>
                    <a:pt x="776829" y="182584"/>
                  </a:lnTo>
                  <a:lnTo>
                    <a:pt x="822608" y="163797"/>
                  </a:lnTo>
                  <a:lnTo>
                    <a:pt x="869351" y="145923"/>
                  </a:lnTo>
                  <a:lnTo>
                    <a:pt x="917028" y="128982"/>
                  </a:lnTo>
                  <a:lnTo>
                    <a:pt x="965607" y="112993"/>
                  </a:lnTo>
                  <a:lnTo>
                    <a:pt x="1015059" y="97976"/>
                  </a:lnTo>
                  <a:lnTo>
                    <a:pt x="1065354" y="83949"/>
                  </a:lnTo>
                  <a:lnTo>
                    <a:pt x="1116461" y="70933"/>
                  </a:lnTo>
                  <a:lnTo>
                    <a:pt x="1168350" y="58946"/>
                  </a:lnTo>
                  <a:lnTo>
                    <a:pt x="1220992" y="48009"/>
                  </a:lnTo>
                  <a:lnTo>
                    <a:pt x="1274356" y="38140"/>
                  </a:lnTo>
                  <a:lnTo>
                    <a:pt x="1328412" y="29360"/>
                  </a:lnTo>
                  <a:lnTo>
                    <a:pt x="1383130" y="21687"/>
                  </a:lnTo>
                  <a:lnTo>
                    <a:pt x="1438479" y="15141"/>
                  </a:lnTo>
                  <a:lnTo>
                    <a:pt x="1494430" y="9742"/>
                  </a:lnTo>
                  <a:lnTo>
                    <a:pt x="1550952" y="5509"/>
                  </a:lnTo>
                  <a:lnTo>
                    <a:pt x="1608015" y="2461"/>
                  </a:lnTo>
                  <a:lnTo>
                    <a:pt x="1665589" y="618"/>
                  </a:lnTo>
                  <a:lnTo>
                    <a:pt x="1723643" y="0"/>
                  </a:lnTo>
                  <a:lnTo>
                    <a:pt x="1781698" y="618"/>
                  </a:lnTo>
                  <a:lnTo>
                    <a:pt x="1839272" y="2461"/>
                  </a:lnTo>
                  <a:lnTo>
                    <a:pt x="1896335" y="5509"/>
                  </a:lnTo>
                  <a:lnTo>
                    <a:pt x="1952857" y="9742"/>
                  </a:lnTo>
                  <a:lnTo>
                    <a:pt x="2008808" y="15141"/>
                  </a:lnTo>
                  <a:lnTo>
                    <a:pt x="2064157" y="21687"/>
                  </a:lnTo>
                  <a:lnTo>
                    <a:pt x="2118875" y="29360"/>
                  </a:lnTo>
                  <a:lnTo>
                    <a:pt x="2172931" y="38140"/>
                  </a:lnTo>
                  <a:lnTo>
                    <a:pt x="2226295" y="48009"/>
                  </a:lnTo>
                  <a:lnTo>
                    <a:pt x="2278937" y="58946"/>
                  </a:lnTo>
                  <a:lnTo>
                    <a:pt x="2330826" y="70933"/>
                  </a:lnTo>
                  <a:lnTo>
                    <a:pt x="2381933" y="83949"/>
                  </a:lnTo>
                  <a:lnTo>
                    <a:pt x="2432228" y="97976"/>
                  </a:lnTo>
                  <a:lnTo>
                    <a:pt x="2481680" y="112993"/>
                  </a:lnTo>
                  <a:lnTo>
                    <a:pt x="2530259" y="128982"/>
                  </a:lnTo>
                  <a:lnTo>
                    <a:pt x="2577936" y="145923"/>
                  </a:lnTo>
                  <a:lnTo>
                    <a:pt x="2624679" y="163797"/>
                  </a:lnTo>
                  <a:lnTo>
                    <a:pt x="2670458" y="182584"/>
                  </a:lnTo>
                  <a:lnTo>
                    <a:pt x="2715244" y="202264"/>
                  </a:lnTo>
                  <a:lnTo>
                    <a:pt x="2759007" y="222819"/>
                  </a:lnTo>
                  <a:lnTo>
                    <a:pt x="2801716" y="244228"/>
                  </a:lnTo>
                  <a:lnTo>
                    <a:pt x="2843341" y="266473"/>
                  </a:lnTo>
                  <a:lnTo>
                    <a:pt x="2883851" y="289534"/>
                  </a:lnTo>
                  <a:lnTo>
                    <a:pt x="2923218" y="313391"/>
                  </a:lnTo>
                  <a:lnTo>
                    <a:pt x="2961410" y="338025"/>
                  </a:lnTo>
                  <a:lnTo>
                    <a:pt x="2998397" y="363416"/>
                  </a:lnTo>
                  <a:lnTo>
                    <a:pt x="3034150" y="389545"/>
                  </a:lnTo>
                  <a:lnTo>
                    <a:pt x="3068638" y="416394"/>
                  </a:lnTo>
                  <a:lnTo>
                    <a:pt x="3101831" y="443941"/>
                  </a:lnTo>
                  <a:lnTo>
                    <a:pt x="3133698" y="472168"/>
                  </a:lnTo>
                  <a:lnTo>
                    <a:pt x="3164211" y="501055"/>
                  </a:lnTo>
                  <a:lnTo>
                    <a:pt x="3193337" y="530583"/>
                  </a:lnTo>
                  <a:lnTo>
                    <a:pt x="3221048" y="560733"/>
                  </a:lnTo>
                  <a:lnTo>
                    <a:pt x="3247314" y="591484"/>
                  </a:lnTo>
                  <a:lnTo>
                    <a:pt x="3272103" y="622818"/>
                  </a:lnTo>
                  <a:lnTo>
                    <a:pt x="3295386" y="654715"/>
                  </a:lnTo>
                  <a:lnTo>
                    <a:pt x="3317133" y="687155"/>
                  </a:lnTo>
                  <a:lnTo>
                    <a:pt x="3337313" y="720120"/>
                  </a:lnTo>
                  <a:lnTo>
                    <a:pt x="3355897" y="753589"/>
                  </a:lnTo>
                  <a:lnTo>
                    <a:pt x="3388154" y="821963"/>
                  </a:lnTo>
                  <a:lnTo>
                    <a:pt x="3413663" y="892123"/>
                  </a:lnTo>
                  <a:lnTo>
                    <a:pt x="3432183" y="963912"/>
                  </a:lnTo>
                  <a:lnTo>
                    <a:pt x="3443471" y="1037176"/>
                  </a:lnTo>
                  <a:lnTo>
                    <a:pt x="3447287" y="1111758"/>
                  </a:lnTo>
                  <a:lnTo>
                    <a:pt x="3446328" y="1149203"/>
                  </a:lnTo>
                  <a:lnTo>
                    <a:pt x="3438746" y="1223146"/>
                  </a:lnTo>
                  <a:lnTo>
                    <a:pt x="3423812" y="1295691"/>
                  </a:lnTo>
                  <a:lnTo>
                    <a:pt x="3401767" y="1366685"/>
                  </a:lnTo>
                  <a:lnTo>
                    <a:pt x="3372854" y="1435972"/>
                  </a:lnTo>
                  <a:lnTo>
                    <a:pt x="3337313" y="1503395"/>
                  </a:lnTo>
                  <a:lnTo>
                    <a:pt x="3317133" y="1536360"/>
                  </a:lnTo>
                  <a:lnTo>
                    <a:pt x="3295386" y="1568800"/>
                  </a:lnTo>
                  <a:lnTo>
                    <a:pt x="3272103" y="1600697"/>
                  </a:lnTo>
                  <a:lnTo>
                    <a:pt x="3247314" y="1632031"/>
                  </a:lnTo>
                  <a:lnTo>
                    <a:pt x="3221048" y="1662782"/>
                  </a:lnTo>
                  <a:lnTo>
                    <a:pt x="3193337" y="1692932"/>
                  </a:lnTo>
                  <a:lnTo>
                    <a:pt x="3164211" y="1722460"/>
                  </a:lnTo>
                  <a:lnTo>
                    <a:pt x="3133698" y="1751347"/>
                  </a:lnTo>
                  <a:lnTo>
                    <a:pt x="3101831" y="1779574"/>
                  </a:lnTo>
                  <a:lnTo>
                    <a:pt x="3068638" y="1807121"/>
                  </a:lnTo>
                  <a:lnTo>
                    <a:pt x="3034150" y="1833970"/>
                  </a:lnTo>
                  <a:lnTo>
                    <a:pt x="2998397" y="1860099"/>
                  </a:lnTo>
                  <a:lnTo>
                    <a:pt x="2961410" y="1885490"/>
                  </a:lnTo>
                  <a:lnTo>
                    <a:pt x="2923218" y="1910124"/>
                  </a:lnTo>
                  <a:lnTo>
                    <a:pt x="2883851" y="1933981"/>
                  </a:lnTo>
                  <a:lnTo>
                    <a:pt x="2843341" y="1957042"/>
                  </a:lnTo>
                  <a:lnTo>
                    <a:pt x="2801716" y="1979287"/>
                  </a:lnTo>
                  <a:lnTo>
                    <a:pt x="2759007" y="2000696"/>
                  </a:lnTo>
                  <a:lnTo>
                    <a:pt x="2715244" y="2021251"/>
                  </a:lnTo>
                  <a:lnTo>
                    <a:pt x="2670458" y="2040931"/>
                  </a:lnTo>
                  <a:lnTo>
                    <a:pt x="2624679" y="2059718"/>
                  </a:lnTo>
                  <a:lnTo>
                    <a:pt x="2577936" y="2077592"/>
                  </a:lnTo>
                  <a:lnTo>
                    <a:pt x="2530259" y="2094533"/>
                  </a:lnTo>
                  <a:lnTo>
                    <a:pt x="2481680" y="2110522"/>
                  </a:lnTo>
                  <a:lnTo>
                    <a:pt x="2432228" y="2125539"/>
                  </a:lnTo>
                  <a:lnTo>
                    <a:pt x="2381933" y="2139566"/>
                  </a:lnTo>
                  <a:lnTo>
                    <a:pt x="2330826" y="2152582"/>
                  </a:lnTo>
                  <a:lnTo>
                    <a:pt x="2278937" y="2164569"/>
                  </a:lnTo>
                  <a:lnTo>
                    <a:pt x="2226295" y="2175506"/>
                  </a:lnTo>
                  <a:lnTo>
                    <a:pt x="2172931" y="2185375"/>
                  </a:lnTo>
                  <a:lnTo>
                    <a:pt x="2118875" y="2194155"/>
                  </a:lnTo>
                  <a:lnTo>
                    <a:pt x="2064157" y="2201828"/>
                  </a:lnTo>
                  <a:lnTo>
                    <a:pt x="2008808" y="2208374"/>
                  </a:lnTo>
                  <a:lnTo>
                    <a:pt x="1952857" y="2213773"/>
                  </a:lnTo>
                  <a:lnTo>
                    <a:pt x="1896335" y="2218006"/>
                  </a:lnTo>
                  <a:lnTo>
                    <a:pt x="1839272" y="2221054"/>
                  </a:lnTo>
                  <a:lnTo>
                    <a:pt x="1781698" y="2222897"/>
                  </a:lnTo>
                  <a:lnTo>
                    <a:pt x="1723643" y="2223516"/>
                  </a:lnTo>
                  <a:lnTo>
                    <a:pt x="1665589" y="2222897"/>
                  </a:lnTo>
                  <a:lnTo>
                    <a:pt x="1608015" y="2221054"/>
                  </a:lnTo>
                  <a:lnTo>
                    <a:pt x="1550952" y="2218006"/>
                  </a:lnTo>
                  <a:lnTo>
                    <a:pt x="1494430" y="2213773"/>
                  </a:lnTo>
                  <a:lnTo>
                    <a:pt x="1438479" y="2208374"/>
                  </a:lnTo>
                  <a:lnTo>
                    <a:pt x="1383130" y="2201828"/>
                  </a:lnTo>
                  <a:lnTo>
                    <a:pt x="1328412" y="2194155"/>
                  </a:lnTo>
                  <a:lnTo>
                    <a:pt x="1274356" y="2185375"/>
                  </a:lnTo>
                  <a:lnTo>
                    <a:pt x="1220992" y="2175506"/>
                  </a:lnTo>
                  <a:lnTo>
                    <a:pt x="1168350" y="2164569"/>
                  </a:lnTo>
                  <a:lnTo>
                    <a:pt x="1116461" y="2152582"/>
                  </a:lnTo>
                  <a:lnTo>
                    <a:pt x="1065354" y="2139566"/>
                  </a:lnTo>
                  <a:lnTo>
                    <a:pt x="1015059" y="2125539"/>
                  </a:lnTo>
                  <a:lnTo>
                    <a:pt x="965607" y="2110522"/>
                  </a:lnTo>
                  <a:lnTo>
                    <a:pt x="917028" y="2094533"/>
                  </a:lnTo>
                  <a:lnTo>
                    <a:pt x="869351" y="2077592"/>
                  </a:lnTo>
                  <a:lnTo>
                    <a:pt x="822608" y="2059718"/>
                  </a:lnTo>
                  <a:lnTo>
                    <a:pt x="776829" y="2040931"/>
                  </a:lnTo>
                  <a:lnTo>
                    <a:pt x="732043" y="2021251"/>
                  </a:lnTo>
                  <a:lnTo>
                    <a:pt x="688280" y="2000696"/>
                  </a:lnTo>
                  <a:lnTo>
                    <a:pt x="645571" y="1979287"/>
                  </a:lnTo>
                  <a:lnTo>
                    <a:pt x="603946" y="1957042"/>
                  </a:lnTo>
                  <a:lnTo>
                    <a:pt x="563436" y="1933981"/>
                  </a:lnTo>
                  <a:lnTo>
                    <a:pt x="524069" y="1910124"/>
                  </a:lnTo>
                  <a:lnTo>
                    <a:pt x="485877" y="1885490"/>
                  </a:lnTo>
                  <a:lnTo>
                    <a:pt x="448890" y="1860099"/>
                  </a:lnTo>
                  <a:lnTo>
                    <a:pt x="413137" y="1833970"/>
                  </a:lnTo>
                  <a:lnTo>
                    <a:pt x="378649" y="1807121"/>
                  </a:lnTo>
                  <a:lnTo>
                    <a:pt x="345456" y="1779574"/>
                  </a:lnTo>
                  <a:lnTo>
                    <a:pt x="313589" y="1751347"/>
                  </a:lnTo>
                  <a:lnTo>
                    <a:pt x="283076" y="1722460"/>
                  </a:lnTo>
                  <a:lnTo>
                    <a:pt x="253950" y="1692932"/>
                  </a:lnTo>
                  <a:lnTo>
                    <a:pt x="226239" y="1662782"/>
                  </a:lnTo>
                  <a:lnTo>
                    <a:pt x="199973" y="1632031"/>
                  </a:lnTo>
                  <a:lnTo>
                    <a:pt x="175184" y="1600697"/>
                  </a:lnTo>
                  <a:lnTo>
                    <a:pt x="151901" y="1568800"/>
                  </a:lnTo>
                  <a:lnTo>
                    <a:pt x="130154" y="1536360"/>
                  </a:lnTo>
                  <a:lnTo>
                    <a:pt x="109974" y="1503395"/>
                  </a:lnTo>
                  <a:lnTo>
                    <a:pt x="91390" y="1469926"/>
                  </a:lnTo>
                  <a:lnTo>
                    <a:pt x="59133" y="1401552"/>
                  </a:lnTo>
                  <a:lnTo>
                    <a:pt x="33624" y="1331392"/>
                  </a:lnTo>
                  <a:lnTo>
                    <a:pt x="15104" y="1259603"/>
                  </a:lnTo>
                  <a:lnTo>
                    <a:pt x="3816" y="1186339"/>
                  </a:lnTo>
                  <a:lnTo>
                    <a:pt x="0" y="1111758"/>
                  </a:lnTo>
                  <a:close/>
                </a:path>
              </a:pathLst>
            </a:custGeom>
            <a:ln w="5791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9016" y="2636519"/>
              <a:ext cx="3250691" cy="24383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900933" y="2650997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0" y="450341"/>
                  </a:moveTo>
                  <a:lnTo>
                    <a:pt x="2643" y="401281"/>
                  </a:lnTo>
                  <a:lnTo>
                    <a:pt x="10389" y="353748"/>
                  </a:lnTo>
                  <a:lnTo>
                    <a:pt x="22963" y="308018"/>
                  </a:lnTo>
                  <a:lnTo>
                    <a:pt x="40090" y="264367"/>
                  </a:lnTo>
                  <a:lnTo>
                    <a:pt x="61496" y="223068"/>
                  </a:lnTo>
                  <a:lnTo>
                    <a:pt x="86904" y="184397"/>
                  </a:lnTo>
                  <a:lnTo>
                    <a:pt x="116040" y="148630"/>
                  </a:lnTo>
                  <a:lnTo>
                    <a:pt x="148630" y="116040"/>
                  </a:lnTo>
                  <a:lnTo>
                    <a:pt x="184397" y="86904"/>
                  </a:lnTo>
                  <a:lnTo>
                    <a:pt x="223068" y="61496"/>
                  </a:lnTo>
                  <a:lnTo>
                    <a:pt x="264367" y="40090"/>
                  </a:lnTo>
                  <a:lnTo>
                    <a:pt x="308018" y="22963"/>
                  </a:lnTo>
                  <a:lnTo>
                    <a:pt x="353748" y="10389"/>
                  </a:lnTo>
                  <a:lnTo>
                    <a:pt x="401281" y="2643"/>
                  </a:lnTo>
                  <a:lnTo>
                    <a:pt x="450342" y="0"/>
                  </a:lnTo>
                  <a:lnTo>
                    <a:pt x="499402" y="2643"/>
                  </a:lnTo>
                  <a:lnTo>
                    <a:pt x="546935" y="10389"/>
                  </a:lnTo>
                  <a:lnTo>
                    <a:pt x="592665" y="22963"/>
                  </a:lnTo>
                  <a:lnTo>
                    <a:pt x="636316" y="40090"/>
                  </a:lnTo>
                  <a:lnTo>
                    <a:pt x="677615" y="61496"/>
                  </a:lnTo>
                  <a:lnTo>
                    <a:pt x="716286" y="86904"/>
                  </a:lnTo>
                  <a:lnTo>
                    <a:pt x="752053" y="116040"/>
                  </a:lnTo>
                  <a:lnTo>
                    <a:pt x="784643" y="148630"/>
                  </a:lnTo>
                  <a:lnTo>
                    <a:pt x="813779" y="184397"/>
                  </a:lnTo>
                  <a:lnTo>
                    <a:pt x="839187" y="223068"/>
                  </a:lnTo>
                  <a:lnTo>
                    <a:pt x="860593" y="264367"/>
                  </a:lnTo>
                  <a:lnTo>
                    <a:pt x="877720" y="308018"/>
                  </a:lnTo>
                  <a:lnTo>
                    <a:pt x="890294" y="353748"/>
                  </a:lnTo>
                  <a:lnTo>
                    <a:pt x="898040" y="401281"/>
                  </a:lnTo>
                  <a:lnTo>
                    <a:pt x="900683" y="450341"/>
                  </a:lnTo>
                  <a:lnTo>
                    <a:pt x="898040" y="499402"/>
                  </a:lnTo>
                  <a:lnTo>
                    <a:pt x="890294" y="546935"/>
                  </a:lnTo>
                  <a:lnTo>
                    <a:pt x="877720" y="592665"/>
                  </a:lnTo>
                  <a:lnTo>
                    <a:pt x="860593" y="636316"/>
                  </a:lnTo>
                  <a:lnTo>
                    <a:pt x="839187" y="677615"/>
                  </a:lnTo>
                  <a:lnTo>
                    <a:pt x="813779" y="716286"/>
                  </a:lnTo>
                  <a:lnTo>
                    <a:pt x="784643" y="752053"/>
                  </a:lnTo>
                  <a:lnTo>
                    <a:pt x="752053" y="784643"/>
                  </a:lnTo>
                  <a:lnTo>
                    <a:pt x="716286" y="813779"/>
                  </a:lnTo>
                  <a:lnTo>
                    <a:pt x="677615" y="839187"/>
                  </a:lnTo>
                  <a:lnTo>
                    <a:pt x="636316" y="860593"/>
                  </a:lnTo>
                  <a:lnTo>
                    <a:pt x="592665" y="877720"/>
                  </a:lnTo>
                  <a:lnTo>
                    <a:pt x="546935" y="890294"/>
                  </a:lnTo>
                  <a:lnTo>
                    <a:pt x="499402" y="898040"/>
                  </a:lnTo>
                  <a:lnTo>
                    <a:pt x="450342" y="900684"/>
                  </a:lnTo>
                  <a:lnTo>
                    <a:pt x="401281" y="898040"/>
                  </a:lnTo>
                  <a:lnTo>
                    <a:pt x="353748" y="890294"/>
                  </a:lnTo>
                  <a:lnTo>
                    <a:pt x="308018" y="877720"/>
                  </a:lnTo>
                  <a:lnTo>
                    <a:pt x="264367" y="860593"/>
                  </a:lnTo>
                  <a:lnTo>
                    <a:pt x="223068" y="839187"/>
                  </a:lnTo>
                  <a:lnTo>
                    <a:pt x="184397" y="813779"/>
                  </a:lnTo>
                  <a:lnTo>
                    <a:pt x="148630" y="784643"/>
                  </a:lnTo>
                  <a:lnTo>
                    <a:pt x="116040" y="752053"/>
                  </a:lnTo>
                  <a:lnTo>
                    <a:pt x="86904" y="716286"/>
                  </a:lnTo>
                  <a:lnTo>
                    <a:pt x="61496" y="677615"/>
                  </a:lnTo>
                  <a:lnTo>
                    <a:pt x="40090" y="636316"/>
                  </a:lnTo>
                  <a:lnTo>
                    <a:pt x="22963" y="592665"/>
                  </a:lnTo>
                  <a:lnTo>
                    <a:pt x="10389" y="546935"/>
                  </a:lnTo>
                  <a:lnTo>
                    <a:pt x="2643" y="499402"/>
                  </a:lnTo>
                  <a:lnTo>
                    <a:pt x="0" y="450341"/>
                  </a:lnTo>
                  <a:close/>
                </a:path>
              </a:pathLst>
            </a:custGeom>
            <a:ln w="38100">
              <a:solidFill>
                <a:srgbClr val="55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93720" y="2804159"/>
              <a:ext cx="504825" cy="646430"/>
            </a:xfrm>
            <a:custGeom>
              <a:avLst/>
              <a:gdLst/>
              <a:ahLst/>
              <a:cxnLst/>
              <a:rect l="l" t="t" r="r" b="b"/>
              <a:pathLst>
                <a:path w="504825" h="646429">
                  <a:moveTo>
                    <a:pt x="350520" y="104648"/>
                  </a:moveTo>
                  <a:lnTo>
                    <a:pt x="340106" y="107696"/>
                  </a:lnTo>
                  <a:lnTo>
                    <a:pt x="316357" y="112141"/>
                  </a:lnTo>
                  <a:lnTo>
                    <a:pt x="291084" y="112141"/>
                  </a:lnTo>
                  <a:lnTo>
                    <a:pt x="270383" y="104648"/>
                  </a:lnTo>
                  <a:lnTo>
                    <a:pt x="245110" y="86741"/>
                  </a:lnTo>
                  <a:lnTo>
                    <a:pt x="221348" y="104648"/>
                  </a:lnTo>
                  <a:lnTo>
                    <a:pt x="196088" y="112141"/>
                  </a:lnTo>
                  <a:lnTo>
                    <a:pt x="175247" y="112141"/>
                  </a:lnTo>
                  <a:lnTo>
                    <a:pt x="151511" y="107696"/>
                  </a:lnTo>
                  <a:lnTo>
                    <a:pt x="126238" y="97282"/>
                  </a:lnTo>
                  <a:lnTo>
                    <a:pt x="105537" y="83820"/>
                  </a:lnTo>
                  <a:lnTo>
                    <a:pt x="102489" y="86741"/>
                  </a:lnTo>
                  <a:lnTo>
                    <a:pt x="95123" y="94234"/>
                  </a:lnTo>
                  <a:lnTo>
                    <a:pt x="77216" y="128524"/>
                  </a:lnTo>
                  <a:lnTo>
                    <a:pt x="63881" y="167259"/>
                  </a:lnTo>
                  <a:lnTo>
                    <a:pt x="59436" y="205994"/>
                  </a:lnTo>
                  <a:lnTo>
                    <a:pt x="59436" y="287909"/>
                  </a:lnTo>
                  <a:lnTo>
                    <a:pt x="74295" y="354965"/>
                  </a:lnTo>
                  <a:lnTo>
                    <a:pt x="90678" y="417576"/>
                  </a:lnTo>
                  <a:lnTo>
                    <a:pt x="344297" y="112141"/>
                  </a:lnTo>
                  <a:lnTo>
                    <a:pt x="350520" y="104648"/>
                  </a:lnTo>
                  <a:close/>
                </a:path>
                <a:path w="504825" h="646429">
                  <a:moveTo>
                    <a:pt x="504444" y="190119"/>
                  </a:moveTo>
                  <a:lnTo>
                    <a:pt x="501523" y="133731"/>
                  </a:lnTo>
                  <a:lnTo>
                    <a:pt x="486664" y="80264"/>
                  </a:lnTo>
                  <a:lnTo>
                    <a:pt x="469049" y="41656"/>
                  </a:lnTo>
                  <a:lnTo>
                    <a:pt x="468884" y="41300"/>
                  </a:lnTo>
                  <a:lnTo>
                    <a:pt x="468884" y="206502"/>
                  </a:lnTo>
                  <a:lnTo>
                    <a:pt x="465836" y="273304"/>
                  </a:lnTo>
                  <a:lnTo>
                    <a:pt x="455422" y="340233"/>
                  </a:lnTo>
                  <a:lnTo>
                    <a:pt x="437642" y="403987"/>
                  </a:lnTo>
                  <a:lnTo>
                    <a:pt x="419862" y="448564"/>
                  </a:lnTo>
                  <a:lnTo>
                    <a:pt x="403009" y="479209"/>
                  </a:lnTo>
                  <a:lnTo>
                    <a:pt x="406146" y="471805"/>
                  </a:lnTo>
                  <a:lnTo>
                    <a:pt x="423926" y="415163"/>
                  </a:lnTo>
                  <a:lnTo>
                    <a:pt x="431419" y="358648"/>
                  </a:lnTo>
                  <a:lnTo>
                    <a:pt x="434340" y="302006"/>
                  </a:lnTo>
                  <a:lnTo>
                    <a:pt x="426974" y="249936"/>
                  </a:lnTo>
                  <a:lnTo>
                    <a:pt x="172656" y="559930"/>
                  </a:lnTo>
                  <a:lnTo>
                    <a:pt x="164719" y="554101"/>
                  </a:lnTo>
                  <a:lnTo>
                    <a:pt x="133477" y="522859"/>
                  </a:lnTo>
                  <a:lnTo>
                    <a:pt x="105283" y="487172"/>
                  </a:lnTo>
                  <a:lnTo>
                    <a:pt x="80137" y="442722"/>
                  </a:lnTo>
                  <a:lnTo>
                    <a:pt x="59309" y="389128"/>
                  </a:lnTo>
                  <a:lnTo>
                    <a:pt x="45974" y="337185"/>
                  </a:lnTo>
                  <a:lnTo>
                    <a:pt x="38608" y="280797"/>
                  </a:lnTo>
                  <a:lnTo>
                    <a:pt x="35560" y="234696"/>
                  </a:lnTo>
                  <a:lnTo>
                    <a:pt x="35560" y="190119"/>
                  </a:lnTo>
                  <a:lnTo>
                    <a:pt x="41529" y="141097"/>
                  </a:lnTo>
                  <a:lnTo>
                    <a:pt x="56388" y="98044"/>
                  </a:lnTo>
                  <a:lnTo>
                    <a:pt x="80137" y="59436"/>
                  </a:lnTo>
                  <a:lnTo>
                    <a:pt x="90551" y="46101"/>
                  </a:lnTo>
                  <a:lnTo>
                    <a:pt x="115697" y="63881"/>
                  </a:lnTo>
                  <a:lnTo>
                    <a:pt x="140970" y="74295"/>
                  </a:lnTo>
                  <a:lnTo>
                    <a:pt x="167640" y="80264"/>
                  </a:lnTo>
                  <a:lnTo>
                    <a:pt x="200279" y="80264"/>
                  </a:lnTo>
                  <a:lnTo>
                    <a:pt x="224028" y="69850"/>
                  </a:lnTo>
                  <a:lnTo>
                    <a:pt x="252222" y="49022"/>
                  </a:lnTo>
                  <a:lnTo>
                    <a:pt x="280416" y="69850"/>
                  </a:lnTo>
                  <a:lnTo>
                    <a:pt x="305689" y="80264"/>
                  </a:lnTo>
                  <a:lnTo>
                    <a:pt x="332359" y="80264"/>
                  </a:lnTo>
                  <a:lnTo>
                    <a:pt x="360553" y="77216"/>
                  </a:lnTo>
                  <a:lnTo>
                    <a:pt x="385699" y="63881"/>
                  </a:lnTo>
                  <a:lnTo>
                    <a:pt x="409448" y="49022"/>
                  </a:lnTo>
                  <a:lnTo>
                    <a:pt x="413893" y="46101"/>
                  </a:lnTo>
                  <a:lnTo>
                    <a:pt x="416941" y="46101"/>
                  </a:lnTo>
                  <a:lnTo>
                    <a:pt x="424307" y="59436"/>
                  </a:lnTo>
                  <a:lnTo>
                    <a:pt x="431800" y="69850"/>
                  </a:lnTo>
                  <a:lnTo>
                    <a:pt x="452501" y="115824"/>
                  </a:lnTo>
                  <a:lnTo>
                    <a:pt x="465836" y="157480"/>
                  </a:lnTo>
                  <a:lnTo>
                    <a:pt x="468884" y="206502"/>
                  </a:lnTo>
                  <a:lnTo>
                    <a:pt x="468884" y="41300"/>
                  </a:lnTo>
                  <a:lnTo>
                    <a:pt x="462915" y="28194"/>
                  </a:lnTo>
                  <a:lnTo>
                    <a:pt x="455422" y="14859"/>
                  </a:lnTo>
                  <a:lnTo>
                    <a:pt x="445135" y="0"/>
                  </a:lnTo>
                  <a:lnTo>
                    <a:pt x="442087" y="0"/>
                  </a:lnTo>
                  <a:lnTo>
                    <a:pt x="437642" y="2921"/>
                  </a:lnTo>
                  <a:lnTo>
                    <a:pt x="409448" y="20828"/>
                  </a:lnTo>
                  <a:lnTo>
                    <a:pt x="378333" y="35687"/>
                  </a:lnTo>
                  <a:lnTo>
                    <a:pt x="347218" y="41656"/>
                  </a:lnTo>
                  <a:lnTo>
                    <a:pt x="311531" y="38608"/>
                  </a:lnTo>
                  <a:lnTo>
                    <a:pt x="283337" y="25273"/>
                  </a:lnTo>
                  <a:lnTo>
                    <a:pt x="252222" y="2921"/>
                  </a:lnTo>
                  <a:lnTo>
                    <a:pt x="252222" y="0"/>
                  </a:lnTo>
                  <a:lnTo>
                    <a:pt x="221107" y="28194"/>
                  </a:lnTo>
                  <a:lnTo>
                    <a:pt x="189865" y="38608"/>
                  </a:lnTo>
                  <a:lnTo>
                    <a:pt x="154305" y="38608"/>
                  </a:lnTo>
                  <a:lnTo>
                    <a:pt x="123190" y="31242"/>
                  </a:lnTo>
                  <a:lnTo>
                    <a:pt x="90551" y="17780"/>
                  </a:lnTo>
                  <a:lnTo>
                    <a:pt x="59309" y="0"/>
                  </a:lnTo>
                  <a:lnTo>
                    <a:pt x="56388" y="7366"/>
                  </a:lnTo>
                  <a:lnTo>
                    <a:pt x="49022" y="14859"/>
                  </a:lnTo>
                  <a:lnTo>
                    <a:pt x="25273" y="63881"/>
                  </a:lnTo>
                  <a:lnTo>
                    <a:pt x="7366" y="112903"/>
                  </a:lnTo>
                  <a:lnTo>
                    <a:pt x="0" y="164846"/>
                  </a:lnTo>
                  <a:lnTo>
                    <a:pt x="0" y="221361"/>
                  </a:lnTo>
                  <a:lnTo>
                    <a:pt x="2921" y="273304"/>
                  </a:lnTo>
                  <a:lnTo>
                    <a:pt x="10414" y="340233"/>
                  </a:lnTo>
                  <a:lnTo>
                    <a:pt x="28194" y="403987"/>
                  </a:lnTo>
                  <a:lnTo>
                    <a:pt x="53467" y="458978"/>
                  </a:lnTo>
                  <a:lnTo>
                    <a:pt x="80137" y="512445"/>
                  </a:lnTo>
                  <a:lnTo>
                    <a:pt x="112776" y="557022"/>
                  </a:lnTo>
                  <a:lnTo>
                    <a:pt x="151384" y="592709"/>
                  </a:lnTo>
                  <a:lnTo>
                    <a:pt x="192913" y="620903"/>
                  </a:lnTo>
                  <a:lnTo>
                    <a:pt x="241808" y="646176"/>
                  </a:lnTo>
                  <a:lnTo>
                    <a:pt x="259588" y="646176"/>
                  </a:lnTo>
                  <a:lnTo>
                    <a:pt x="283337" y="634238"/>
                  </a:lnTo>
                  <a:lnTo>
                    <a:pt x="305689" y="628396"/>
                  </a:lnTo>
                  <a:lnTo>
                    <a:pt x="350139" y="600075"/>
                  </a:lnTo>
                  <a:lnTo>
                    <a:pt x="388747" y="564515"/>
                  </a:lnTo>
                  <a:lnTo>
                    <a:pt x="419862" y="519938"/>
                  </a:lnTo>
                  <a:lnTo>
                    <a:pt x="448056" y="469392"/>
                  </a:lnTo>
                  <a:lnTo>
                    <a:pt x="468884" y="420370"/>
                  </a:lnTo>
                  <a:lnTo>
                    <a:pt x="494030" y="343154"/>
                  </a:lnTo>
                  <a:lnTo>
                    <a:pt x="504444" y="267335"/>
                  </a:lnTo>
                  <a:lnTo>
                    <a:pt x="504444" y="190119"/>
                  </a:lnTo>
                  <a:close/>
                </a:path>
              </a:pathLst>
            </a:custGeom>
            <a:solidFill>
              <a:srgbClr val="550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479541" y="1440941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0" y="450342"/>
                  </a:moveTo>
                  <a:lnTo>
                    <a:pt x="2643" y="401281"/>
                  </a:lnTo>
                  <a:lnTo>
                    <a:pt x="10389" y="353748"/>
                  </a:lnTo>
                  <a:lnTo>
                    <a:pt x="22963" y="308018"/>
                  </a:lnTo>
                  <a:lnTo>
                    <a:pt x="40090" y="264367"/>
                  </a:lnTo>
                  <a:lnTo>
                    <a:pt x="61496" y="223068"/>
                  </a:lnTo>
                  <a:lnTo>
                    <a:pt x="86904" y="184397"/>
                  </a:lnTo>
                  <a:lnTo>
                    <a:pt x="116040" y="148630"/>
                  </a:lnTo>
                  <a:lnTo>
                    <a:pt x="148630" y="116040"/>
                  </a:lnTo>
                  <a:lnTo>
                    <a:pt x="184397" y="86904"/>
                  </a:lnTo>
                  <a:lnTo>
                    <a:pt x="223068" y="61496"/>
                  </a:lnTo>
                  <a:lnTo>
                    <a:pt x="264367" y="40090"/>
                  </a:lnTo>
                  <a:lnTo>
                    <a:pt x="308018" y="22963"/>
                  </a:lnTo>
                  <a:lnTo>
                    <a:pt x="353748" y="10389"/>
                  </a:lnTo>
                  <a:lnTo>
                    <a:pt x="401281" y="2643"/>
                  </a:lnTo>
                  <a:lnTo>
                    <a:pt x="450342" y="0"/>
                  </a:lnTo>
                  <a:lnTo>
                    <a:pt x="499402" y="2643"/>
                  </a:lnTo>
                  <a:lnTo>
                    <a:pt x="546935" y="10389"/>
                  </a:lnTo>
                  <a:lnTo>
                    <a:pt x="592665" y="22963"/>
                  </a:lnTo>
                  <a:lnTo>
                    <a:pt x="636316" y="40090"/>
                  </a:lnTo>
                  <a:lnTo>
                    <a:pt x="677615" y="61496"/>
                  </a:lnTo>
                  <a:lnTo>
                    <a:pt x="716286" y="86904"/>
                  </a:lnTo>
                  <a:lnTo>
                    <a:pt x="752053" y="116040"/>
                  </a:lnTo>
                  <a:lnTo>
                    <a:pt x="784643" y="148630"/>
                  </a:lnTo>
                  <a:lnTo>
                    <a:pt x="813779" y="184397"/>
                  </a:lnTo>
                  <a:lnTo>
                    <a:pt x="839187" y="223068"/>
                  </a:lnTo>
                  <a:lnTo>
                    <a:pt x="860593" y="264367"/>
                  </a:lnTo>
                  <a:lnTo>
                    <a:pt x="877720" y="308018"/>
                  </a:lnTo>
                  <a:lnTo>
                    <a:pt x="890294" y="353748"/>
                  </a:lnTo>
                  <a:lnTo>
                    <a:pt x="898040" y="401281"/>
                  </a:lnTo>
                  <a:lnTo>
                    <a:pt x="900684" y="450342"/>
                  </a:lnTo>
                  <a:lnTo>
                    <a:pt x="898040" y="499402"/>
                  </a:lnTo>
                  <a:lnTo>
                    <a:pt x="890294" y="546935"/>
                  </a:lnTo>
                  <a:lnTo>
                    <a:pt x="877720" y="592665"/>
                  </a:lnTo>
                  <a:lnTo>
                    <a:pt x="860593" y="636316"/>
                  </a:lnTo>
                  <a:lnTo>
                    <a:pt x="839187" y="677615"/>
                  </a:lnTo>
                  <a:lnTo>
                    <a:pt x="813779" y="716286"/>
                  </a:lnTo>
                  <a:lnTo>
                    <a:pt x="784643" y="752053"/>
                  </a:lnTo>
                  <a:lnTo>
                    <a:pt x="752053" y="784643"/>
                  </a:lnTo>
                  <a:lnTo>
                    <a:pt x="716286" y="813779"/>
                  </a:lnTo>
                  <a:lnTo>
                    <a:pt x="677615" y="839187"/>
                  </a:lnTo>
                  <a:lnTo>
                    <a:pt x="636316" y="860593"/>
                  </a:lnTo>
                  <a:lnTo>
                    <a:pt x="592665" y="877720"/>
                  </a:lnTo>
                  <a:lnTo>
                    <a:pt x="546935" y="890294"/>
                  </a:lnTo>
                  <a:lnTo>
                    <a:pt x="499402" y="898040"/>
                  </a:lnTo>
                  <a:lnTo>
                    <a:pt x="450342" y="900684"/>
                  </a:lnTo>
                  <a:lnTo>
                    <a:pt x="401281" y="898040"/>
                  </a:lnTo>
                  <a:lnTo>
                    <a:pt x="353748" y="890294"/>
                  </a:lnTo>
                  <a:lnTo>
                    <a:pt x="308018" y="877720"/>
                  </a:lnTo>
                  <a:lnTo>
                    <a:pt x="264367" y="860593"/>
                  </a:lnTo>
                  <a:lnTo>
                    <a:pt x="223068" y="839187"/>
                  </a:lnTo>
                  <a:lnTo>
                    <a:pt x="184397" y="813779"/>
                  </a:lnTo>
                  <a:lnTo>
                    <a:pt x="148630" y="784643"/>
                  </a:lnTo>
                  <a:lnTo>
                    <a:pt x="116040" y="752053"/>
                  </a:lnTo>
                  <a:lnTo>
                    <a:pt x="86904" y="716286"/>
                  </a:lnTo>
                  <a:lnTo>
                    <a:pt x="61496" y="677615"/>
                  </a:lnTo>
                  <a:lnTo>
                    <a:pt x="40090" y="636316"/>
                  </a:lnTo>
                  <a:lnTo>
                    <a:pt x="22963" y="592665"/>
                  </a:lnTo>
                  <a:lnTo>
                    <a:pt x="10389" y="546935"/>
                  </a:lnTo>
                  <a:lnTo>
                    <a:pt x="2643" y="499402"/>
                  </a:lnTo>
                  <a:lnTo>
                    <a:pt x="0" y="450342"/>
                  </a:lnTo>
                  <a:close/>
                </a:path>
              </a:pathLst>
            </a:custGeom>
            <a:ln w="38100">
              <a:solidFill>
                <a:srgbClr val="009FC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4644" y="1616963"/>
              <a:ext cx="316991" cy="286512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626607" y="1697735"/>
              <a:ext cx="260985" cy="224154"/>
            </a:xfrm>
            <a:custGeom>
              <a:avLst/>
              <a:gdLst/>
              <a:ahLst/>
              <a:cxnLst/>
              <a:rect l="l" t="t" r="r" b="b"/>
              <a:pathLst>
                <a:path w="260985" h="224155">
                  <a:moveTo>
                    <a:pt x="25145" y="0"/>
                  </a:moveTo>
                  <a:lnTo>
                    <a:pt x="15269" y="1924"/>
                  </a:lnTo>
                  <a:lnTo>
                    <a:pt x="7286" y="7207"/>
                  </a:lnTo>
                  <a:lnTo>
                    <a:pt x="1946" y="15109"/>
                  </a:lnTo>
                  <a:lnTo>
                    <a:pt x="0" y="24891"/>
                  </a:lnTo>
                  <a:lnTo>
                    <a:pt x="1946" y="34674"/>
                  </a:lnTo>
                  <a:lnTo>
                    <a:pt x="7286" y="42576"/>
                  </a:lnTo>
                  <a:lnTo>
                    <a:pt x="15269" y="47859"/>
                  </a:lnTo>
                  <a:lnTo>
                    <a:pt x="25145" y="49784"/>
                  </a:lnTo>
                  <a:lnTo>
                    <a:pt x="31882" y="48690"/>
                  </a:lnTo>
                  <a:lnTo>
                    <a:pt x="37893" y="45704"/>
                  </a:lnTo>
                  <a:lnTo>
                    <a:pt x="43023" y="41265"/>
                  </a:lnTo>
                  <a:lnTo>
                    <a:pt x="47116" y="35813"/>
                  </a:lnTo>
                  <a:lnTo>
                    <a:pt x="108330" y="35813"/>
                  </a:lnTo>
                  <a:lnTo>
                    <a:pt x="108330" y="211581"/>
                  </a:lnTo>
                  <a:lnTo>
                    <a:pt x="213487" y="211581"/>
                  </a:lnTo>
                  <a:lnTo>
                    <a:pt x="218186" y="219328"/>
                  </a:lnTo>
                  <a:lnTo>
                    <a:pt x="226059" y="224027"/>
                  </a:lnTo>
                  <a:lnTo>
                    <a:pt x="235457" y="224027"/>
                  </a:lnTo>
                  <a:lnTo>
                    <a:pt x="245334" y="222126"/>
                  </a:lnTo>
                  <a:lnTo>
                    <a:pt x="253317" y="217011"/>
                  </a:lnTo>
                  <a:lnTo>
                    <a:pt x="258657" y="209561"/>
                  </a:lnTo>
                  <a:lnTo>
                    <a:pt x="260603" y="200660"/>
                  </a:lnTo>
                  <a:lnTo>
                    <a:pt x="258657" y="190877"/>
                  </a:lnTo>
                  <a:lnTo>
                    <a:pt x="253317" y="182975"/>
                  </a:lnTo>
                  <a:lnTo>
                    <a:pt x="245334" y="177692"/>
                  </a:lnTo>
                  <a:lnTo>
                    <a:pt x="235457" y="175767"/>
                  </a:lnTo>
                  <a:lnTo>
                    <a:pt x="228721" y="176647"/>
                  </a:lnTo>
                  <a:lnTo>
                    <a:pt x="222710" y="179276"/>
                  </a:lnTo>
                  <a:lnTo>
                    <a:pt x="217580" y="183643"/>
                  </a:lnTo>
                  <a:lnTo>
                    <a:pt x="213487" y="189737"/>
                  </a:lnTo>
                  <a:lnTo>
                    <a:pt x="130301" y="189737"/>
                  </a:lnTo>
                  <a:lnTo>
                    <a:pt x="130301" y="13969"/>
                  </a:lnTo>
                  <a:lnTo>
                    <a:pt x="47116" y="13969"/>
                  </a:lnTo>
                  <a:lnTo>
                    <a:pt x="43023" y="8518"/>
                  </a:lnTo>
                  <a:lnTo>
                    <a:pt x="37893" y="4079"/>
                  </a:lnTo>
                  <a:lnTo>
                    <a:pt x="31882" y="109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3288" y="1636775"/>
              <a:ext cx="155448" cy="187451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699760" y="1754123"/>
              <a:ext cx="454659" cy="454659"/>
            </a:xfrm>
            <a:custGeom>
              <a:avLst/>
              <a:gdLst/>
              <a:ahLst/>
              <a:cxnLst/>
              <a:rect l="l" t="t" r="r" b="b"/>
              <a:pathLst>
                <a:path w="454660" h="454660">
                  <a:moveTo>
                    <a:pt x="245364" y="336042"/>
                  </a:moveTo>
                  <a:lnTo>
                    <a:pt x="243979" y="328625"/>
                  </a:lnTo>
                  <a:lnTo>
                    <a:pt x="240220" y="322567"/>
                  </a:lnTo>
                  <a:lnTo>
                    <a:pt x="234645" y="318490"/>
                  </a:lnTo>
                  <a:lnTo>
                    <a:pt x="227838" y="316992"/>
                  </a:lnTo>
                  <a:lnTo>
                    <a:pt x="221018" y="318490"/>
                  </a:lnTo>
                  <a:lnTo>
                    <a:pt x="215455" y="322567"/>
                  </a:lnTo>
                  <a:lnTo>
                    <a:pt x="211683" y="328625"/>
                  </a:lnTo>
                  <a:lnTo>
                    <a:pt x="210312" y="336042"/>
                  </a:lnTo>
                  <a:lnTo>
                    <a:pt x="211683" y="343471"/>
                  </a:lnTo>
                  <a:lnTo>
                    <a:pt x="215455" y="349529"/>
                  </a:lnTo>
                  <a:lnTo>
                    <a:pt x="221018" y="353606"/>
                  </a:lnTo>
                  <a:lnTo>
                    <a:pt x="227838" y="355092"/>
                  </a:lnTo>
                  <a:lnTo>
                    <a:pt x="234645" y="353606"/>
                  </a:lnTo>
                  <a:lnTo>
                    <a:pt x="240220" y="349529"/>
                  </a:lnTo>
                  <a:lnTo>
                    <a:pt x="243979" y="343471"/>
                  </a:lnTo>
                  <a:lnTo>
                    <a:pt x="245364" y="336042"/>
                  </a:lnTo>
                  <a:close/>
                </a:path>
                <a:path w="454660" h="454660">
                  <a:moveTo>
                    <a:pt x="454152" y="45466"/>
                  </a:moveTo>
                  <a:lnTo>
                    <a:pt x="450367" y="27762"/>
                  </a:lnTo>
                  <a:lnTo>
                    <a:pt x="446290" y="21971"/>
                  </a:lnTo>
                  <a:lnTo>
                    <a:pt x="440182" y="13309"/>
                  </a:lnTo>
                  <a:lnTo>
                    <a:pt x="430784" y="7150"/>
                  </a:lnTo>
                  <a:lnTo>
                    <a:pt x="430784" y="51689"/>
                  </a:lnTo>
                  <a:lnTo>
                    <a:pt x="430784" y="291338"/>
                  </a:lnTo>
                  <a:lnTo>
                    <a:pt x="430784" y="314833"/>
                  </a:lnTo>
                  <a:lnTo>
                    <a:pt x="430784" y="330454"/>
                  </a:lnTo>
                  <a:lnTo>
                    <a:pt x="428332" y="342569"/>
                  </a:lnTo>
                  <a:lnTo>
                    <a:pt x="421652" y="352513"/>
                  </a:lnTo>
                  <a:lnTo>
                    <a:pt x="411759" y="359232"/>
                  </a:lnTo>
                  <a:lnTo>
                    <a:pt x="399669" y="361696"/>
                  </a:lnTo>
                  <a:lnTo>
                    <a:pt x="54483" y="361696"/>
                  </a:lnTo>
                  <a:lnTo>
                    <a:pt x="42379" y="359232"/>
                  </a:lnTo>
                  <a:lnTo>
                    <a:pt x="32486" y="352513"/>
                  </a:lnTo>
                  <a:lnTo>
                    <a:pt x="25806" y="342569"/>
                  </a:lnTo>
                  <a:lnTo>
                    <a:pt x="23368" y="330454"/>
                  </a:lnTo>
                  <a:lnTo>
                    <a:pt x="23368" y="314833"/>
                  </a:lnTo>
                  <a:lnTo>
                    <a:pt x="430784" y="314833"/>
                  </a:lnTo>
                  <a:lnTo>
                    <a:pt x="430784" y="291338"/>
                  </a:lnTo>
                  <a:lnTo>
                    <a:pt x="23368" y="291338"/>
                  </a:lnTo>
                  <a:lnTo>
                    <a:pt x="23368" y="51689"/>
                  </a:lnTo>
                  <a:lnTo>
                    <a:pt x="25806" y="40462"/>
                  </a:lnTo>
                  <a:lnTo>
                    <a:pt x="32486" y="30975"/>
                  </a:lnTo>
                  <a:lnTo>
                    <a:pt x="42379" y="24422"/>
                  </a:lnTo>
                  <a:lnTo>
                    <a:pt x="54483" y="21971"/>
                  </a:lnTo>
                  <a:lnTo>
                    <a:pt x="399669" y="21971"/>
                  </a:lnTo>
                  <a:lnTo>
                    <a:pt x="411759" y="24422"/>
                  </a:lnTo>
                  <a:lnTo>
                    <a:pt x="421652" y="30975"/>
                  </a:lnTo>
                  <a:lnTo>
                    <a:pt x="428332" y="40462"/>
                  </a:lnTo>
                  <a:lnTo>
                    <a:pt x="430784" y="51689"/>
                  </a:lnTo>
                  <a:lnTo>
                    <a:pt x="430784" y="7150"/>
                  </a:lnTo>
                  <a:lnTo>
                    <a:pt x="425323" y="3568"/>
                  </a:lnTo>
                  <a:lnTo>
                    <a:pt x="407543" y="0"/>
                  </a:lnTo>
                  <a:lnTo>
                    <a:pt x="46609" y="0"/>
                  </a:lnTo>
                  <a:lnTo>
                    <a:pt x="28816" y="3568"/>
                  </a:lnTo>
                  <a:lnTo>
                    <a:pt x="13970" y="13309"/>
                  </a:lnTo>
                  <a:lnTo>
                    <a:pt x="3771" y="27762"/>
                  </a:lnTo>
                  <a:lnTo>
                    <a:pt x="0" y="45466"/>
                  </a:lnTo>
                  <a:lnTo>
                    <a:pt x="0" y="338328"/>
                  </a:lnTo>
                  <a:lnTo>
                    <a:pt x="3771" y="355968"/>
                  </a:lnTo>
                  <a:lnTo>
                    <a:pt x="13970" y="370382"/>
                  </a:lnTo>
                  <a:lnTo>
                    <a:pt x="28816" y="380111"/>
                  </a:lnTo>
                  <a:lnTo>
                    <a:pt x="46609" y="383667"/>
                  </a:lnTo>
                  <a:lnTo>
                    <a:pt x="216154" y="383667"/>
                  </a:lnTo>
                  <a:lnTo>
                    <a:pt x="216154" y="430657"/>
                  </a:lnTo>
                  <a:lnTo>
                    <a:pt x="144653" y="430657"/>
                  </a:lnTo>
                  <a:lnTo>
                    <a:pt x="139954" y="435356"/>
                  </a:lnTo>
                  <a:lnTo>
                    <a:pt x="139954" y="447929"/>
                  </a:lnTo>
                  <a:lnTo>
                    <a:pt x="144653" y="454152"/>
                  </a:lnTo>
                  <a:lnTo>
                    <a:pt x="309499" y="454152"/>
                  </a:lnTo>
                  <a:lnTo>
                    <a:pt x="314198" y="447929"/>
                  </a:lnTo>
                  <a:lnTo>
                    <a:pt x="314198" y="435356"/>
                  </a:lnTo>
                  <a:lnTo>
                    <a:pt x="309499" y="430657"/>
                  </a:lnTo>
                  <a:lnTo>
                    <a:pt x="237998" y="430657"/>
                  </a:lnTo>
                  <a:lnTo>
                    <a:pt x="237998" y="383667"/>
                  </a:lnTo>
                  <a:lnTo>
                    <a:pt x="407543" y="383667"/>
                  </a:lnTo>
                  <a:lnTo>
                    <a:pt x="425323" y="380111"/>
                  </a:lnTo>
                  <a:lnTo>
                    <a:pt x="440182" y="370382"/>
                  </a:lnTo>
                  <a:lnTo>
                    <a:pt x="446316" y="361696"/>
                  </a:lnTo>
                  <a:lnTo>
                    <a:pt x="450367" y="355968"/>
                  </a:lnTo>
                  <a:lnTo>
                    <a:pt x="454152" y="338328"/>
                  </a:lnTo>
                  <a:lnTo>
                    <a:pt x="454152" y="314833"/>
                  </a:lnTo>
                  <a:lnTo>
                    <a:pt x="454152" y="291338"/>
                  </a:lnTo>
                  <a:lnTo>
                    <a:pt x="454152" y="45466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029193" y="2701289"/>
              <a:ext cx="899160" cy="899160"/>
            </a:xfrm>
            <a:custGeom>
              <a:avLst/>
              <a:gdLst/>
              <a:ahLst/>
              <a:cxnLst/>
              <a:rect l="l" t="t" r="r" b="b"/>
              <a:pathLst>
                <a:path w="899159" h="899160">
                  <a:moveTo>
                    <a:pt x="0" y="449580"/>
                  </a:moveTo>
                  <a:lnTo>
                    <a:pt x="2638" y="400595"/>
                  </a:lnTo>
                  <a:lnTo>
                    <a:pt x="10369" y="353137"/>
                  </a:lnTo>
                  <a:lnTo>
                    <a:pt x="22920" y="307482"/>
                  </a:lnTo>
                  <a:lnTo>
                    <a:pt x="40016" y="263902"/>
                  </a:lnTo>
                  <a:lnTo>
                    <a:pt x="61383" y="222673"/>
                  </a:lnTo>
                  <a:lnTo>
                    <a:pt x="86746" y="184068"/>
                  </a:lnTo>
                  <a:lnTo>
                    <a:pt x="115830" y="148363"/>
                  </a:lnTo>
                  <a:lnTo>
                    <a:pt x="148363" y="115830"/>
                  </a:lnTo>
                  <a:lnTo>
                    <a:pt x="184068" y="86746"/>
                  </a:lnTo>
                  <a:lnTo>
                    <a:pt x="222673" y="61383"/>
                  </a:lnTo>
                  <a:lnTo>
                    <a:pt x="263902" y="40016"/>
                  </a:lnTo>
                  <a:lnTo>
                    <a:pt x="307482" y="22920"/>
                  </a:lnTo>
                  <a:lnTo>
                    <a:pt x="353137" y="10369"/>
                  </a:lnTo>
                  <a:lnTo>
                    <a:pt x="400595" y="2638"/>
                  </a:lnTo>
                  <a:lnTo>
                    <a:pt x="449579" y="0"/>
                  </a:lnTo>
                  <a:lnTo>
                    <a:pt x="498564" y="2638"/>
                  </a:lnTo>
                  <a:lnTo>
                    <a:pt x="546022" y="10369"/>
                  </a:lnTo>
                  <a:lnTo>
                    <a:pt x="591677" y="22920"/>
                  </a:lnTo>
                  <a:lnTo>
                    <a:pt x="635257" y="40016"/>
                  </a:lnTo>
                  <a:lnTo>
                    <a:pt x="676486" y="61383"/>
                  </a:lnTo>
                  <a:lnTo>
                    <a:pt x="715091" y="86746"/>
                  </a:lnTo>
                  <a:lnTo>
                    <a:pt x="750796" y="115830"/>
                  </a:lnTo>
                  <a:lnTo>
                    <a:pt x="783329" y="148363"/>
                  </a:lnTo>
                  <a:lnTo>
                    <a:pt x="812413" y="184068"/>
                  </a:lnTo>
                  <a:lnTo>
                    <a:pt x="837776" y="222673"/>
                  </a:lnTo>
                  <a:lnTo>
                    <a:pt x="859143" y="263902"/>
                  </a:lnTo>
                  <a:lnTo>
                    <a:pt x="876239" y="307482"/>
                  </a:lnTo>
                  <a:lnTo>
                    <a:pt x="888790" y="353137"/>
                  </a:lnTo>
                  <a:lnTo>
                    <a:pt x="896521" y="400595"/>
                  </a:lnTo>
                  <a:lnTo>
                    <a:pt x="899159" y="449580"/>
                  </a:lnTo>
                  <a:lnTo>
                    <a:pt x="896521" y="498564"/>
                  </a:lnTo>
                  <a:lnTo>
                    <a:pt x="888790" y="546022"/>
                  </a:lnTo>
                  <a:lnTo>
                    <a:pt x="876239" y="591677"/>
                  </a:lnTo>
                  <a:lnTo>
                    <a:pt x="859143" y="635257"/>
                  </a:lnTo>
                  <a:lnTo>
                    <a:pt x="837776" y="676486"/>
                  </a:lnTo>
                  <a:lnTo>
                    <a:pt x="812413" y="715091"/>
                  </a:lnTo>
                  <a:lnTo>
                    <a:pt x="783329" y="750796"/>
                  </a:lnTo>
                  <a:lnTo>
                    <a:pt x="750796" y="783329"/>
                  </a:lnTo>
                  <a:lnTo>
                    <a:pt x="715091" y="812413"/>
                  </a:lnTo>
                  <a:lnTo>
                    <a:pt x="676486" y="837776"/>
                  </a:lnTo>
                  <a:lnTo>
                    <a:pt x="635257" y="859143"/>
                  </a:lnTo>
                  <a:lnTo>
                    <a:pt x="591677" y="876239"/>
                  </a:lnTo>
                  <a:lnTo>
                    <a:pt x="546022" y="888790"/>
                  </a:lnTo>
                  <a:lnTo>
                    <a:pt x="498564" y="896521"/>
                  </a:lnTo>
                  <a:lnTo>
                    <a:pt x="449579" y="899160"/>
                  </a:lnTo>
                  <a:lnTo>
                    <a:pt x="400595" y="896521"/>
                  </a:lnTo>
                  <a:lnTo>
                    <a:pt x="353137" y="888790"/>
                  </a:lnTo>
                  <a:lnTo>
                    <a:pt x="307482" y="876239"/>
                  </a:lnTo>
                  <a:lnTo>
                    <a:pt x="263902" y="859143"/>
                  </a:lnTo>
                  <a:lnTo>
                    <a:pt x="222673" y="837776"/>
                  </a:lnTo>
                  <a:lnTo>
                    <a:pt x="184068" y="812413"/>
                  </a:lnTo>
                  <a:lnTo>
                    <a:pt x="148363" y="783329"/>
                  </a:lnTo>
                  <a:lnTo>
                    <a:pt x="115830" y="750796"/>
                  </a:lnTo>
                  <a:lnTo>
                    <a:pt x="86746" y="715091"/>
                  </a:lnTo>
                  <a:lnTo>
                    <a:pt x="61383" y="676486"/>
                  </a:lnTo>
                  <a:lnTo>
                    <a:pt x="40016" y="635257"/>
                  </a:lnTo>
                  <a:lnTo>
                    <a:pt x="22920" y="591677"/>
                  </a:lnTo>
                  <a:lnTo>
                    <a:pt x="10369" y="546022"/>
                  </a:lnTo>
                  <a:lnTo>
                    <a:pt x="2638" y="498564"/>
                  </a:lnTo>
                  <a:lnTo>
                    <a:pt x="0" y="449580"/>
                  </a:lnTo>
                  <a:close/>
                </a:path>
              </a:pathLst>
            </a:custGeom>
            <a:ln w="38100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185404" y="2910839"/>
              <a:ext cx="585470" cy="495300"/>
            </a:xfrm>
            <a:custGeom>
              <a:avLst/>
              <a:gdLst/>
              <a:ahLst/>
              <a:cxnLst/>
              <a:rect l="l" t="t" r="r" b="b"/>
              <a:pathLst>
                <a:path w="585470" h="495300">
                  <a:moveTo>
                    <a:pt x="420598" y="312801"/>
                  </a:moveTo>
                  <a:lnTo>
                    <a:pt x="419163" y="306336"/>
                  </a:lnTo>
                  <a:lnTo>
                    <a:pt x="415290" y="300482"/>
                  </a:lnTo>
                  <a:lnTo>
                    <a:pt x="369849" y="256286"/>
                  </a:lnTo>
                  <a:lnTo>
                    <a:pt x="317373" y="205232"/>
                  </a:lnTo>
                  <a:lnTo>
                    <a:pt x="311785" y="202120"/>
                  </a:lnTo>
                  <a:lnTo>
                    <a:pt x="305663" y="201206"/>
                  </a:lnTo>
                  <a:lnTo>
                    <a:pt x="299529" y="202628"/>
                  </a:lnTo>
                  <a:lnTo>
                    <a:pt x="293878" y="206502"/>
                  </a:lnTo>
                  <a:lnTo>
                    <a:pt x="293878" y="207899"/>
                  </a:lnTo>
                  <a:lnTo>
                    <a:pt x="197358" y="300482"/>
                  </a:lnTo>
                  <a:lnTo>
                    <a:pt x="193497" y="306146"/>
                  </a:lnTo>
                  <a:lnTo>
                    <a:pt x="192214" y="312280"/>
                  </a:lnTo>
                  <a:lnTo>
                    <a:pt x="193497" y="318401"/>
                  </a:lnTo>
                  <a:lnTo>
                    <a:pt x="197358" y="323977"/>
                  </a:lnTo>
                  <a:lnTo>
                    <a:pt x="200152" y="328168"/>
                  </a:lnTo>
                  <a:lnTo>
                    <a:pt x="204343" y="329565"/>
                  </a:lnTo>
                  <a:lnTo>
                    <a:pt x="212598" y="329565"/>
                  </a:lnTo>
                  <a:lnTo>
                    <a:pt x="216662" y="328168"/>
                  </a:lnTo>
                  <a:lnTo>
                    <a:pt x="220853" y="323977"/>
                  </a:lnTo>
                  <a:lnTo>
                    <a:pt x="289814" y="257683"/>
                  </a:lnTo>
                  <a:lnTo>
                    <a:pt x="289814" y="488442"/>
                  </a:lnTo>
                  <a:lnTo>
                    <a:pt x="296672" y="495300"/>
                  </a:lnTo>
                  <a:lnTo>
                    <a:pt x="314579" y="495300"/>
                  </a:lnTo>
                  <a:lnTo>
                    <a:pt x="322834" y="488442"/>
                  </a:lnTo>
                  <a:lnTo>
                    <a:pt x="322834" y="257683"/>
                  </a:lnTo>
                  <a:lnTo>
                    <a:pt x="322834" y="256286"/>
                  </a:lnTo>
                  <a:lnTo>
                    <a:pt x="393192" y="325374"/>
                  </a:lnTo>
                  <a:lnTo>
                    <a:pt x="395986" y="328168"/>
                  </a:lnTo>
                  <a:lnTo>
                    <a:pt x="400050" y="329565"/>
                  </a:lnTo>
                  <a:lnTo>
                    <a:pt x="408305" y="329565"/>
                  </a:lnTo>
                  <a:lnTo>
                    <a:pt x="412496" y="328168"/>
                  </a:lnTo>
                  <a:lnTo>
                    <a:pt x="416687" y="323977"/>
                  </a:lnTo>
                  <a:lnTo>
                    <a:pt x="419735" y="318985"/>
                  </a:lnTo>
                  <a:lnTo>
                    <a:pt x="420598" y="312801"/>
                  </a:lnTo>
                  <a:close/>
                </a:path>
                <a:path w="585470" h="495300">
                  <a:moveTo>
                    <a:pt x="585216" y="241808"/>
                  </a:moveTo>
                  <a:lnTo>
                    <a:pt x="575995" y="199847"/>
                  </a:lnTo>
                  <a:lnTo>
                    <a:pt x="550875" y="165265"/>
                  </a:lnTo>
                  <a:lnTo>
                    <a:pt x="513575" y="141300"/>
                  </a:lnTo>
                  <a:lnTo>
                    <a:pt x="467868" y="131191"/>
                  </a:lnTo>
                  <a:lnTo>
                    <a:pt x="458127" y="89458"/>
                  </a:lnTo>
                  <a:lnTo>
                    <a:pt x="436854" y="53416"/>
                  </a:lnTo>
                  <a:lnTo>
                    <a:pt x="406107" y="25120"/>
                  </a:lnTo>
                  <a:lnTo>
                    <a:pt x="367919" y="6629"/>
                  </a:lnTo>
                  <a:lnTo>
                    <a:pt x="324358" y="0"/>
                  </a:lnTo>
                  <a:lnTo>
                    <a:pt x="278726" y="7366"/>
                  </a:lnTo>
                  <a:lnTo>
                    <a:pt x="238925" y="27787"/>
                  </a:lnTo>
                  <a:lnTo>
                    <a:pt x="207670" y="58839"/>
                  </a:lnTo>
                  <a:lnTo>
                    <a:pt x="187706" y="98044"/>
                  </a:lnTo>
                  <a:lnTo>
                    <a:pt x="182245" y="98044"/>
                  </a:lnTo>
                  <a:lnTo>
                    <a:pt x="175260" y="96647"/>
                  </a:lnTo>
                  <a:lnTo>
                    <a:pt x="169799" y="96647"/>
                  </a:lnTo>
                  <a:lnTo>
                    <a:pt x="125082" y="105384"/>
                  </a:lnTo>
                  <a:lnTo>
                    <a:pt x="88531" y="129146"/>
                  </a:lnTo>
                  <a:lnTo>
                    <a:pt x="63614" y="164338"/>
                  </a:lnTo>
                  <a:lnTo>
                    <a:pt x="53848" y="207264"/>
                  </a:lnTo>
                  <a:lnTo>
                    <a:pt x="32626" y="215811"/>
                  </a:lnTo>
                  <a:lnTo>
                    <a:pt x="15532" y="230212"/>
                  </a:lnTo>
                  <a:lnTo>
                    <a:pt x="4140" y="249008"/>
                  </a:lnTo>
                  <a:lnTo>
                    <a:pt x="0" y="270764"/>
                  </a:lnTo>
                  <a:lnTo>
                    <a:pt x="1524" y="285750"/>
                  </a:lnTo>
                  <a:lnTo>
                    <a:pt x="23495" y="321945"/>
                  </a:lnTo>
                  <a:lnTo>
                    <a:pt x="60452" y="348818"/>
                  </a:lnTo>
                  <a:lnTo>
                    <a:pt x="105156" y="366268"/>
                  </a:lnTo>
                  <a:lnTo>
                    <a:pt x="152768" y="376491"/>
                  </a:lnTo>
                  <a:lnTo>
                    <a:pt x="198450" y="381698"/>
                  </a:lnTo>
                  <a:lnTo>
                    <a:pt x="237363" y="384048"/>
                  </a:lnTo>
                  <a:lnTo>
                    <a:pt x="247015" y="384048"/>
                  </a:lnTo>
                  <a:lnTo>
                    <a:pt x="254000" y="377190"/>
                  </a:lnTo>
                  <a:lnTo>
                    <a:pt x="254000" y="367411"/>
                  </a:lnTo>
                  <a:lnTo>
                    <a:pt x="255397" y="359156"/>
                  </a:lnTo>
                  <a:lnTo>
                    <a:pt x="248412" y="350901"/>
                  </a:lnTo>
                  <a:lnTo>
                    <a:pt x="238760" y="350901"/>
                  </a:lnTo>
                  <a:lnTo>
                    <a:pt x="192659" y="347726"/>
                  </a:lnTo>
                  <a:lnTo>
                    <a:pt x="139204" y="340029"/>
                  </a:lnTo>
                  <a:lnTo>
                    <a:pt x="87579" y="324319"/>
                  </a:lnTo>
                  <a:lnTo>
                    <a:pt x="46990" y="297053"/>
                  </a:lnTo>
                  <a:lnTo>
                    <a:pt x="45593" y="297053"/>
                  </a:lnTo>
                  <a:lnTo>
                    <a:pt x="45593" y="295656"/>
                  </a:lnTo>
                  <a:lnTo>
                    <a:pt x="40106" y="290766"/>
                  </a:lnTo>
                  <a:lnTo>
                    <a:pt x="36220" y="284734"/>
                  </a:lnTo>
                  <a:lnTo>
                    <a:pt x="33909" y="277939"/>
                  </a:lnTo>
                  <a:lnTo>
                    <a:pt x="33147" y="270764"/>
                  </a:lnTo>
                  <a:lnTo>
                    <a:pt x="35788" y="258787"/>
                  </a:lnTo>
                  <a:lnTo>
                    <a:pt x="42951" y="248653"/>
                  </a:lnTo>
                  <a:lnTo>
                    <a:pt x="53505" y="241642"/>
                  </a:lnTo>
                  <a:lnTo>
                    <a:pt x="66294" y="239014"/>
                  </a:lnTo>
                  <a:lnTo>
                    <a:pt x="67691" y="239014"/>
                  </a:lnTo>
                  <a:lnTo>
                    <a:pt x="68961" y="240411"/>
                  </a:lnTo>
                  <a:lnTo>
                    <a:pt x="73152" y="240411"/>
                  </a:lnTo>
                  <a:lnTo>
                    <a:pt x="73152" y="239014"/>
                  </a:lnTo>
                  <a:lnTo>
                    <a:pt x="77343" y="239014"/>
                  </a:lnTo>
                  <a:lnTo>
                    <a:pt x="78613" y="237617"/>
                  </a:lnTo>
                  <a:lnTo>
                    <a:pt x="80010" y="237617"/>
                  </a:lnTo>
                  <a:lnTo>
                    <a:pt x="81407" y="236220"/>
                  </a:lnTo>
                  <a:lnTo>
                    <a:pt x="82804" y="236220"/>
                  </a:lnTo>
                  <a:lnTo>
                    <a:pt x="82804" y="234823"/>
                  </a:lnTo>
                  <a:lnTo>
                    <a:pt x="84201" y="233426"/>
                  </a:lnTo>
                  <a:lnTo>
                    <a:pt x="84201" y="232029"/>
                  </a:lnTo>
                  <a:lnTo>
                    <a:pt x="85598" y="232029"/>
                  </a:lnTo>
                  <a:lnTo>
                    <a:pt x="85598" y="229362"/>
                  </a:lnTo>
                  <a:lnTo>
                    <a:pt x="86995" y="229362"/>
                  </a:lnTo>
                  <a:lnTo>
                    <a:pt x="86995" y="223774"/>
                  </a:lnTo>
                  <a:lnTo>
                    <a:pt x="88392" y="223774"/>
                  </a:lnTo>
                  <a:lnTo>
                    <a:pt x="86995" y="222377"/>
                  </a:lnTo>
                  <a:lnTo>
                    <a:pt x="86995" y="209931"/>
                  </a:lnTo>
                  <a:lnTo>
                    <a:pt x="93510" y="178790"/>
                  </a:lnTo>
                  <a:lnTo>
                    <a:pt x="111290" y="153365"/>
                  </a:lnTo>
                  <a:lnTo>
                    <a:pt x="137617" y="136207"/>
                  </a:lnTo>
                  <a:lnTo>
                    <a:pt x="169799" y="129921"/>
                  </a:lnTo>
                  <a:lnTo>
                    <a:pt x="178054" y="129921"/>
                  </a:lnTo>
                  <a:lnTo>
                    <a:pt x="186309" y="131191"/>
                  </a:lnTo>
                  <a:lnTo>
                    <a:pt x="194564" y="133985"/>
                  </a:lnTo>
                  <a:lnTo>
                    <a:pt x="198755" y="133985"/>
                  </a:lnTo>
                  <a:lnTo>
                    <a:pt x="198755" y="135382"/>
                  </a:lnTo>
                  <a:lnTo>
                    <a:pt x="200152" y="135382"/>
                  </a:lnTo>
                  <a:lnTo>
                    <a:pt x="200152" y="133985"/>
                  </a:lnTo>
                  <a:lnTo>
                    <a:pt x="205613" y="133985"/>
                  </a:lnTo>
                  <a:lnTo>
                    <a:pt x="207010" y="132588"/>
                  </a:lnTo>
                  <a:lnTo>
                    <a:pt x="208407" y="132588"/>
                  </a:lnTo>
                  <a:lnTo>
                    <a:pt x="208407" y="131191"/>
                  </a:lnTo>
                  <a:lnTo>
                    <a:pt x="209804" y="131191"/>
                  </a:lnTo>
                  <a:lnTo>
                    <a:pt x="211201" y="129921"/>
                  </a:lnTo>
                  <a:lnTo>
                    <a:pt x="212598" y="128524"/>
                  </a:lnTo>
                  <a:lnTo>
                    <a:pt x="212598" y="127127"/>
                  </a:lnTo>
                  <a:lnTo>
                    <a:pt x="213995" y="127127"/>
                  </a:lnTo>
                  <a:lnTo>
                    <a:pt x="213995" y="124333"/>
                  </a:lnTo>
                  <a:lnTo>
                    <a:pt x="215265" y="124333"/>
                  </a:lnTo>
                  <a:lnTo>
                    <a:pt x="215265" y="121539"/>
                  </a:lnTo>
                  <a:lnTo>
                    <a:pt x="253238" y="58204"/>
                  </a:lnTo>
                  <a:lnTo>
                    <a:pt x="324358" y="33147"/>
                  </a:lnTo>
                  <a:lnTo>
                    <a:pt x="367207" y="41643"/>
                  </a:lnTo>
                  <a:lnTo>
                    <a:pt x="402297" y="64770"/>
                  </a:lnTo>
                  <a:lnTo>
                    <a:pt x="426008" y="99060"/>
                  </a:lnTo>
                  <a:lnTo>
                    <a:pt x="434721" y="140970"/>
                  </a:lnTo>
                  <a:lnTo>
                    <a:pt x="434721" y="150622"/>
                  </a:lnTo>
                  <a:lnTo>
                    <a:pt x="436118" y="152019"/>
                  </a:lnTo>
                  <a:lnTo>
                    <a:pt x="436118" y="154686"/>
                  </a:lnTo>
                  <a:lnTo>
                    <a:pt x="437515" y="154686"/>
                  </a:lnTo>
                  <a:lnTo>
                    <a:pt x="437515" y="157480"/>
                  </a:lnTo>
                  <a:lnTo>
                    <a:pt x="438912" y="157480"/>
                  </a:lnTo>
                  <a:lnTo>
                    <a:pt x="438912" y="158877"/>
                  </a:lnTo>
                  <a:lnTo>
                    <a:pt x="440309" y="158877"/>
                  </a:lnTo>
                  <a:lnTo>
                    <a:pt x="440309" y="160274"/>
                  </a:lnTo>
                  <a:lnTo>
                    <a:pt x="441706" y="160274"/>
                  </a:lnTo>
                  <a:lnTo>
                    <a:pt x="441706" y="161671"/>
                  </a:lnTo>
                  <a:lnTo>
                    <a:pt x="444373" y="161671"/>
                  </a:lnTo>
                  <a:lnTo>
                    <a:pt x="444373" y="163068"/>
                  </a:lnTo>
                  <a:lnTo>
                    <a:pt x="447167" y="163068"/>
                  </a:lnTo>
                  <a:lnTo>
                    <a:pt x="448564" y="164338"/>
                  </a:lnTo>
                  <a:lnTo>
                    <a:pt x="456819" y="164338"/>
                  </a:lnTo>
                  <a:lnTo>
                    <a:pt x="459613" y="163068"/>
                  </a:lnTo>
                  <a:lnTo>
                    <a:pt x="462407" y="163068"/>
                  </a:lnTo>
                  <a:lnTo>
                    <a:pt x="497357" y="169341"/>
                  </a:lnTo>
                  <a:lnTo>
                    <a:pt x="525856" y="186347"/>
                  </a:lnTo>
                  <a:lnTo>
                    <a:pt x="545033" y="211404"/>
                  </a:lnTo>
                  <a:lnTo>
                    <a:pt x="552069" y="241808"/>
                  </a:lnTo>
                  <a:lnTo>
                    <a:pt x="548830" y="262077"/>
                  </a:lnTo>
                  <a:lnTo>
                    <a:pt x="525322" y="296964"/>
                  </a:lnTo>
                  <a:lnTo>
                    <a:pt x="476694" y="321906"/>
                  </a:lnTo>
                  <a:lnTo>
                    <a:pt x="403517" y="340525"/>
                  </a:lnTo>
                  <a:lnTo>
                    <a:pt x="358902" y="346710"/>
                  </a:lnTo>
                  <a:lnTo>
                    <a:pt x="352247" y="348970"/>
                  </a:lnTo>
                  <a:lnTo>
                    <a:pt x="347129" y="353288"/>
                  </a:lnTo>
                  <a:lnTo>
                    <a:pt x="344093" y="359181"/>
                  </a:lnTo>
                  <a:lnTo>
                    <a:pt x="343763" y="364350"/>
                  </a:lnTo>
                  <a:lnTo>
                    <a:pt x="343674" y="366268"/>
                  </a:lnTo>
                  <a:lnTo>
                    <a:pt x="345059" y="374396"/>
                  </a:lnTo>
                  <a:lnTo>
                    <a:pt x="351917" y="379857"/>
                  </a:lnTo>
                  <a:lnTo>
                    <a:pt x="362966" y="379857"/>
                  </a:lnTo>
                  <a:lnTo>
                    <a:pt x="409689" y="373418"/>
                  </a:lnTo>
                  <a:lnTo>
                    <a:pt x="450977" y="364350"/>
                  </a:lnTo>
                  <a:lnTo>
                    <a:pt x="487578" y="352704"/>
                  </a:lnTo>
                  <a:lnTo>
                    <a:pt x="520319" y="338455"/>
                  </a:lnTo>
                  <a:lnTo>
                    <a:pt x="523113" y="338455"/>
                  </a:lnTo>
                  <a:lnTo>
                    <a:pt x="549097" y="320840"/>
                  </a:lnTo>
                  <a:lnTo>
                    <a:pt x="568642" y="297903"/>
                  </a:lnTo>
                  <a:lnTo>
                    <a:pt x="580936" y="271081"/>
                  </a:lnTo>
                  <a:lnTo>
                    <a:pt x="585216" y="241808"/>
                  </a:lnTo>
                  <a:close/>
                </a:path>
              </a:pathLst>
            </a:custGeom>
            <a:solidFill>
              <a:srgbClr val="FD78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792473" y="5220462"/>
              <a:ext cx="899160" cy="901065"/>
            </a:xfrm>
            <a:custGeom>
              <a:avLst/>
              <a:gdLst/>
              <a:ahLst/>
              <a:cxnLst/>
              <a:rect l="l" t="t" r="r" b="b"/>
              <a:pathLst>
                <a:path w="899160" h="901064">
                  <a:moveTo>
                    <a:pt x="0" y="450341"/>
                  </a:moveTo>
                  <a:lnTo>
                    <a:pt x="2638" y="401281"/>
                  </a:lnTo>
                  <a:lnTo>
                    <a:pt x="10369" y="353748"/>
                  </a:lnTo>
                  <a:lnTo>
                    <a:pt x="22920" y="308018"/>
                  </a:lnTo>
                  <a:lnTo>
                    <a:pt x="40016" y="264367"/>
                  </a:lnTo>
                  <a:lnTo>
                    <a:pt x="61383" y="223068"/>
                  </a:lnTo>
                  <a:lnTo>
                    <a:pt x="86746" y="184397"/>
                  </a:lnTo>
                  <a:lnTo>
                    <a:pt x="115830" y="148630"/>
                  </a:lnTo>
                  <a:lnTo>
                    <a:pt x="148363" y="116040"/>
                  </a:lnTo>
                  <a:lnTo>
                    <a:pt x="184068" y="86904"/>
                  </a:lnTo>
                  <a:lnTo>
                    <a:pt x="222673" y="61496"/>
                  </a:lnTo>
                  <a:lnTo>
                    <a:pt x="263902" y="40090"/>
                  </a:lnTo>
                  <a:lnTo>
                    <a:pt x="307482" y="22963"/>
                  </a:lnTo>
                  <a:lnTo>
                    <a:pt x="353137" y="10389"/>
                  </a:lnTo>
                  <a:lnTo>
                    <a:pt x="400595" y="2643"/>
                  </a:lnTo>
                  <a:lnTo>
                    <a:pt x="449579" y="0"/>
                  </a:lnTo>
                  <a:lnTo>
                    <a:pt x="498564" y="2643"/>
                  </a:lnTo>
                  <a:lnTo>
                    <a:pt x="546022" y="10389"/>
                  </a:lnTo>
                  <a:lnTo>
                    <a:pt x="591677" y="22963"/>
                  </a:lnTo>
                  <a:lnTo>
                    <a:pt x="635257" y="40090"/>
                  </a:lnTo>
                  <a:lnTo>
                    <a:pt x="676486" y="61496"/>
                  </a:lnTo>
                  <a:lnTo>
                    <a:pt x="715091" y="86904"/>
                  </a:lnTo>
                  <a:lnTo>
                    <a:pt x="750796" y="116040"/>
                  </a:lnTo>
                  <a:lnTo>
                    <a:pt x="783329" y="148630"/>
                  </a:lnTo>
                  <a:lnTo>
                    <a:pt x="812413" y="184397"/>
                  </a:lnTo>
                  <a:lnTo>
                    <a:pt x="837776" y="223068"/>
                  </a:lnTo>
                  <a:lnTo>
                    <a:pt x="859143" y="264367"/>
                  </a:lnTo>
                  <a:lnTo>
                    <a:pt x="876239" y="308018"/>
                  </a:lnTo>
                  <a:lnTo>
                    <a:pt x="888790" y="353748"/>
                  </a:lnTo>
                  <a:lnTo>
                    <a:pt x="896521" y="401281"/>
                  </a:lnTo>
                  <a:lnTo>
                    <a:pt x="899160" y="450341"/>
                  </a:lnTo>
                  <a:lnTo>
                    <a:pt x="896521" y="499411"/>
                  </a:lnTo>
                  <a:lnTo>
                    <a:pt x="888790" y="546950"/>
                  </a:lnTo>
                  <a:lnTo>
                    <a:pt x="876239" y="592684"/>
                  </a:lnTo>
                  <a:lnTo>
                    <a:pt x="859143" y="636338"/>
                  </a:lnTo>
                  <a:lnTo>
                    <a:pt x="837776" y="677638"/>
                  </a:lnTo>
                  <a:lnTo>
                    <a:pt x="812413" y="716308"/>
                  </a:lnTo>
                  <a:lnTo>
                    <a:pt x="783329" y="752073"/>
                  </a:lnTo>
                  <a:lnTo>
                    <a:pt x="750796" y="784660"/>
                  </a:lnTo>
                  <a:lnTo>
                    <a:pt x="715091" y="813794"/>
                  </a:lnTo>
                  <a:lnTo>
                    <a:pt x="676486" y="839199"/>
                  </a:lnTo>
                  <a:lnTo>
                    <a:pt x="635257" y="860601"/>
                  </a:lnTo>
                  <a:lnTo>
                    <a:pt x="591677" y="877725"/>
                  </a:lnTo>
                  <a:lnTo>
                    <a:pt x="546022" y="890296"/>
                  </a:lnTo>
                  <a:lnTo>
                    <a:pt x="498564" y="898041"/>
                  </a:lnTo>
                  <a:lnTo>
                    <a:pt x="449579" y="900683"/>
                  </a:lnTo>
                  <a:lnTo>
                    <a:pt x="400595" y="898041"/>
                  </a:lnTo>
                  <a:lnTo>
                    <a:pt x="353137" y="890296"/>
                  </a:lnTo>
                  <a:lnTo>
                    <a:pt x="307482" y="877725"/>
                  </a:lnTo>
                  <a:lnTo>
                    <a:pt x="263902" y="860601"/>
                  </a:lnTo>
                  <a:lnTo>
                    <a:pt x="222673" y="839199"/>
                  </a:lnTo>
                  <a:lnTo>
                    <a:pt x="184068" y="813794"/>
                  </a:lnTo>
                  <a:lnTo>
                    <a:pt x="148363" y="784660"/>
                  </a:lnTo>
                  <a:lnTo>
                    <a:pt x="115830" y="752073"/>
                  </a:lnTo>
                  <a:lnTo>
                    <a:pt x="86746" y="716308"/>
                  </a:lnTo>
                  <a:lnTo>
                    <a:pt x="61383" y="677638"/>
                  </a:lnTo>
                  <a:lnTo>
                    <a:pt x="40016" y="636338"/>
                  </a:lnTo>
                  <a:lnTo>
                    <a:pt x="22920" y="592684"/>
                  </a:lnTo>
                  <a:lnTo>
                    <a:pt x="10369" y="546950"/>
                  </a:lnTo>
                  <a:lnTo>
                    <a:pt x="2638" y="499411"/>
                  </a:lnTo>
                  <a:lnTo>
                    <a:pt x="0" y="450341"/>
                  </a:lnTo>
                  <a:close/>
                </a:path>
              </a:pathLst>
            </a:custGeom>
            <a:ln w="38100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948683" y="5426963"/>
              <a:ext cx="584200" cy="518159"/>
            </a:xfrm>
            <a:custGeom>
              <a:avLst/>
              <a:gdLst/>
              <a:ahLst/>
              <a:cxnLst/>
              <a:rect l="l" t="t" r="r" b="b"/>
              <a:pathLst>
                <a:path w="584200" h="518160">
                  <a:moveTo>
                    <a:pt x="24129" y="358457"/>
                  </a:moveTo>
                  <a:lnTo>
                    <a:pt x="4063" y="358457"/>
                  </a:lnTo>
                  <a:lnTo>
                    <a:pt x="0" y="365556"/>
                  </a:lnTo>
                  <a:lnTo>
                    <a:pt x="0" y="511060"/>
                  </a:lnTo>
                  <a:lnTo>
                    <a:pt x="4063" y="511060"/>
                  </a:lnTo>
                  <a:lnTo>
                    <a:pt x="4063" y="514616"/>
                  </a:lnTo>
                  <a:lnTo>
                    <a:pt x="8000" y="514616"/>
                  </a:lnTo>
                  <a:lnTo>
                    <a:pt x="8000" y="518160"/>
                  </a:lnTo>
                  <a:lnTo>
                    <a:pt x="173100" y="518160"/>
                  </a:lnTo>
                  <a:lnTo>
                    <a:pt x="181101" y="511060"/>
                  </a:lnTo>
                  <a:lnTo>
                    <a:pt x="181101" y="503961"/>
                  </a:lnTo>
                  <a:lnTo>
                    <a:pt x="179663" y="498194"/>
                  </a:lnTo>
                  <a:lnTo>
                    <a:pt x="175593" y="492428"/>
                  </a:lnTo>
                  <a:lnTo>
                    <a:pt x="169261" y="487993"/>
                  </a:lnTo>
                  <a:lnTo>
                    <a:pt x="161036" y="486219"/>
                  </a:lnTo>
                  <a:lnTo>
                    <a:pt x="56387" y="486219"/>
                  </a:lnTo>
                  <a:lnTo>
                    <a:pt x="76898" y="468477"/>
                  </a:lnTo>
                  <a:lnTo>
                    <a:pt x="32257" y="468477"/>
                  </a:lnTo>
                  <a:lnTo>
                    <a:pt x="32257" y="365556"/>
                  </a:lnTo>
                  <a:lnTo>
                    <a:pt x="24129" y="358457"/>
                  </a:lnTo>
                  <a:close/>
                </a:path>
                <a:path w="584200" h="518160">
                  <a:moveTo>
                    <a:pt x="261619" y="276821"/>
                  </a:moveTo>
                  <a:lnTo>
                    <a:pt x="253618" y="276821"/>
                  </a:lnTo>
                  <a:lnTo>
                    <a:pt x="245490" y="280377"/>
                  </a:lnTo>
                  <a:lnTo>
                    <a:pt x="32257" y="468477"/>
                  </a:lnTo>
                  <a:lnTo>
                    <a:pt x="76898" y="468477"/>
                  </a:lnTo>
                  <a:lnTo>
                    <a:pt x="269748" y="301663"/>
                  </a:lnTo>
                  <a:lnTo>
                    <a:pt x="273685" y="294563"/>
                  </a:lnTo>
                  <a:lnTo>
                    <a:pt x="273685" y="287477"/>
                  </a:lnTo>
                  <a:lnTo>
                    <a:pt x="269748" y="280377"/>
                  </a:lnTo>
                  <a:lnTo>
                    <a:pt x="261619" y="276821"/>
                  </a:lnTo>
                  <a:close/>
                </a:path>
                <a:path w="584200" h="518160">
                  <a:moveTo>
                    <a:pt x="354202" y="422338"/>
                  </a:moveTo>
                  <a:lnTo>
                    <a:pt x="229488" y="422338"/>
                  </a:lnTo>
                  <a:lnTo>
                    <a:pt x="221361" y="429437"/>
                  </a:lnTo>
                  <a:lnTo>
                    <a:pt x="221361" y="447179"/>
                  </a:lnTo>
                  <a:lnTo>
                    <a:pt x="229488" y="450723"/>
                  </a:lnTo>
                  <a:lnTo>
                    <a:pt x="354202" y="450723"/>
                  </a:lnTo>
                  <a:lnTo>
                    <a:pt x="362330" y="447179"/>
                  </a:lnTo>
                  <a:lnTo>
                    <a:pt x="362330" y="429437"/>
                  </a:lnTo>
                  <a:lnTo>
                    <a:pt x="354202" y="422338"/>
                  </a:lnTo>
                  <a:close/>
                </a:path>
                <a:path w="584200" h="518160">
                  <a:moveTo>
                    <a:pt x="503174" y="326517"/>
                  </a:moveTo>
                  <a:lnTo>
                    <a:pt x="487044" y="326517"/>
                  </a:lnTo>
                  <a:lnTo>
                    <a:pt x="479043" y="333603"/>
                  </a:lnTo>
                  <a:lnTo>
                    <a:pt x="479043" y="422338"/>
                  </a:lnTo>
                  <a:lnTo>
                    <a:pt x="374395" y="422338"/>
                  </a:lnTo>
                  <a:lnTo>
                    <a:pt x="366267" y="429437"/>
                  </a:lnTo>
                  <a:lnTo>
                    <a:pt x="366267" y="447179"/>
                  </a:lnTo>
                  <a:lnTo>
                    <a:pt x="374395" y="450723"/>
                  </a:lnTo>
                  <a:lnTo>
                    <a:pt x="503174" y="450723"/>
                  </a:lnTo>
                  <a:lnTo>
                    <a:pt x="511175" y="447179"/>
                  </a:lnTo>
                  <a:lnTo>
                    <a:pt x="511175" y="333603"/>
                  </a:lnTo>
                  <a:lnTo>
                    <a:pt x="503174" y="326517"/>
                  </a:lnTo>
                  <a:close/>
                </a:path>
                <a:path w="584200" h="518160">
                  <a:moveTo>
                    <a:pt x="209295" y="67437"/>
                  </a:moveTo>
                  <a:lnTo>
                    <a:pt x="80517" y="67437"/>
                  </a:lnTo>
                  <a:lnTo>
                    <a:pt x="72516" y="74549"/>
                  </a:lnTo>
                  <a:lnTo>
                    <a:pt x="72516" y="177457"/>
                  </a:lnTo>
                  <a:lnTo>
                    <a:pt x="73955" y="183218"/>
                  </a:lnTo>
                  <a:lnTo>
                    <a:pt x="78025" y="188985"/>
                  </a:lnTo>
                  <a:lnTo>
                    <a:pt x="84357" y="193423"/>
                  </a:lnTo>
                  <a:lnTo>
                    <a:pt x="92582" y="195199"/>
                  </a:lnTo>
                  <a:lnTo>
                    <a:pt x="84357" y="196474"/>
                  </a:lnTo>
                  <a:lnTo>
                    <a:pt x="78025" y="200078"/>
                  </a:lnTo>
                  <a:lnTo>
                    <a:pt x="73955" y="205678"/>
                  </a:lnTo>
                  <a:lnTo>
                    <a:pt x="72516" y="212940"/>
                  </a:lnTo>
                  <a:lnTo>
                    <a:pt x="72516" y="315861"/>
                  </a:lnTo>
                  <a:lnTo>
                    <a:pt x="80517" y="322961"/>
                  </a:lnTo>
                  <a:lnTo>
                    <a:pt x="100583" y="322961"/>
                  </a:lnTo>
                  <a:lnTo>
                    <a:pt x="108712" y="315861"/>
                  </a:lnTo>
                  <a:lnTo>
                    <a:pt x="108712" y="202298"/>
                  </a:lnTo>
                  <a:lnTo>
                    <a:pt x="100583" y="195199"/>
                  </a:lnTo>
                  <a:lnTo>
                    <a:pt x="108712" y="184543"/>
                  </a:lnTo>
                  <a:lnTo>
                    <a:pt x="108712" y="95885"/>
                  </a:lnTo>
                  <a:lnTo>
                    <a:pt x="209295" y="95885"/>
                  </a:lnTo>
                  <a:lnTo>
                    <a:pt x="217424" y="88773"/>
                  </a:lnTo>
                  <a:lnTo>
                    <a:pt x="217424" y="74549"/>
                  </a:lnTo>
                  <a:lnTo>
                    <a:pt x="209295" y="67437"/>
                  </a:lnTo>
                  <a:close/>
                </a:path>
                <a:path w="584200" h="518160">
                  <a:moveTo>
                    <a:pt x="503174" y="195199"/>
                  </a:moveTo>
                  <a:lnTo>
                    <a:pt x="487044" y="195199"/>
                  </a:lnTo>
                  <a:lnTo>
                    <a:pt x="479043" y="202298"/>
                  </a:lnTo>
                  <a:lnTo>
                    <a:pt x="479043" y="315861"/>
                  </a:lnTo>
                  <a:lnTo>
                    <a:pt x="487044" y="322961"/>
                  </a:lnTo>
                  <a:lnTo>
                    <a:pt x="503174" y="322961"/>
                  </a:lnTo>
                  <a:lnTo>
                    <a:pt x="511175" y="315861"/>
                  </a:lnTo>
                  <a:lnTo>
                    <a:pt x="511175" y="202298"/>
                  </a:lnTo>
                  <a:lnTo>
                    <a:pt x="503174" y="195199"/>
                  </a:lnTo>
                  <a:close/>
                </a:path>
                <a:path w="584200" h="518160">
                  <a:moveTo>
                    <a:pt x="567563" y="0"/>
                  </a:moveTo>
                  <a:lnTo>
                    <a:pt x="410590" y="0"/>
                  </a:lnTo>
                  <a:lnTo>
                    <a:pt x="406526" y="7112"/>
                  </a:lnTo>
                  <a:lnTo>
                    <a:pt x="406526" y="24892"/>
                  </a:lnTo>
                  <a:lnTo>
                    <a:pt x="410590" y="28448"/>
                  </a:lnTo>
                  <a:lnTo>
                    <a:pt x="527303" y="28448"/>
                  </a:lnTo>
                  <a:lnTo>
                    <a:pt x="318007" y="216496"/>
                  </a:lnTo>
                  <a:lnTo>
                    <a:pt x="313507" y="222314"/>
                  </a:lnTo>
                  <a:lnTo>
                    <a:pt x="312007" y="228468"/>
                  </a:lnTo>
                  <a:lnTo>
                    <a:pt x="313507" y="233958"/>
                  </a:lnTo>
                  <a:lnTo>
                    <a:pt x="318007" y="237782"/>
                  </a:lnTo>
                  <a:lnTo>
                    <a:pt x="318007" y="241338"/>
                  </a:lnTo>
                  <a:lnTo>
                    <a:pt x="338200" y="241338"/>
                  </a:lnTo>
                  <a:lnTo>
                    <a:pt x="551433" y="49657"/>
                  </a:lnTo>
                  <a:lnTo>
                    <a:pt x="583691" y="49657"/>
                  </a:lnTo>
                  <a:lnTo>
                    <a:pt x="583691" y="10668"/>
                  </a:lnTo>
                  <a:lnTo>
                    <a:pt x="579627" y="10668"/>
                  </a:lnTo>
                  <a:lnTo>
                    <a:pt x="579627" y="3556"/>
                  </a:lnTo>
                  <a:lnTo>
                    <a:pt x="567563" y="3556"/>
                  </a:lnTo>
                  <a:lnTo>
                    <a:pt x="567563" y="0"/>
                  </a:lnTo>
                  <a:close/>
                </a:path>
                <a:path w="584200" h="518160">
                  <a:moveTo>
                    <a:pt x="583691" y="49657"/>
                  </a:moveTo>
                  <a:lnTo>
                    <a:pt x="551433" y="49657"/>
                  </a:lnTo>
                  <a:lnTo>
                    <a:pt x="551433" y="152654"/>
                  </a:lnTo>
                  <a:lnTo>
                    <a:pt x="559562" y="159766"/>
                  </a:lnTo>
                  <a:lnTo>
                    <a:pt x="575690" y="159766"/>
                  </a:lnTo>
                  <a:lnTo>
                    <a:pt x="583691" y="152654"/>
                  </a:lnTo>
                  <a:lnTo>
                    <a:pt x="583691" y="49657"/>
                  </a:lnTo>
                  <a:close/>
                </a:path>
                <a:path w="584200" h="518160">
                  <a:moveTo>
                    <a:pt x="354202" y="67437"/>
                  </a:moveTo>
                  <a:lnTo>
                    <a:pt x="229488" y="67437"/>
                  </a:lnTo>
                  <a:lnTo>
                    <a:pt x="221361" y="74549"/>
                  </a:lnTo>
                  <a:lnTo>
                    <a:pt x="221361" y="88773"/>
                  </a:lnTo>
                  <a:lnTo>
                    <a:pt x="229488" y="95885"/>
                  </a:lnTo>
                  <a:lnTo>
                    <a:pt x="354202" y="95885"/>
                  </a:lnTo>
                  <a:lnTo>
                    <a:pt x="362330" y="88773"/>
                  </a:lnTo>
                  <a:lnTo>
                    <a:pt x="362330" y="74549"/>
                  </a:lnTo>
                  <a:lnTo>
                    <a:pt x="354202" y="67437"/>
                  </a:lnTo>
                  <a:close/>
                </a:path>
              </a:pathLst>
            </a:custGeom>
            <a:solidFill>
              <a:srgbClr val="54D1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183374" y="5220462"/>
              <a:ext cx="899160" cy="901065"/>
            </a:xfrm>
            <a:custGeom>
              <a:avLst/>
              <a:gdLst/>
              <a:ahLst/>
              <a:cxnLst/>
              <a:rect l="l" t="t" r="r" b="b"/>
              <a:pathLst>
                <a:path w="899159" h="901064">
                  <a:moveTo>
                    <a:pt x="0" y="450341"/>
                  </a:moveTo>
                  <a:lnTo>
                    <a:pt x="2638" y="401281"/>
                  </a:lnTo>
                  <a:lnTo>
                    <a:pt x="10369" y="353748"/>
                  </a:lnTo>
                  <a:lnTo>
                    <a:pt x="22920" y="308018"/>
                  </a:lnTo>
                  <a:lnTo>
                    <a:pt x="40016" y="264367"/>
                  </a:lnTo>
                  <a:lnTo>
                    <a:pt x="61383" y="223068"/>
                  </a:lnTo>
                  <a:lnTo>
                    <a:pt x="86746" y="184397"/>
                  </a:lnTo>
                  <a:lnTo>
                    <a:pt x="115830" y="148630"/>
                  </a:lnTo>
                  <a:lnTo>
                    <a:pt x="148363" y="116040"/>
                  </a:lnTo>
                  <a:lnTo>
                    <a:pt x="184068" y="86904"/>
                  </a:lnTo>
                  <a:lnTo>
                    <a:pt x="222673" y="61496"/>
                  </a:lnTo>
                  <a:lnTo>
                    <a:pt x="263902" y="40090"/>
                  </a:lnTo>
                  <a:lnTo>
                    <a:pt x="307482" y="22963"/>
                  </a:lnTo>
                  <a:lnTo>
                    <a:pt x="353137" y="10389"/>
                  </a:lnTo>
                  <a:lnTo>
                    <a:pt x="400595" y="2643"/>
                  </a:lnTo>
                  <a:lnTo>
                    <a:pt x="449579" y="0"/>
                  </a:lnTo>
                  <a:lnTo>
                    <a:pt x="498564" y="2643"/>
                  </a:lnTo>
                  <a:lnTo>
                    <a:pt x="546022" y="10389"/>
                  </a:lnTo>
                  <a:lnTo>
                    <a:pt x="591677" y="22963"/>
                  </a:lnTo>
                  <a:lnTo>
                    <a:pt x="635257" y="40090"/>
                  </a:lnTo>
                  <a:lnTo>
                    <a:pt x="676486" y="61496"/>
                  </a:lnTo>
                  <a:lnTo>
                    <a:pt x="715091" y="86904"/>
                  </a:lnTo>
                  <a:lnTo>
                    <a:pt x="750796" y="116040"/>
                  </a:lnTo>
                  <a:lnTo>
                    <a:pt x="783329" y="148630"/>
                  </a:lnTo>
                  <a:lnTo>
                    <a:pt x="812413" y="184397"/>
                  </a:lnTo>
                  <a:lnTo>
                    <a:pt x="837776" y="223068"/>
                  </a:lnTo>
                  <a:lnTo>
                    <a:pt x="859143" y="264367"/>
                  </a:lnTo>
                  <a:lnTo>
                    <a:pt x="876239" y="308018"/>
                  </a:lnTo>
                  <a:lnTo>
                    <a:pt x="888790" y="353748"/>
                  </a:lnTo>
                  <a:lnTo>
                    <a:pt x="896521" y="401281"/>
                  </a:lnTo>
                  <a:lnTo>
                    <a:pt x="899159" y="450341"/>
                  </a:lnTo>
                  <a:lnTo>
                    <a:pt x="896521" y="499411"/>
                  </a:lnTo>
                  <a:lnTo>
                    <a:pt x="888790" y="546950"/>
                  </a:lnTo>
                  <a:lnTo>
                    <a:pt x="876239" y="592684"/>
                  </a:lnTo>
                  <a:lnTo>
                    <a:pt x="859143" y="636338"/>
                  </a:lnTo>
                  <a:lnTo>
                    <a:pt x="837776" y="677638"/>
                  </a:lnTo>
                  <a:lnTo>
                    <a:pt x="812413" y="716308"/>
                  </a:lnTo>
                  <a:lnTo>
                    <a:pt x="783329" y="752073"/>
                  </a:lnTo>
                  <a:lnTo>
                    <a:pt x="750796" y="784660"/>
                  </a:lnTo>
                  <a:lnTo>
                    <a:pt x="715091" y="813794"/>
                  </a:lnTo>
                  <a:lnTo>
                    <a:pt x="676486" y="839199"/>
                  </a:lnTo>
                  <a:lnTo>
                    <a:pt x="635257" y="860601"/>
                  </a:lnTo>
                  <a:lnTo>
                    <a:pt x="591677" y="877725"/>
                  </a:lnTo>
                  <a:lnTo>
                    <a:pt x="546022" y="890296"/>
                  </a:lnTo>
                  <a:lnTo>
                    <a:pt x="498564" y="898041"/>
                  </a:lnTo>
                  <a:lnTo>
                    <a:pt x="449579" y="900683"/>
                  </a:lnTo>
                  <a:lnTo>
                    <a:pt x="400595" y="898041"/>
                  </a:lnTo>
                  <a:lnTo>
                    <a:pt x="353137" y="890296"/>
                  </a:lnTo>
                  <a:lnTo>
                    <a:pt x="307482" y="877725"/>
                  </a:lnTo>
                  <a:lnTo>
                    <a:pt x="263902" y="860601"/>
                  </a:lnTo>
                  <a:lnTo>
                    <a:pt x="222673" y="839199"/>
                  </a:lnTo>
                  <a:lnTo>
                    <a:pt x="184068" y="813794"/>
                  </a:lnTo>
                  <a:lnTo>
                    <a:pt x="148363" y="784660"/>
                  </a:lnTo>
                  <a:lnTo>
                    <a:pt x="115830" y="752073"/>
                  </a:lnTo>
                  <a:lnTo>
                    <a:pt x="86746" y="716308"/>
                  </a:lnTo>
                  <a:lnTo>
                    <a:pt x="61383" y="677638"/>
                  </a:lnTo>
                  <a:lnTo>
                    <a:pt x="40016" y="636338"/>
                  </a:lnTo>
                  <a:lnTo>
                    <a:pt x="22920" y="592684"/>
                  </a:lnTo>
                  <a:lnTo>
                    <a:pt x="10369" y="546950"/>
                  </a:lnTo>
                  <a:lnTo>
                    <a:pt x="2638" y="499411"/>
                  </a:lnTo>
                  <a:lnTo>
                    <a:pt x="0" y="450341"/>
                  </a:lnTo>
                  <a:close/>
                </a:path>
              </a:pathLst>
            </a:custGeom>
            <a:ln w="38100">
              <a:solidFill>
                <a:srgbClr val="E0A2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398257" y="5410962"/>
              <a:ext cx="487680" cy="502920"/>
            </a:xfrm>
            <a:custGeom>
              <a:avLst/>
              <a:gdLst/>
              <a:ahLst/>
              <a:cxnLst/>
              <a:rect l="l" t="t" r="r" b="b"/>
              <a:pathLst>
                <a:path w="487679" h="502920">
                  <a:moveTo>
                    <a:pt x="67056" y="77724"/>
                  </a:moveTo>
                  <a:lnTo>
                    <a:pt x="109597" y="111656"/>
                  </a:lnTo>
                  <a:lnTo>
                    <a:pt x="166669" y="124217"/>
                  </a:lnTo>
                  <a:lnTo>
                    <a:pt x="220323" y="129083"/>
                  </a:lnTo>
                  <a:lnTo>
                    <a:pt x="247269" y="129540"/>
                  </a:lnTo>
                  <a:lnTo>
                    <a:pt x="270315" y="129182"/>
                  </a:lnTo>
                  <a:lnTo>
                    <a:pt x="316313" y="125753"/>
                  </a:lnTo>
                  <a:lnTo>
                    <a:pt x="372856" y="115435"/>
                  </a:lnTo>
                  <a:lnTo>
                    <a:pt x="417655" y="95178"/>
                  </a:lnTo>
                  <a:lnTo>
                    <a:pt x="426720" y="82931"/>
                  </a:lnTo>
                </a:path>
                <a:path w="487679" h="502920">
                  <a:moveTo>
                    <a:pt x="377951" y="249935"/>
                  </a:moveTo>
                  <a:lnTo>
                    <a:pt x="374370" y="307244"/>
                  </a:lnTo>
                  <a:lnTo>
                    <a:pt x="364169" y="359851"/>
                  </a:lnTo>
                  <a:lnTo>
                    <a:pt x="348160" y="406258"/>
                  </a:lnTo>
                  <a:lnTo>
                    <a:pt x="327157" y="444964"/>
                  </a:lnTo>
                  <a:lnTo>
                    <a:pt x="301974" y="474468"/>
                  </a:lnTo>
                  <a:lnTo>
                    <a:pt x="242316" y="499872"/>
                  </a:lnTo>
                  <a:lnTo>
                    <a:pt x="211209" y="493271"/>
                  </a:lnTo>
                  <a:lnTo>
                    <a:pt x="157474" y="444964"/>
                  </a:lnTo>
                  <a:lnTo>
                    <a:pt x="136471" y="406258"/>
                  </a:lnTo>
                  <a:lnTo>
                    <a:pt x="120462" y="359851"/>
                  </a:lnTo>
                  <a:lnTo>
                    <a:pt x="110261" y="307244"/>
                  </a:lnTo>
                  <a:lnTo>
                    <a:pt x="106680" y="249935"/>
                  </a:lnTo>
                  <a:lnTo>
                    <a:pt x="110261" y="192623"/>
                  </a:lnTo>
                  <a:lnTo>
                    <a:pt x="120462" y="140014"/>
                  </a:lnTo>
                  <a:lnTo>
                    <a:pt x="136471" y="93608"/>
                  </a:lnTo>
                  <a:lnTo>
                    <a:pt x="157474" y="54903"/>
                  </a:lnTo>
                  <a:lnTo>
                    <a:pt x="182657" y="25401"/>
                  </a:lnTo>
                  <a:lnTo>
                    <a:pt x="242316" y="0"/>
                  </a:lnTo>
                  <a:lnTo>
                    <a:pt x="273422" y="6600"/>
                  </a:lnTo>
                  <a:lnTo>
                    <a:pt x="327157" y="54903"/>
                  </a:lnTo>
                  <a:lnTo>
                    <a:pt x="348160" y="93608"/>
                  </a:lnTo>
                  <a:lnTo>
                    <a:pt x="364169" y="140014"/>
                  </a:lnTo>
                  <a:lnTo>
                    <a:pt x="374370" y="192623"/>
                  </a:lnTo>
                  <a:lnTo>
                    <a:pt x="377951" y="249935"/>
                  </a:lnTo>
                  <a:close/>
                </a:path>
                <a:path w="487679" h="502920">
                  <a:moveTo>
                    <a:pt x="0" y="249935"/>
                  </a:moveTo>
                  <a:lnTo>
                    <a:pt x="487680" y="249935"/>
                  </a:lnTo>
                </a:path>
                <a:path w="487679" h="502920">
                  <a:moveTo>
                    <a:pt x="64008" y="417207"/>
                  </a:moveTo>
                  <a:lnTo>
                    <a:pt x="112121" y="388488"/>
                  </a:lnTo>
                  <a:lnTo>
                    <a:pt x="166066" y="377932"/>
                  </a:lnTo>
                  <a:lnTo>
                    <a:pt x="216481" y="373770"/>
                  </a:lnTo>
                  <a:lnTo>
                    <a:pt x="241808" y="373392"/>
                  </a:lnTo>
                  <a:lnTo>
                    <a:pt x="265729" y="373734"/>
                  </a:lnTo>
                  <a:lnTo>
                    <a:pt x="289639" y="375081"/>
                  </a:lnTo>
                  <a:lnTo>
                    <a:pt x="313477" y="377428"/>
                  </a:lnTo>
                  <a:lnTo>
                    <a:pt x="337185" y="380771"/>
                  </a:lnTo>
                  <a:lnTo>
                    <a:pt x="370135" y="388134"/>
                  </a:lnTo>
                  <a:lnTo>
                    <a:pt x="395716" y="397487"/>
                  </a:lnTo>
                  <a:lnTo>
                    <a:pt x="412890" y="408446"/>
                  </a:lnTo>
                  <a:lnTo>
                    <a:pt x="420624" y="420624"/>
                  </a:lnTo>
                </a:path>
                <a:path w="487679" h="502920">
                  <a:moveTo>
                    <a:pt x="487680" y="252984"/>
                  </a:moveTo>
                  <a:lnTo>
                    <a:pt x="482724" y="303354"/>
                  </a:lnTo>
                  <a:lnTo>
                    <a:pt x="468510" y="350270"/>
                  </a:lnTo>
                  <a:lnTo>
                    <a:pt x="446023" y="392725"/>
                  </a:lnTo>
                  <a:lnTo>
                    <a:pt x="416242" y="429715"/>
                  </a:lnTo>
                  <a:lnTo>
                    <a:pt x="380151" y="460234"/>
                  </a:lnTo>
                  <a:lnTo>
                    <a:pt x="338732" y="483278"/>
                  </a:lnTo>
                  <a:lnTo>
                    <a:pt x="292968" y="497842"/>
                  </a:lnTo>
                  <a:lnTo>
                    <a:pt x="243840" y="502919"/>
                  </a:lnTo>
                  <a:lnTo>
                    <a:pt x="194711" y="497842"/>
                  </a:lnTo>
                  <a:lnTo>
                    <a:pt x="148947" y="483278"/>
                  </a:lnTo>
                  <a:lnTo>
                    <a:pt x="107528" y="460234"/>
                  </a:lnTo>
                  <a:lnTo>
                    <a:pt x="71437" y="429715"/>
                  </a:lnTo>
                  <a:lnTo>
                    <a:pt x="41656" y="392725"/>
                  </a:lnTo>
                  <a:lnTo>
                    <a:pt x="19169" y="350270"/>
                  </a:lnTo>
                  <a:lnTo>
                    <a:pt x="4955" y="303354"/>
                  </a:lnTo>
                  <a:lnTo>
                    <a:pt x="0" y="252984"/>
                  </a:lnTo>
                  <a:lnTo>
                    <a:pt x="4955" y="202609"/>
                  </a:lnTo>
                  <a:lnTo>
                    <a:pt x="19169" y="155692"/>
                  </a:lnTo>
                  <a:lnTo>
                    <a:pt x="41656" y="113236"/>
                  </a:lnTo>
                  <a:lnTo>
                    <a:pt x="71437" y="76247"/>
                  </a:lnTo>
                  <a:lnTo>
                    <a:pt x="107528" y="45729"/>
                  </a:lnTo>
                  <a:lnTo>
                    <a:pt x="148947" y="22687"/>
                  </a:lnTo>
                  <a:lnTo>
                    <a:pt x="194711" y="8125"/>
                  </a:lnTo>
                  <a:lnTo>
                    <a:pt x="243840" y="3047"/>
                  </a:lnTo>
                  <a:lnTo>
                    <a:pt x="292968" y="8125"/>
                  </a:lnTo>
                  <a:lnTo>
                    <a:pt x="338732" y="22687"/>
                  </a:lnTo>
                  <a:lnTo>
                    <a:pt x="380151" y="45729"/>
                  </a:lnTo>
                  <a:lnTo>
                    <a:pt x="416242" y="76247"/>
                  </a:lnTo>
                  <a:lnTo>
                    <a:pt x="446023" y="113236"/>
                  </a:lnTo>
                  <a:lnTo>
                    <a:pt x="468510" y="155692"/>
                  </a:lnTo>
                  <a:lnTo>
                    <a:pt x="482724" y="202609"/>
                  </a:lnTo>
                  <a:lnTo>
                    <a:pt x="487680" y="252984"/>
                  </a:lnTo>
                  <a:close/>
                </a:path>
                <a:path w="487679" h="502920">
                  <a:moveTo>
                    <a:pt x="243840" y="6096"/>
                  </a:moveTo>
                  <a:lnTo>
                    <a:pt x="243840" y="493775"/>
                  </a:lnTo>
                </a:path>
              </a:pathLst>
            </a:custGeom>
            <a:ln w="19812">
              <a:solidFill>
                <a:srgbClr val="D7AD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95"/>
              </a:spcBef>
            </a:pPr>
            <a:r>
              <a:rPr dirty="0" spc="145"/>
              <a:t>Cloud</a:t>
            </a:r>
            <a:r>
              <a:rPr dirty="0" spc="-195"/>
              <a:t> </a:t>
            </a:r>
            <a:r>
              <a:rPr dirty="0" spc="130"/>
              <a:t>design</a:t>
            </a:r>
            <a:r>
              <a:rPr dirty="0" spc="-180"/>
              <a:t> </a:t>
            </a:r>
            <a:r>
              <a:rPr dirty="0" spc="60"/>
              <a:t>principles</a:t>
            </a:r>
          </a:p>
        </p:txBody>
      </p:sp>
      <p:sp>
        <p:nvSpPr>
          <p:cNvPr id="26" name="object 26" descr=""/>
          <p:cNvSpPr/>
          <p:nvPr/>
        </p:nvSpPr>
        <p:spPr>
          <a:xfrm>
            <a:off x="251459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561543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560831" y="355091"/>
            <a:ext cx="319405" cy="334010"/>
          </a:xfrm>
          <a:custGeom>
            <a:avLst/>
            <a:gdLst/>
            <a:ahLst/>
            <a:cxnLst/>
            <a:rect l="l" t="t" r="r" b="b"/>
            <a:pathLst>
              <a:path w="319405" h="334009">
                <a:moveTo>
                  <a:pt x="120256" y="0"/>
                </a:moveTo>
                <a:lnTo>
                  <a:pt x="106320" y="2942"/>
                </a:lnTo>
                <a:lnTo>
                  <a:pt x="95202" y="10874"/>
                </a:lnTo>
                <a:lnTo>
                  <a:pt x="87841" y="22449"/>
                </a:lnTo>
                <a:lnTo>
                  <a:pt x="85178" y="36321"/>
                </a:lnTo>
                <a:lnTo>
                  <a:pt x="7518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518" y="333755"/>
                </a:lnTo>
                <a:lnTo>
                  <a:pt x="232994" y="333755"/>
                </a:lnTo>
                <a:lnTo>
                  <a:pt x="240512" y="326516"/>
                </a:lnTo>
                <a:lnTo>
                  <a:pt x="240512" y="319277"/>
                </a:lnTo>
                <a:lnTo>
                  <a:pt x="12522" y="319277"/>
                </a:lnTo>
                <a:lnTo>
                  <a:pt x="12522" y="50799"/>
                </a:lnTo>
                <a:lnTo>
                  <a:pt x="103657" y="50799"/>
                </a:lnTo>
                <a:lnTo>
                  <a:pt x="99475" y="44805"/>
                </a:lnTo>
                <a:lnTo>
                  <a:pt x="97713" y="36321"/>
                </a:lnTo>
                <a:lnTo>
                  <a:pt x="99475" y="26747"/>
                </a:lnTo>
                <a:lnTo>
                  <a:pt x="104289" y="19923"/>
                </a:lnTo>
                <a:lnTo>
                  <a:pt x="111451" y="15837"/>
                </a:lnTo>
                <a:lnTo>
                  <a:pt x="120256" y="14477"/>
                </a:lnTo>
                <a:lnTo>
                  <a:pt x="149120" y="14477"/>
                </a:lnTo>
                <a:lnTo>
                  <a:pt x="146561" y="10874"/>
                </a:lnTo>
                <a:lnTo>
                  <a:pt x="134582" y="2942"/>
                </a:lnTo>
                <a:lnTo>
                  <a:pt x="120256" y="0"/>
                </a:lnTo>
                <a:close/>
              </a:path>
              <a:path w="319405" h="334009">
                <a:moveTo>
                  <a:pt x="270573" y="135381"/>
                </a:moveTo>
                <a:lnTo>
                  <a:pt x="162852" y="135381"/>
                </a:lnTo>
                <a:lnTo>
                  <a:pt x="157835" y="140334"/>
                </a:lnTo>
                <a:lnTo>
                  <a:pt x="152831" y="147573"/>
                </a:lnTo>
                <a:lnTo>
                  <a:pt x="150317" y="154812"/>
                </a:lnTo>
                <a:lnTo>
                  <a:pt x="150317" y="159638"/>
                </a:lnTo>
                <a:lnTo>
                  <a:pt x="35077" y="159638"/>
                </a:lnTo>
                <a:lnTo>
                  <a:pt x="32575" y="164464"/>
                </a:lnTo>
                <a:lnTo>
                  <a:pt x="32575" y="171703"/>
                </a:lnTo>
                <a:lnTo>
                  <a:pt x="35077" y="174116"/>
                </a:lnTo>
                <a:lnTo>
                  <a:pt x="147815" y="174116"/>
                </a:lnTo>
                <a:lnTo>
                  <a:pt x="146759" y="179962"/>
                </a:lnTo>
                <a:lnTo>
                  <a:pt x="146877" y="186499"/>
                </a:lnTo>
                <a:lnTo>
                  <a:pt x="147455" y="193420"/>
                </a:lnTo>
                <a:lnTo>
                  <a:pt x="147815" y="200786"/>
                </a:lnTo>
                <a:lnTo>
                  <a:pt x="35077" y="200786"/>
                </a:lnTo>
                <a:lnTo>
                  <a:pt x="32575" y="203199"/>
                </a:lnTo>
                <a:lnTo>
                  <a:pt x="32575" y="210438"/>
                </a:lnTo>
                <a:lnTo>
                  <a:pt x="35077" y="212851"/>
                </a:lnTo>
                <a:lnTo>
                  <a:pt x="152831" y="212851"/>
                </a:lnTo>
                <a:lnTo>
                  <a:pt x="155333" y="215264"/>
                </a:lnTo>
                <a:lnTo>
                  <a:pt x="155333" y="217677"/>
                </a:lnTo>
                <a:lnTo>
                  <a:pt x="159088" y="224464"/>
                </a:lnTo>
                <a:lnTo>
                  <a:pt x="162847" y="230346"/>
                </a:lnTo>
                <a:lnTo>
                  <a:pt x="166608" y="235323"/>
                </a:lnTo>
                <a:lnTo>
                  <a:pt x="170370" y="239394"/>
                </a:lnTo>
                <a:lnTo>
                  <a:pt x="35077" y="239394"/>
                </a:lnTo>
                <a:lnTo>
                  <a:pt x="32575" y="241807"/>
                </a:lnTo>
                <a:lnTo>
                  <a:pt x="32575" y="249046"/>
                </a:lnTo>
                <a:lnTo>
                  <a:pt x="35077" y="253999"/>
                </a:lnTo>
                <a:lnTo>
                  <a:pt x="187896" y="253999"/>
                </a:lnTo>
                <a:lnTo>
                  <a:pt x="197295" y="257544"/>
                </a:lnTo>
                <a:lnTo>
                  <a:pt x="206692" y="260635"/>
                </a:lnTo>
                <a:lnTo>
                  <a:pt x="216089" y="262822"/>
                </a:lnTo>
                <a:lnTo>
                  <a:pt x="225488" y="263651"/>
                </a:lnTo>
                <a:lnTo>
                  <a:pt x="225488" y="319277"/>
                </a:lnTo>
                <a:lnTo>
                  <a:pt x="240512" y="319277"/>
                </a:lnTo>
                <a:lnTo>
                  <a:pt x="240512" y="263651"/>
                </a:lnTo>
                <a:lnTo>
                  <a:pt x="248027" y="263199"/>
                </a:lnTo>
                <a:lnTo>
                  <a:pt x="297626" y="235583"/>
                </a:lnTo>
                <a:lnTo>
                  <a:pt x="305435" y="222503"/>
                </a:lnTo>
                <a:lnTo>
                  <a:pt x="227990" y="222503"/>
                </a:lnTo>
                <a:lnTo>
                  <a:pt x="200431" y="195960"/>
                </a:lnTo>
                <a:lnTo>
                  <a:pt x="195414" y="193420"/>
                </a:lnTo>
                <a:lnTo>
                  <a:pt x="195414" y="191007"/>
                </a:lnTo>
                <a:lnTo>
                  <a:pt x="197929" y="186181"/>
                </a:lnTo>
                <a:lnTo>
                  <a:pt x="200431" y="183768"/>
                </a:lnTo>
                <a:lnTo>
                  <a:pt x="241831" y="183768"/>
                </a:lnTo>
                <a:lnTo>
                  <a:pt x="265569" y="140334"/>
                </a:lnTo>
                <a:lnTo>
                  <a:pt x="265569" y="137794"/>
                </a:lnTo>
                <a:lnTo>
                  <a:pt x="270573" y="135381"/>
                </a:lnTo>
                <a:close/>
              </a:path>
              <a:path w="319405" h="334009">
                <a:moveTo>
                  <a:pt x="205435" y="280542"/>
                </a:moveTo>
                <a:lnTo>
                  <a:pt x="35077" y="280542"/>
                </a:lnTo>
                <a:lnTo>
                  <a:pt x="32575" y="282955"/>
                </a:lnTo>
                <a:lnTo>
                  <a:pt x="32575" y="290194"/>
                </a:lnTo>
                <a:lnTo>
                  <a:pt x="35077" y="292607"/>
                </a:lnTo>
                <a:lnTo>
                  <a:pt x="205435" y="292607"/>
                </a:lnTo>
                <a:lnTo>
                  <a:pt x="207949" y="290194"/>
                </a:lnTo>
                <a:lnTo>
                  <a:pt x="207949" y="282955"/>
                </a:lnTo>
                <a:lnTo>
                  <a:pt x="205435" y="280542"/>
                </a:lnTo>
                <a:close/>
              </a:path>
              <a:path w="319405" h="334009">
                <a:moveTo>
                  <a:pt x="240512" y="50799"/>
                </a:moveTo>
                <a:lnTo>
                  <a:pt x="225488" y="50799"/>
                </a:lnTo>
                <a:lnTo>
                  <a:pt x="225488" y="99186"/>
                </a:lnTo>
                <a:lnTo>
                  <a:pt x="217614" y="99639"/>
                </a:lnTo>
                <a:lnTo>
                  <a:pt x="177096" y="117284"/>
                </a:lnTo>
                <a:lnTo>
                  <a:pt x="172872" y="120903"/>
                </a:lnTo>
                <a:lnTo>
                  <a:pt x="35077" y="120903"/>
                </a:lnTo>
                <a:lnTo>
                  <a:pt x="32575" y="123316"/>
                </a:lnTo>
                <a:lnTo>
                  <a:pt x="32575" y="130555"/>
                </a:lnTo>
                <a:lnTo>
                  <a:pt x="35077" y="135381"/>
                </a:lnTo>
                <a:lnTo>
                  <a:pt x="270573" y="135381"/>
                </a:lnTo>
                <a:lnTo>
                  <a:pt x="273088" y="137794"/>
                </a:lnTo>
                <a:lnTo>
                  <a:pt x="278091" y="140334"/>
                </a:lnTo>
                <a:lnTo>
                  <a:pt x="278091" y="142747"/>
                </a:lnTo>
                <a:lnTo>
                  <a:pt x="275590" y="147573"/>
                </a:lnTo>
                <a:lnTo>
                  <a:pt x="240512" y="212851"/>
                </a:lnTo>
                <a:lnTo>
                  <a:pt x="235508" y="217677"/>
                </a:lnTo>
                <a:lnTo>
                  <a:pt x="235508" y="220090"/>
                </a:lnTo>
                <a:lnTo>
                  <a:pt x="232994" y="222503"/>
                </a:lnTo>
                <a:lnTo>
                  <a:pt x="305435" y="222503"/>
                </a:lnTo>
                <a:lnTo>
                  <a:pt x="314109" y="207978"/>
                </a:lnTo>
                <a:lnTo>
                  <a:pt x="318847" y="176778"/>
                </a:lnTo>
                <a:lnTo>
                  <a:pt x="310667" y="145160"/>
                </a:lnTo>
                <a:lnTo>
                  <a:pt x="297589" y="127065"/>
                </a:lnTo>
                <a:lnTo>
                  <a:pt x="281224" y="113077"/>
                </a:lnTo>
                <a:lnTo>
                  <a:pt x="262041" y="103637"/>
                </a:lnTo>
                <a:lnTo>
                  <a:pt x="240512" y="99186"/>
                </a:lnTo>
                <a:lnTo>
                  <a:pt x="240512" y="50799"/>
                </a:lnTo>
                <a:close/>
              </a:path>
              <a:path w="319405" h="334009">
                <a:moveTo>
                  <a:pt x="241831" y="183768"/>
                </a:moveTo>
                <a:lnTo>
                  <a:pt x="205435" y="183768"/>
                </a:lnTo>
                <a:lnTo>
                  <a:pt x="227990" y="205612"/>
                </a:lnTo>
                <a:lnTo>
                  <a:pt x="240512" y="186181"/>
                </a:lnTo>
                <a:lnTo>
                  <a:pt x="241831" y="183768"/>
                </a:lnTo>
                <a:close/>
              </a:path>
              <a:path w="319405" h="334009">
                <a:moveTo>
                  <a:pt x="103657" y="50799"/>
                </a:moveTo>
                <a:lnTo>
                  <a:pt x="57619" y="50799"/>
                </a:lnTo>
                <a:lnTo>
                  <a:pt x="52616" y="53212"/>
                </a:lnTo>
                <a:lnTo>
                  <a:pt x="52616" y="82168"/>
                </a:lnTo>
                <a:lnTo>
                  <a:pt x="190411" y="82168"/>
                </a:lnTo>
                <a:lnTo>
                  <a:pt x="190411" y="58038"/>
                </a:lnTo>
                <a:lnTo>
                  <a:pt x="120256" y="58038"/>
                </a:lnTo>
                <a:lnTo>
                  <a:pt x="111451" y="56342"/>
                </a:lnTo>
                <a:lnTo>
                  <a:pt x="104289" y="51704"/>
                </a:lnTo>
                <a:lnTo>
                  <a:pt x="103657" y="50799"/>
                </a:lnTo>
                <a:close/>
              </a:path>
              <a:path w="319405" h="334009">
                <a:moveTo>
                  <a:pt x="149120" y="14477"/>
                </a:moveTo>
                <a:lnTo>
                  <a:pt x="120256" y="14477"/>
                </a:lnTo>
                <a:lnTo>
                  <a:pt x="129454" y="15837"/>
                </a:lnTo>
                <a:lnTo>
                  <a:pt x="137480" y="19923"/>
                </a:lnTo>
                <a:lnTo>
                  <a:pt x="143159" y="26747"/>
                </a:lnTo>
                <a:lnTo>
                  <a:pt x="145313" y="36321"/>
                </a:lnTo>
                <a:lnTo>
                  <a:pt x="143159" y="44805"/>
                </a:lnTo>
                <a:lnTo>
                  <a:pt x="137480" y="51704"/>
                </a:lnTo>
                <a:lnTo>
                  <a:pt x="129454" y="56342"/>
                </a:lnTo>
                <a:lnTo>
                  <a:pt x="120256" y="58038"/>
                </a:lnTo>
                <a:lnTo>
                  <a:pt x="190411" y="58038"/>
                </a:lnTo>
                <a:lnTo>
                  <a:pt x="187896" y="53212"/>
                </a:lnTo>
                <a:lnTo>
                  <a:pt x="185394" y="50799"/>
                </a:lnTo>
                <a:lnTo>
                  <a:pt x="240512" y="50799"/>
                </a:lnTo>
                <a:lnTo>
                  <a:pt x="240512" y="43560"/>
                </a:lnTo>
                <a:lnTo>
                  <a:pt x="232994" y="36321"/>
                </a:lnTo>
                <a:lnTo>
                  <a:pt x="157835" y="36321"/>
                </a:lnTo>
                <a:lnTo>
                  <a:pt x="154782" y="22449"/>
                </a:lnTo>
                <a:lnTo>
                  <a:pt x="149120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6537197" y="1463166"/>
            <a:ext cx="19945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114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dirty="0" sz="18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Centric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0" name="object 30" descr=""/>
          <p:cNvSpPr txBox="1"/>
          <p:nvPr/>
        </p:nvSpPr>
        <p:spPr>
          <a:xfrm>
            <a:off x="9167876" y="2788665"/>
            <a:ext cx="18770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73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Native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376919" y="5508752"/>
            <a:ext cx="2172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dirty="0" sz="18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Resiliency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37310" y="5490159"/>
            <a:ext cx="2359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Utilize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Elastic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33729" y="2803347"/>
            <a:ext cx="17938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Embed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Controls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718303" y="1075944"/>
            <a:ext cx="6868795" cy="5314315"/>
          </a:xfrm>
          <a:custGeom>
            <a:avLst/>
            <a:gdLst/>
            <a:ahLst/>
            <a:cxnLst/>
            <a:rect l="l" t="t" r="r" b="b"/>
            <a:pathLst>
              <a:path w="6868795" h="5314315">
                <a:moveTo>
                  <a:pt x="0" y="5314187"/>
                </a:moveTo>
                <a:lnTo>
                  <a:pt x="6868668" y="5314187"/>
                </a:lnTo>
                <a:lnTo>
                  <a:pt x="6868668" y="0"/>
                </a:lnTo>
                <a:lnTo>
                  <a:pt x="0" y="0"/>
                </a:lnTo>
                <a:lnTo>
                  <a:pt x="0" y="531418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208523" y="1143965"/>
            <a:ext cx="17792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Application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718303" y="1072896"/>
            <a:ext cx="6456045" cy="5197475"/>
            <a:chOff x="4718303" y="1072896"/>
            <a:chExt cx="6456045" cy="519747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8303" y="1072896"/>
              <a:ext cx="381000" cy="3810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047487" y="1501140"/>
              <a:ext cx="6120765" cy="4762500"/>
            </a:xfrm>
            <a:custGeom>
              <a:avLst/>
              <a:gdLst/>
              <a:ahLst/>
              <a:cxnLst/>
              <a:rect l="l" t="t" r="r" b="b"/>
              <a:pathLst>
                <a:path w="6120765" h="4762500">
                  <a:moveTo>
                    <a:pt x="0" y="4762500"/>
                  </a:moveTo>
                  <a:lnTo>
                    <a:pt x="6120384" y="4762500"/>
                  </a:lnTo>
                  <a:lnTo>
                    <a:pt x="6120384" y="0"/>
                  </a:lnTo>
                  <a:lnTo>
                    <a:pt x="0" y="0"/>
                  </a:lnTo>
                  <a:lnTo>
                    <a:pt x="0" y="4762500"/>
                  </a:lnTo>
                  <a:close/>
                </a:path>
              </a:pathLst>
            </a:custGeom>
            <a:ln w="12192">
              <a:solidFill>
                <a:srgbClr val="00A0C8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492877" y="1575561"/>
            <a:ext cx="897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0C8"/>
                </a:solidFill>
                <a:latin typeface="Arial MT"/>
                <a:cs typeface="Arial MT"/>
              </a:rPr>
              <a:t>AWS</a:t>
            </a:r>
            <a:r>
              <a:rPr dirty="0" sz="1200" spc="-20">
                <a:solidFill>
                  <a:srgbClr val="00A0C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0A0C8"/>
                </a:solidFill>
                <a:latin typeface="Arial MT"/>
                <a:cs typeface="Arial MT"/>
              </a:rPr>
              <a:t>Region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053962" y="1515268"/>
            <a:ext cx="5079365" cy="4663440"/>
            <a:chOff x="5053962" y="1515268"/>
            <a:chExt cx="5079365" cy="4663440"/>
          </a:xfrm>
        </p:grpSpPr>
        <p:sp>
          <p:nvSpPr>
            <p:cNvPr id="10" name="object 10" descr=""/>
            <p:cNvSpPr/>
            <p:nvPr/>
          </p:nvSpPr>
          <p:spPr>
            <a:xfrm>
              <a:off x="5053962" y="1515268"/>
              <a:ext cx="320040" cy="321945"/>
            </a:xfrm>
            <a:custGeom>
              <a:avLst/>
              <a:gdLst/>
              <a:ahLst/>
              <a:cxnLst/>
              <a:rect l="l" t="t" r="r" b="b"/>
              <a:pathLst>
                <a:path w="320039" h="321944">
                  <a:moveTo>
                    <a:pt x="319910" y="0"/>
                  </a:moveTo>
                  <a:lnTo>
                    <a:pt x="0" y="0"/>
                  </a:lnTo>
                  <a:lnTo>
                    <a:pt x="0" y="321434"/>
                  </a:lnTo>
                  <a:lnTo>
                    <a:pt x="319910" y="321434"/>
                  </a:lnTo>
                  <a:lnTo>
                    <a:pt x="319910" y="0"/>
                  </a:lnTo>
                  <a:close/>
                </a:path>
              </a:pathLst>
            </a:custGeom>
            <a:solidFill>
              <a:srgbClr val="18A1C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3428" y="1561641"/>
              <a:ext cx="180977" cy="22914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5280660" y="1976628"/>
              <a:ext cx="4846320" cy="4196080"/>
            </a:xfrm>
            <a:custGeom>
              <a:avLst/>
              <a:gdLst/>
              <a:ahLst/>
              <a:cxnLst/>
              <a:rect l="l" t="t" r="r" b="b"/>
              <a:pathLst>
                <a:path w="4846320" h="4196080">
                  <a:moveTo>
                    <a:pt x="0" y="4195572"/>
                  </a:moveTo>
                  <a:lnTo>
                    <a:pt x="4846320" y="4195572"/>
                  </a:lnTo>
                  <a:lnTo>
                    <a:pt x="4846320" y="0"/>
                  </a:lnTo>
                  <a:lnTo>
                    <a:pt x="0" y="0"/>
                  </a:lnTo>
                  <a:lnTo>
                    <a:pt x="0" y="4195572"/>
                  </a:lnTo>
                  <a:close/>
                </a:path>
              </a:pathLst>
            </a:custGeom>
            <a:ln w="12192">
              <a:solidFill>
                <a:srgbClr val="69AE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725795" y="2049221"/>
            <a:ext cx="3930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69AE34"/>
                </a:solidFill>
                <a:latin typeface="Arial MT"/>
                <a:cs typeface="Arial MT"/>
              </a:rPr>
              <a:t>VPC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287133" y="1983136"/>
            <a:ext cx="4611370" cy="1971675"/>
            <a:chOff x="5287133" y="1983136"/>
            <a:chExt cx="4611370" cy="1971675"/>
          </a:xfrm>
        </p:grpSpPr>
        <p:sp>
          <p:nvSpPr>
            <p:cNvPr id="15" name="object 15" descr=""/>
            <p:cNvSpPr/>
            <p:nvPr/>
          </p:nvSpPr>
          <p:spPr>
            <a:xfrm>
              <a:off x="5287133" y="1983136"/>
              <a:ext cx="320040" cy="321945"/>
            </a:xfrm>
            <a:custGeom>
              <a:avLst/>
              <a:gdLst/>
              <a:ahLst/>
              <a:cxnLst/>
              <a:rect l="l" t="t" r="r" b="b"/>
              <a:pathLst>
                <a:path w="320039" h="321944">
                  <a:moveTo>
                    <a:pt x="319910" y="0"/>
                  </a:moveTo>
                  <a:lnTo>
                    <a:pt x="0" y="0"/>
                  </a:lnTo>
                  <a:lnTo>
                    <a:pt x="0" y="321434"/>
                  </a:lnTo>
                  <a:lnTo>
                    <a:pt x="319910" y="321434"/>
                  </a:lnTo>
                  <a:lnTo>
                    <a:pt x="319910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8265" y="2065433"/>
              <a:ext cx="237647" cy="15703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484875" y="2394204"/>
              <a:ext cx="4413885" cy="1560830"/>
            </a:xfrm>
            <a:custGeom>
              <a:avLst/>
              <a:gdLst/>
              <a:ahLst/>
              <a:cxnLst/>
              <a:rect l="l" t="t" r="r" b="b"/>
              <a:pathLst>
                <a:path w="4413884" h="1560829">
                  <a:moveTo>
                    <a:pt x="4413504" y="0"/>
                  </a:moveTo>
                  <a:lnTo>
                    <a:pt x="0" y="0"/>
                  </a:lnTo>
                  <a:lnTo>
                    <a:pt x="0" y="1560576"/>
                  </a:lnTo>
                  <a:lnTo>
                    <a:pt x="4413504" y="1560576"/>
                  </a:lnTo>
                  <a:lnTo>
                    <a:pt x="4413504" y="0"/>
                  </a:lnTo>
                  <a:close/>
                </a:path>
              </a:pathLst>
            </a:custGeom>
            <a:solidFill>
              <a:srgbClr val="E1EFD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983985" y="2462276"/>
            <a:ext cx="145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CAD3D"/>
                </a:solidFill>
                <a:latin typeface="Trebuchet MS"/>
                <a:cs typeface="Trebuchet MS"/>
              </a:rPr>
              <a:t>Routable</a:t>
            </a:r>
            <a:r>
              <a:rPr dirty="0" sz="1200" spc="55">
                <a:solidFill>
                  <a:srgbClr val="6CAD3D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6CAD3D"/>
                </a:solidFill>
                <a:latin typeface="Trebuchet MS"/>
                <a:cs typeface="Trebuchet MS"/>
              </a:rPr>
              <a:t>subnet</a:t>
            </a:r>
            <a:r>
              <a:rPr dirty="0" sz="1200" spc="55">
                <a:solidFill>
                  <a:srgbClr val="6CAD3D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6CAD3D"/>
                </a:solidFill>
                <a:latin typeface="Trebuchet MS"/>
                <a:cs typeface="Trebuchet MS"/>
              </a:rPr>
              <a:t>/27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484876" y="2401823"/>
            <a:ext cx="4413885" cy="3686810"/>
            <a:chOff x="5484876" y="2401823"/>
            <a:chExt cx="4413885" cy="3686810"/>
          </a:xfrm>
        </p:grpSpPr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4876" y="2401823"/>
              <a:ext cx="381000" cy="38100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5484876" y="4117847"/>
              <a:ext cx="4413885" cy="1971039"/>
            </a:xfrm>
            <a:custGeom>
              <a:avLst/>
              <a:gdLst/>
              <a:ahLst/>
              <a:cxnLst/>
              <a:rect l="l" t="t" r="r" b="b"/>
              <a:pathLst>
                <a:path w="4413884" h="1971039">
                  <a:moveTo>
                    <a:pt x="4413504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4413504" y="1970532"/>
                  </a:lnTo>
                  <a:lnTo>
                    <a:pt x="4413504" y="0"/>
                  </a:lnTo>
                  <a:close/>
                </a:path>
              </a:pathLst>
            </a:custGeom>
            <a:solidFill>
              <a:srgbClr val="C1F3FF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975984" y="4323333"/>
            <a:ext cx="1797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039FC6"/>
                </a:solidFill>
                <a:latin typeface="Trebuchet MS"/>
                <a:cs typeface="Trebuchet MS"/>
              </a:rPr>
              <a:t>Non-</a:t>
            </a:r>
            <a:r>
              <a:rPr dirty="0" sz="1200">
                <a:solidFill>
                  <a:srgbClr val="039FC6"/>
                </a:solidFill>
                <a:latin typeface="Trebuchet MS"/>
                <a:cs typeface="Trebuchet MS"/>
              </a:rPr>
              <a:t>Routable</a:t>
            </a:r>
            <a:r>
              <a:rPr dirty="0" sz="1200" spc="60">
                <a:solidFill>
                  <a:srgbClr val="039FC6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039FC6"/>
                </a:solidFill>
                <a:latin typeface="Trebuchet MS"/>
                <a:cs typeface="Trebuchet MS"/>
              </a:rPr>
              <a:t>subnet</a:t>
            </a:r>
            <a:r>
              <a:rPr dirty="0" sz="1200" spc="55">
                <a:solidFill>
                  <a:srgbClr val="039FC6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039FC6"/>
                </a:solidFill>
                <a:latin typeface="Trebuchet MS"/>
                <a:cs typeface="Trebuchet MS"/>
              </a:rPr>
              <a:t>/16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857244" y="3262884"/>
            <a:ext cx="2009139" cy="1236345"/>
            <a:chOff x="3857244" y="3262884"/>
            <a:chExt cx="2009139" cy="1236345"/>
          </a:xfrm>
        </p:grpSpPr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4876" y="4117848"/>
              <a:ext cx="381000" cy="38100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57244" y="3262884"/>
              <a:ext cx="530351" cy="528827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3898519" y="3856735"/>
            <a:ext cx="4406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TGW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864866" y="3772357"/>
            <a:ext cx="68897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Direct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Connect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2935223" y="3259835"/>
            <a:ext cx="5402580" cy="1815464"/>
            <a:chOff x="2935223" y="3259835"/>
            <a:chExt cx="5402580" cy="1815464"/>
          </a:xfrm>
        </p:grpSpPr>
        <p:pic>
          <p:nvPicPr>
            <p:cNvPr id="29" name="object 2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5223" y="3259835"/>
              <a:ext cx="528827" cy="530351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0300" y="4751831"/>
              <a:ext cx="323088" cy="323088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46164" y="4751831"/>
              <a:ext cx="323088" cy="323088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42403" y="4751831"/>
              <a:ext cx="323088" cy="321563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64552" y="4751831"/>
              <a:ext cx="323088" cy="321563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16239" y="4738115"/>
              <a:ext cx="321564" cy="321563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6164579" y="4768596"/>
            <a:ext cx="1658620" cy="506095"/>
          </a:xfrm>
          <a:prstGeom prst="rect">
            <a:avLst/>
          </a:prstGeom>
          <a:ln w="12192">
            <a:solidFill>
              <a:srgbClr val="FF9900"/>
            </a:solidFill>
          </a:ln>
        </p:spPr>
        <p:txBody>
          <a:bodyPr wrap="square" lIns="0" tIns="1454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5"/>
              </a:spcBef>
            </a:pPr>
            <a:endParaRPr sz="10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dirty="0" sz="10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Plane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36" name="object 3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89392" y="4806696"/>
            <a:ext cx="321564" cy="321563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7936992" y="4774691"/>
            <a:ext cx="654050" cy="594360"/>
          </a:xfrm>
          <a:prstGeom prst="rect">
            <a:avLst/>
          </a:prstGeom>
          <a:ln w="12192">
            <a:solidFill>
              <a:srgbClr val="FF99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00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Workers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5522976" y="4626864"/>
            <a:ext cx="2967355" cy="585470"/>
            <a:chOff x="5522976" y="4626864"/>
            <a:chExt cx="2967355" cy="585470"/>
          </a:xfrm>
        </p:grpSpPr>
        <p:pic>
          <p:nvPicPr>
            <p:cNvPr id="39" name="object 3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68640" y="4890516"/>
              <a:ext cx="321564" cy="321563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22976" y="4626864"/>
              <a:ext cx="330708" cy="329184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5526023" y="4628388"/>
            <a:ext cx="3188335" cy="1264920"/>
          </a:xfrm>
          <a:prstGeom prst="rect">
            <a:avLst/>
          </a:prstGeom>
          <a:ln w="12192">
            <a:solidFill>
              <a:srgbClr val="FF99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Trebuchet MS"/>
                <a:cs typeface="Trebuchet MS"/>
              </a:rPr>
              <a:t>EKS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000">
              <a:latin typeface="Trebuchet MS"/>
              <a:cs typeface="Trebuchet MS"/>
            </a:endParaRPr>
          </a:p>
          <a:p>
            <a:pPr marL="868044">
              <a:lnSpc>
                <a:spcPct val="100000"/>
              </a:lnSpc>
            </a:pPr>
            <a:r>
              <a:rPr dirty="0" sz="1800">
                <a:solidFill>
                  <a:srgbClr val="FF9900"/>
                </a:solidFill>
                <a:latin typeface="Trebuchet MS"/>
                <a:cs typeface="Trebuchet MS"/>
              </a:rPr>
              <a:t>Auto</a:t>
            </a:r>
            <a:r>
              <a:rPr dirty="0" sz="1800" spc="114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9900"/>
                </a:solidFill>
                <a:latin typeface="Trebuchet MS"/>
                <a:cs typeface="Trebuchet MS"/>
              </a:rPr>
              <a:t>Scaling</a:t>
            </a:r>
            <a:r>
              <a:rPr dirty="0" sz="1800" spc="12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9900"/>
                </a:solidFill>
                <a:latin typeface="Trebuchet MS"/>
                <a:cs typeface="Trebuchet MS"/>
              </a:rPr>
              <a:t>group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5281459" y="2994008"/>
            <a:ext cx="4081145" cy="2611755"/>
            <a:chOff x="5281459" y="2994008"/>
            <a:chExt cx="4081145" cy="2611755"/>
          </a:xfrm>
        </p:grpSpPr>
        <p:sp>
          <p:nvSpPr>
            <p:cNvPr id="43" name="object 43" descr=""/>
            <p:cNvSpPr/>
            <p:nvPr/>
          </p:nvSpPr>
          <p:spPr>
            <a:xfrm>
              <a:off x="5281447" y="2994012"/>
              <a:ext cx="1310640" cy="943610"/>
            </a:xfrm>
            <a:custGeom>
              <a:avLst/>
              <a:gdLst/>
              <a:ahLst/>
              <a:cxnLst/>
              <a:rect l="l" t="t" r="r" b="b"/>
              <a:pathLst>
                <a:path w="1310640" h="943610">
                  <a:moveTo>
                    <a:pt x="335089" y="265315"/>
                  </a:moveTo>
                  <a:lnTo>
                    <a:pt x="330911" y="261150"/>
                  </a:lnTo>
                  <a:lnTo>
                    <a:pt x="316484" y="261150"/>
                  </a:lnTo>
                  <a:lnTo>
                    <a:pt x="316484" y="279806"/>
                  </a:lnTo>
                  <a:lnTo>
                    <a:pt x="316484" y="301955"/>
                  </a:lnTo>
                  <a:lnTo>
                    <a:pt x="294678" y="301955"/>
                  </a:lnTo>
                  <a:lnTo>
                    <a:pt x="294678" y="279806"/>
                  </a:lnTo>
                  <a:lnTo>
                    <a:pt x="316484" y="279806"/>
                  </a:lnTo>
                  <a:lnTo>
                    <a:pt x="316484" y="261150"/>
                  </a:lnTo>
                  <a:lnTo>
                    <a:pt x="311518" y="261150"/>
                  </a:lnTo>
                  <a:lnTo>
                    <a:pt x="311518" y="239001"/>
                  </a:lnTo>
                  <a:lnTo>
                    <a:pt x="311518" y="224510"/>
                  </a:lnTo>
                  <a:lnTo>
                    <a:pt x="307352" y="220345"/>
                  </a:lnTo>
                  <a:lnTo>
                    <a:pt x="278968" y="220345"/>
                  </a:lnTo>
                  <a:lnTo>
                    <a:pt x="278968" y="198196"/>
                  </a:lnTo>
                  <a:lnTo>
                    <a:pt x="278968" y="183705"/>
                  </a:lnTo>
                  <a:lnTo>
                    <a:pt x="274815" y="179539"/>
                  </a:lnTo>
                  <a:lnTo>
                    <a:pt x="213880" y="179539"/>
                  </a:lnTo>
                  <a:lnTo>
                    <a:pt x="213880" y="157391"/>
                  </a:lnTo>
                  <a:lnTo>
                    <a:pt x="274815" y="157391"/>
                  </a:lnTo>
                  <a:lnTo>
                    <a:pt x="278968" y="153225"/>
                  </a:lnTo>
                  <a:lnTo>
                    <a:pt x="278968" y="138734"/>
                  </a:lnTo>
                  <a:lnTo>
                    <a:pt x="278968" y="83947"/>
                  </a:lnTo>
                  <a:lnTo>
                    <a:pt x="278968" y="69456"/>
                  </a:lnTo>
                  <a:lnTo>
                    <a:pt x="274815" y="65290"/>
                  </a:lnTo>
                  <a:lnTo>
                    <a:pt x="260375" y="65290"/>
                  </a:lnTo>
                  <a:lnTo>
                    <a:pt x="260375" y="83947"/>
                  </a:lnTo>
                  <a:lnTo>
                    <a:pt x="260375" y="138734"/>
                  </a:lnTo>
                  <a:lnTo>
                    <a:pt x="148793" y="138734"/>
                  </a:lnTo>
                  <a:lnTo>
                    <a:pt x="148793" y="83947"/>
                  </a:lnTo>
                  <a:lnTo>
                    <a:pt x="260375" y="83947"/>
                  </a:lnTo>
                  <a:lnTo>
                    <a:pt x="260375" y="65290"/>
                  </a:lnTo>
                  <a:lnTo>
                    <a:pt x="134353" y="65290"/>
                  </a:lnTo>
                  <a:lnTo>
                    <a:pt x="130200" y="69456"/>
                  </a:lnTo>
                  <a:lnTo>
                    <a:pt x="130200" y="153225"/>
                  </a:lnTo>
                  <a:lnTo>
                    <a:pt x="134353" y="157391"/>
                  </a:lnTo>
                  <a:lnTo>
                    <a:pt x="195287" y="157391"/>
                  </a:lnTo>
                  <a:lnTo>
                    <a:pt x="195287" y="179539"/>
                  </a:lnTo>
                  <a:lnTo>
                    <a:pt x="134353" y="179539"/>
                  </a:lnTo>
                  <a:lnTo>
                    <a:pt x="130200" y="183705"/>
                  </a:lnTo>
                  <a:lnTo>
                    <a:pt x="130200" y="220345"/>
                  </a:lnTo>
                  <a:lnTo>
                    <a:pt x="113919" y="220345"/>
                  </a:lnTo>
                  <a:lnTo>
                    <a:pt x="113919" y="279806"/>
                  </a:lnTo>
                  <a:lnTo>
                    <a:pt x="113919" y="301955"/>
                  </a:lnTo>
                  <a:lnTo>
                    <a:pt x="92671" y="301955"/>
                  </a:lnTo>
                  <a:lnTo>
                    <a:pt x="92671" y="279806"/>
                  </a:lnTo>
                  <a:lnTo>
                    <a:pt x="113919" y="279806"/>
                  </a:lnTo>
                  <a:lnTo>
                    <a:pt x="113919" y="220345"/>
                  </a:lnTo>
                  <a:lnTo>
                    <a:pt x="101815" y="220345"/>
                  </a:lnTo>
                  <a:lnTo>
                    <a:pt x="97650" y="224510"/>
                  </a:lnTo>
                  <a:lnTo>
                    <a:pt x="97650" y="261150"/>
                  </a:lnTo>
                  <a:lnTo>
                    <a:pt x="78244" y="261150"/>
                  </a:lnTo>
                  <a:lnTo>
                    <a:pt x="74066" y="265315"/>
                  </a:lnTo>
                  <a:lnTo>
                    <a:pt x="74066" y="316445"/>
                  </a:lnTo>
                  <a:lnTo>
                    <a:pt x="78244" y="320611"/>
                  </a:lnTo>
                  <a:lnTo>
                    <a:pt x="128358" y="320611"/>
                  </a:lnTo>
                  <a:lnTo>
                    <a:pt x="132524" y="316445"/>
                  </a:lnTo>
                  <a:lnTo>
                    <a:pt x="132524" y="301955"/>
                  </a:lnTo>
                  <a:lnTo>
                    <a:pt x="132524" y="279806"/>
                  </a:lnTo>
                  <a:lnTo>
                    <a:pt x="132524" y="265315"/>
                  </a:lnTo>
                  <a:lnTo>
                    <a:pt x="128358" y="261150"/>
                  </a:lnTo>
                  <a:lnTo>
                    <a:pt x="116243" y="261150"/>
                  </a:lnTo>
                  <a:lnTo>
                    <a:pt x="116243" y="239001"/>
                  </a:lnTo>
                  <a:lnTo>
                    <a:pt x="154609" y="239001"/>
                  </a:lnTo>
                  <a:lnTo>
                    <a:pt x="154609" y="261150"/>
                  </a:lnTo>
                  <a:lnTo>
                    <a:pt x="142494" y="261150"/>
                  </a:lnTo>
                  <a:lnTo>
                    <a:pt x="138328" y="265315"/>
                  </a:lnTo>
                  <a:lnTo>
                    <a:pt x="138328" y="316445"/>
                  </a:lnTo>
                  <a:lnTo>
                    <a:pt x="142494" y="320611"/>
                  </a:lnTo>
                  <a:lnTo>
                    <a:pt x="193446" y="320611"/>
                  </a:lnTo>
                  <a:lnTo>
                    <a:pt x="197612" y="316445"/>
                  </a:lnTo>
                  <a:lnTo>
                    <a:pt x="197612" y="301955"/>
                  </a:lnTo>
                  <a:lnTo>
                    <a:pt x="197612" y="279806"/>
                  </a:lnTo>
                  <a:lnTo>
                    <a:pt x="197612" y="265315"/>
                  </a:lnTo>
                  <a:lnTo>
                    <a:pt x="193446" y="261150"/>
                  </a:lnTo>
                  <a:lnTo>
                    <a:pt x="179019" y="261150"/>
                  </a:lnTo>
                  <a:lnTo>
                    <a:pt x="179019" y="279806"/>
                  </a:lnTo>
                  <a:lnTo>
                    <a:pt x="179019" y="301955"/>
                  </a:lnTo>
                  <a:lnTo>
                    <a:pt x="156933" y="301955"/>
                  </a:lnTo>
                  <a:lnTo>
                    <a:pt x="156933" y="279806"/>
                  </a:lnTo>
                  <a:lnTo>
                    <a:pt x="179019" y="279806"/>
                  </a:lnTo>
                  <a:lnTo>
                    <a:pt x="179019" y="261150"/>
                  </a:lnTo>
                  <a:lnTo>
                    <a:pt x="173202" y="261150"/>
                  </a:lnTo>
                  <a:lnTo>
                    <a:pt x="173202" y="239001"/>
                  </a:lnTo>
                  <a:lnTo>
                    <a:pt x="173202" y="224510"/>
                  </a:lnTo>
                  <a:lnTo>
                    <a:pt x="169037" y="220345"/>
                  </a:lnTo>
                  <a:lnTo>
                    <a:pt x="148793" y="220345"/>
                  </a:lnTo>
                  <a:lnTo>
                    <a:pt x="148793" y="198196"/>
                  </a:lnTo>
                  <a:lnTo>
                    <a:pt x="260375" y="198196"/>
                  </a:lnTo>
                  <a:lnTo>
                    <a:pt x="260375" y="220345"/>
                  </a:lnTo>
                  <a:lnTo>
                    <a:pt x="252234" y="220345"/>
                  </a:lnTo>
                  <a:lnTo>
                    <a:pt x="252234" y="279806"/>
                  </a:lnTo>
                  <a:lnTo>
                    <a:pt x="252234" y="301955"/>
                  </a:lnTo>
                  <a:lnTo>
                    <a:pt x="230162" y="301955"/>
                  </a:lnTo>
                  <a:lnTo>
                    <a:pt x="230162" y="279806"/>
                  </a:lnTo>
                  <a:lnTo>
                    <a:pt x="252234" y="279806"/>
                  </a:lnTo>
                  <a:lnTo>
                    <a:pt x="252234" y="220345"/>
                  </a:lnTo>
                  <a:lnTo>
                    <a:pt x="240131" y="220345"/>
                  </a:lnTo>
                  <a:lnTo>
                    <a:pt x="235966" y="224510"/>
                  </a:lnTo>
                  <a:lnTo>
                    <a:pt x="235966" y="261150"/>
                  </a:lnTo>
                  <a:lnTo>
                    <a:pt x="215722" y="261150"/>
                  </a:lnTo>
                  <a:lnTo>
                    <a:pt x="211556" y="265315"/>
                  </a:lnTo>
                  <a:lnTo>
                    <a:pt x="211556" y="316445"/>
                  </a:lnTo>
                  <a:lnTo>
                    <a:pt x="215722" y="320611"/>
                  </a:lnTo>
                  <a:lnTo>
                    <a:pt x="266674" y="320611"/>
                  </a:lnTo>
                  <a:lnTo>
                    <a:pt x="270840" y="316445"/>
                  </a:lnTo>
                  <a:lnTo>
                    <a:pt x="270840" y="301955"/>
                  </a:lnTo>
                  <a:lnTo>
                    <a:pt x="270840" y="279806"/>
                  </a:lnTo>
                  <a:lnTo>
                    <a:pt x="270840" y="265315"/>
                  </a:lnTo>
                  <a:lnTo>
                    <a:pt x="266674" y="261150"/>
                  </a:lnTo>
                  <a:lnTo>
                    <a:pt x="254571" y="261150"/>
                  </a:lnTo>
                  <a:lnTo>
                    <a:pt x="254571" y="239001"/>
                  </a:lnTo>
                  <a:lnTo>
                    <a:pt x="292925" y="239001"/>
                  </a:lnTo>
                  <a:lnTo>
                    <a:pt x="292925" y="261150"/>
                  </a:lnTo>
                  <a:lnTo>
                    <a:pt x="280238" y="261150"/>
                  </a:lnTo>
                  <a:lnTo>
                    <a:pt x="276085" y="265315"/>
                  </a:lnTo>
                  <a:lnTo>
                    <a:pt x="276085" y="316445"/>
                  </a:lnTo>
                  <a:lnTo>
                    <a:pt x="280238" y="320611"/>
                  </a:lnTo>
                  <a:lnTo>
                    <a:pt x="330911" y="320611"/>
                  </a:lnTo>
                  <a:lnTo>
                    <a:pt x="335089" y="316445"/>
                  </a:lnTo>
                  <a:lnTo>
                    <a:pt x="335089" y="301955"/>
                  </a:lnTo>
                  <a:lnTo>
                    <a:pt x="335089" y="279806"/>
                  </a:lnTo>
                  <a:lnTo>
                    <a:pt x="335089" y="265315"/>
                  </a:lnTo>
                  <a:close/>
                </a:path>
                <a:path w="1310640" h="943610">
                  <a:moveTo>
                    <a:pt x="409155" y="205193"/>
                  </a:moveTo>
                  <a:lnTo>
                    <a:pt x="403745" y="158203"/>
                  </a:lnTo>
                  <a:lnTo>
                    <a:pt x="390563" y="121297"/>
                  </a:lnTo>
                  <a:lnTo>
                    <a:pt x="390563" y="205193"/>
                  </a:lnTo>
                  <a:lnTo>
                    <a:pt x="383908" y="254723"/>
                  </a:lnTo>
                  <a:lnTo>
                    <a:pt x="365137" y="299262"/>
                  </a:lnTo>
                  <a:lnTo>
                    <a:pt x="336029" y="337032"/>
                  </a:lnTo>
                  <a:lnTo>
                    <a:pt x="298373" y="366229"/>
                  </a:lnTo>
                  <a:lnTo>
                    <a:pt x="253961" y="385051"/>
                  </a:lnTo>
                  <a:lnTo>
                    <a:pt x="204584" y="391731"/>
                  </a:lnTo>
                  <a:lnTo>
                    <a:pt x="155194" y="385051"/>
                  </a:lnTo>
                  <a:lnTo>
                    <a:pt x="110782" y="366229"/>
                  </a:lnTo>
                  <a:lnTo>
                    <a:pt x="73139" y="337032"/>
                  </a:lnTo>
                  <a:lnTo>
                    <a:pt x="44030" y="299262"/>
                  </a:lnTo>
                  <a:lnTo>
                    <a:pt x="25260" y="254723"/>
                  </a:lnTo>
                  <a:lnTo>
                    <a:pt x="18605" y="205193"/>
                  </a:lnTo>
                  <a:lnTo>
                    <a:pt x="25260" y="155663"/>
                  </a:lnTo>
                  <a:lnTo>
                    <a:pt x="44030" y="111112"/>
                  </a:lnTo>
                  <a:lnTo>
                    <a:pt x="73139" y="73355"/>
                  </a:lnTo>
                  <a:lnTo>
                    <a:pt x="110782" y="44157"/>
                  </a:lnTo>
                  <a:lnTo>
                    <a:pt x="155194" y="25336"/>
                  </a:lnTo>
                  <a:lnTo>
                    <a:pt x="204584" y="18656"/>
                  </a:lnTo>
                  <a:lnTo>
                    <a:pt x="253961" y="25336"/>
                  </a:lnTo>
                  <a:lnTo>
                    <a:pt x="298373" y="44157"/>
                  </a:lnTo>
                  <a:lnTo>
                    <a:pt x="336029" y="73355"/>
                  </a:lnTo>
                  <a:lnTo>
                    <a:pt x="365137" y="111112"/>
                  </a:lnTo>
                  <a:lnTo>
                    <a:pt x="383908" y="155663"/>
                  </a:lnTo>
                  <a:lnTo>
                    <a:pt x="390563" y="205193"/>
                  </a:lnTo>
                  <a:lnTo>
                    <a:pt x="390563" y="121297"/>
                  </a:lnTo>
                  <a:lnTo>
                    <a:pt x="364159" y="76936"/>
                  </a:lnTo>
                  <a:lnTo>
                    <a:pt x="332460" y="45135"/>
                  </a:lnTo>
                  <a:lnTo>
                    <a:pt x="294462" y="20891"/>
                  </a:lnTo>
                  <a:lnTo>
                    <a:pt x="251434" y="5435"/>
                  </a:lnTo>
                  <a:lnTo>
                    <a:pt x="204584" y="0"/>
                  </a:lnTo>
                  <a:lnTo>
                    <a:pt x="157734" y="5435"/>
                  </a:lnTo>
                  <a:lnTo>
                    <a:pt x="114693" y="20891"/>
                  </a:lnTo>
                  <a:lnTo>
                    <a:pt x="76708" y="45135"/>
                  </a:lnTo>
                  <a:lnTo>
                    <a:pt x="45008" y="76936"/>
                  </a:lnTo>
                  <a:lnTo>
                    <a:pt x="20828" y="115036"/>
                  </a:lnTo>
                  <a:lnTo>
                    <a:pt x="5422" y="158203"/>
                  </a:lnTo>
                  <a:lnTo>
                    <a:pt x="0" y="205193"/>
                  </a:lnTo>
                  <a:lnTo>
                    <a:pt x="5422" y="252183"/>
                  </a:lnTo>
                  <a:lnTo>
                    <a:pt x="20828" y="295351"/>
                  </a:lnTo>
                  <a:lnTo>
                    <a:pt x="45008" y="333451"/>
                  </a:lnTo>
                  <a:lnTo>
                    <a:pt x="76708" y="365252"/>
                  </a:lnTo>
                  <a:lnTo>
                    <a:pt x="114693" y="389496"/>
                  </a:lnTo>
                  <a:lnTo>
                    <a:pt x="157734" y="404952"/>
                  </a:lnTo>
                  <a:lnTo>
                    <a:pt x="204584" y="410387"/>
                  </a:lnTo>
                  <a:lnTo>
                    <a:pt x="251434" y="404952"/>
                  </a:lnTo>
                  <a:lnTo>
                    <a:pt x="288251" y="391731"/>
                  </a:lnTo>
                  <a:lnTo>
                    <a:pt x="332460" y="365252"/>
                  </a:lnTo>
                  <a:lnTo>
                    <a:pt x="364159" y="333451"/>
                  </a:lnTo>
                  <a:lnTo>
                    <a:pt x="388327" y="295351"/>
                  </a:lnTo>
                  <a:lnTo>
                    <a:pt x="403745" y="252183"/>
                  </a:lnTo>
                  <a:lnTo>
                    <a:pt x="409155" y="205193"/>
                  </a:lnTo>
                  <a:close/>
                </a:path>
                <a:path w="1310640" h="943610">
                  <a:moveTo>
                    <a:pt x="1310182" y="734898"/>
                  </a:moveTo>
                  <a:lnTo>
                    <a:pt x="1304658" y="687057"/>
                  </a:lnTo>
                  <a:lnTo>
                    <a:pt x="1292390" y="652792"/>
                  </a:lnTo>
                  <a:lnTo>
                    <a:pt x="1292390" y="734898"/>
                  </a:lnTo>
                  <a:lnTo>
                    <a:pt x="1287348" y="778662"/>
                  </a:lnTo>
                  <a:lnTo>
                    <a:pt x="1272959" y="818845"/>
                  </a:lnTo>
                  <a:lnTo>
                    <a:pt x="1250378" y="854290"/>
                  </a:lnTo>
                  <a:lnTo>
                    <a:pt x="1220762" y="883843"/>
                  </a:lnTo>
                  <a:lnTo>
                    <a:pt x="1185252" y="906386"/>
                  </a:lnTo>
                  <a:lnTo>
                    <a:pt x="1144993" y="920737"/>
                  </a:lnTo>
                  <a:lnTo>
                    <a:pt x="1101140" y="925779"/>
                  </a:lnTo>
                  <a:lnTo>
                    <a:pt x="1057287" y="920737"/>
                  </a:lnTo>
                  <a:lnTo>
                    <a:pt x="1017041" y="906386"/>
                  </a:lnTo>
                  <a:lnTo>
                    <a:pt x="981532" y="883843"/>
                  </a:lnTo>
                  <a:lnTo>
                    <a:pt x="951903" y="854290"/>
                  </a:lnTo>
                  <a:lnTo>
                    <a:pt x="929335" y="818845"/>
                  </a:lnTo>
                  <a:lnTo>
                    <a:pt x="914946" y="778662"/>
                  </a:lnTo>
                  <a:lnTo>
                    <a:pt x="909891" y="734885"/>
                  </a:lnTo>
                  <a:lnTo>
                    <a:pt x="914946" y="691121"/>
                  </a:lnTo>
                  <a:lnTo>
                    <a:pt x="929335" y="650938"/>
                  </a:lnTo>
                  <a:lnTo>
                    <a:pt x="951903" y="615492"/>
                  </a:lnTo>
                  <a:lnTo>
                    <a:pt x="981519" y="585939"/>
                  </a:lnTo>
                  <a:lnTo>
                    <a:pt x="1017041" y="563397"/>
                  </a:lnTo>
                  <a:lnTo>
                    <a:pt x="1057287" y="549046"/>
                  </a:lnTo>
                  <a:lnTo>
                    <a:pt x="1101140" y="544004"/>
                  </a:lnTo>
                  <a:lnTo>
                    <a:pt x="1144981" y="549071"/>
                  </a:lnTo>
                  <a:lnTo>
                    <a:pt x="1185214" y="563448"/>
                  </a:lnTo>
                  <a:lnTo>
                    <a:pt x="1220711" y="585990"/>
                  </a:lnTo>
                  <a:lnTo>
                    <a:pt x="1250327" y="615543"/>
                  </a:lnTo>
                  <a:lnTo>
                    <a:pt x="1272908" y="650976"/>
                  </a:lnTo>
                  <a:lnTo>
                    <a:pt x="1287310" y="691146"/>
                  </a:lnTo>
                  <a:lnTo>
                    <a:pt x="1292390" y="734898"/>
                  </a:lnTo>
                  <a:lnTo>
                    <a:pt x="1292390" y="652792"/>
                  </a:lnTo>
                  <a:lnTo>
                    <a:pt x="1264259" y="604393"/>
                  </a:lnTo>
                  <a:lnTo>
                    <a:pt x="1231887" y="572084"/>
                  </a:lnTo>
                  <a:lnTo>
                    <a:pt x="1193076" y="547446"/>
                  </a:lnTo>
                  <a:lnTo>
                    <a:pt x="1183398" y="544004"/>
                  </a:lnTo>
                  <a:lnTo>
                    <a:pt x="1149070" y="531749"/>
                  </a:lnTo>
                  <a:lnTo>
                    <a:pt x="1101140" y="526237"/>
                  </a:lnTo>
                  <a:lnTo>
                    <a:pt x="1053211" y="531749"/>
                  </a:lnTo>
                  <a:lnTo>
                    <a:pt x="1009218" y="547446"/>
                  </a:lnTo>
                  <a:lnTo>
                    <a:pt x="970394" y="572084"/>
                  </a:lnTo>
                  <a:lnTo>
                    <a:pt x="938022" y="604393"/>
                  </a:lnTo>
                  <a:lnTo>
                    <a:pt x="913345" y="643128"/>
                  </a:lnTo>
                  <a:lnTo>
                    <a:pt x="897623" y="687057"/>
                  </a:lnTo>
                  <a:lnTo>
                    <a:pt x="892098" y="734885"/>
                  </a:lnTo>
                  <a:lnTo>
                    <a:pt x="897623" y="782726"/>
                  </a:lnTo>
                  <a:lnTo>
                    <a:pt x="913345" y="826655"/>
                  </a:lnTo>
                  <a:lnTo>
                    <a:pt x="938022" y="865390"/>
                  </a:lnTo>
                  <a:lnTo>
                    <a:pt x="970394" y="897699"/>
                  </a:lnTo>
                  <a:lnTo>
                    <a:pt x="1009218" y="922337"/>
                  </a:lnTo>
                  <a:lnTo>
                    <a:pt x="1053211" y="938034"/>
                  </a:lnTo>
                  <a:lnTo>
                    <a:pt x="1101140" y="943546"/>
                  </a:lnTo>
                  <a:lnTo>
                    <a:pt x="1149057" y="937996"/>
                  </a:lnTo>
                  <a:lnTo>
                    <a:pt x="1183246" y="925779"/>
                  </a:lnTo>
                  <a:lnTo>
                    <a:pt x="1193038" y="922286"/>
                  </a:lnTo>
                  <a:lnTo>
                    <a:pt x="1231836" y="897648"/>
                  </a:lnTo>
                  <a:lnTo>
                    <a:pt x="1264208" y="865339"/>
                  </a:lnTo>
                  <a:lnTo>
                    <a:pt x="1288884" y="826617"/>
                  </a:lnTo>
                  <a:lnTo>
                    <a:pt x="1304632" y="782713"/>
                  </a:lnTo>
                  <a:lnTo>
                    <a:pt x="1310182" y="734898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65252" y="3594584"/>
              <a:ext cx="285534" cy="27638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8952773" y="5223978"/>
              <a:ext cx="409575" cy="381635"/>
            </a:xfrm>
            <a:custGeom>
              <a:avLst/>
              <a:gdLst/>
              <a:ahLst/>
              <a:cxnLst/>
              <a:rect l="l" t="t" r="r" b="b"/>
              <a:pathLst>
                <a:path w="409575" h="381635">
                  <a:moveTo>
                    <a:pt x="203596" y="102720"/>
                  </a:moveTo>
                  <a:lnTo>
                    <a:pt x="164264" y="105318"/>
                  </a:lnTo>
                  <a:lnTo>
                    <a:pt x="103816" y="126859"/>
                  </a:lnTo>
                  <a:lnTo>
                    <a:pt x="94035" y="338196"/>
                  </a:lnTo>
                  <a:lnTo>
                    <a:pt x="103587" y="356926"/>
                  </a:lnTo>
                  <a:lnTo>
                    <a:pt x="128723" y="370459"/>
                  </a:lnTo>
                  <a:lnTo>
                    <a:pt x="164163" y="378670"/>
                  </a:lnTo>
                  <a:lnTo>
                    <a:pt x="204627" y="381435"/>
                  </a:lnTo>
                  <a:lnTo>
                    <a:pt x="245080" y="378670"/>
                  </a:lnTo>
                  <a:lnTo>
                    <a:pt x="280510" y="370459"/>
                  </a:lnTo>
                  <a:lnTo>
                    <a:pt x="294765" y="362782"/>
                  </a:lnTo>
                  <a:lnTo>
                    <a:pt x="204627" y="362782"/>
                  </a:lnTo>
                  <a:lnTo>
                    <a:pt x="166179" y="360160"/>
                  </a:lnTo>
                  <a:lnTo>
                    <a:pt x="137231" y="353742"/>
                  </a:lnTo>
                  <a:lnTo>
                    <a:pt x="118982" y="345697"/>
                  </a:lnTo>
                  <a:lnTo>
                    <a:pt x="112632" y="338196"/>
                  </a:lnTo>
                  <a:lnTo>
                    <a:pt x="112632" y="302641"/>
                  </a:lnTo>
                  <a:lnTo>
                    <a:pt x="135694" y="302641"/>
                  </a:lnTo>
                  <a:lnTo>
                    <a:pt x="138567" y="293439"/>
                  </a:lnTo>
                  <a:lnTo>
                    <a:pt x="112632" y="237338"/>
                  </a:lnTo>
                  <a:lnTo>
                    <a:pt x="135695" y="237338"/>
                  </a:lnTo>
                  <a:lnTo>
                    <a:pt x="138567" y="228135"/>
                  </a:lnTo>
                  <a:lnTo>
                    <a:pt x="112632" y="171886"/>
                  </a:lnTo>
                  <a:lnTo>
                    <a:pt x="295265" y="171886"/>
                  </a:lnTo>
                  <a:lnTo>
                    <a:pt x="296591" y="171303"/>
                  </a:lnTo>
                  <a:lnTo>
                    <a:pt x="315073" y="171303"/>
                  </a:lnTo>
                  <a:lnTo>
                    <a:pt x="203596" y="171233"/>
                  </a:lnTo>
                  <a:lnTo>
                    <a:pt x="164619" y="168528"/>
                  </a:lnTo>
                  <a:lnTo>
                    <a:pt x="136160" y="161941"/>
                  </a:lnTo>
                  <a:lnTo>
                    <a:pt x="118719" y="153769"/>
                  </a:lnTo>
                  <a:lnTo>
                    <a:pt x="112794" y="146307"/>
                  </a:lnTo>
                  <a:lnTo>
                    <a:pt x="118719" y="138840"/>
                  </a:lnTo>
                  <a:lnTo>
                    <a:pt x="136160" y="130666"/>
                  </a:lnTo>
                  <a:lnTo>
                    <a:pt x="164619" y="124079"/>
                  </a:lnTo>
                  <a:lnTo>
                    <a:pt x="203596" y="121373"/>
                  </a:lnTo>
                  <a:lnTo>
                    <a:pt x="294180" y="121373"/>
                  </a:lnTo>
                  <a:lnTo>
                    <a:pt x="280074" y="113782"/>
                  </a:lnTo>
                  <a:lnTo>
                    <a:pt x="244353" y="105506"/>
                  </a:lnTo>
                  <a:lnTo>
                    <a:pt x="203596" y="102720"/>
                  </a:lnTo>
                  <a:close/>
                </a:path>
                <a:path w="409575" h="381635">
                  <a:moveTo>
                    <a:pt x="315164" y="302626"/>
                  </a:moveTo>
                  <a:lnTo>
                    <a:pt x="296591" y="302626"/>
                  </a:lnTo>
                  <a:lnTo>
                    <a:pt x="296591" y="338196"/>
                  </a:lnTo>
                  <a:lnTo>
                    <a:pt x="290244" y="345697"/>
                  </a:lnTo>
                  <a:lnTo>
                    <a:pt x="272002" y="353742"/>
                  </a:lnTo>
                  <a:lnTo>
                    <a:pt x="243063" y="360160"/>
                  </a:lnTo>
                  <a:lnTo>
                    <a:pt x="204627" y="362782"/>
                  </a:lnTo>
                  <a:lnTo>
                    <a:pt x="294765" y="362782"/>
                  </a:lnTo>
                  <a:lnTo>
                    <a:pt x="305639" y="356926"/>
                  </a:lnTo>
                  <a:lnTo>
                    <a:pt x="315188" y="338196"/>
                  </a:lnTo>
                  <a:lnTo>
                    <a:pt x="315164" y="302626"/>
                  </a:lnTo>
                  <a:close/>
                </a:path>
                <a:path w="409575" h="381635">
                  <a:moveTo>
                    <a:pt x="208865" y="219290"/>
                  </a:moveTo>
                  <a:lnTo>
                    <a:pt x="167649" y="219290"/>
                  </a:lnTo>
                  <a:lnTo>
                    <a:pt x="167649" y="329907"/>
                  </a:lnTo>
                  <a:lnTo>
                    <a:pt x="187060" y="329907"/>
                  </a:lnTo>
                  <a:lnTo>
                    <a:pt x="187060" y="286008"/>
                  </a:lnTo>
                  <a:lnTo>
                    <a:pt x="225201" y="286008"/>
                  </a:lnTo>
                  <a:lnTo>
                    <a:pt x="223185" y="282666"/>
                  </a:lnTo>
                  <a:lnTo>
                    <a:pt x="230190" y="279891"/>
                  </a:lnTo>
                  <a:lnTo>
                    <a:pt x="235529" y="275904"/>
                  </a:lnTo>
                  <a:lnTo>
                    <a:pt x="238963" y="271008"/>
                  </a:lnTo>
                  <a:lnTo>
                    <a:pt x="187060" y="271008"/>
                  </a:lnTo>
                  <a:lnTo>
                    <a:pt x="187060" y="234283"/>
                  </a:lnTo>
                  <a:lnTo>
                    <a:pt x="239892" y="234283"/>
                  </a:lnTo>
                  <a:lnTo>
                    <a:pt x="239168" y="232962"/>
                  </a:lnTo>
                  <a:lnTo>
                    <a:pt x="234865" y="228135"/>
                  </a:lnTo>
                  <a:lnTo>
                    <a:pt x="229593" y="224271"/>
                  </a:lnTo>
                  <a:lnTo>
                    <a:pt x="223491" y="221502"/>
                  </a:lnTo>
                  <a:lnTo>
                    <a:pt x="216582" y="219843"/>
                  </a:lnTo>
                  <a:lnTo>
                    <a:pt x="208865" y="219290"/>
                  </a:lnTo>
                  <a:close/>
                </a:path>
                <a:path w="409575" h="381635">
                  <a:moveTo>
                    <a:pt x="225201" y="286008"/>
                  </a:moveTo>
                  <a:lnTo>
                    <a:pt x="206479" y="286008"/>
                  </a:lnTo>
                  <a:lnTo>
                    <a:pt x="232259" y="329907"/>
                  </a:lnTo>
                  <a:lnTo>
                    <a:pt x="251678" y="329907"/>
                  </a:lnTo>
                  <a:lnTo>
                    <a:pt x="225201" y="286008"/>
                  </a:lnTo>
                  <a:close/>
                </a:path>
                <a:path w="409575" h="381635">
                  <a:moveTo>
                    <a:pt x="135694" y="302641"/>
                  </a:moveTo>
                  <a:lnTo>
                    <a:pt x="112632" y="302641"/>
                  </a:lnTo>
                  <a:lnTo>
                    <a:pt x="117917" y="305672"/>
                  </a:lnTo>
                  <a:lnTo>
                    <a:pt x="124573" y="308579"/>
                  </a:lnTo>
                  <a:lnTo>
                    <a:pt x="133011" y="311230"/>
                  </a:lnTo>
                  <a:lnTo>
                    <a:pt x="135694" y="302641"/>
                  </a:lnTo>
                  <a:close/>
                </a:path>
                <a:path w="409575" h="381635">
                  <a:moveTo>
                    <a:pt x="315118" y="237322"/>
                  </a:moveTo>
                  <a:lnTo>
                    <a:pt x="296591" y="237322"/>
                  </a:lnTo>
                  <a:lnTo>
                    <a:pt x="296591" y="277187"/>
                  </a:lnTo>
                  <a:lnTo>
                    <a:pt x="295226" y="280242"/>
                  </a:lnTo>
                  <a:lnTo>
                    <a:pt x="290808" y="284250"/>
                  </a:lnTo>
                  <a:lnTo>
                    <a:pt x="282854" y="288768"/>
                  </a:lnTo>
                  <a:lnTo>
                    <a:pt x="270880" y="293353"/>
                  </a:lnTo>
                  <a:lnTo>
                    <a:pt x="276475" y="311160"/>
                  </a:lnTo>
                  <a:lnTo>
                    <a:pt x="284782" y="308517"/>
                  </a:lnTo>
                  <a:lnTo>
                    <a:pt x="291353" y="305634"/>
                  </a:lnTo>
                  <a:lnTo>
                    <a:pt x="296591" y="302626"/>
                  </a:lnTo>
                  <a:lnTo>
                    <a:pt x="315164" y="302626"/>
                  </a:lnTo>
                  <a:lnTo>
                    <a:pt x="315118" y="237322"/>
                  </a:lnTo>
                  <a:close/>
                </a:path>
                <a:path w="409575" h="381635">
                  <a:moveTo>
                    <a:pt x="239892" y="234283"/>
                  </a:moveTo>
                  <a:lnTo>
                    <a:pt x="206851" y="234283"/>
                  </a:lnTo>
                  <a:lnTo>
                    <a:pt x="214764" y="235432"/>
                  </a:lnTo>
                  <a:lnTo>
                    <a:pt x="220419" y="238878"/>
                  </a:lnTo>
                  <a:lnTo>
                    <a:pt x="223813" y="244618"/>
                  </a:lnTo>
                  <a:lnTo>
                    <a:pt x="224944" y="252649"/>
                  </a:lnTo>
                  <a:lnTo>
                    <a:pt x="223785" y="260685"/>
                  </a:lnTo>
                  <a:lnTo>
                    <a:pt x="220307" y="266422"/>
                  </a:lnTo>
                  <a:lnTo>
                    <a:pt x="214510" y="269862"/>
                  </a:lnTo>
                  <a:lnTo>
                    <a:pt x="206394" y="271008"/>
                  </a:lnTo>
                  <a:lnTo>
                    <a:pt x="238963" y="271008"/>
                  </a:lnTo>
                  <a:lnTo>
                    <a:pt x="242844" y="265474"/>
                  </a:lnTo>
                  <a:lnTo>
                    <a:pt x="244673" y="259240"/>
                  </a:lnTo>
                  <a:lnTo>
                    <a:pt x="244572" y="250838"/>
                  </a:lnTo>
                  <a:lnTo>
                    <a:pt x="244061" y="244896"/>
                  </a:lnTo>
                  <a:lnTo>
                    <a:pt x="242226" y="238545"/>
                  </a:lnTo>
                  <a:lnTo>
                    <a:pt x="239892" y="234283"/>
                  </a:lnTo>
                  <a:close/>
                </a:path>
                <a:path w="409575" h="381635">
                  <a:moveTo>
                    <a:pt x="405060" y="0"/>
                  </a:moveTo>
                  <a:lnTo>
                    <a:pt x="4156" y="0"/>
                  </a:lnTo>
                  <a:lnTo>
                    <a:pt x="0" y="4181"/>
                  </a:lnTo>
                  <a:lnTo>
                    <a:pt x="0" y="51624"/>
                  </a:lnTo>
                  <a:lnTo>
                    <a:pt x="4156" y="55805"/>
                  </a:lnTo>
                  <a:lnTo>
                    <a:pt x="16998" y="55805"/>
                  </a:lnTo>
                  <a:lnTo>
                    <a:pt x="23256" y="62039"/>
                  </a:lnTo>
                  <a:lnTo>
                    <a:pt x="23256" y="77350"/>
                  </a:lnTo>
                  <a:lnTo>
                    <a:pt x="16998" y="83584"/>
                  </a:lnTo>
                  <a:lnTo>
                    <a:pt x="4156" y="83584"/>
                  </a:lnTo>
                  <a:lnTo>
                    <a:pt x="0" y="87758"/>
                  </a:lnTo>
                  <a:lnTo>
                    <a:pt x="0" y="246672"/>
                  </a:lnTo>
                  <a:lnTo>
                    <a:pt x="4156" y="250838"/>
                  </a:lnTo>
                  <a:lnTo>
                    <a:pt x="81636" y="250838"/>
                  </a:lnTo>
                  <a:lnTo>
                    <a:pt x="81636" y="232184"/>
                  </a:lnTo>
                  <a:lnTo>
                    <a:pt x="18597" y="232184"/>
                  </a:lnTo>
                  <a:lnTo>
                    <a:pt x="18613" y="100885"/>
                  </a:lnTo>
                  <a:lnTo>
                    <a:pt x="27903" y="96389"/>
                  </a:lnTo>
                  <a:lnTo>
                    <a:pt x="35264" y="89304"/>
                  </a:lnTo>
                  <a:lnTo>
                    <a:pt x="40109" y="80211"/>
                  </a:lnTo>
                  <a:lnTo>
                    <a:pt x="41853" y="69695"/>
                  </a:lnTo>
                  <a:lnTo>
                    <a:pt x="40109" y="59175"/>
                  </a:lnTo>
                  <a:lnTo>
                    <a:pt x="35264" y="50082"/>
                  </a:lnTo>
                  <a:lnTo>
                    <a:pt x="27899" y="42996"/>
                  </a:lnTo>
                  <a:lnTo>
                    <a:pt x="18613" y="38504"/>
                  </a:lnTo>
                  <a:lnTo>
                    <a:pt x="18597" y="18653"/>
                  </a:lnTo>
                  <a:lnTo>
                    <a:pt x="409213" y="18653"/>
                  </a:lnTo>
                  <a:lnTo>
                    <a:pt x="409213" y="4181"/>
                  </a:lnTo>
                  <a:lnTo>
                    <a:pt x="405060" y="0"/>
                  </a:lnTo>
                  <a:close/>
                </a:path>
                <a:path w="409575" h="381635">
                  <a:moveTo>
                    <a:pt x="409213" y="18653"/>
                  </a:moveTo>
                  <a:lnTo>
                    <a:pt x="390616" y="18653"/>
                  </a:lnTo>
                  <a:lnTo>
                    <a:pt x="390616" y="38504"/>
                  </a:lnTo>
                  <a:lnTo>
                    <a:pt x="381321" y="42999"/>
                  </a:lnTo>
                  <a:lnTo>
                    <a:pt x="373959" y="50083"/>
                  </a:lnTo>
                  <a:lnTo>
                    <a:pt x="369114" y="59175"/>
                  </a:lnTo>
                  <a:lnTo>
                    <a:pt x="367369" y="69695"/>
                  </a:lnTo>
                  <a:lnTo>
                    <a:pt x="369114" y="80211"/>
                  </a:lnTo>
                  <a:lnTo>
                    <a:pt x="373960" y="89304"/>
                  </a:lnTo>
                  <a:lnTo>
                    <a:pt x="381330" y="96393"/>
                  </a:lnTo>
                  <a:lnTo>
                    <a:pt x="390616" y="100885"/>
                  </a:lnTo>
                  <a:lnTo>
                    <a:pt x="390616" y="232184"/>
                  </a:lnTo>
                  <a:lnTo>
                    <a:pt x="327586" y="232184"/>
                  </a:lnTo>
                  <a:lnTo>
                    <a:pt x="327586" y="250838"/>
                  </a:lnTo>
                  <a:lnTo>
                    <a:pt x="405060" y="250838"/>
                  </a:lnTo>
                  <a:lnTo>
                    <a:pt x="409213" y="246672"/>
                  </a:lnTo>
                  <a:lnTo>
                    <a:pt x="409213" y="87758"/>
                  </a:lnTo>
                  <a:lnTo>
                    <a:pt x="405060" y="83584"/>
                  </a:lnTo>
                  <a:lnTo>
                    <a:pt x="392227" y="83584"/>
                  </a:lnTo>
                  <a:lnTo>
                    <a:pt x="385966" y="77350"/>
                  </a:lnTo>
                  <a:lnTo>
                    <a:pt x="385966" y="62039"/>
                  </a:lnTo>
                  <a:lnTo>
                    <a:pt x="392227" y="55805"/>
                  </a:lnTo>
                  <a:lnTo>
                    <a:pt x="405060" y="55805"/>
                  </a:lnTo>
                  <a:lnTo>
                    <a:pt x="409213" y="51624"/>
                  </a:lnTo>
                  <a:lnTo>
                    <a:pt x="409213" y="18653"/>
                  </a:lnTo>
                  <a:close/>
                </a:path>
                <a:path w="409575" h="381635">
                  <a:moveTo>
                    <a:pt x="135695" y="237338"/>
                  </a:moveTo>
                  <a:lnTo>
                    <a:pt x="112632" y="237338"/>
                  </a:lnTo>
                  <a:lnTo>
                    <a:pt x="117916" y="240377"/>
                  </a:lnTo>
                  <a:lnTo>
                    <a:pt x="124573" y="243283"/>
                  </a:lnTo>
                  <a:lnTo>
                    <a:pt x="133011" y="245934"/>
                  </a:lnTo>
                  <a:lnTo>
                    <a:pt x="135695" y="237338"/>
                  </a:lnTo>
                  <a:close/>
                </a:path>
                <a:path w="409575" h="381635">
                  <a:moveTo>
                    <a:pt x="315073" y="171303"/>
                  </a:moveTo>
                  <a:lnTo>
                    <a:pt x="296591" y="171303"/>
                  </a:lnTo>
                  <a:lnTo>
                    <a:pt x="296591" y="211891"/>
                  </a:lnTo>
                  <a:lnTo>
                    <a:pt x="295226" y="214942"/>
                  </a:lnTo>
                  <a:lnTo>
                    <a:pt x="290808" y="218951"/>
                  </a:lnTo>
                  <a:lnTo>
                    <a:pt x="282854" y="223471"/>
                  </a:lnTo>
                  <a:lnTo>
                    <a:pt x="270880" y="228057"/>
                  </a:lnTo>
                  <a:lnTo>
                    <a:pt x="276475" y="245856"/>
                  </a:lnTo>
                  <a:lnTo>
                    <a:pt x="284781" y="243221"/>
                  </a:lnTo>
                  <a:lnTo>
                    <a:pt x="291352" y="240338"/>
                  </a:lnTo>
                  <a:lnTo>
                    <a:pt x="296591" y="237322"/>
                  </a:lnTo>
                  <a:lnTo>
                    <a:pt x="315118" y="237322"/>
                  </a:lnTo>
                  <a:lnTo>
                    <a:pt x="315073" y="171303"/>
                  </a:lnTo>
                  <a:close/>
                </a:path>
                <a:path w="409575" h="381635">
                  <a:moveTo>
                    <a:pt x="81636" y="195903"/>
                  </a:moveTo>
                  <a:lnTo>
                    <a:pt x="33103" y="195903"/>
                  </a:lnTo>
                  <a:lnTo>
                    <a:pt x="28937" y="200077"/>
                  </a:lnTo>
                  <a:lnTo>
                    <a:pt x="28937" y="232184"/>
                  </a:lnTo>
                  <a:lnTo>
                    <a:pt x="47535" y="232184"/>
                  </a:lnTo>
                  <a:lnTo>
                    <a:pt x="47535" y="214557"/>
                  </a:lnTo>
                  <a:lnTo>
                    <a:pt x="81636" y="214557"/>
                  </a:lnTo>
                  <a:lnTo>
                    <a:pt x="81636" y="195903"/>
                  </a:lnTo>
                  <a:close/>
                </a:path>
                <a:path w="409575" h="381635">
                  <a:moveTo>
                    <a:pt x="376125" y="195903"/>
                  </a:moveTo>
                  <a:lnTo>
                    <a:pt x="327586" y="195903"/>
                  </a:lnTo>
                  <a:lnTo>
                    <a:pt x="327586" y="214557"/>
                  </a:lnTo>
                  <a:lnTo>
                    <a:pt x="361689" y="214557"/>
                  </a:lnTo>
                  <a:lnTo>
                    <a:pt x="361689" y="232184"/>
                  </a:lnTo>
                  <a:lnTo>
                    <a:pt x="380287" y="232184"/>
                  </a:lnTo>
                  <a:lnTo>
                    <a:pt x="380287" y="200077"/>
                  </a:lnTo>
                  <a:lnTo>
                    <a:pt x="376125" y="195903"/>
                  </a:lnTo>
                  <a:close/>
                </a:path>
                <a:path w="409575" h="381635">
                  <a:moveTo>
                    <a:pt x="295265" y="171886"/>
                  </a:moveTo>
                  <a:lnTo>
                    <a:pt x="112632" y="171886"/>
                  </a:lnTo>
                  <a:lnTo>
                    <a:pt x="130892" y="179853"/>
                  </a:lnTo>
                  <a:lnTo>
                    <a:pt x="153162" y="185468"/>
                  </a:lnTo>
                  <a:lnTo>
                    <a:pt x="177908" y="188793"/>
                  </a:lnTo>
                  <a:lnTo>
                    <a:pt x="203596" y="189887"/>
                  </a:lnTo>
                  <a:lnTo>
                    <a:pt x="230324" y="188704"/>
                  </a:lnTo>
                  <a:lnTo>
                    <a:pt x="255690" y="185183"/>
                  </a:lnTo>
                  <a:lnTo>
                    <a:pt x="278257" y="179368"/>
                  </a:lnTo>
                  <a:lnTo>
                    <a:pt x="295265" y="171886"/>
                  </a:lnTo>
                  <a:close/>
                </a:path>
                <a:path w="409575" h="381635">
                  <a:moveTo>
                    <a:pt x="115723" y="36281"/>
                  </a:moveTo>
                  <a:lnTo>
                    <a:pt x="62031" y="36281"/>
                  </a:lnTo>
                  <a:lnTo>
                    <a:pt x="57878" y="40455"/>
                  </a:lnTo>
                  <a:lnTo>
                    <a:pt x="57878" y="174109"/>
                  </a:lnTo>
                  <a:lnTo>
                    <a:pt x="62031" y="178283"/>
                  </a:lnTo>
                  <a:lnTo>
                    <a:pt x="88874" y="178283"/>
                  </a:lnTo>
                  <a:lnTo>
                    <a:pt x="88873" y="159629"/>
                  </a:lnTo>
                  <a:lnTo>
                    <a:pt x="76475" y="159629"/>
                  </a:lnTo>
                  <a:lnTo>
                    <a:pt x="76475" y="54935"/>
                  </a:lnTo>
                  <a:lnTo>
                    <a:pt x="119877" y="54935"/>
                  </a:lnTo>
                  <a:lnTo>
                    <a:pt x="119877" y="40455"/>
                  </a:lnTo>
                  <a:lnTo>
                    <a:pt x="115723" y="36281"/>
                  </a:lnTo>
                  <a:close/>
                </a:path>
                <a:path w="409575" h="381635">
                  <a:moveTo>
                    <a:pt x="351352" y="54935"/>
                  </a:moveTo>
                  <a:lnTo>
                    <a:pt x="332755" y="54935"/>
                  </a:lnTo>
                  <a:lnTo>
                    <a:pt x="332755" y="159629"/>
                  </a:lnTo>
                  <a:lnTo>
                    <a:pt x="327586" y="159629"/>
                  </a:lnTo>
                  <a:lnTo>
                    <a:pt x="327586" y="178283"/>
                  </a:lnTo>
                  <a:lnTo>
                    <a:pt x="347191" y="178283"/>
                  </a:lnTo>
                  <a:lnTo>
                    <a:pt x="351352" y="174109"/>
                  </a:lnTo>
                  <a:lnTo>
                    <a:pt x="351352" y="54935"/>
                  </a:lnTo>
                  <a:close/>
                </a:path>
                <a:path w="409575" h="381635">
                  <a:moveTo>
                    <a:pt x="294180" y="121373"/>
                  </a:moveTo>
                  <a:lnTo>
                    <a:pt x="203596" y="121373"/>
                  </a:lnTo>
                  <a:lnTo>
                    <a:pt x="242357" y="124032"/>
                  </a:lnTo>
                  <a:lnTo>
                    <a:pt x="271542" y="130541"/>
                  </a:lnTo>
                  <a:lnTo>
                    <a:pt x="289941" y="138699"/>
                  </a:lnTo>
                  <a:lnTo>
                    <a:pt x="296343" y="146307"/>
                  </a:lnTo>
                  <a:lnTo>
                    <a:pt x="289941" y="153907"/>
                  </a:lnTo>
                  <a:lnTo>
                    <a:pt x="271542" y="162064"/>
                  </a:lnTo>
                  <a:lnTo>
                    <a:pt x="242357" y="168574"/>
                  </a:lnTo>
                  <a:lnTo>
                    <a:pt x="203596" y="171233"/>
                  </a:lnTo>
                  <a:lnTo>
                    <a:pt x="315073" y="171233"/>
                  </a:lnTo>
                  <a:lnTo>
                    <a:pt x="315056" y="146307"/>
                  </a:lnTo>
                  <a:lnTo>
                    <a:pt x="305421" y="127423"/>
                  </a:lnTo>
                  <a:lnTo>
                    <a:pt x="294180" y="121373"/>
                  </a:lnTo>
                  <a:close/>
                </a:path>
                <a:path w="409575" h="381635">
                  <a:moveTo>
                    <a:pt x="119877" y="54935"/>
                  </a:moveTo>
                  <a:lnTo>
                    <a:pt x="101279" y="54935"/>
                  </a:lnTo>
                  <a:lnTo>
                    <a:pt x="101279" y="103652"/>
                  </a:lnTo>
                  <a:lnTo>
                    <a:pt x="119877" y="103652"/>
                  </a:lnTo>
                  <a:lnTo>
                    <a:pt x="119877" y="54935"/>
                  </a:lnTo>
                  <a:close/>
                </a:path>
                <a:path w="409575" h="381635">
                  <a:moveTo>
                    <a:pt x="347191" y="36281"/>
                  </a:moveTo>
                  <a:lnTo>
                    <a:pt x="293514" y="36281"/>
                  </a:lnTo>
                  <a:lnTo>
                    <a:pt x="289345" y="40455"/>
                  </a:lnTo>
                  <a:lnTo>
                    <a:pt x="289345" y="103652"/>
                  </a:lnTo>
                  <a:lnTo>
                    <a:pt x="307943" y="103652"/>
                  </a:lnTo>
                  <a:lnTo>
                    <a:pt x="307943" y="54935"/>
                  </a:lnTo>
                  <a:lnTo>
                    <a:pt x="351352" y="54935"/>
                  </a:lnTo>
                  <a:lnTo>
                    <a:pt x="351352" y="40455"/>
                  </a:lnTo>
                  <a:lnTo>
                    <a:pt x="347191" y="36281"/>
                  </a:lnTo>
                  <a:close/>
                </a:path>
                <a:path w="409575" h="381635">
                  <a:moveTo>
                    <a:pt x="195281" y="36281"/>
                  </a:moveTo>
                  <a:lnTo>
                    <a:pt x="134367" y="36281"/>
                  </a:lnTo>
                  <a:lnTo>
                    <a:pt x="130206" y="40455"/>
                  </a:lnTo>
                  <a:lnTo>
                    <a:pt x="130206" y="96393"/>
                  </a:lnTo>
                  <a:lnTo>
                    <a:pt x="148803" y="96393"/>
                  </a:lnTo>
                  <a:lnTo>
                    <a:pt x="148803" y="54935"/>
                  </a:lnTo>
                  <a:lnTo>
                    <a:pt x="199435" y="54935"/>
                  </a:lnTo>
                  <a:lnTo>
                    <a:pt x="199435" y="40455"/>
                  </a:lnTo>
                  <a:lnTo>
                    <a:pt x="195281" y="36281"/>
                  </a:lnTo>
                  <a:close/>
                </a:path>
                <a:path w="409575" h="381635">
                  <a:moveTo>
                    <a:pt x="279016" y="54935"/>
                  </a:moveTo>
                  <a:lnTo>
                    <a:pt x="260419" y="54935"/>
                  </a:lnTo>
                  <a:lnTo>
                    <a:pt x="260419" y="96393"/>
                  </a:lnTo>
                  <a:lnTo>
                    <a:pt x="279016" y="96393"/>
                  </a:lnTo>
                  <a:lnTo>
                    <a:pt x="279016" y="54935"/>
                  </a:lnTo>
                  <a:close/>
                </a:path>
                <a:path w="409575" h="381635">
                  <a:moveTo>
                    <a:pt x="199435" y="54935"/>
                  </a:moveTo>
                  <a:lnTo>
                    <a:pt x="180837" y="54935"/>
                  </a:lnTo>
                  <a:lnTo>
                    <a:pt x="180837" y="89141"/>
                  </a:lnTo>
                  <a:lnTo>
                    <a:pt x="199435" y="89141"/>
                  </a:lnTo>
                  <a:lnTo>
                    <a:pt x="199435" y="54935"/>
                  </a:lnTo>
                  <a:close/>
                </a:path>
                <a:path w="409575" h="381635">
                  <a:moveTo>
                    <a:pt x="274862" y="36281"/>
                  </a:moveTo>
                  <a:lnTo>
                    <a:pt x="213941" y="36281"/>
                  </a:lnTo>
                  <a:lnTo>
                    <a:pt x="209787" y="40455"/>
                  </a:lnTo>
                  <a:lnTo>
                    <a:pt x="209787" y="89141"/>
                  </a:lnTo>
                  <a:lnTo>
                    <a:pt x="228385" y="89141"/>
                  </a:lnTo>
                  <a:lnTo>
                    <a:pt x="228385" y="54935"/>
                  </a:lnTo>
                  <a:lnTo>
                    <a:pt x="279016" y="54935"/>
                  </a:lnTo>
                  <a:lnTo>
                    <a:pt x="279016" y="40455"/>
                  </a:lnTo>
                  <a:lnTo>
                    <a:pt x="274862" y="36281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6682867" y="3601973"/>
            <a:ext cx="320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9F9F9"/>
                </a:solidFill>
                <a:latin typeface="Arial MT"/>
                <a:cs typeface="Arial MT"/>
              </a:rPr>
              <a:t>NAT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771635" y="5666943"/>
            <a:ext cx="77152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680" marR="5080" indent="-9461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ElastiCache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Redis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714238" y="2906395"/>
            <a:ext cx="314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9F9F9"/>
                </a:solidFill>
                <a:latin typeface="Arial MT"/>
                <a:cs typeface="Arial MT"/>
              </a:rPr>
              <a:t>ALB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4387596" y="3145789"/>
            <a:ext cx="4960620" cy="1576070"/>
            <a:chOff x="4387596" y="3145789"/>
            <a:chExt cx="4960620" cy="1576070"/>
          </a:xfrm>
        </p:grpSpPr>
        <p:sp>
          <p:nvSpPr>
            <p:cNvPr id="50" name="object 50" descr=""/>
            <p:cNvSpPr/>
            <p:nvPr/>
          </p:nvSpPr>
          <p:spPr>
            <a:xfrm>
              <a:off x="4387596" y="3145789"/>
              <a:ext cx="3483610" cy="1026794"/>
            </a:xfrm>
            <a:custGeom>
              <a:avLst/>
              <a:gdLst/>
              <a:ahLst/>
              <a:cxnLst/>
              <a:rect l="l" t="t" r="r" b="b"/>
              <a:pathLst>
                <a:path w="3483609" h="1026795">
                  <a:moveTo>
                    <a:pt x="1767459" y="576199"/>
                  </a:moveTo>
                  <a:lnTo>
                    <a:pt x="444246" y="576199"/>
                  </a:lnTo>
                  <a:lnTo>
                    <a:pt x="444246" y="388620"/>
                  </a:lnTo>
                  <a:lnTo>
                    <a:pt x="444246" y="382270"/>
                  </a:lnTo>
                  <a:lnTo>
                    <a:pt x="444246" y="375920"/>
                  </a:lnTo>
                  <a:lnTo>
                    <a:pt x="440817" y="375920"/>
                  </a:lnTo>
                  <a:lnTo>
                    <a:pt x="440817" y="375158"/>
                  </a:lnTo>
                  <a:lnTo>
                    <a:pt x="440817" y="57912"/>
                  </a:lnTo>
                  <a:lnTo>
                    <a:pt x="842302" y="57912"/>
                  </a:lnTo>
                  <a:lnTo>
                    <a:pt x="804291" y="91186"/>
                  </a:lnTo>
                  <a:lnTo>
                    <a:pt x="801624" y="93599"/>
                  </a:lnTo>
                  <a:lnTo>
                    <a:pt x="801370" y="97536"/>
                  </a:lnTo>
                  <a:lnTo>
                    <a:pt x="805942" y="102870"/>
                  </a:lnTo>
                  <a:lnTo>
                    <a:pt x="810006" y="103124"/>
                  </a:lnTo>
                  <a:lnTo>
                    <a:pt x="812673" y="100838"/>
                  </a:lnTo>
                  <a:lnTo>
                    <a:pt x="861682" y="57912"/>
                  </a:lnTo>
                  <a:lnTo>
                    <a:pt x="868934" y="51562"/>
                  </a:lnTo>
                  <a:lnTo>
                    <a:pt x="861682" y="45212"/>
                  </a:lnTo>
                  <a:lnTo>
                    <a:pt x="812673" y="2286"/>
                  </a:lnTo>
                  <a:lnTo>
                    <a:pt x="810006" y="0"/>
                  </a:lnTo>
                  <a:lnTo>
                    <a:pt x="805942" y="254"/>
                  </a:lnTo>
                  <a:lnTo>
                    <a:pt x="801370" y="5588"/>
                  </a:lnTo>
                  <a:lnTo>
                    <a:pt x="801624" y="9525"/>
                  </a:lnTo>
                  <a:lnTo>
                    <a:pt x="804291" y="11938"/>
                  </a:lnTo>
                  <a:lnTo>
                    <a:pt x="842302" y="45212"/>
                  </a:lnTo>
                  <a:lnTo>
                    <a:pt x="428117" y="45212"/>
                  </a:lnTo>
                  <a:lnTo>
                    <a:pt x="428117" y="375158"/>
                  </a:lnTo>
                  <a:lnTo>
                    <a:pt x="27470" y="375158"/>
                  </a:lnTo>
                  <a:lnTo>
                    <a:pt x="64643" y="342646"/>
                  </a:lnTo>
                  <a:lnTo>
                    <a:pt x="67310" y="340233"/>
                  </a:lnTo>
                  <a:lnTo>
                    <a:pt x="67564" y="336296"/>
                  </a:lnTo>
                  <a:lnTo>
                    <a:pt x="65278" y="333629"/>
                  </a:lnTo>
                  <a:lnTo>
                    <a:pt x="62865" y="330962"/>
                  </a:lnTo>
                  <a:lnTo>
                    <a:pt x="58928" y="330708"/>
                  </a:lnTo>
                  <a:lnTo>
                    <a:pt x="56261" y="332994"/>
                  </a:lnTo>
                  <a:lnTo>
                    <a:pt x="8115" y="375158"/>
                  </a:lnTo>
                  <a:lnTo>
                    <a:pt x="0" y="375158"/>
                  </a:lnTo>
                  <a:lnTo>
                    <a:pt x="0" y="382270"/>
                  </a:lnTo>
                  <a:lnTo>
                    <a:pt x="0" y="387858"/>
                  </a:lnTo>
                  <a:lnTo>
                    <a:pt x="6375" y="387858"/>
                  </a:lnTo>
                  <a:lnTo>
                    <a:pt x="56261" y="431546"/>
                  </a:lnTo>
                  <a:lnTo>
                    <a:pt x="58928" y="433832"/>
                  </a:lnTo>
                  <a:lnTo>
                    <a:pt x="62865" y="433578"/>
                  </a:lnTo>
                  <a:lnTo>
                    <a:pt x="65278" y="430911"/>
                  </a:lnTo>
                  <a:lnTo>
                    <a:pt x="67564" y="428256"/>
                  </a:lnTo>
                  <a:lnTo>
                    <a:pt x="67310" y="424307"/>
                  </a:lnTo>
                  <a:lnTo>
                    <a:pt x="64643" y="421906"/>
                  </a:lnTo>
                  <a:lnTo>
                    <a:pt x="26606" y="388620"/>
                  </a:lnTo>
                  <a:lnTo>
                    <a:pt x="431546" y="388620"/>
                  </a:lnTo>
                  <a:lnTo>
                    <a:pt x="431546" y="588899"/>
                  </a:lnTo>
                  <a:lnTo>
                    <a:pt x="1767459" y="588899"/>
                  </a:lnTo>
                  <a:lnTo>
                    <a:pt x="1767459" y="582549"/>
                  </a:lnTo>
                  <a:lnTo>
                    <a:pt x="1767459" y="576199"/>
                  </a:lnTo>
                  <a:close/>
                </a:path>
                <a:path w="3483609" h="1026795">
                  <a:moveTo>
                    <a:pt x="3483356" y="1013714"/>
                  </a:moveTo>
                  <a:lnTo>
                    <a:pt x="1999742" y="1013714"/>
                  </a:lnTo>
                  <a:lnTo>
                    <a:pt x="1999742" y="835609"/>
                  </a:lnTo>
                  <a:lnTo>
                    <a:pt x="2033016" y="873633"/>
                  </a:lnTo>
                  <a:lnTo>
                    <a:pt x="2035429" y="876300"/>
                  </a:lnTo>
                  <a:lnTo>
                    <a:pt x="2039366" y="876554"/>
                  </a:lnTo>
                  <a:lnTo>
                    <a:pt x="2042033" y="874268"/>
                  </a:lnTo>
                  <a:lnTo>
                    <a:pt x="2044700" y="871855"/>
                  </a:lnTo>
                  <a:lnTo>
                    <a:pt x="2044954" y="867918"/>
                  </a:lnTo>
                  <a:lnTo>
                    <a:pt x="2042668" y="865251"/>
                  </a:lnTo>
                  <a:lnTo>
                    <a:pt x="2001837" y="818642"/>
                  </a:lnTo>
                  <a:lnTo>
                    <a:pt x="1993392" y="808990"/>
                  </a:lnTo>
                  <a:lnTo>
                    <a:pt x="1944116" y="865251"/>
                  </a:lnTo>
                  <a:lnTo>
                    <a:pt x="1941830" y="867918"/>
                  </a:lnTo>
                  <a:lnTo>
                    <a:pt x="1942084" y="871855"/>
                  </a:lnTo>
                  <a:lnTo>
                    <a:pt x="1944751" y="874268"/>
                  </a:lnTo>
                  <a:lnTo>
                    <a:pt x="1947418" y="876554"/>
                  </a:lnTo>
                  <a:lnTo>
                    <a:pt x="1951355" y="876300"/>
                  </a:lnTo>
                  <a:lnTo>
                    <a:pt x="1953768" y="873633"/>
                  </a:lnTo>
                  <a:lnTo>
                    <a:pt x="1987042" y="835609"/>
                  </a:lnTo>
                  <a:lnTo>
                    <a:pt x="1987042" y="1026414"/>
                  </a:lnTo>
                  <a:lnTo>
                    <a:pt x="3483356" y="1026414"/>
                  </a:lnTo>
                  <a:lnTo>
                    <a:pt x="3483356" y="1020064"/>
                  </a:lnTo>
                  <a:lnTo>
                    <a:pt x="3483356" y="1013714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91016" y="4264151"/>
              <a:ext cx="457200" cy="457200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9011793" y="4756150"/>
            <a:ext cx="3200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RDS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10392156" y="2014727"/>
            <a:ext cx="475615" cy="3583304"/>
            <a:chOff x="10392156" y="2014727"/>
            <a:chExt cx="475615" cy="3583304"/>
          </a:xfrm>
        </p:grpSpPr>
        <p:pic>
          <p:nvPicPr>
            <p:cNvPr id="54" name="object 5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92156" y="5128260"/>
              <a:ext cx="469392" cy="469391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98252" y="4416551"/>
              <a:ext cx="469392" cy="469392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93680" y="2014727"/>
              <a:ext cx="454151" cy="454151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13492" y="2886455"/>
              <a:ext cx="443483" cy="443484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>
            <a:off x="10508360" y="5620613"/>
            <a:ext cx="1962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S3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0453243" y="4746752"/>
            <a:ext cx="3263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KMS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0267568" y="3332226"/>
            <a:ext cx="7924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CloudWatch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0345293" y="2461971"/>
            <a:ext cx="55499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Route53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2" name="object 6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405871" y="3649979"/>
            <a:ext cx="480059" cy="480060"/>
          </a:xfrm>
          <a:prstGeom prst="rect">
            <a:avLst/>
          </a:prstGeom>
        </p:spPr>
      </p:pic>
      <p:sp>
        <p:nvSpPr>
          <p:cNvPr id="63" name="object 63" descr=""/>
          <p:cNvSpPr txBox="1"/>
          <p:nvPr/>
        </p:nvSpPr>
        <p:spPr>
          <a:xfrm>
            <a:off x="10444988" y="4160011"/>
            <a:ext cx="3352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ACM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1786127" y="3473450"/>
            <a:ext cx="2071370" cy="1932305"/>
            <a:chOff x="1786127" y="3473450"/>
            <a:chExt cx="2071370" cy="1932305"/>
          </a:xfrm>
        </p:grpSpPr>
        <p:sp>
          <p:nvSpPr>
            <p:cNvPr id="65" name="object 65" descr=""/>
            <p:cNvSpPr/>
            <p:nvPr/>
          </p:nvSpPr>
          <p:spPr>
            <a:xfrm>
              <a:off x="3464051" y="3473450"/>
              <a:ext cx="393065" cy="105410"/>
            </a:xfrm>
            <a:custGeom>
              <a:avLst/>
              <a:gdLst/>
              <a:ahLst/>
              <a:cxnLst/>
              <a:rect l="l" t="t" r="r" b="b"/>
              <a:pathLst>
                <a:path w="393064" h="105410">
                  <a:moveTo>
                    <a:pt x="373579" y="53466"/>
                  </a:moveTo>
                  <a:lnTo>
                    <a:pt x="328295" y="93090"/>
                  </a:lnTo>
                  <a:lnTo>
                    <a:pt x="325627" y="95376"/>
                  </a:lnTo>
                  <a:lnTo>
                    <a:pt x="325374" y="99440"/>
                  </a:lnTo>
                  <a:lnTo>
                    <a:pt x="327660" y="102108"/>
                  </a:lnTo>
                  <a:lnTo>
                    <a:pt x="330073" y="104775"/>
                  </a:lnTo>
                  <a:lnTo>
                    <a:pt x="334010" y="105028"/>
                  </a:lnTo>
                  <a:lnTo>
                    <a:pt x="336676" y="102742"/>
                  </a:lnTo>
                  <a:lnTo>
                    <a:pt x="385687" y="59816"/>
                  </a:lnTo>
                  <a:lnTo>
                    <a:pt x="383286" y="59816"/>
                  </a:lnTo>
                  <a:lnTo>
                    <a:pt x="383286" y="58292"/>
                  </a:lnTo>
                  <a:lnTo>
                    <a:pt x="379095" y="58292"/>
                  </a:lnTo>
                  <a:lnTo>
                    <a:pt x="373579" y="53466"/>
                  </a:lnTo>
                  <a:close/>
                </a:path>
                <a:path w="393064" h="105410">
                  <a:moveTo>
                    <a:pt x="58927" y="0"/>
                  </a:moveTo>
                  <a:lnTo>
                    <a:pt x="56261" y="2286"/>
                  </a:lnTo>
                  <a:lnTo>
                    <a:pt x="0" y="51562"/>
                  </a:lnTo>
                  <a:lnTo>
                    <a:pt x="56261" y="100837"/>
                  </a:lnTo>
                  <a:lnTo>
                    <a:pt x="58927" y="103124"/>
                  </a:lnTo>
                  <a:lnTo>
                    <a:pt x="62864" y="102870"/>
                  </a:lnTo>
                  <a:lnTo>
                    <a:pt x="65277" y="100202"/>
                  </a:lnTo>
                  <a:lnTo>
                    <a:pt x="67563" y="97536"/>
                  </a:lnTo>
                  <a:lnTo>
                    <a:pt x="67310" y="93599"/>
                  </a:lnTo>
                  <a:lnTo>
                    <a:pt x="64643" y="91186"/>
                  </a:lnTo>
                  <a:lnTo>
                    <a:pt x="26615" y="57912"/>
                  </a:lnTo>
                  <a:lnTo>
                    <a:pt x="9651" y="57912"/>
                  </a:lnTo>
                  <a:lnTo>
                    <a:pt x="9651" y="45212"/>
                  </a:lnTo>
                  <a:lnTo>
                    <a:pt x="26615" y="45212"/>
                  </a:lnTo>
                  <a:lnTo>
                    <a:pt x="64643" y="11937"/>
                  </a:lnTo>
                  <a:lnTo>
                    <a:pt x="67310" y="9525"/>
                  </a:lnTo>
                  <a:lnTo>
                    <a:pt x="67563" y="5587"/>
                  </a:lnTo>
                  <a:lnTo>
                    <a:pt x="65277" y="2921"/>
                  </a:lnTo>
                  <a:lnTo>
                    <a:pt x="62864" y="253"/>
                  </a:lnTo>
                  <a:lnTo>
                    <a:pt x="58927" y="0"/>
                  </a:lnTo>
                  <a:close/>
                </a:path>
                <a:path w="393064" h="105410">
                  <a:moveTo>
                    <a:pt x="190119" y="51562"/>
                  </a:moveTo>
                  <a:lnTo>
                    <a:pt x="190119" y="59816"/>
                  </a:lnTo>
                  <a:lnTo>
                    <a:pt x="366322" y="59816"/>
                  </a:lnTo>
                  <a:lnTo>
                    <a:pt x="368499" y="57912"/>
                  </a:lnTo>
                  <a:lnTo>
                    <a:pt x="196469" y="57912"/>
                  </a:lnTo>
                  <a:lnTo>
                    <a:pt x="190119" y="51562"/>
                  </a:lnTo>
                  <a:close/>
                </a:path>
                <a:path w="393064" h="105410">
                  <a:moveTo>
                    <a:pt x="385687" y="47116"/>
                  </a:moveTo>
                  <a:lnTo>
                    <a:pt x="383286" y="47116"/>
                  </a:lnTo>
                  <a:lnTo>
                    <a:pt x="383286" y="59816"/>
                  </a:lnTo>
                  <a:lnTo>
                    <a:pt x="385687" y="59816"/>
                  </a:lnTo>
                  <a:lnTo>
                    <a:pt x="392938" y="53466"/>
                  </a:lnTo>
                  <a:lnTo>
                    <a:pt x="385687" y="47116"/>
                  </a:lnTo>
                  <a:close/>
                </a:path>
                <a:path w="393064" h="105410">
                  <a:moveTo>
                    <a:pt x="379095" y="48640"/>
                  </a:moveTo>
                  <a:lnTo>
                    <a:pt x="373579" y="53466"/>
                  </a:lnTo>
                  <a:lnTo>
                    <a:pt x="379095" y="58292"/>
                  </a:lnTo>
                  <a:lnTo>
                    <a:pt x="379095" y="48640"/>
                  </a:lnTo>
                  <a:close/>
                </a:path>
                <a:path w="393064" h="105410">
                  <a:moveTo>
                    <a:pt x="383286" y="48640"/>
                  </a:moveTo>
                  <a:lnTo>
                    <a:pt x="379095" y="48640"/>
                  </a:lnTo>
                  <a:lnTo>
                    <a:pt x="379095" y="58292"/>
                  </a:lnTo>
                  <a:lnTo>
                    <a:pt x="383286" y="58292"/>
                  </a:lnTo>
                  <a:lnTo>
                    <a:pt x="383286" y="48640"/>
                  </a:lnTo>
                  <a:close/>
                </a:path>
                <a:path w="393064" h="105410">
                  <a:moveTo>
                    <a:pt x="26615" y="45212"/>
                  </a:moveTo>
                  <a:lnTo>
                    <a:pt x="9651" y="45212"/>
                  </a:lnTo>
                  <a:lnTo>
                    <a:pt x="9651" y="57912"/>
                  </a:lnTo>
                  <a:lnTo>
                    <a:pt x="26615" y="57912"/>
                  </a:lnTo>
                  <a:lnTo>
                    <a:pt x="24873" y="56387"/>
                  </a:lnTo>
                  <a:lnTo>
                    <a:pt x="13843" y="56387"/>
                  </a:lnTo>
                  <a:lnTo>
                    <a:pt x="13843" y="46736"/>
                  </a:lnTo>
                  <a:lnTo>
                    <a:pt x="24873" y="46736"/>
                  </a:lnTo>
                  <a:lnTo>
                    <a:pt x="26615" y="45212"/>
                  </a:lnTo>
                  <a:close/>
                </a:path>
                <a:path w="393064" h="105410">
                  <a:moveTo>
                    <a:pt x="202819" y="45212"/>
                  </a:moveTo>
                  <a:lnTo>
                    <a:pt x="26615" y="45212"/>
                  </a:lnTo>
                  <a:lnTo>
                    <a:pt x="19358" y="51562"/>
                  </a:lnTo>
                  <a:lnTo>
                    <a:pt x="26615" y="57912"/>
                  </a:lnTo>
                  <a:lnTo>
                    <a:pt x="190119" y="57912"/>
                  </a:lnTo>
                  <a:lnTo>
                    <a:pt x="190119" y="51562"/>
                  </a:lnTo>
                  <a:lnTo>
                    <a:pt x="200914" y="51562"/>
                  </a:lnTo>
                  <a:lnTo>
                    <a:pt x="196469" y="47116"/>
                  </a:lnTo>
                  <a:lnTo>
                    <a:pt x="202819" y="47116"/>
                  </a:lnTo>
                  <a:lnTo>
                    <a:pt x="202819" y="45212"/>
                  </a:lnTo>
                  <a:close/>
                </a:path>
                <a:path w="393064" h="105410">
                  <a:moveTo>
                    <a:pt x="200914" y="51562"/>
                  </a:moveTo>
                  <a:lnTo>
                    <a:pt x="190119" y="51562"/>
                  </a:lnTo>
                  <a:lnTo>
                    <a:pt x="196469" y="57912"/>
                  </a:lnTo>
                  <a:lnTo>
                    <a:pt x="368499" y="57912"/>
                  </a:lnTo>
                  <a:lnTo>
                    <a:pt x="373579" y="53466"/>
                  </a:lnTo>
                  <a:lnTo>
                    <a:pt x="202819" y="53466"/>
                  </a:lnTo>
                  <a:lnTo>
                    <a:pt x="200914" y="51562"/>
                  </a:lnTo>
                  <a:close/>
                </a:path>
                <a:path w="393064" h="105410">
                  <a:moveTo>
                    <a:pt x="13843" y="46736"/>
                  </a:moveTo>
                  <a:lnTo>
                    <a:pt x="13843" y="56387"/>
                  </a:lnTo>
                  <a:lnTo>
                    <a:pt x="19358" y="51562"/>
                  </a:lnTo>
                  <a:lnTo>
                    <a:pt x="13843" y="46736"/>
                  </a:lnTo>
                  <a:close/>
                </a:path>
                <a:path w="393064" h="105410">
                  <a:moveTo>
                    <a:pt x="19358" y="51562"/>
                  </a:moveTo>
                  <a:lnTo>
                    <a:pt x="13843" y="56387"/>
                  </a:lnTo>
                  <a:lnTo>
                    <a:pt x="24873" y="56387"/>
                  </a:lnTo>
                  <a:lnTo>
                    <a:pt x="19358" y="51562"/>
                  </a:lnTo>
                  <a:close/>
                </a:path>
                <a:path w="393064" h="105410">
                  <a:moveTo>
                    <a:pt x="202819" y="47116"/>
                  </a:moveTo>
                  <a:lnTo>
                    <a:pt x="196469" y="47116"/>
                  </a:lnTo>
                  <a:lnTo>
                    <a:pt x="202819" y="53466"/>
                  </a:lnTo>
                  <a:lnTo>
                    <a:pt x="202819" y="47116"/>
                  </a:lnTo>
                  <a:close/>
                </a:path>
                <a:path w="393064" h="105410">
                  <a:moveTo>
                    <a:pt x="366322" y="47116"/>
                  </a:moveTo>
                  <a:lnTo>
                    <a:pt x="202819" y="47116"/>
                  </a:lnTo>
                  <a:lnTo>
                    <a:pt x="202819" y="53466"/>
                  </a:lnTo>
                  <a:lnTo>
                    <a:pt x="373579" y="53466"/>
                  </a:lnTo>
                  <a:lnTo>
                    <a:pt x="366322" y="47116"/>
                  </a:lnTo>
                  <a:close/>
                </a:path>
                <a:path w="393064" h="105410">
                  <a:moveTo>
                    <a:pt x="334010" y="1904"/>
                  </a:moveTo>
                  <a:lnTo>
                    <a:pt x="330073" y="2159"/>
                  </a:lnTo>
                  <a:lnTo>
                    <a:pt x="327660" y="4825"/>
                  </a:lnTo>
                  <a:lnTo>
                    <a:pt x="325374" y="7492"/>
                  </a:lnTo>
                  <a:lnTo>
                    <a:pt x="325627" y="11429"/>
                  </a:lnTo>
                  <a:lnTo>
                    <a:pt x="328295" y="13842"/>
                  </a:lnTo>
                  <a:lnTo>
                    <a:pt x="373579" y="53466"/>
                  </a:lnTo>
                  <a:lnTo>
                    <a:pt x="379095" y="48640"/>
                  </a:lnTo>
                  <a:lnTo>
                    <a:pt x="383286" y="48640"/>
                  </a:lnTo>
                  <a:lnTo>
                    <a:pt x="383286" y="47116"/>
                  </a:lnTo>
                  <a:lnTo>
                    <a:pt x="385687" y="47116"/>
                  </a:lnTo>
                  <a:lnTo>
                    <a:pt x="336676" y="4190"/>
                  </a:lnTo>
                  <a:lnTo>
                    <a:pt x="334010" y="1904"/>
                  </a:lnTo>
                  <a:close/>
                </a:path>
                <a:path w="393064" h="105410">
                  <a:moveTo>
                    <a:pt x="24873" y="46736"/>
                  </a:moveTo>
                  <a:lnTo>
                    <a:pt x="13843" y="46736"/>
                  </a:lnTo>
                  <a:lnTo>
                    <a:pt x="19358" y="51562"/>
                  </a:lnTo>
                  <a:lnTo>
                    <a:pt x="24873" y="46736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86127" y="4936236"/>
              <a:ext cx="469392" cy="469391"/>
            </a:xfrm>
            <a:prstGeom prst="rect">
              <a:avLst/>
            </a:prstGeom>
          </p:spPr>
        </p:pic>
      </p:grpSp>
      <p:sp>
        <p:nvSpPr>
          <p:cNvPr id="67" name="object 67" descr=""/>
          <p:cNvSpPr txBox="1"/>
          <p:nvPr/>
        </p:nvSpPr>
        <p:spPr>
          <a:xfrm>
            <a:off x="1243583" y="5575808"/>
            <a:ext cx="16548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On-Premise</a:t>
            </a:r>
            <a:r>
              <a:rPr dirty="0" sz="10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r>
              <a:rPr dirty="0" sz="10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Scheduler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8" name="object 68" descr=""/>
          <p:cNvSpPr/>
          <p:nvPr/>
        </p:nvSpPr>
        <p:spPr>
          <a:xfrm>
            <a:off x="3311652" y="5922264"/>
            <a:ext cx="335280" cy="332740"/>
          </a:xfrm>
          <a:custGeom>
            <a:avLst/>
            <a:gdLst/>
            <a:ahLst/>
            <a:cxnLst/>
            <a:rect l="l" t="t" r="r" b="b"/>
            <a:pathLst>
              <a:path w="335279" h="332739">
                <a:moveTo>
                  <a:pt x="167639" y="0"/>
                </a:moveTo>
                <a:lnTo>
                  <a:pt x="123075" y="5933"/>
                </a:lnTo>
                <a:lnTo>
                  <a:pt x="83029" y="22679"/>
                </a:lnTo>
                <a:lnTo>
                  <a:pt x="49101" y="48653"/>
                </a:lnTo>
                <a:lnTo>
                  <a:pt x="22888" y="82273"/>
                </a:lnTo>
                <a:lnTo>
                  <a:pt x="5988" y="121955"/>
                </a:lnTo>
                <a:lnTo>
                  <a:pt x="0" y="166116"/>
                </a:lnTo>
                <a:lnTo>
                  <a:pt x="5988" y="210276"/>
                </a:lnTo>
                <a:lnTo>
                  <a:pt x="22888" y="249958"/>
                </a:lnTo>
                <a:lnTo>
                  <a:pt x="49101" y="283578"/>
                </a:lnTo>
                <a:lnTo>
                  <a:pt x="83029" y="309552"/>
                </a:lnTo>
                <a:lnTo>
                  <a:pt x="123075" y="326298"/>
                </a:lnTo>
                <a:lnTo>
                  <a:pt x="167639" y="332232"/>
                </a:lnTo>
                <a:lnTo>
                  <a:pt x="212204" y="326298"/>
                </a:lnTo>
                <a:lnTo>
                  <a:pt x="252250" y="309552"/>
                </a:lnTo>
                <a:lnTo>
                  <a:pt x="286178" y="283578"/>
                </a:lnTo>
                <a:lnTo>
                  <a:pt x="312391" y="249958"/>
                </a:lnTo>
                <a:lnTo>
                  <a:pt x="329291" y="210276"/>
                </a:lnTo>
                <a:lnTo>
                  <a:pt x="335280" y="166116"/>
                </a:lnTo>
                <a:lnTo>
                  <a:pt x="329291" y="121955"/>
                </a:lnTo>
                <a:lnTo>
                  <a:pt x="312391" y="82273"/>
                </a:lnTo>
                <a:lnTo>
                  <a:pt x="286178" y="48653"/>
                </a:lnTo>
                <a:lnTo>
                  <a:pt x="252250" y="22679"/>
                </a:lnTo>
                <a:lnTo>
                  <a:pt x="212204" y="5933"/>
                </a:lnTo>
                <a:lnTo>
                  <a:pt x="16763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 txBox="1"/>
          <p:nvPr/>
        </p:nvSpPr>
        <p:spPr>
          <a:xfrm>
            <a:off x="3425952" y="5947968"/>
            <a:ext cx="1174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0" b="1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0" name="object 70" descr=""/>
          <p:cNvSpPr/>
          <p:nvPr/>
        </p:nvSpPr>
        <p:spPr>
          <a:xfrm>
            <a:off x="432816" y="4323588"/>
            <a:ext cx="3255645" cy="1979930"/>
          </a:xfrm>
          <a:custGeom>
            <a:avLst/>
            <a:gdLst/>
            <a:ahLst/>
            <a:cxnLst/>
            <a:rect l="l" t="t" r="r" b="b"/>
            <a:pathLst>
              <a:path w="3255645" h="1979929">
                <a:moveTo>
                  <a:pt x="0" y="1979676"/>
                </a:moveTo>
                <a:lnTo>
                  <a:pt x="3255264" y="1979676"/>
                </a:lnTo>
                <a:lnTo>
                  <a:pt x="3255264" y="0"/>
                </a:lnTo>
                <a:lnTo>
                  <a:pt x="0" y="0"/>
                </a:lnTo>
                <a:lnTo>
                  <a:pt x="0" y="1979676"/>
                </a:lnTo>
                <a:close/>
              </a:path>
            </a:pathLst>
          </a:custGeom>
          <a:ln w="12192">
            <a:solidFill>
              <a:srgbClr val="5A6B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 txBox="1"/>
          <p:nvPr/>
        </p:nvSpPr>
        <p:spPr>
          <a:xfrm>
            <a:off x="923950" y="4391990"/>
            <a:ext cx="15468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A6B85"/>
                </a:solidFill>
                <a:latin typeface="Trebuchet MS"/>
                <a:cs typeface="Trebuchet MS"/>
              </a:rPr>
              <a:t>Corporate</a:t>
            </a:r>
            <a:r>
              <a:rPr dirty="0" sz="1200" spc="25">
                <a:solidFill>
                  <a:srgbClr val="5A6B85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5A6B85"/>
                </a:solidFill>
                <a:latin typeface="Trebuchet MS"/>
                <a:cs typeface="Trebuchet MS"/>
              </a:rPr>
              <a:t>data</a:t>
            </a:r>
            <a:r>
              <a:rPr dirty="0" sz="1200" spc="5">
                <a:solidFill>
                  <a:srgbClr val="5A6B85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5A6B85"/>
                </a:solidFill>
                <a:latin typeface="Trebuchet MS"/>
                <a:cs typeface="Trebuchet MS"/>
              </a:rPr>
              <a:t>center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439376" y="2401823"/>
            <a:ext cx="9454515" cy="2534285"/>
            <a:chOff x="439376" y="2401823"/>
            <a:chExt cx="9454515" cy="2534285"/>
          </a:xfrm>
        </p:grpSpPr>
        <p:sp>
          <p:nvSpPr>
            <p:cNvPr id="73" name="object 73" descr=""/>
            <p:cNvSpPr/>
            <p:nvPr/>
          </p:nvSpPr>
          <p:spPr>
            <a:xfrm>
              <a:off x="439376" y="4308842"/>
              <a:ext cx="370840" cy="372110"/>
            </a:xfrm>
            <a:custGeom>
              <a:avLst/>
              <a:gdLst/>
              <a:ahLst/>
              <a:cxnLst/>
              <a:rect l="l" t="t" r="r" b="b"/>
              <a:pathLst>
                <a:path w="370840" h="372110">
                  <a:moveTo>
                    <a:pt x="370461" y="0"/>
                  </a:moveTo>
                  <a:lnTo>
                    <a:pt x="0" y="0"/>
                  </a:lnTo>
                  <a:lnTo>
                    <a:pt x="0" y="371909"/>
                  </a:lnTo>
                  <a:lnTo>
                    <a:pt x="370461" y="371909"/>
                  </a:lnTo>
                  <a:lnTo>
                    <a:pt x="370461" y="0"/>
                  </a:lnTo>
                  <a:close/>
                </a:path>
              </a:pathLst>
            </a:custGeom>
            <a:solidFill>
              <a:srgbClr val="586B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541253" y="4364626"/>
              <a:ext cx="157480" cy="260350"/>
            </a:xfrm>
            <a:custGeom>
              <a:avLst/>
              <a:gdLst/>
              <a:ahLst/>
              <a:cxnLst/>
              <a:rect l="l" t="t" r="r" b="b"/>
              <a:pathLst>
                <a:path w="157479" h="260350">
                  <a:moveTo>
                    <a:pt x="118323" y="0"/>
                  </a:moveTo>
                  <a:lnTo>
                    <a:pt x="39122" y="0"/>
                  </a:lnTo>
                  <a:lnTo>
                    <a:pt x="37046" y="2084"/>
                  </a:lnTo>
                  <a:lnTo>
                    <a:pt x="37046" y="92977"/>
                  </a:lnTo>
                  <a:lnTo>
                    <a:pt x="2076" y="92977"/>
                  </a:lnTo>
                  <a:lnTo>
                    <a:pt x="0" y="95061"/>
                  </a:lnTo>
                  <a:lnTo>
                    <a:pt x="0" y="258257"/>
                  </a:lnTo>
                  <a:lnTo>
                    <a:pt x="2076" y="260339"/>
                  </a:lnTo>
                  <a:lnTo>
                    <a:pt x="155370" y="260340"/>
                  </a:lnTo>
                  <a:lnTo>
                    <a:pt x="157446" y="258257"/>
                  </a:lnTo>
                  <a:lnTo>
                    <a:pt x="157446" y="251042"/>
                  </a:lnTo>
                  <a:lnTo>
                    <a:pt x="9261" y="251042"/>
                  </a:lnTo>
                  <a:lnTo>
                    <a:pt x="9261" y="102275"/>
                  </a:lnTo>
                  <a:lnTo>
                    <a:pt x="44231" y="102275"/>
                  </a:lnTo>
                  <a:lnTo>
                    <a:pt x="46307" y="100198"/>
                  </a:lnTo>
                  <a:lnTo>
                    <a:pt x="46307" y="9297"/>
                  </a:lnTo>
                  <a:lnTo>
                    <a:pt x="120400" y="9297"/>
                  </a:lnTo>
                  <a:lnTo>
                    <a:pt x="120400" y="2084"/>
                  </a:lnTo>
                  <a:lnTo>
                    <a:pt x="118323" y="0"/>
                  </a:lnTo>
                  <a:close/>
                </a:path>
                <a:path w="157479" h="260350">
                  <a:moveTo>
                    <a:pt x="120400" y="9297"/>
                  </a:moveTo>
                  <a:lnTo>
                    <a:pt x="111138" y="9297"/>
                  </a:lnTo>
                  <a:lnTo>
                    <a:pt x="111138" y="100198"/>
                  </a:lnTo>
                  <a:lnTo>
                    <a:pt x="113214" y="102275"/>
                  </a:lnTo>
                  <a:lnTo>
                    <a:pt x="148184" y="102275"/>
                  </a:lnTo>
                  <a:lnTo>
                    <a:pt x="148184" y="251042"/>
                  </a:lnTo>
                  <a:lnTo>
                    <a:pt x="157446" y="251042"/>
                  </a:lnTo>
                  <a:lnTo>
                    <a:pt x="157446" y="95061"/>
                  </a:lnTo>
                  <a:lnTo>
                    <a:pt x="155370" y="92977"/>
                  </a:lnTo>
                  <a:lnTo>
                    <a:pt x="120400" y="92977"/>
                  </a:lnTo>
                  <a:lnTo>
                    <a:pt x="120400" y="9297"/>
                  </a:lnTo>
                  <a:close/>
                </a:path>
                <a:path w="157479" h="260350">
                  <a:moveTo>
                    <a:pt x="37046" y="213848"/>
                  </a:moveTo>
                  <a:lnTo>
                    <a:pt x="27784" y="213848"/>
                  </a:lnTo>
                  <a:lnTo>
                    <a:pt x="27784" y="232443"/>
                  </a:lnTo>
                  <a:lnTo>
                    <a:pt x="37046" y="232443"/>
                  </a:lnTo>
                  <a:lnTo>
                    <a:pt x="37046" y="213848"/>
                  </a:lnTo>
                  <a:close/>
                </a:path>
                <a:path w="157479" h="260350">
                  <a:moveTo>
                    <a:pt x="83353" y="213848"/>
                  </a:moveTo>
                  <a:lnTo>
                    <a:pt x="74092" y="213848"/>
                  </a:lnTo>
                  <a:lnTo>
                    <a:pt x="74092" y="232443"/>
                  </a:lnTo>
                  <a:lnTo>
                    <a:pt x="83353" y="232443"/>
                  </a:lnTo>
                  <a:lnTo>
                    <a:pt x="83353" y="213848"/>
                  </a:lnTo>
                  <a:close/>
                </a:path>
                <a:path w="157479" h="260350">
                  <a:moveTo>
                    <a:pt x="129661" y="213848"/>
                  </a:moveTo>
                  <a:lnTo>
                    <a:pt x="120400" y="213848"/>
                  </a:lnTo>
                  <a:lnTo>
                    <a:pt x="120400" y="232443"/>
                  </a:lnTo>
                  <a:lnTo>
                    <a:pt x="129661" y="232443"/>
                  </a:lnTo>
                  <a:lnTo>
                    <a:pt x="129661" y="213848"/>
                  </a:lnTo>
                  <a:close/>
                </a:path>
                <a:path w="157479" h="260350">
                  <a:moveTo>
                    <a:pt x="37046" y="167359"/>
                  </a:moveTo>
                  <a:lnTo>
                    <a:pt x="27784" y="167359"/>
                  </a:lnTo>
                  <a:lnTo>
                    <a:pt x="27784" y="195252"/>
                  </a:lnTo>
                  <a:lnTo>
                    <a:pt x="37046" y="195252"/>
                  </a:lnTo>
                  <a:lnTo>
                    <a:pt x="37046" y="167359"/>
                  </a:lnTo>
                  <a:close/>
                </a:path>
                <a:path w="157479" h="260350">
                  <a:moveTo>
                    <a:pt x="83353" y="167359"/>
                  </a:moveTo>
                  <a:lnTo>
                    <a:pt x="74092" y="167359"/>
                  </a:lnTo>
                  <a:lnTo>
                    <a:pt x="74092" y="195252"/>
                  </a:lnTo>
                  <a:lnTo>
                    <a:pt x="83353" y="195252"/>
                  </a:lnTo>
                  <a:lnTo>
                    <a:pt x="83353" y="167359"/>
                  </a:lnTo>
                  <a:close/>
                </a:path>
                <a:path w="157479" h="260350">
                  <a:moveTo>
                    <a:pt x="129661" y="167359"/>
                  </a:moveTo>
                  <a:lnTo>
                    <a:pt x="120400" y="167359"/>
                  </a:lnTo>
                  <a:lnTo>
                    <a:pt x="120400" y="195252"/>
                  </a:lnTo>
                  <a:lnTo>
                    <a:pt x="129661" y="195252"/>
                  </a:lnTo>
                  <a:lnTo>
                    <a:pt x="129661" y="167359"/>
                  </a:lnTo>
                  <a:close/>
                </a:path>
                <a:path w="157479" h="260350">
                  <a:moveTo>
                    <a:pt x="37046" y="120870"/>
                  </a:moveTo>
                  <a:lnTo>
                    <a:pt x="27784" y="120870"/>
                  </a:lnTo>
                  <a:lnTo>
                    <a:pt x="27784" y="148763"/>
                  </a:lnTo>
                  <a:lnTo>
                    <a:pt x="37046" y="148763"/>
                  </a:lnTo>
                  <a:lnTo>
                    <a:pt x="37046" y="120870"/>
                  </a:lnTo>
                  <a:close/>
                </a:path>
                <a:path w="157479" h="260350">
                  <a:moveTo>
                    <a:pt x="83353" y="120870"/>
                  </a:moveTo>
                  <a:lnTo>
                    <a:pt x="74092" y="120870"/>
                  </a:lnTo>
                  <a:lnTo>
                    <a:pt x="74092" y="148763"/>
                  </a:lnTo>
                  <a:lnTo>
                    <a:pt x="83353" y="148763"/>
                  </a:lnTo>
                  <a:lnTo>
                    <a:pt x="83353" y="120870"/>
                  </a:lnTo>
                  <a:close/>
                </a:path>
                <a:path w="157479" h="260350">
                  <a:moveTo>
                    <a:pt x="129661" y="120870"/>
                  </a:moveTo>
                  <a:lnTo>
                    <a:pt x="120400" y="120870"/>
                  </a:lnTo>
                  <a:lnTo>
                    <a:pt x="120400" y="148763"/>
                  </a:lnTo>
                  <a:lnTo>
                    <a:pt x="129661" y="148763"/>
                  </a:lnTo>
                  <a:lnTo>
                    <a:pt x="129661" y="120870"/>
                  </a:lnTo>
                  <a:close/>
                </a:path>
                <a:path w="157479" h="260350">
                  <a:moveTo>
                    <a:pt x="83353" y="74381"/>
                  </a:moveTo>
                  <a:lnTo>
                    <a:pt x="74092" y="74381"/>
                  </a:lnTo>
                  <a:lnTo>
                    <a:pt x="74092" y="102275"/>
                  </a:lnTo>
                  <a:lnTo>
                    <a:pt x="83353" y="102275"/>
                  </a:lnTo>
                  <a:lnTo>
                    <a:pt x="83353" y="74381"/>
                  </a:lnTo>
                  <a:close/>
                </a:path>
                <a:path w="157479" h="260350">
                  <a:moveTo>
                    <a:pt x="83353" y="27893"/>
                  </a:moveTo>
                  <a:lnTo>
                    <a:pt x="74092" y="27893"/>
                  </a:lnTo>
                  <a:lnTo>
                    <a:pt x="74092" y="55786"/>
                  </a:lnTo>
                  <a:lnTo>
                    <a:pt x="83353" y="55786"/>
                  </a:lnTo>
                  <a:lnTo>
                    <a:pt x="83353" y="27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969262" y="3473449"/>
              <a:ext cx="965200" cy="1463040"/>
            </a:xfrm>
            <a:custGeom>
              <a:avLst/>
              <a:gdLst/>
              <a:ahLst/>
              <a:cxnLst/>
              <a:rect l="l" t="t" r="r" b="b"/>
              <a:pathLst>
                <a:path w="965200" h="1463039">
                  <a:moveTo>
                    <a:pt x="5587" y="1394968"/>
                  </a:moveTo>
                  <a:lnTo>
                    <a:pt x="254" y="1399539"/>
                  </a:lnTo>
                  <a:lnTo>
                    <a:pt x="0" y="1403604"/>
                  </a:lnTo>
                  <a:lnTo>
                    <a:pt x="2286" y="1406270"/>
                  </a:lnTo>
                  <a:lnTo>
                    <a:pt x="51562" y="1462532"/>
                  </a:lnTo>
                  <a:lnTo>
                    <a:pt x="60015" y="1452880"/>
                  </a:lnTo>
                  <a:lnTo>
                    <a:pt x="45212" y="1452880"/>
                  </a:lnTo>
                  <a:lnTo>
                    <a:pt x="45212" y="1435916"/>
                  </a:lnTo>
                  <a:lnTo>
                    <a:pt x="11937" y="1397889"/>
                  </a:lnTo>
                  <a:lnTo>
                    <a:pt x="9525" y="1395222"/>
                  </a:lnTo>
                  <a:lnTo>
                    <a:pt x="5587" y="1394968"/>
                  </a:lnTo>
                  <a:close/>
                </a:path>
                <a:path w="965200" h="1463039">
                  <a:moveTo>
                    <a:pt x="45212" y="1435916"/>
                  </a:moveTo>
                  <a:lnTo>
                    <a:pt x="45212" y="1452880"/>
                  </a:lnTo>
                  <a:lnTo>
                    <a:pt x="57912" y="1452880"/>
                  </a:lnTo>
                  <a:lnTo>
                    <a:pt x="57912" y="1448689"/>
                  </a:lnTo>
                  <a:lnTo>
                    <a:pt x="46736" y="1448689"/>
                  </a:lnTo>
                  <a:lnTo>
                    <a:pt x="51562" y="1443173"/>
                  </a:lnTo>
                  <a:lnTo>
                    <a:pt x="45212" y="1435916"/>
                  </a:lnTo>
                  <a:close/>
                </a:path>
                <a:path w="965200" h="1463039">
                  <a:moveTo>
                    <a:pt x="97536" y="1394968"/>
                  </a:moveTo>
                  <a:lnTo>
                    <a:pt x="93599" y="1395222"/>
                  </a:lnTo>
                  <a:lnTo>
                    <a:pt x="91186" y="1397889"/>
                  </a:lnTo>
                  <a:lnTo>
                    <a:pt x="57912" y="1435916"/>
                  </a:lnTo>
                  <a:lnTo>
                    <a:pt x="57912" y="1452880"/>
                  </a:lnTo>
                  <a:lnTo>
                    <a:pt x="60015" y="1452880"/>
                  </a:lnTo>
                  <a:lnTo>
                    <a:pt x="100837" y="1406270"/>
                  </a:lnTo>
                  <a:lnTo>
                    <a:pt x="103124" y="1403604"/>
                  </a:lnTo>
                  <a:lnTo>
                    <a:pt x="102869" y="1399539"/>
                  </a:lnTo>
                  <a:lnTo>
                    <a:pt x="97536" y="1394968"/>
                  </a:lnTo>
                  <a:close/>
                </a:path>
                <a:path w="965200" h="1463039">
                  <a:moveTo>
                    <a:pt x="51562" y="1443173"/>
                  </a:moveTo>
                  <a:lnTo>
                    <a:pt x="46736" y="1448689"/>
                  </a:lnTo>
                  <a:lnTo>
                    <a:pt x="56387" y="1448689"/>
                  </a:lnTo>
                  <a:lnTo>
                    <a:pt x="51562" y="1443173"/>
                  </a:lnTo>
                  <a:close/>
                </a:path>
                <a:path w="965200" h="1463039">
                  <a:moveTo>
                    <a:pt x="57912" y="1435916"/>
                  </a:moveTo>
                  <a:lnTo>
                    <a:pt x="51562" y="1443173"/>
                  </a:lnTo>
                  <a:lnTo>
                    <a:pt x="56387" y="1448689"/>
                  </a:lnTo>
                  <a:lnTo>
                    <a:pt x="57912" y="1448689"/>
                  </a:lnTo>
                  <a:lnTo>
                    <a:pt x="57912" y="1435916"/>
                  </a:lnTo>
                  <a:close/>
                </a:path>
                <a:path w="965200" h="1463039">
                  <a:moveTo>
                    <a:pt x="938330" y="45212"/>
                  </a:moveTo>
                  <a:lnTo>
                    <a:pt x="45212" y="45212"/>
                  </a:lnTo>
                  <a:lnTo>
                    <a:pt x="45212" y="1435916"/>
                  </a:lnTo>
                  <a:lnTo>
                    <a:pt x="51562" y="1443173"/>
                  </a:lnTo>
                  <a:lnTo>
                    <a:pt x="57912" y="1435916"/>
                  </a:lnTo>
                  <a:lnTo>
                    <a:pt x="57912" y="57912"/>
                  </a:lnTo>
                  <a:lnTo>
                    <a:pt x="51562" y="57912"/>
                  </a:lnTo>
                  <a:lnTo>
                    <a:pt x="57912" y="51562"/>
                  </a:lnTo>
                  <a:lnTo>
                    <a:pt x="945587" y="51562"/>
                  </a:lnTo>
                  <a:lnTo>
                    <a:pt x="938330" y="45212"/>
                  </a:lnTo>
                  <a:close/>
                </a:path>
                <a:path w="965200" h="1463039">
                  <a:moveTo>
                    <a:pt x="945587" y="51562"/>
                  </a:moveTo>
                  <a:lnTo>
                    <a:pt x="900302" y="91186"/>
                  </a:lnTo>
                  <a:lnTo>
                    <a:pt x="897636" y="93599"/>
                  </a:lnTo>
                  <a:lnTo>
                    <a:pt x="897382" y="97536"/>
                  </a:lnTo>
                  <a:lnTo>
                    <a:pt x="901954" y="102870"/>
                  </a:lnTo>
                  <a:lnTo>
                    <a:pt x="906018" y="103124"/>
                  </a:lnTo>
                  <a:lnTo>
                    <a:pt x="908557" y="100837"/>
                  </a:lnTo>
                  <a:lnTo>
                    <a:pt x="957568" y="57912"/>
                  </a:lnTo>
                  <a:lnTo>
                    <a:pt x="955167" y="57912"/>
                  </a:lnTo>
                  <a:lnTo>
                    <a:pt x="955167" y="56387"/>
                  </a:lnTo>
                  <a:lnTo>
                    <a:pt x="951102" y="56387"/>
                  </a:lnTo>
                  <a:lnTo>
                    <a:pt x="945587" y="51562"/>
                  </a:lnTo>
                  <a:close/>
                </a:path>
                <a:path w="965200" h="1463039">
                  <a:moveTo>
                    <a:pt x="57912" y="51562"/>
                  </a:moveTo>
                  <a:lnTo>
                    <a:pt x="51562" y="57912"/>
                  </a:lnTo>
                  <a:lnTo>
                    <a:pt x="57912" y="57912"/>
                  </a:lnTo>
                  <a:lnTo>
                    <a:pt x="57912" y="51562"/>
                  </a:lnTo>
                  <a:close/>
                </a:path>
                <a:path w="965200" h="1463039">
                  <a:moveTo>
                    <a:pt x="945587" y="51562"/>
                  </a:moveTo>
                  <a:lnTo>
                    <a:pt x="57912" y="51562"/>
                  </a:lnTo>
                  <a:lnTo>
                    <a:pt x="57912" y="57912"/>
                  </a:lnTo>
                  <a:lnTo>
                    <a:pt x="938330" y="57912"/>
                  </a:lnTo>
                  <a:lnTo>
                    <a:pt x="945587" y="51562"/>
                  </a:lnTo>
                  <a:close/>
                </a:path>
                <a:path w="965200" h="1463039">
                  <a:moveTo>
                    <a:pt x="957568" y="45212"/>
                  </a:moveTo>
                  <a:lnTo>
                    <a:pt x="955167" y="45212"/>
                  </a:lnTo>
                  <a:lnTo>
                    <a:pt x="955167" y="57912"/>
                  </a:lnTo>
                  <a:lnTo>
                    <a:pt x="957568" y="57912"/>
                  </a:lnTo>
                  <a:lnTo>
                    <a:pt x="964819" y="51562"/>
                  </a:lnTo>
                  <a:lnTo>
                    <a:pt x="957568" y="45212"/>
                  </a:lnTo>
                  <a:close/>
                </a:path>
                <a:path w="965200" h="1463039">
                  <a:moveTo>
                    <a:pt x="951102" y="46736"/>
                  </a:moveTo>
                  <a:lnTo>
                    <a:pt x="945587" y="51562"/>
                  </a:lnTo>
                  <a:lnTo>
                    <a:pt x="951102" y="56387"/>
                  </a:lnTo>
                  <a:lnTo>
                    <a:pt x="951102" y="46736"/>
                  </a:lnTo>
                  <a:close/>
                </a:path>
                <a:path w="965200" h="1463039">
                  <a:moveTo>
                    <a:pt x="955167" y="46736"/>
                  </a:moveTo>
                  <a:lnTo>
                    <a:pt x="951102" y="46736"/>
                  </a:lnTo>
                  <a:lnTo>
                    <a:pt x="951102" y="56387"/>
                  </a:lnTo>
                  <a:lnTo>
                    <a:pt x="955167" y="56387"/>
                  </a:lnTo>
                  <a:lnTo>
                    <a:pt x="955167" y="46736"/>
                  </a:lnTo>
                  <a:close/>
                </a:path>
                <a:path w="965200" h="1463039">
                  <a:moveTo>
                    <a:pt x="906018" y="0"/>
                  </a:moveTo>
                  <a:lnTo>
                    <a:pt x="901954" y="253"/>
                  </a:lnTo>
                  <a:lnTo>
                    <a:pt x="897382" y="5587"/>
                  </a:lnTo>
                  <a:lnTo>
                    <a:pt x="897636" y="9525"/>
                  </a:lnTo>
                  <a:lnTo>
                    <a:pt x="900302" y="11937"/>
                  </a:lnTo>
                  <a:lnTo>
                    <a:pt x="945587" y="51562"/>
                  </a:lnTo>
                  <a:lnTo>
                    <a:pt x="951102" y="46736"/>
                  </a:lnTo>
                  <a:lnTo>
                    <a:pt x="955167" y="46736"/>
                  </a:lnTo>
                  <a:lnTo>
                    <a:pt x="955167" y="45212"/>
                  </a:lnTo>
                  <a:lnTo>
                    <a:pt x="957568" y="45212"/>
                  </a:lnTo>
                  <a:lnTo>
                    <a:pt x="908557" y="2286"/>
                  </a:lnTo>
                  <a:lnTo>
                    <a:pt x="906018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9558528" y="2401823"/>
              <a:ext cx="335280" cy="334010"/>
            </a:xfrm>
            <a:custGeom>
              <a:avLst/>
              <a:gdLst/>
              <a:ahLst/>
              <a:cxnLst/>
              <a:rect l="l" t="t" r="r" b="b"/>
              <a:pathLst>
                <a:path w="335279" h="334010">
                  <a:moveTo>
                    <a:pt x="167640" y="0"/>
                  </a:moveTo>
                  <a:lnTo>
                    <a:pt x="123075" y="5958"/>
                  </a:lnTo>
                  <a:lnTo>
                    <a:pt x="83029" y="22775"/>
                  </a:lnTo>
                  <a:lnTo>
                    <a:pt x="49101" y="48863"/>
                  </a:lnTo>
                  <a:lnTo>
                    <a:pt x="22888" y="82634"/>
                  </a:lnTo>
                  <a:lnTo>
                    <a:pt x="5988" y="122502"/>
                  </a:lnTo>
                  <a:lnTo>
                    <a:pt x="0" y="166877"/>
                  </a:lnTo>
                  <a:lnTo>
                    <a:pt x="5988" y="211253"/>
                  </a:lnTo>
                  <a:lnTo>
                    <a:pt x="22888" y="251121"/>
                  </a:lnTo>
                  <a:lnTo>
                    <a:pt x="49101" y="284892"/>
                  </a:lnTo>
                  <a:lnTo>
                    <a:pt x="83029" y="310980"/>
                  </a:lnTo>
                  <a:lnTo>
                    <a:pt x="123075" y="327797"/>
                  </a:lnTo>
                  <a:lnTo>
                    <a:pt x="167640" y="333755"/>
                  </a:lnTo>
                  <a:lnTo>
                    <a:pt x="212204" y="327797"/>
                  </a:lnTo>
                  <a:lnTo>
                    <a:pt x="252250" y="310980"/>
                  </a:lnTo>
                  <a:lnTo>
                    <a:pt x="286178" y="284892"/>
                  </a:lnTo>
                  <a:lnTo>
                    <a:pt x="312391" y="251121"/>
                  </a:lnTo>
                  <a:lnTo>
                    <a:pt x="329291" y="211253"/>
                  </a:lnTo>
                  <a:lnTo>
                    <a:pt x="335279" y="166877"/>
                  </a:lnTo>
                  <a:lnTo>
                    <a:pt x="329291" y="122502"/>
                  </a:lnTo>
                  <a:lnTo>
                    <a:pt x="312391" y="82634"/>
                  </a:lnTo>
                  <a:lnTo>
                    <a:pt x="286178" y="48863"/>
                  </a:lnTo>
                  <a:lnTo>
                    <a:pt x="252250" y="22775"/>
                  </a:lnTo>
                  <a:lnTo>
                    <a:pt x="212204" y="5958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397560" y="1309471"/>
            <a:ext cx="3989704" cy="162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Routable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Subnet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ALB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NAT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connected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On-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Premise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41300" algn="l"/>
              </a:tabLst>
            </a:pP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Non-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Routable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Subnet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Plane,</a:t>
            </a:r>
            <a:endParaRPr sz="14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</a:pP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EKS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 with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Auto-Scaling,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RDS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ElastiCache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AutoNum type="arabicPeriod" startAt="3"/>
              <a:tabLst>
                <a:tab pos="241300" algn="l"/>
              </a:tabLst>
            </a:pP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On-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Premise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Scheduler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9661397" y="2427858"/>
            <a:ext cx="1301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 b="1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9" name="object 79" descr=""/>
          <p:cNvSpPr/>
          <p:nvPr/>
        </p:nvSpPr>
        <p:spPr>
          <a:xfrm>
            <a:off x="9537192" y="4130040"/>
            <a:ext cx="335280" cy="334010"/>
          </a:xfrm>
          <a:custGeom>
            <a:avLst/>
            <a:gdLst/>
            <a:ahLst/>
            <a:cxnLst/>
            <a:rect l="l" t="t" r="r" b="b"/>
            <a:pathLst>
              <a:path w="335279" h="334010">
                <a:moveTo>
                  <a:pt x="167639" y="0"/>
                </a:moveTo>
                <a:lnTo>
                  <a:pt x="123075" y="5958"/>
                </a:lnTo>
                <a:lnTo>
                  <a:pt x="83029" y="22775"/>
                </a:lnTo>
                <a:lnTo>
                  <a:pt x="49101" y="48863"/>
                </a:lnTo>
                <a:lnTo>
                  <a:pt x="22888" y="82634"/>
                </a:lnTo>
                <a:lnTo>
                  <a:pt x="5988" y="122502"/>
                </a:lnTo>
                <a:lnTo>
                  <a:pt x="0" y="166878"/>
                </a:lnTo>
                <a:lnTo>
                  <a:pt x="5988" y="211253"/>
                </a:lnTo>
                <a:lnTo>
                  <a:pt x="22888" y="251121"/>
                </a:lnTo>
                <a:lnTo>
                  <a:pt x="49101" y="284892"/>
                </a:lnTo>
                <a:lnTo>
                  <a:pt x="83029" y="310980"/>
                </a:lnTo>
                <a:lnTo>
                  <a:pt x="123075" y="327797"/>
                </a:lnTo>
                <a:lnTo>
                  <a:pt x="167639" y="333756"/>
                </a:lnTo>
                <a:lnTo>
                  <a:pt x="212204" y="327797"/>
                </a:lnTo>
                <a:lnTo>
                  <a:pt x="252250" y="310980"/>
                </a:lnTo>
                <a:lnTo>
                  <a:pt x="286178" y="284892"/>
                </a:lnTo>
                <a:lnTo>
                  <a:pt x="312391" y="251121"/>
                </a:lnTo>
                <a:lnTo>
                  <a:pt x="329291" y="211253"/>
                </a:lnTo>
                <a:lnTo>
                  <a:pt x="335279" y="166878"/>
                </a:lnTo>
                <a:lnTo>
                  <a:pt x="329291" y="122502"/>
                </a:lnTo>
                <a:lnTo>
                  <a:pt x="312391" y="82634"/>
                </a:lnTo>
                <a:lnTo>
                  <a:pt x="286178" y="48863"/>
                </a:lnTo>
                <a:lnTo>
                  <a:pt x="252250" y="22775"/>
                </a:lnTo>
                <a:lnTo>
                  <a:pt x="212204" y="5958"/>
                </a:lnTo>
                <a:lnTo>
                  <a:pt x="16763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 txBox="1"/>
          <p:nvPr/>
        </p:nvSpPr>
        <p:spPr>
          <a:xfrm>
            <a:off x="9640061" y="4156024"/>
            <a:ext cx="1301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 b="1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1280922" y="309829"/>
            <a:ext cx="79146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Risk</a:t>
            </a:r>
            <a:r>
              <a:rPr dirty="0" spc="-200"/>
              <a:t> </a:t>
            </a:r>
            <a:r>
              <a:rPr dirty="0" spc="140"/>
              <a:t>Platform</a:t>
            </a:r>
            <a:r>
              <a:rPr dirty="0" spc="-190"/>
              <a:t> </a:t>
            </a:r>
            <a:r>
              <a:rPr dirty="0" spc="350"/>
              <a:t>AWS</a:t>
            </a:r>
            <a:r>
              <a:rPr dirty="0" spc="-200"/>
              <a:t> </a:t>
            </a:r>
            <a:r>
              <a:rPr dirty="0" spc="-10"/>
              <a:t>Architecture</a:t>
            </a:r>
          </a:p>
        </p:txBody>
      </p:sp>
      <p:sp>
        <p:nvSpPr>
          <p:cNvPr id="82" name="object 82" descr=""/>
          <p:cNvSpPr/>
          <p:nvPr/>
        </p:nvSpPr>
        <p:spPr>
          <a:xfrm>
            <a:off x="251459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 txBox="1"/>
          <p:nvPr/>
        </p:nvSpPr>
        <p:spPr>
          <a:xfrm>
            <a:off x="561543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560831" y="355091"/>
            <a:ext cx="7362190" cy="4273550"/>
            <a:chOff x="560831" y="355091"/>
            <a:chExt cx="7362190" cy="4273550"/>
          </a:xfrm>
        </p:grpSpPr>
        <p:sp>
          <p:nvSpPr>
            <p:cNvPr id="85" name="object 85" descr=""/>
            <p:cNvSpPr/>
            <p:nvPr/>
          </p:nvSpPr>
          <p:spPr>
            <a:xfrm>
              <a:off x="560831" y="355091"/>
              <a:ext cx="319405" cy="334010"/>
            </a:xfrm>
            <a:custGeom>
              <a:avLst/>
              <a:gdLst/>
              <a:ahLst/>
              <a:cxnLst/>
              <a:rect l="l" t="t" r="r" b="b"/>
              <a:pathLst>
                <a:path w="319405" h="334009">
                  <a:moveTo>
                    <a:pt x="120256" y="0"/>
                  </a:moveTo>
                  <a:lnTo>
                    <a:pt x="106320" y="2942"/>
                  </a:lnTo>
                  <a:lnTo>
                    <a:pt x="95202" y="10874"/>
                  </a:lnTo>
                  <a:lnTo>
                    <a:pt x="87841" y="22449"/>
                  </a:lnTo>
                  <a:lnTo>
                    <a:pt x="85178" y="36321"/>
                  </a:lnTo>
                  <a:lnTo>
                    <a:pt x="7518" y="36321"/>
                  </a:lnTo>
                  <a:lnTo>
                    <a:pt x="0" y="43560"/>
                  </a:lnTo>
                  <a:lnTo>
                    <a:pt x="0" y="326516"/>
                  </a:lnTo>
                  <a:lnTo>
                    <a:pt x="7518" y="333755"/>
                  </a:lnTo>
                  <a:lnTo>
                    <a:pt x="232994" y="333755"/>
                  </a:lnTo>
                  <a:lnTo>
                    <a:pt x="240512" y="326516"/>
                  </a:lnTo>
                  <a:lnTo>
                    <a:pt x="240512" y="319277"/>
                  </a:lnTo>
                  <a:lnTo>
                    <a:pt x="12522" y="319277"/>
                  </a:lnTo>
                  <a:lnTo>
                    <a:pt x="12522" y="50799"/>
                  </a:lnTo>
                  <a:lnTo>
                    <a:pt x="103657" y="50799"/>
                  </a:lnTo>
                  <a:lnTo>
                    <a:pt x="99475" y="44805"/>
                  </a:lnTo>
                  <a:lnTo>
                    <a:pt x="97713" y="36321"/>
                  </a:lnTo>
                  <a:lnTo>
                    <a:pt x="99475" y="26747"/>
                  </a:lnTo>
                  <a:lnTo>
                    <a:pt x="104289" y="19923"/>
                  </a:lnTo>
                  <a:lnTo>
                    <a:pt x="111451" y="15837"/>
                  </a:lnTo>
                  <a:lnTo>
                    <a:pt x="120256" y="14477"/>
                  </a:lnTo>
                  <a:lnTo>
                    <a:pt x="149120" y="14477"/>
                  </a:lnTo>
                  <a:lnTo>
                    <a:pt x="146561" y="10874"/>
                  </a:lnTo>
                  <a:lnTo>
                    <a:pt x="134582" y="2942"/>
                  </a:lnTo>
                  <a:lnTo>
                    <a:pt x="120256" y="0"/>
                  </a:lnTo>
                  <a:close/>
                </a:path>
                <a:path w="319405" h="334009">
                  <a:moveTo>
                    <a:pt x="270573" y="135381"/>
                  </a:moveTo>
                  <a:lnTo>
                    <a:pt x="162852" y="135381"/>
                  </a:lnTo>
                  <a:lnTo>
                    <a:pt x="157835" y="140334"/>
                  </a:lnTo>
                  <a:lnTo>
                    <a:pt x="152831" y="147573"/>
                  </a:lnTo>
                  <a:lnTo>
                    <a:pt x="150317" y="154812"/>
                  </a:lnTo>
                  <a:lnTo>
                    <a:pt x="150317" y="159638"/>
                  </a:lnTo>
                  <a:lnTo>
                    <a:pt x="35077" y="159638"/>
                  </a:lnTo>
                  <a:lnTo>
                    <a:pt x="32575" y="164464"/>
                  </a:lnTo>
                  <a:lnTo>
                    <a:pt x="32575" y="171703"/>
                  </a:lnTo>
                  <a:lnTo>
                    <a:pt x="35077" y="174116"/>
                  </a:lnTo>
                  <a:lnTo>
                    <a:pt x="147815" y="174116"/>
                  </a:lnTo>
                  <a:lnTo>
                    <a:pt x="146759" y="179962"/>
                  </a:lnTo>
                  <a:lnTo>
                    <a:pt x="146877" y="186499"/>
                  </a:lnTo>
                  <a:lnTo>
                    <a:pt x="147455" y="193420"/>
                  </a:lnTo>
                  <a:lnTo>
                    <a:pt x="147815" y="200786"/>
                  </a:lnTo>
                  <a:lnTo>
                    <a:pt x="35077" y="200786"/>
                  </a:lnTo>
                  <a:lnTo>
                    <a:pt x="32575" y="203199"/>
                  </a:lnTo>
                  <a:lnTo>
                    <a:pt x="32575" y="210438"/>
                  </a:lnTo>
                  <a:lnTo>
                    <a:pt x="35077" y="212851"/>
                  </a:lnTo>
                  <a:lnTo>
                    <a:pt x="152831" y="212851"/>
                  </a:lnTo>
                  <a:lnTo>
                    <a:pt x="155333" y="215264"/>
                  </a:lnTo>
                  <a:lnTo>
                    <a:pt x="155333" y="217677"/>
                  </a:lnTo>
                  <a:lnTo>
                    <a:pt x="159088" y="224464"/>
                  </a:lnTo>
                  <a:lnTo>
                    <a:pt x="162847" y="230346"/>
                  </a:lnTo>
                  <a:lnTo>
                    <a:pt x="166608" y="235323"/>
                  </a:lnTo>
                  <a:lnTo>
                    <a:pt x="170370" y="239394"/>
                  </a:lnTo>
                  <a:lnTo>
                    <a:pt x="35077" y="239394"/>
                  </a:lnTo>
                  <a:lnTo>
                    <a:pt x="32575" y="241807"/>
                  </a:lnTo>
                  <a:lnTo>
                    <a:pt x="32575" y="249046"/>
                  </a:lnTo>
                  <a:lnTo>
                    <a:pt x="35077" y="253999"/>
                  </a:lnTo>
                  <a:lnTo>
                    <a:pt x="187896" y="253999"/>
                  </a:lnTo>
                  <a:lnTo>
                    <a:pt x="197295" y="257544"/>
                  </a:lnTo>
                  <a:lnTo>
                    <a:pt x="206692" y="260635"/>
                  </a:lnTo>
                  <a:lnTo>
                    <a:pt x="216089" y="262822"/>
                  </a:lnTo>
                  <a:lnTo>
                    <a:pt x="225488" y="263651"/>
                  </a:lnTo>
                  <a:lnTo>
                    <a:pt x="225488" y="319277"/>
                  </a:lnTo>
                  <a:lnTo>
                    <a:pt x="240512" y="319277"/>
                  </a:lnTo>
                  <a:lnTo>
                    <a:pt x="240512" y="263651"/>
                  </a:lnTo>
                  <a:lnTo>
                    <a:pt x="248027" y="263199"/>
                  </a:lnTo>
                  <a:lnTo>
                    <a:pt x="297626" y="235583"/>
                  </a:lnTo>
                  <a:lnTo>
                    <a:pt x="305435" y="222503"/>
                  </a:lnTo>
                  <a:lnTo>
                    <a:pt x="227990" y="222503"/>
                  </a:lnTo>
                  <a:lnTo>
                    <a:pt x="200431" y="195960"/>
                  </a:lnTo>
                  <a:lnTo>
                    <a:pt x="195414" y="193420"/>
                  </a:lnTo>
                  <a:lnTo>
                    <a:pt x="195414" y="191007"/>
                  </a:lnTo>
                  <a:lnTo>
                    <a:pt x="197929" y="186181"/>
                  </a:lnTo>
                  <a:lnTo>
                    <a:pt x="200431" y="183768"/>
                  </a:lnTo>
                  <a:lnTo>
                    <a:pt x="241831" y="183768"/>
                  </a:lnTo>
                  <a:lnTo>
                    <a:pt x="265569" y="140334"/>
                  </a:lnTo>
                  <a:lnTo>
                    <a:pt x="265569" y="137794"/>
                  </a:lnTo>
                  <a:lnTo>
                    <a:pt x="270573" y="135381"/>
                  </a:lnTo>
                  <a:close/>
                </a:path>
                <a:path w="319405" h="334009">
                  <a:moveTo>
                    <a:pt x="205435" y="280542"/>
                  </a:moveTo>
                  <a:lnTo>
                    <a:pt x="35077" y="280542"/>
                  </a:lnTo>
                  <a:lnTo>
                    <a:pt x="32575" y="282955"/>
                  </a:lnTo>
                  <a:lnTo>
                    <a:pt x="32575" y="290194"/>
                  </a:lnTo>
                  <a:lnTo>
                    <a:pt x="35077" y="292607"/>
                  </a:lnTo>
                  <a:lnTo>
                    <a:pt x="205435" y="292607"/>
                  </a:lnTo>
                  <a:lnTo>
                    <a:pt x="207949" y="290194"/>
                  </a:lnTo>
                  <a:lnTo>
                    <a:pt x="207949" y="282955"/>
                  </a:lnTo>
                  <a:lnTo>
                    <a:pt x="205435" y="280542"/>
                  </a:lnTo>
                  <a:close/>
                </a:path>
                <a:path w="319405" h="334009">
                  <a:moveTo>
                    <a:pt x="240512" y="50799"/>
                  </a:moveTo>
                  <a:lnTo>
                    <a:pt x="225488" y="50799"/>
                  </a:lnTo>
                  <a:lnTo>
                    <a:pt x="225488" y="99186"/>
                  </a:lnTo>
                  <a:lnTo>
                    <a:pt x="217614" y="99639"/>
                  </a:lnTo>
                  <a:lnTo>
                    <a:pt x="177096" y="117284"/>
                  </a:lnTo>
                  <a:lnTo>
                    <a:pt x="172872" y="120903"/>
                  </a:lnTo>
                  <a:lnTo>
                    <a:pt x="35077" y="120903"/>
                  </a:lnTo>
                  <a:lnTo>
                    <a:pt x="32575" y="123316"/>
                  </a:lnTo>
                  <a:lnTo>
                    <a:pt x="32575" y="130555"/>
                  </a:lnTo>
                  <a:lnTo>
                    <a:pt x="35077" y="135381"/>
                  </a:lnTo>
                  <a:lnTo>
                    <a:pt x="270573" y="135381"/>
                  </a:lnTo>
                  <a:lnTo>
                    <a:pt x="273088" y="137794"/>
                  </a:lnTo>
                  <a:lnTo>
                    <a:pt x="278091" y="140334"/>
                  </a:lnTo>
                  <a:lnTo>
                    <a:pt x="278091" y="142747"/>
                  </a:lnTo>
                  <a:lnTo>
                    <a:pt x="275590" y="147573"/>
                  </a:lnTo>
                  <a:lnTo>
                    <a:pt x="240512" y="212851"/>
                  </a:lnTo>
                  <a:lnTo>
                    <a:pt x="235508" y="217677"/>
                  </a:lnTo>
                  <a:lnTo>
                    <a:pt x="235508" y="220090"/>
                  </a:lnTo>
                  <a:lnTo>
                    <a:pt x="232994" y="222503"/>
                  </a:lnTo>
                  <a:lnTo>
                    <a:pt x="305435" y="222503"/>
                  </a:lnTo>
                  <a:lnTo>
                    <a:pt x="314109" y="207978"/>
                  </a:lnTo>
                  <a:lnTo>
                    <a:pt x="318847" y="176778"/>
                  </a:lnTo>
                  <a:lnTo>
                    <a:pt x="310667" y="145160"/>
                  </a:lnTo>
                  <a:lnTo>
                    <a:pt x="297589" y="127065"/>
                  </a:lnTo>
                  <a:lnTo>
                    <a:pt x="281224" y="113077"/>
                  </a:lnTo>
                  <a:lnTo>
                    <a:pt x="262041" y="103637"/>
                  </a:lnTo>
                  <a:lnTo>
                    <a:pt x="240512" y="99186"/>
                  </a:lnTo>
                  <a:lnTo>
                    <a:pt x="240512" y="50799"/>
                  </a:lnTo>
                  <a:close/>
                </a:path>
                <a:path w="319405" h="334009">
                  <a:moveTo>
                    <a:pt x="241831" y="183768"/>
                  </a:moveTo>
                  <a:lnTo>
                    <a:pt x="205435" y="183768"/>
                  </a:lnTo>
                  <a:lnTo>
                    <a:pt x="227990" y="205612"/>
                  </a:lnTo>
                  <a:lnTo>
                    <a:pt x="240512" y="186181"/>
                  </a:lnTo>
                  <a:lnTo>
                    <a:pt x="241831" y="183768"/>
                  </a:lnTo>
                  <a:close/>
                </a:path>
                <a:path w="319405" h="334009">
                  <a:moveTo>
                    <a:pt x="103657" y="50799"/>
                  </a:moveTo>
                  <a:lnTo>
                    <a:pt x="57619" y="50799"/>
                  </a:lnTo>
                  <a:lnTo>
                    <a:pt x="52616" y="53212"/>
                  </a:lnTo>
                  <a:lnTo>
                    <a:pt x="52616" y="82168"/>
                  </a:lnTo>
                  <a:lnTo>
                    <a:pt x="190411" y="82168"/>
                  </a:lnTo>
                  <a:lnTo>
                    <a:pt x="190411" y="58038"/>
                  </a:lnTo>
                  <a:lnTo>
                    <a:pt x="120256" y="58038"/>
                  </a:lnTo>
                  <a:lnTo>
                    <a:pt x="111451" y="56342"/>
                  </a:lnTo>
                  <a:lnTo>
                    <a:pt x="104289" y="51704"/>
                  </a:lnTo>
                  <a:lnTo>
                    <a:pt x="103657" y="50799"/>
                  </a:lnTo>
                  <a:close/>
                </a:path>
                <a:path w="319405" h="334009">
                  <a:moveTo>
                    <a:pt x="149120" y="14477"/>
                  </a:moveTo>
                  <a:lnTo>
                    <a:pt x="120256" y="14477"/>
                  </a:lnTo>
                  <a:lnTo>
                    <a:pt x="129454" y="15837"/>
                  </a:lnTo>
                  <a:lnTo>
                    <a:pt x="137480" y="19923"/>
                  </a:lnTo>
                  <a:lnTo>
                    <a:pt x="143159" y="26747"/>
                  </a:lnTo>
                  <a:lnTo>
                    <a:pt x="145313" y="36321"/>
                  </a:lnTo>
                  <a:lnTo>
                    <a:pt x="143159" y="44805"/>
                  </a:lnTo>
                  <a:lnTo>
                    <a:pt x="137480" y="51704"/>
                  </a:lnTo>
                  <a:lnTo>
                    <a:pt x="129454" y="56342"/>
                  </a:lnTo>
                  <a:lnTo>
                    <a:pt x="120256" y="58038"/>
                  </a:lnTo>
                  <a:lnTo>
                    <a:pt x="190411" y="58038"/>
                  </a:lnTo>
                  <a:lnTo>
                    <a:pt x="187896" y="53212"/>
                  </a:lnTo>
                  <a:lnTo>
                    <a:pt x="185394" y="50799"/>
                  </a:lnTo>
                  <a:lnTo>
                    <a:pt x="240512" y="50799"/>
                  </a:lnTo>
                  <a:lnTo>
                    <a:pt x="240512" y="43560"/>
                  </a:lnTo>
                  <a:lnTo>
                    <a:pt x="232994" y="36321"/>
                  </a:lnTo>
                  <a:lnTo>
                    <a:pt x="157835" y="36321"/>
                  </a:lnTo>
                  <a:lnTo>
                    <a:pt x="154782" y="22449"/>
                  </a:lnTo>
                  <a:lnTo>
                    <a:pt x="149120" y="14477"/>
                  </a:lnTo>
                  <a:close/>
                </a:path>
              </a:pathLst>
            </a:custGeom>
            <a:solidFill>
              <a:srgbClr val="F0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7819898" y="3191002"/>
              <a:ext cx="103505" cy="1437640"/>
            </a:xfrm>
            <a:custGeom>
              <a:avLst/>
              <a:gdLst/>
              <a:ahLst/>
              <a:cxnLst/>
              <a:rect l="l" t="t" r="r" b="b"/>
              <a:pathLst>
                <a:path w="103504" h="1437639">
                  <a:moveTo>
                    <a:pt x="45211" y="1410770"/>
                  </a:moveTo>
                  <a:lnTo>
                    <a:pt x="45211" y="1430135"/>
                  </a:lnTo>
                  <a:lnTo>
                    <a:pt x="51561" y="1437386"/>
                  </a:lnTo>
                  <a:lnTo>
                    <a:pt x="57911" y="1430135"/>
                  </a:lnTo>
                  <a:lnTo>
                    <a:pt x="57911" y="1423543"/>
                  </a:lnTo>
                  <a:lnTo>
                    <a:pt x="46735" y="1423543"/>
                  </a:lnTo>
                  <a:lnTo>
                    <a:pt x="51561" y="1418027"/>
                  </a:lnTo>
                  <a:lnTo>
                    <a:pt x="45211" y="1410770"/>
                  </a:lnTo>
                  <a:close/>
                </a:path>
                <a:path w="103504" h="1437639">
                  <a:moveTo>
                    <a:pt x="45211" y="1430135"/>
                  </a:moveTo>
                  <a:lnTo>
                    <a:pt x="45211" y="1431290"/>
                  </a:lnTo>
                  <a:lnTo>
                    <a:pt x="48005" y="1434084"/>
                  </a:lnTo>
                  <a:lnTo>
                    <a:pt x="48669" y="1434084"/>
                  </a:lnTo>
                  <a:lnTo>
                    <a:pt x="45211" y="1430135"/>
                  </a:lnTo>
                  <a:close/>
                </a:path>
                <a:path w="103504" h="1437639">
                  <a:moveTo>
                    <a:pt x="57911" y="1430135"/>
                  </a:moveTo>
                  <a:lnTo>
                    <a:pt x="54454" y="1434084"/>
                  </a:lnTo>
                  <a:lnTo>
                    <a:pt x="55118" y="1434084"/>
                  </a:lnTo>
                  <a:lnTo>
                    <a:pt x="57911" y="1431290"/>
                  </a:lnTo>
                  <a:lnTo>
                    <a:pt x="57911" y="1430135"/>
                  </a:lnTo>
                  <a:close/>
                </a:path>
                <a:path w="103504" h="1437639">
                  <a:moveTo>
                    <a:pt x="5587" y="1369822"/>
                  </a:moveTo>
                  <a:lnTo>
                    <a:pt x="253" y="1374394"/>
                  </a:lnTo>
                  <a:lnTo>
                    <a:pt x="0" y="1378458"/>
                  </a:lnTo>
                  <a:lnTo>
                    <a:pt x="2285" y="1381125"/>
                  </a:lnTo>
                  <a:lnTo>
                    <a:pt x="45211" y="1430135"/>
                  </a:lnTo>
                  <a:lnTo>
                    <a:pt x="45211" y="1410770"/>
                  </a:lnTo>
                  <a:lnTo>
                    <a:pt x="11937" y="1372743"/>
                  </a:lnTo>
                  <a:lnTo>
                    <a:pt x="9525" y="1370076"/>
                  </a:lnTo>
                  <a:lnTo>
                    <a:pt x="5587" y="1369822"/>
                  </a:lnTo>
                  <a:close/>
                </a:path>
                <a:path w="103504" h="1437639">
                  <a:moveTo>
                    <a:pt x="97535" y="1369822"/>
                  </a:moveTo>
                  <a:lnTo>
                    <a:pt x="93599" y="1370076"/>
                  </a:lnTo>
                  <a:lnTo>
                    <a:pt x="91185" y="1372743"/>
                  </a:lnTo>
                  <a:lnTo>
                    <a:pt x="57911" y="1410770"/>
                  </a:lnTo>
                  <a:lnTo>
                    <a:pt x="57911" y="1430135"/>
                  </a:lnTo>
                  <a:lnTo>
                    <a:pt x="100837" y="1381125"/>
                  </a:lnTo>
                  <a:lnTo>
                    <a:pt x="103124" y="1378458"/>
                  </a:lnTo>
                  <a:lnTo>
                    <a:pt x="102870" y="1374394"/>
                  </a:lnTo>
                  <a:lnTo>
                    <a:pt x="97535" y="1369822"/>
                  </a:lnTo>
                  <a:close/>
                </a:path>
                <a:path w="103504" h="1437639">
                  <a:moveTo>
                    <a:pt x="51561" y="1418027"/>
                  </a:moveTo>
                  <a:lnTo>
                    <a:pt x="46735" y="1423543"/>
                  </a:lnTo>
                  <a:lnTo>
                    <a:pt x="56387" y="1423543"/>
                  </a:lnTo>
                  <a:lnTo>
                    <a:pt x="51561" y="1418027"/>
                  </a:lnTo>
                  <a:close/>
                </a:path>
                <a:path w="103504" h="1437639">
                  <a:moveTo>
                    <a:pt x="57911" y="1410770"/>
                  </a:moveTo>
                  <a:lnTo>
                    <a:pt x="51561" y="1418027"/>
                  </a:lnTo>
                  <a:lnTo>
                    <a:pt x="56387" y="1423543"/>
                  </a:lnTo>
                  <a:lnTo>
                    <a:pt x="57911" y="1423543"/>
                  </a:lnTo>
                  <a:lnTo>
                    <a:pt x="57911" y="1410770"/>
                  </a:lnTo>
                  <a:close/>
                </a:path>
                <a:path w="103504" h="1437639">
                  <a:moveTo>
                    <a:pt x="55118" y="0"/>
                  </a:moveTo>
                  <a:lnTo>
                    <a:pt x="48005" y="0"/>
                  </a:lnTo>
                  <a:lnTo>
                    <a:pt x="45211" y="2794"/>
                  </a:lnTo>
                  <a:lnTo>
                    <a:pt x="45211" y="1410770"/>
                  </a:lnTo>
                  <a:lnTo>
                    <a:pt x="51561" y="1418027"/>
                  </a:lnTo>
                  <a:lnTo>
                    <a:pt x="57911" y="1410770"/>
                  </a:lnTo>
                  <a:lnTo>
                    <a:pt x="57911" y="2794"/>
                  </a:lnTo>
                  <a:lnTo>
                    <a:pt x="55118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713476" y="3197352"/>
              <a:ext cx="2158365" cy="4445"/>
            </a:xfrm>
            <a:custGeom>
              <a:avLst/>
              <a:gdLst/>
              <a:ahLst/>
              <a:cxnLst/>
              <a:rect l="l" t="t" r="r" b="b"/>
              <a:pathLst>
                <a:path w="2158365" h="4444">
                  <a:moveTo>
                    <a:pt x="0" y="0"/>
                  </a:moveTo>
                  <a:lnTo>
                    <a:pt x="2157856" y="4445"/>
                  </a:lnTo>
                </a:path>
              </a:pathLst>
            </a:custGeom>
            <a:ln w="12192">
              <a:solidFill>
                <a:srgbClr val="8FA7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3555" y="309753"/>
            <a:ext cx="699198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Risk</a:t>
            </a:r>
            <a:r>
              <a:rPr dirty="0" spc="-195"/>
              <a:t> </a:t>
            </a:r>
            <a:r>
              <a:rPr dirty="0" spc="140"/>
              <a:t>Platform</a:t>
            </a:r>
            <a:r>
              <a:rPr dirty="0" spc="-185"/>
              <a:t> </a:t>
            </a:r>
            <a:r>
              <a:rPr dirty="0" spc="200"/>
              <a:t>Multi</a:t>
            </a:r>
            <a:r>
              <a:rPr dirty="0" spc="-195"/>
              <a:t> </a:t>
            </a:r>
            <a:r>
              <a:rPr dirty="0" spc="75"/>
              <a:t>Account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9779" y="1658111"/>
            <a:ext cx="376428" cy="37642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31010" y="2093467"/>
            <a:ext cx="6489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Trade</a:t>
            </a:r>
            <a:r>
              <a:rPr dirty="0" sz="1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Desk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86027" y="1094232"/>
            <a:ext cx="3255645" cy="1624965"/>
          </a:xfrm>
          <a:custGeom>
            <a:avLst/>
            <a:gdLst/>
            <a:ahLst/>
            <a:cxnLst/>
            <a:rect l="l" t="t" r="r" b="b"/>
            <a:pathLst>
              <a:path w="3255645" h="1624964">
                <a:moveTo>
                  <a:pt x="0" y="1624584"/>
                </a:moveTo>
                <a:lnTo>
                  <a:pt x="3255264" y="1624584"/>
                </a:lnTo>
                <a:lnTo>
                  <a:pt x="3255264" y="0"/>
                </a:lnTo>
                <a:lnTo>
                  <a:pt x="0" y="0"/>
                </a:lnTo>
                <a:lnTo>
                  <a:pt x="0" y="1624584"/>
                </a:lnTo>
                <a:close/>
              </a:path>
            </a:pathLst>
          </a:custGeom>
          <a:ln w="12192">
            <a:solidFill>
              <a:srgbClr val="5A6B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477136" y="1163192"/>
            <a:ext cx="1546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A6B85"/>
                </a:solidFill>
                <a:latin typeface="Trebuchet MS"/>
                <a:cs typeface="Trebuchet MS"/>
              </a:rPr>
              <a:t>Corporate</a:t>
            </a:r>
            <a:r>
              <a:rPr dirty="0" sz="1200" spc="25">
                <a:solidFill>
                  <a:srgbClr val="5A6B85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5A6B85"/>
                </a:solidFill>
                <a:latin typeface="Trebuchet MS"/>
                <a:cs typeface="Trebuchet MS"/>
              </a:rPr>
              <a:t>data</a:t>
            </a:r>
            <a:r>
              <a:rPr dirty="0" sz="1200" spc="15">
                <a:solidFill>
                  <a:srgbClr val="5A6B85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5A6B85"/>
                </a:solidFill>
                <a:latin typeface="Trebuchet MS"/>
                <a:cs typeface="Trebuchet MS"/>
              </a:rPr>
              <a:t>center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92588" y="182879"/>
            <a:ext cx="10501630" cy="6271260"/>
            <a:chOff x="992588" y="182879"/>
            <a:chExt cx="10501630" cy="6271260"/>
          </a:xfrm>
        </p:grpSpPr>
        <p:sp>
          <p:nvSpPr>
            <p:cNvPr id="9" name="object 9" descr=""/>
            <p:cNvSpPr/>
            <p:nvPr/>
          </p:nvSpPr>
          <p:spPr>
            <a:xfrm>
              <a:off x="992588" y="1081010"/>
              <a:ext cx="370840" cy="372110"/>
            </a:xfrm>
            <a:custGeom>
              <a:avLst/>
              <a:gdLst/>
              <a:ahLst/>
              <a:cxnLst/>
              <a:rect l="l" t="t" r="r" b="b"/>
              <a:pathLst>
                <a:path w="370840" h="372109">
                  <a:moveTo>
                    <a:pt x="370461" y="0"/>
                  </a:moveTo>
                  <a:lnTo>
                    <a:pt x="0" y="0"/>
                  </a:lnTo>
                  <a:lnTo>
                    <a:pt x="0" y="371909"/>
                  </a:lnTo>
                  <a:lnTo>
                    <a:pt x="370462" y="371910"/>
                  </a:lnTo>
                  <a:lnTo>
                    <a:pt x="370461" y="0"/>
                  </a:lnTo>
                  <a:close/>
                </a:path>
              </a:pathLst>
            </a:custGeom>
            <a:solidFill>
              <a:srgbClr val="586B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4465" y="1136794"/>
              <a:ext cx="157480" cy="260350"/>
            </a:xfrm>
            <a:custGeom>
              <a:avLst/>
              <a:gdLst/>
              <a:ahLst/>
              <a:cxnLst/>
              <a:rect l="l" t="t" r="r" b="b"/>
              <a:pathLst>
                <a:path w="157480" h="260350">
                  <a:moveTo>
                    <a:pt x="118323" y="0"/>
                  </a:moveTo>
                  <a:lnTo>
                    <a:pt x="39122" y="0"/>
                  </a:lnTo>
                  <a:lnTo>
                    <a:pt x="37046" y="2084"/>
                  </a:lnTo>
                  <a:lnTo>
                    <a:pt x="37046" y="92977"/>
                  </a:lnTo>
                  <a:lnTo>
                    <a:pt x="2076" y="92977"/>
                  </a:lnTo>
                  <a:lnTo>
                    <a:pt x="0" y="95061"/>
                  </a:lnTo>
                  <a:lnTo>
                    <a:pt x="0" y="258257"/>
                  </a:lnTo>
                  <a:lnTo>
                    <a:pt x="2076" y="260339"/>
                  </a:lnTo>
                  <a:lnTo>
                    <a:pt x="155370" y="260340"/>
                  </a:lnTo>
                  <a:lnTo>
                    <a:pt x="157446" y="258257"/>
                  </a:lnTo>
                  <a:lnTo>
                    <a:pt x="157446" y="251042"/>
                  </a:lnTo>
                  <a:lnTo>
                    <a:pt x="9261" y="251042"/>
                  </a:lnTo>
                  <a:lnTo>
                    <a:pt x="9261" y="102275"/>
                  </a:lnTo>
                  <a:lnTo>
                    <a:pt x="44231" y="102275"/>
                  </a:lnTo>
                  <a:lnTo>
                    <a:pt x="46307" y="100198"/>
                  </a:lnTo>
                  <a:lnTo>
                    <a:pt x="46307" y="9297"/>
                  </a:lnTo>
                  <a:lnTo>
                    <a:pt x="120400" y="9297"/>
                  </a:lnTo>
                  <a:lnTo>
                    <a:pt x="120400" y="2084"/>
                  </a:lnTo>
                  <a:lnTo>
                    <a:pt x="118323" y="0"/>
                  </a:lnTo>
                  <a:close/>
                </a:path>
                <a:path w="157480" h="260350">
                  <a:moveTo>
                    <a:pt x="120400" y="9297"/>
                  </a:moveTo>
                  <a:lnTo>
                    <a:pt x="111138" y="9297"/>
                  </a:lnTo>
                  <a:lnTo>
                    <a:pt x="111138" y="100198"/>
                  </a:lnTo>
                  <a:lnTo>
                    <a:pt x="113214" y="102275"/>
                  </a:lnTo>
                  <a:lnTo>
                    <a:pt x="148184" y="102275"/>
                  </a:lnTo>
                  <a:lnTo>
                    <a:pt x="148184" y="251042"/>
                  </a:lnTo>
                  <a:lnTo>
                    <a:pt x="157446" y="251042"/>
                  </a:lnTo>
                  <a:lnTo>
                    <a:pt x="157446" y="95061"/>
                  </a:lnTo>
                  <a:lnTo>
                    <a:pt x="155370" y="92977"/>
                  </a:lnTo>
                  <a:lnTo>
                    <a:pt x="120400" y="92977"/>
                  </a:lnTo>
                  <a:lnTo>
                    <a:pt x="120400" y="9297"/>
                  </a:lnTo>
                  <a:close/>
                </a:path>
                <a:path w="157480" h="260350">
                  <a:moveTo>
                    <a:pt x="37046" y="213848"/>
                  </a:moveTo>
                  <a:lnTo>
                    <a:pt x="27784" y="213848"/>
                  </a:lnTo>
                  <a:lnTo>
                    <a:pt x="27784" y="232443"/>
                  </a:lnTo>
                  <a:lnTo>
                    <a:pt x="37046" y="232443"/>
                  </a:lnTo>
                  <a:lnTo>
                    <a:pt x="37046" y="213848"/>
                  </a:lnTo>
                  <a:close/>
                </a:path>
                <a:path w="157480" h="260350">
                  <a:moveTo>
                    <a:pt x="83353" y="213848"/>
                  </a:moveTo>
                  <a:lnTo>
                    <a:pt x="74092" y="213848"/>
                  </a:lnTo>
                  <a:lnTo>
                    <a:pt x="74092" y="232443"/>
                  </a:lnTo>
                  <a:lnTo>
                    <a:pt x="83353" y="232443"/>
                  </a:lnTo>
                  <a:lnTo>
                    <a:pt x="83353" y="213848"/>
                  </a:lnTo>
                  <a:close/>
                </a:path>
                <a:path w="157480" h="260350">
                  <a:moveTo>
                    <a:pt x="129661" y="213848"/>
                  </a:moveTo>
                  <a:lnTo>
                    <a:pt x="120400" y="213848"/>
                  </a:lnTo>
                  <a:lnTo>
                    <a:pt x="120400" y="232443"/>
                  </a:lnTo>
                  <a:lnTo>
                    <a:pt x="129661" y="232443"/>
                  </a:lnTo>
                  <a:lnTo>
                    <a:pt x="129661" y="213848"/>
                  </a:lnTo>
                  <a:close/>
                </a:path>
                <a:path w="157480" h="260350">
                  <a:moveTo>
                    <a:pt x="37046" y="167359"/>
                  </a:moveTo>
                  <a:lnTo>
                    <a:pt x="27784" y="167359"/>
                  </a:lnTo>
                  <a:lnTo>
                    <a:pt x="27784" y="195252"/>
                  </a:lnTo>
                  <a:lnTo>
                    <a:pt x="37046" y="195252"/>
                  </a:lnTo>
                  <a:lnTo>
                    <a:pt x="37046" y="167359"/>
                  </a:lnTo>
                  <a:close/>
                </a:path>
                <a:path w="157480" h="260350">
                  <a:moveTo>
                    <a:pt x="83353" y="167359"/>
                  </a:moveTo>
                  <a:lnTo>
                    <a:pt x="74092" y="167359"/>
                  </a:lnTo>
                  <a:lnTo>
                    <a:pt x="74092" y="195252"/>
                  </a:lnTo>
                  <a:lnTo>
                    <a:pt x="83353" y="195252"/>
                  </a:lnTo>
                  <a:lnTo>
                    <a:pt x="83353" y="167359"/>
                  </a:lnTo>
                  <a:close/>
                </a:path>
                <a:path w="157480" h="260350">
                  <a:moveTo>
                    <a:pt x="129661" y="167359"/>
                  </a:moveTo>
                  <a:lnTo>
                    <a:pt x="120400" y="167359"/>
                  </a:lnTo>
                  <a:lnTo>
                    <a:pt x="120400" y="195252"/>
                  </a:lnTo>
                  <a:lnTo>
                    <a:pt x="129661" y="195252"/>
                  </a:lnTo>
                  <a:lnTo>
                    <a:pt x="129661" y="167359"/>
                  </a:lnTo>
                  <a:close/>
                </a:path>
                <a:path w="157480" h="260350">
                  <a:moveTo>
                    <a:pt x="37046" y="120870"/>
                  </a:moveTo>
                  <a:lnTo>
                    <a:pt x="27784" y="120870"/>
                  </a:lnTo>
                  <a:lnTo>
                    <a:pt x="27784" y="148763"/>
                  </a:lnTo>
                  <a:lnTo>
                    <a:pt x="37046" y="148763"/>
                  </a:lnTo>
                  <a:lnTo>
                    <a:pt x="37046" y="120870"/>
                  </a:lnTo>
                  <a:close/>
                </a:path>
                <a:path w="157480" h="260350">
                  <a:moveTo>
                    <a:pt x="83353" y="120870"/>
                  </a:moveTo>
                  <a:lnTo>
                    <a:pt x="74092" y="120870"/>
                  </a:lnTo>
                  <a:lnTo>
                    <a:pt x="74092" y="148763"/>
                  </a:lnTo>
                  <a:lnTo>
                    <a:pt x="83353" y="148763"/>
                  </a:lnTo>
                  <a:lnTo>
                    <a:pt x="83353" y="120870"/>
                  </a:lnTo>
                  <a:close/>
                </a:path>
                <a:path w="157480" h="260350">
                  <a:moveTo>
                    <a:pt x="129661" y="120870"/>
                  </a:moveTo>
                  <a:lnTo>
                    <a:pt x="120400" y="120870"/>
                  </a:lnTo>
                  <a:lnTo>
                    <a:pt x="120400" y="148763"/>
                  </a:lnTo>
                  <a:lnTo>
                    <a:pt x="129661" y="148763"/>
                  </a:lnTo>
                  <a:lnTo>
                    <a:pt x="129661" y="120870"/>
                  </a:lnTo>
                  <a:close/>
                </a:path>
                <a:path w="157480" h="260350">
                  <a:moveTo>
                    <a:pt x="83353" y="74381"/>
                  </a:moveTo>
                  <a:lnTo>
                    <a:pt x="74092" y="74381"/>
                  </a:lnTo>
                  <a:lnTo>
                    <a:pt x="74092" y="102275"/>
                  </a:lnTo>
                  <a:lnTo>
                    <a:pt x="83353" y="102275"/>
                  </a:lnTo>
                  <a:lnTo>
                    <a:pt x="83353" y="74381"/>
                  </a:lnTo>
                  <a:close/>
                </a:path>
                <a:path w="157480" h="260350">
                  <a:moveTo>
                    <a:pt x="83353" y="27893"/>
                  </a:moveTo>
                  <a:lnTo>
                    <a:pt x="74092" y="27893"/>
                  </a:lnTo>
                  <a:lnTo>
                    <a:pt x="74092" y="55786"/>
                  </a:lnTo>
                  <a:lnTo>
                    <a:pt x="83353" y="55786"/>
                  </a:lnTo>
                  <a:lnTo>
                    <a:pt x="83353" y="27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92768" y="182879"/>
              <a:ext cx="2301239" cy="181051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92768" y="2063496"/>
              <a:ext cx="2301239" cy="181051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92768" y="4643627"/>
              <a:ext cx="2301239" cy="1810512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7622793" y="2269617"/>
            <a:ext cx="44195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TGW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59752" y="1565147"/>
            <a:ext cx="690372" cy="688848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5991225" y="2249551"/>
            <a:ext cx="68897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9906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Direct Connect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144770" y="1036574"/>
            <a:ext cx="5209540" cy="5427345"/>
            <a:chOff x="5144770" y="1036574"/>
            <a:chExt cx="5209540" cy="5427345"/>
          </a:xfrm>
        </p:grpSpPr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4748" y="1566672"/>
              <a:ext cx="682751" cy="682751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667500" y="1036573"/>
              <a:ext cx="2525395" cy="4565015"/>
            </a:xfrm>
            <a:custGeom>
              <a:avLst/>
              <a:gdLst/>
              <a:ahLst/>
              <a:cxnLst/>
              <a:rect l="l" t="t" r="r" b="b"/>
              <a:pathLst>
                <a:path w="2525395" h="4565015">
                  <a:moveTo>
                    <a:pt x="493268" y="873379"/>
                  </a:moveTo>
                  <a:lnTo>
                    <a:pt x="486016" y="867029"/>
                  </a:lnTo>
                  <a:lnTo>
                    <a:pt x="437007" y="824103"/>
                  </a:lnTo>
                  <a:lnTo>
                    <a:pt x="434340" y="821817"/>
                  </a:lnTo>
                  <a:lnTo>
                    <a:pt x="430403" y="822071"/>
                  </a:lnTo>
                  <a:lnTo>
                    <a:pt x="425704" y="827278"/>
                  </a:lnTo>
                  <a:lnTo>
                    <a:pt x="425958" y="831342"/>
                  </a:lnTo>
                  <a:lnTo>
                    <a:pt x="428625" y="833628"/>
                  </a:lnTo>
                  <a:lnTo>
                    <a:pt x="466788" y="867029"/>
                  </a:lnTo>
                  <a:lnTo>
                    <a:pt x="252984" y="867029"/>
                  </a:lnTo>
                  <a:lnTo>
                    <a:pt x="252984" y="865124"/>
                  </a:lnTo>
                  <a:lnTo>
                    <a:pt x="26606" y="865124"/>
                  </a:lnTo>
                  <a:lnTo>
                    <a:pt x="64643" y="831850"/>
                  </a:lnTo>
                  <a:lnTo>
                    <a:pt x="67310" y="829437"/>
                  </a:lnTo>
                  <a:lnTo>
                    <a:pt x="67564" y="825500"/>
                  </a:lnTo>
                  <a:lnTo>
                    <a:pt x="65278" y="822833"/>
                  </a:lnTo>
                  <a:lnTo>
                    <a:pt x="62865" y="820166"/>
                  </a:lnTo>
                  <a:lnTo>
                    <a:pt x="58928" y="819912"/>
                  </a:lnTo>
                  <a:lnTo>
                    <a:pt x="56261" y="822198"/>
                  </a:lnTo>
                  <a:lnTo>
                    <a:pt x="0" y="871474"/>
                  </a:lnTo>
                  <a:lnTo>
                    <a:pt x="56261" y="920750"/>
                  </a:lnTo>
                  <a:lnTo>
                    <a:pt x="58928" y="923036"/>
                  </a:lnTo>
                  <a:lnTo>
                    <a:pt x="62865" y="922782"/>
                  </a:lnTo>
                  <a:lnTo>
                    <a:pt x="65278" y="920115"/>
                  </a:lnTo>
                  <a:lnTo>
                    <a:pt x="67564" y="917448"/>
                  </a:lnTo>
                  <a:lnTo>
                    <a:pt x="67310" y="913511"/>
                  </a:lnTo>
                  <a:lnTo>
                    <a:pt x="64643" y="911098"/>
                  </a:lnTo>
                  <a:lnTo>
                    <a:pt x="26606" y="877824"/>
                  </a:lnTo>
                  <a:lnTo>
                    <a:pt x="240284" y="877824"/>
                  </a:lnTo>
                  <a:lnTo>
                    <a:pt x="240284" y="879729"/>
                  </a:lnTo>
                  <a:lnTo>
                    <a:pt x="466636" y="879729"/>
                  </a:lnTo>
                  <a:lnTo>
                    <a:pt x="428625" y="913003"/>
                  </a:lnTo>
                  <a:lnTo>
                    <a:pt x="425958" y="915289"/>
                  </a:lnTo>
                  <a:lnTo>
                    <a:pt x="425704" y="919353"/>
                  </a:lnTo>
                  <a:lnTo>
                    <a:pt x="430403" y="924560"/>
                  </a:lnTo>
                  <a:lnTo>
                    <a:pt x="434340" y="924814"/>
                  </a:lnTo>
                  <a:lnTo>
                    <a:pt x="437007" y="922528"/>
                  </a:lnTo>
                  <a:lnTo>
                    <a:pt x="485990" y="879729"/>
                  </a:lnTo>
                  <a:lnTo>
                    <a:pt x="493268" y="873379"/>
                  </a:lnTo>
                  <a:close/>
                </a:path>
                <a:path w="2525395" h="4565015">
                  <a:moveTo>
                    <a:pt x="2525141" y="51562"/>
                  </a:moveTo>
                  <a:lnTo>
                    <a:pt x="2517889" y="45212"/>
                  </a:lnTo>
                  <a:lnTo>
                    <a:pt x="2468880" y="2286"/>
                  </a:lnTo>
                  <a:lnTo>
                    <a:pt x="2466340" y="0"/>
                  </a:lnTo>
                  <a:lnTo>
                    <a:pt x="2462276" y="254"/>
                  </a:lnTo>
                  <a:lnTo>
                    <a:pt x="2457704" y="5588"/>
                  </a:lnTo>
                  <a:lnTo>
                    <a:pt x="2457958" y="9525"/>
                  </a:lnTo>
                  <a:lnTo>
                    <a:pt x="2460625" y="11938"/>
                  </a:lnTo>
                  <a:lnTo>
                    <a:pt x="2498636" y="45212"/>
                  </a:lnTo>
                  <a:lnTo>
                    <a:pt x="1847596" y="45212"/>
                  </a:lnTo>
                  <a:lnTo>
                    <a:pt x="1847596" y="866521"/>
                  </a:lnTo>
                  <a:lnTo>
                    <a:pt x="1209370" y="866521"/>
                  </a:lnTo>
                  <a:lnTo>
                    <a:pt x="1247267" y="833374"/>
                  </a:lnTo>
                  <a:lnTo>
                    <a:pt x="1249934" y="830961"/>
                  </a:lnTo>
                  <a:lnTo>
                    <a:pt x="1250188" y="827024"/>
                  </a:lnTo>
                  <a:lnTo>
                    <a:pt x="1250188" y="826897"/>
                  </a:lnTo>
                  <a:lnTo>
                    <a:pt x="1247902" y="824230"/>
                  </a:lnTo>
                  <a:lnTo>
                    <a:pt x="1245489" y="821690"/>
                  </a:lnTo>
                  <a:lnTo>
                    <a:pt x="1241552" y="821436"/>
                  </a:lnTo>
                  <a:lnTo>
                    <a:pt x="1238885" y="823722"/>
                  </a:lnTo>
                  <a:lnTo>
                    <a:pt x="1182624" y="872871"/>
                  </a:lnTo>
                  <a:lnTo>
                    <a:pt x="1182624" y="872998"/>
                  </a:lnTo>
                  <a:lnTo>
                    <a:pt x="1238885" y="922274"/>
                  </a:lnTo>
                  <a:lnTo>
                    <a:pt x="1241552" y="924560"/>
                  </a:lnTo>
                  <a:lnTo>
                    <a:pt x="1245489" y="924306"/>
                  </a:lnTo>
                  <a:lnTo>
                    <a:pt x="1247902" y="921639"/>
                  </a:lnTo>
                  <a:lnTo>
                    <a:pt x="1250188" y="918972"/>
                  </a:lnTo>
                  <a:lnTo>
                    <a:pt x="1249934" y="915035"/>
                  </a:lnTo>
                  <a:lnTo>
                    <a:pt x="1249934" y="914908"/>
                  </a:lnTo>
                  <a:lnTo>
                    <a:pt x="1247267" y="912622"/>
                  </a:lnTo>
                  <a:lnTo>
                    <a:pt x="1209230" y="879348"/>
                  </a:lnTo>
                  <a:lnTo>
                    <a:pt x="1847596" y="879348"/>
                  </a:lnTo>
                  <a:lnTo>
                    <a:pt x="1847596" y="1938909"/>
                  </a:lnTo>
                  <a:lnTo>
                    <a:pt x="1847596" y="4519422"/>
                  </a:lnTo>
                  <a:lnTo>
                    <a:pt x="2498648" y="4519422"/>
                  </a:lnTo>
                  <a:lnTo>
                    <a:pt x="2505900" y="4513072"/>
                  </a:lnTo>
                  <a:lnTo>
                    <a:pt x="2498648" y="4519422"/>
                  </a:lnTo>
                  <a:lnTo>
                    <a:pt x="2457958" y="4555033"/>
                  </a:lnTo>
                  <a:lnTo>
                    <a:pt x="2457704" y="4559046"/>
                  </a:lnTo>
                  <a:lnTo>
                    <a:pt x="2462276" y="4564316"/>
                  </a:lnTo>
                  <a:lnTo>
                    <a:pt x="2466340" y="4564596"/>
                  </a:lnTo>
                  <a:lnTo>
                    <a:pt x="2468880" y="4562284"/>
                  </a:lnTo>
                  <a:lnTo>
                    <a:pt x="2517876" y="4519422"/>
                  </a:lnTo>
                  <a:lnTo>
                    <a:pt x="2525141" y="4513072"/>
                  </a:lnTo>
                  <a:lnTo>
                    <a:pt x="2517889" y="4506734"/>
                  </a:lnTo>
                  <a:lnTo>
                    <a:pt x="2468880" y="4463796"/>
                  </a:lnTo>
                  <a:lnTo>
                    <a:pt x="2466340" y="4461510"/>
                  </a:lnTo>
                  <a:lnTo>
                    <a:pt x="2462276" y="4461764"/>
                  </a:lnTo>
                  <a:lnTo>
                    <a:pt x="2457704" y="4467098"/>
                  </a:lnTo>
                  <a:lnTo>
                    <a:pt x="2457958" y="4471035"/>
                  </a:lnTo>
                  <a:lnTo>
                    <a:pt x="2460625" y="4473321"/>
                  </a:lnTo>
                  <a:lnTo>
                    <a:pt x="2498788" y="4506734"/>
                  </a:lnTo>
                  <a:lnTo>
                    <a:pt x="1860296" y="4506734"/>
                  </a:lnTo>
                  <a:lnTo>
                    <a:pt x="1860296" y="1938909"/>
                  </a:lnTo>
                  <a:lnTo>
                    <a:pt x="2498788" y="1938909"/>
                  </a:lnTo>
                  <a:lnTo>
                    <a:pt x="2460625" y="1972310"/>
                  </a:lnTo>
                  <a:lnTo>
                    <a:pt x="2457958" y="1974596"/>
                  </a:lnTo>
                  <a:lnTo>
                    <a:pt x="2457704" y="1978533"/>
                  </a:lnTo>
                  <a:lnTo>
                    <a:pt x="2462276" y="1983867"/>
                  </a:lnTo>
                  <a:lnTo>
                    <a:pt x="2466340" y="1984121"/>
                  </a:lnTo>
                  <a:lnTo>
                    <a:pt x="2468880" y="1981835"/>
                  </a:lnTo>
                  <a:lnTo>
                    <a:pt x="2517889" y="1938909"/>
                  </a:lnTo>
                  <a:lnTo>
                    <a:pt x="2525141" y="1932559"/>
                  </a:lnTo>
                  <a:lnTo>
                    <a:pt x="2517864" y="1926209"/>
                  </a:lnTo>
                  <a:lnTo>
                    <a:pt x="2468880" y="1883410"/>
                  </a:lnTo>
                  <a:lnTo>
                    <a:pt x="2466340" y="1880997"/>
                  </a:lnTo>
                  <a:lnTo>
                    <a:pt x="2462276" y="1881378"/>
                  </a:lnTo>
                  <a:lnTo>
                    <a:pt x="2459990" y="1883918"/>
                  </a:lnTo>
                  <a:lnTo>
                    <a:pt x="2457704" y="1886585"/>
                  </a:lnTo>
                  <a:lnTo>
                    <a:pt x="2457958" y="1890649"/>
                  </a:lnTo>
                  <a:lnTo>
                    <a:pt x="2460625" y="1892935"/>
                  </a:lnTo>
                  <a:lnTo>
                    <a:pt x="2498636" y="1926209"/>
                  </a:lnTo>
                  <a:lnTo>
                    <a:pt x="1860296" y="1926209"/>
                  </a:lnTo>
                  <a:lnTo>
                    <a:pt x="1860296" y="879348"/>
                  </a:lnTo>
                  <a:lnTo>
                    <a:pt x="1860296" y="879221"/>
                  </a:lnTo>
                  <a:lnTo>
                    <a:pt x="1860296" y="57912"/>
                  </a:lnTo>
                  <a:lnTo>
                    <a:pt x="2498636" y="57912"/>
                  </a:lnTo>
                  <a:lnTo>
                    <a:pt x="2460625" y="91186"/>
                  </a:lnTo>
                  <a:lnTo>
                    <a:pt x="2457958" y="93599"/>
                  </a:lnTo>
                  <a:lnTo>
                    <a:pt x="2457704" y="97536"/>
                  </a:lnTo>
                  <a:lnTo>
                    <a:pt x="2462276" y="102870"/>
                  </a:lnTo>
                  <a:lnTo>
                    <a:pt x="2466340" y="103124"/>
                  </a:lnTo>
                  <a:lnTo>
                    <a:pt x="2468880" y="100838"/>
                  </a:lnTo>
                  <a:lnTo>
                    <a:pt x="2517889" y="57912"/>
                  </a:lnTo>
                  <a:lnTo>
                    <a:pt x="2525141" y="51562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344150" y="4059174"/>
              <a:ext cx="0" cy="435609"/>
            </a:xfrm>
            <a:custGeom>
              <a:avLst/>
              <a:gdLst/>
              <a:ahLst/>
              <a:cxnLst/>
              <a:rect l="l" t="t" r="r" b="b"/>
              <a:pathLst>
                <a:path w="0" h="435610">
                  <a:moveTo>
                    <a:pt x="0" y="0"/>
                  </a:moveTo>
                  <a:lnTo>
                    <a:pt x="0" y="435228"/>
                  </a:lnTo>
                </a:path>
              </a:pathLst>
            </a:custGeom>
            <a:ln w="198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151120" y="3665219"/>
              <a:ext cx="3136900" cy="2792095"/>
            </a:xfrm>
            <a:custGeom>
              <a:avLst/>
              <a:gdLst/>
              <a:ahLst/>
              <a:cxnLst/>
              <a:rect l="l" t="t" r="r" b="b"/>
              <a:pathLst>
                <a:path w="3136900" h="2792095">
                  <a:moveTo>
                    <a:pt x="0" y="2791967"/>
                  </a:moveTo>
                  <a:lnTo>
                    <a:pt x="3136392" y="2791967"/>
                  </a:lnTo>
                  <a:lnTo>
                    <a:pt x="3136392" y="0"/>
                  </a:lnTo>
                  <a:lnTo>
                    <a:pt x="0" y="0"/>
                  </a:lnTo>
                  <a:lnTo>
                    <a:pt x="0" y="279196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641594" y="3733292"/>
            <a:ext cx="18497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Core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151120" y="3665220"/>
            <a:ext cx="2993390" cy="2752725"/>
            <a:chOff x="5151120" y="3665220"/>
            <a:chExt cx="2993390" cy="2752725"/>
          </a:xfrm>
        </p:grpSpPr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1120" y="3665220"/>
              <a:ext cx="381000" cy="38100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5431536" y="4088892"/>
              <a:ext cx="2707005" cy="2322830"/>
            </a:xfrm>
            <a:custGeom>
              <a:avLst/>
              <a:gdLst/>
              <a:ahLst/>
              <a:cxnLst/>
              <a:rect l="l" t="t" r="r" b="b"/>
              <a:pathLst>
                <a:path w="2707004" h="2322829">
                  <a:moveTo>
                    <a:pt x="0" y="2322575"/>
                  </a:moveTo>
                  <a:lnTo>
                    <a:pt x="2706623" y="2322575"/>
                  </a:lnTo>
                  <a:lnTo>
                    <a:pt x="2706623" y="0"/>
                  </a:lnTo>
                  <a:lnTo>
                    <a:pt x="0" y="0"/>
                  </a:lnTo>
                  <a:lnTo>
                    <a:pt x="0" y="2322575"/>
                  </a:lnTo>
                  <a:close/>
                </a:path>
              </a:pathLst>
            </a:custGeom>
            <a:ln w="12192">
              <a:solidFill>
                <a:srgbClr val="00A0C8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5876035" y="4163948"/>
            <a:ext cx="89979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A0C8"/>
                </a:solidFill>
                <a:latin typeface="Arial MT"/>
                <a:cs typeface="Arial MT"/>
              </a:rPr>
              <a:t>AWS</a:t>
            </a:r>
            <a:r>
              <a:rPr dirty="0" sz="1200" spc="-15">
                <a:solidFill>
                  <a:srgbClr val="00A0C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0A0C8"/>
                </a:solidFill>
                <a:latin typeface="Arial MT"/>
                <a:cs typeface="Arial MT"/>
              </a:rPr>
              <a:t>Region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5448677" y="4099945"/>
            <a:ext cx="2514600" cy="2188845"/>
            <a:chOff x="5448677" y="4099945"/>
            <a:chExt cx="2514600" cy="2188845"/>
          </a:xfrm>
        </p:grpSpPr>
        <p:sp>
          <p:nvSpPr>
            <p:cNvPr id="28" name="object 28" descr=""/>
            <p:cNvSpPr/>
            <p:nvPr/>
          </p:nvSpPr>
          <p:spPr>
            <a:xfrm>
              <a:off x="5448677" y="4099945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319910" y="0"/>
                  </a:moveTo>
                  <a:lnTo>
                    <a:pt x="0" y="0"/>
                  </a:lnTo>
                  <a:lnTo>
                    <a:pt x="0" y="319950"/>
                  </a:lnTo>
                  <a:lnTo>
                    <a:pt x="319910" y="319950"/>
                  </a:lnTo>
                  <a:lnTo>
                    <a:pt x="319910" y="0"/>
                  </a:lnTo>
                  <a:close/>
                </a:path>
              </a:pathLst>
            </a:custGeom>
            <a:solidFill>
              <a:srgbClr val="18A1C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8144" y="4146104"/>
              <a:ext cx="180977" cy="228084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5943599" y="4466844"/>
              <a:ext cx="2013585" cy="1815464"/>
            </a:xfrm>
            <a:custGeom>
              <a:avLst/>
              <a:gdLst/>
              <a:ahLst/>
              <a:cxnLst/>
              <a:rect l="l" t="t" r="r" b="b"/>
              <a:pathLst>
                <a:path w="2013584" h="1815464">
                  <a:moveTo>
                    <a:pt x="0" y="1815083"/>
                  </a:moveTo>
                  <a:lnTo>
                    <a:pt x="2013203" y="1815083"/>
                  </a:lnTo>
                  <a:lnTo>
                    <a:pt x="2013203" y="0"/>
                  </a:lnTo>
                  <a:lnTo>
                    <a:pt x="0" y="0"/>
                  </a:lnTo>
                  <a:lnTo>
                    <a:pt x="0" y="1815083"/>
                  </a:lnTo>
                  <a:close/>
                </a:path>
              </a:pathLst>
            </a:custGeom>
            <a:ln w="12192">
              <a:solidFill>
                <a:srgbClr val="69AE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6389370" y="4540707"/>
            <a:ext cx="39243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69AE34"/>
                </a:solidFill>
                <a:latin typeface="Arial MT"/>
                <a:cs typeface="Arial MT"/>
              </a:rPr>
              <a:t>VPC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950073" y="4473352"/>
            <a:ext cx="1925955" cy="1717675"/>
            <a:chOff x="5950073" y="4473352"/>
            <a:chExt cx="1925955" cy="1717675"/>
          </a:xfrm>
        </p:grpSpPr>
        <p:sp>
          <p:nvSpPr>
            <p:cNvPr id="33" name="object 33" descr=""/>
            <p:cNvSpPr/>
            <p:nvPr/>
          </p:nvSpPr>
          <p:spPr>
            <a:xfrm>
              <a:off x="5950073" y="4473352"/>
              <a:ext cx="320040" cy="321945"/>
            </a:xfrm>
            <a:custGeom>
              <a:avLst/>
              <a:gdLst/>
              <a:ahLst/>
              <a:cxnLst/>
              <a:rect l="l" t="t" r="r" b="b"/>
              <a:pathLst>
                <a:path w="320039" h="321945">
                  <a:moveTo>
                    <a:pt x="319910" y="0"/>
                  </a:moveTo>
                  <a:lnTo>
                    <a:pt x="0" y="0"/>
                  </a:lnTo>
                  <a:lnTo>
                    <a:pt x="0" y="321434"/>
                  </a:lnTo>
                  <a:lnTo>
                    <a:pt x="319911" y="321434"/>
                  </a:lnTo>
                  <a:lnTo>
                    <a:pt x="319910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91205" y="4555649"/>
              <a:ext cx="237647" cy="157036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6147815" y="4885944"/>
              <a:ext cx="1728470" cy="1304925"/>
            </a:xfrm>
            <a:custGeom>
              <a:avLst/>
              <a:gdLst/>
              <a:ahLst/>
              <a:cxnLst/>
              <a:rect l="l" t="t" r="r" b="b"/>
              <a:pathLst>
                <a:path w="1728470" h="1304925">
                  <a:moveTo>
                    <a:pt x="1728215" y="0"/>
                  </a:moveTo>
                  <a:lnTo>
                    <a:pt x="0" y="0"/>
                  </a:lnTo>
                  <a:lnTo>
                    <a:pt x="0" y="1304543"/>
                  </a:lnTo>
                  <a:lnTo>
                    <a:pt x="1728215" y="1304543"/>
                  </a:lnTo>
                  <a:lnTo>
                    <a:pt x="1728215" y="0"/>
                  </a:lnTo>
                  <a:close/>
                </a:path>
              </a:pathLst>
            </a:custGeom>
            <a:solidFill>
              <a:srgbClr val="E1EFD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7815" y="4893564"/>
              <a:ext cx="380999" cy="381000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36079" y="5398008"/>
              <a:ext cx="381000" cy="381000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52615" y="5559552"/>
              <a:ext cx="380999" cy="381000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45451" y="5234940"/>
              <a:ext cx="381000" cy="381000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6147815" y="4885944"/>
            <a:ext cx="1728470" cy="130492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511809">
              <a:lnSpc>
                <a:spcPct val="100000"/>
              </a:lnSpc>
              <a:spcBef>
                <a:spcPts val="630"/>
              </a:spcBef>
            </a:pPr>
            <a:r>
              <a:rPr dirty="0" sz="1200">
                <a:solidFill>
                  <a:srgbClr val="6CAD3D"/>
                </a:solidFill>
                <a:latin typeface="Trebuchet MS"/>
                <a:cs typeface="Trebuchet MS"/>
              </a:rPr>
              <a:t>Routable</a:t>
            </a:r>
            <a:r>
              <a:rPr dirty="0" sz="1200" spc="50">
                <a:solidFill>
                  <a:srgbClr val="6CAD3D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6CAD3D"/>
                </a:solidFill>
                <a:latin typeface="Trebuchet MS"/>
                <a:cs typeface="Trebuchet MS"/>
              </a:rPr>
              <a:t>subnet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200">
              <a:latin typeface="Trebuchet MS"/>
              <a:cs typeface="Trebuchet MS"/>
            </a:endParaRPr>
          </a:p>
          <a:p>
            <a:pPr marL="989330" marR="365125" indent="-94615">
              <a:lnSpc>
                <a:spcPct val="100000"/>
              </a:lnSpc>
            </a:pP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NoSQL 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EC2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1812788" y="1498198"/>
            <a:ext cx="5743575" cy="2943860"/>
            <a:chOff x="1812788" y="1498198"/>
            <a:chExt cx="5743575" cy="2943860"/>
          </a:xfrm>
        </p:grpSpPr>
        <p:sp>
          <p:nvSpPr>
            <p:cNvPr id="42" name="object 42" descr=""/>
            <p:cNvSpPr/>
            <p:nvPr/>
          </p:nvSpPr>
          <p:spPr>
            <a:xfrm>
              <a:off x="6839966" y="2253995"/>
              <a:ext cx="716280" cy="2187575"/>
            </a:xfrm>
            <a:custGeom>
              <a:avLst/>
              <a:gdLst/>
              <a:ahLst/>
              <a:cxnLst/>
              <a:rect l="l" t="t" r="r" b="b"/>
              <a:pathLst>
                <a:path w="716279" h="2187575">
                  <a:moveTo>
                    <a:pt x="5587" y="2120010"/>
                  </a:moveTo>
                  <a:lnTo>
                    <a:pt x="253" y="2124583"/>
                  </a:lnTo>
                  <a:lnTo>
                    <a:pt x="0" y="2128647"/>
                  </a:lnTo>
                  <a:lnTo>
                    <a:pt x="2285" y="2131186"/>
                  </a:lnTo>
                  <a:lnTo>
                    <a:pt x="51561" y="2187447"/>
                  </a:lnTo>
                  <a:lnTo>
                    <a:pt x="60015" y="2177796"/>
                  </a:lnTo>
                  <a:lnTo>
                    <a:pt x="45211" y="2177796"/>
                  </a:lnTo>
                  <a:lnTo>
                    <a:pt x="45211" y="2160959"/>
                  </a:lnTo>
                  <a:lnTo>
                    <a:pt x="11937" y="2122931"/>
                  </a:lnTo>
                  <a:lnTo>
                    <a:pt x="9525" y="2120265"/>
                  </a:lnTo>
                  <a:lnTo>
                    <a:pt x="5587" y="2120010"/>
                  </a:lnTo>
                  <a:close/>
                </a:path>
                <a:path w="716279" h="2187575">
                  <a:moveTo>
                    <a:pt x="45211" y="2160959"/>
                  </a:moveTo>
                  <a:lnTo>
                    <a:pt x="45211" y="2177796"/>
                  </a:lnTo>
                  <a:lnTo>
                    <a:pt x="57911" y="2177796"/>
                  </a:lnTo>
                  <a:lnTo>
                    <a:pt x="57911" y="2173731"/>
                  </a:lnTo>
                  <a:lnTo>
                    <a:pt x="46735" y="2173731"/>
                  </a:lnTo>
                  <a:lnTo>
                    <a:pt x="51561" y="2168216"/>
                  </a:lnTo>
                  <a:lnTo>
                    <a:pt x="45211" y="2160959"/>
                  </a:lnTo>
                  <a:close/>
                </a:path>
                <a:path w="716279" h="2187575">
                  <a:moveTo>
                    <a:pt x="97535" y="2120010"/>
                  </a:moveTo>
                  <a:lnTo>
                    <a:pt x="93599" y="2120265"/>
                  </a:lnTo>
                  <a:lnTo>
                    <a:pt x="91185" y="2122931"/>
                  </a:lnTo>
                  <a:lnTo>
                    <a:pt x="57911" y="2160959"/>
                  </a:lnTo>
                  <a:lnTo>
                    <a:pt x="57911" y="2177796"/>
                  </a:lnTo>
                  <a:lnTo>
                    <a:pt x="60015" y="2177796"/>
                  </a:lnTo>
                  <a:lnTo>
                    <a:pt x="100837" y="2131186"/>
                  </a:lnTo>
                  <a:lnTo>
                    <a:pt x="103124" y="2128647"/>
                  </a:lnTo>
                  <a:lnTo>
                    <a:pt x="102869" y="2124583"/>
                  </a:lnTo>
                  <a:lnTo>
                    <a:pt x="97535" y="2120010"/>
                  </a:lnTo>
                  <a:close/>
                </a:path>
                <a:path w="716279" h="2187575">
                  <a:moveTo>
                    <a:pt x="51561" y="2168216"/>
                  </a:moveTo>
                  <a:lnTo>
                    <a:pt x="46735" y="2173731"/>
                  </a:lnTo>
                  <a:lnTo>
                    <a:pt x="56387" y="2173731"/>
                  </a:lnTo>
                  <a:lnTo>
                    <a:pt x="51561" y="2168216"/>
                  </a:lnTo>
                  <a:close/>
                </a:path>
                <a:path w="716279" h="2187575">
                  <a:moveTo>
                    <a:pt x="57911" y="2160959"/>
                  </a:moveTo>
                  <a:lnTo>
                    <a:pt x="51561" y="2168216"/>
                  </a:lnTo>
                  <a:lnTo>
                    <a:pt x="56387" y="2173731"/>
                  </a:lnTo>
                  <a:lnTo>
                    <a:pt x="57911" y="2173731"/>
                  </a:lnTo>
                  <a:lnTo>
                    <a:pt x="57911" y="2160959"/>
                  </a:lnTo>
                  <a:close/>
                </a:path>
                <a:path w="716279" h="2187575">
                  <a:moveTo>
                    <a:pt x="658113" y="1087374"/>
                  </a:moveTo>
                  <a:lnTo>
                    <a:pt x="45211" y="1087374"/>
                  </a:lnTo>
                  <a:lnTo>
                    <a:pt x="45211" y="2160959"/>
                  </a:lnTo>
                  <a:lnTo>
                    <a:pt x="51561" y="2168216"/>
                  </a:lnTo>
                  <a:lnTo>
                    <a:pt x="57911" y="2160959"/>
                  </a:lnTo>
                  <a:lnTo>
                    <a:pt x="57911" y="1100074"/>
                  </a:lnTo>
                  <a:lnTo>
                    <a:pt x="51561" y="1100074"/>
                  </a:lnTo>
                  <a:lnTo>
                    <a:pt x="57911" y="1093724"/>
                  </a:lnTo>
                  <a:lnTo>
                    <a:pt x="658113" y="1093724"/>
                  </a:lnTo>
                  <a:lnTo>
                    <a:pt x="658113" y="1087374"/>
                  </a:lnTo>
                  <a:close/>
                </a:path>
                <a:path w="716279" h="2187575">
                  <a:moveTo>
                    <a:pt x="57911" y="1093724"/>
                  </a:moveTo>
                  <a:lnTo>
                    <a:pt x="51561" y="1100074"/>
                  </a:lnTo>
                  <a:lnTo>
                    <a:pt x="57911" y="1100074"/>
                  </a:lnTo>
                  <a:lnTo>
                    <a:pt x="57911" y="1093724"/>
                  </a:lnTo>
                  <a:close/>
                </a:path>
                <a:path w="716279" h="2187575">
                  <a:moveTo>
                    <a:pt x="670813" y="1087374"/>
                  </a:moveTo>
                  <a:lnTo>
                    <a:pt x="664463" y="1087374"/>
                  </a:lnTo>
                  <a:lnTo>
                    <a:pt x="658113" y="1093724"/>
                  </a:lnTo>
                  <a:lnTo>
                    <a:pt x="57911" y="1093724"/>
                  </a:lnTo>
                  <a:lnTo>
                    <a:pt x="57911" y="1100074"/>
                  </a:lnTo>
                  <a:lnTo>
                    <a:pt x="670813" y="1100074"/>
                  </a:lnTo>
                  <a:lnTo>
                    <a:pt x="670813" y="1087374"/>
                  </a:lnTo>
                  <a:close/>
                </a:path>
                <a:path w="716279" h="2187575">
                  <a:moveTo>
                    <a:pt x="664400" y="19285"/>
                  </a:moveTo>
                  <a:lnTo>
                    <a:pt x="658113" y="26470"/>
                  </a:lnTo>
                  <a:lnTo>
                    <a:pt x="658113" y="1093724"/>
                  </a:lnTo>
                  <a:lnTo>
                    <a:pt x="664463" y="1087374"/>
                  </a:lnTo>
                  <a:lnTo>
                    <a:pt x="670813" y="1087374"/>
                  </a:lnTo>
                  <a:lnTo>
                    <a:pt x="670686" y="26470"/>
                  </a:lnTo>
                  <a:lnTo>
                    <a:pt x="664400" y="19285"/>
                  </a:lnTo>
                  <a:close/>
                </a:path>
                <a:path w="716279" h="2187575">
                  <a:moveTo>
                    <a:pt x="664463" y="0"/>
                  </a:moveTo>
                  <a:lnTo>
                    <a:pt x="615187" y="56261"/>
                  </a:lnTo>
                  <a:lnTo>
                    <a:pt x="612901" y="58927"/>
                  </a:lnTo>
                  <a:lnTo>
                    <a:pt x="613155" y="62864"/>
                  </a:lnTo>
                  <a:lnTo>
                    <a:pt x="618362" y="67563"/>
                  </a:lnTo>
                  <a:lnTo>
                    <a:pt x="622426" y="67309"/>
                  </a:lnTo>
                  <a:lnTo>
                    <a:pt x="624712" y="64642"/>
                  </a:lnTo>
                  <a:lnTo>
                    <a:pt x="657986" y="26615"/>
                  </a:lnTo>
                  <a:lnTo>
                    <a:pt x="658113" y="9651"/>
                  </a:lnTo>
                  <a:lnTo>
                    <a:pt x="672895" y="9651"/>
                  </a:lnTo>
                  <a:lnTo>
                    <a:pt x="664463" y="0"/>
                  </a:lnTo>
                  <a:close/>
                </a:path>
                <a:path w="716279" h="2187575">
                  <a:moveTo>
                    <a:pt x="672895" y="9651"/>
                  </a:moveTo>
                  <a:lnTo>
                    <a:pt x="670813" y="9651"/>
                  </a:lnTo>
                  <a:lnTo>
                    <a:pt x="670813" y="26615"/>
                  </a:lnTo>
                  <a:lnTo>
                    <a:pt x="704087" y="64642"/>
                  </a:lnTo>
                  <a:lnTo>
                    <a:pt x="706374" y="67309"/>
                  </a:lnTo>
                  <a:lnTo>
                    <a:pt x="710437" y="67563"/>
                  </a:lnTo>
                  <a:lnTo>
                    <a:pt x="715644" y="62864"/>
                  </a:lnTo>
                  <a:lnTo>
                    <a:pt x="715899" y="58927"/>
                  </a:lnTo>
                  <a:lnTo>
                    <a:pt x="713612" y="56261"/>
                  </a:lnTo>
                  <a:lnTo>
                    <a:pt x="672895" y="9651"/>
                  </a:lnTo>
                  <a:close/>
                </a:path>
                <a:path w="716279" h="2187575">
                  <a:moveTo>
                    <a:pt x="670813" y="13842"/>
                  </a:moveTo>
                  <a:lnTo>
                    <a:pt x="669162" y="13842"/>
                  </a:lnTo>
                  <a:lnTo>
                    <a:pt x="664400" y="19285"/>
                  </a:lnTo>
                  <a:lnTo>
                    <a:pt x="670813" y="26615"/>
                  </a:lnTo>
                  <a:lnTo>
                    <a:pt x="670813" y="13842"/>
                  </a:lnTo>
                  <a:close/>
                </a:path>
                <a:path w="716279" h="2187575">
                  <a:moveTo>
                    <a:pt x="670813" y="9651"/>
                  </a:moveTo>
                  <a:lnTo>
                    <a:pt x="658113" y="9651"/>
                  </a:lnTo>
                  <a:lnTo>
                    <a:pt x="658113" y="26470"/>
                  </a:lnTo>
                  <a:lnTo>
                    <a:pt x="664400" y="19285"/>
                  </a:lnTo>
                  <a:lnTo>
                    <a:pt x="659637" y="13842"/>
                  </a:lnTo>
                  <a:lnTo>
                    <a:pt x="670813" y="13842"/>
                  </a:lnTo>
                  <a:lnTo>
                    <a:pt x="670813" y="9651"/>
                  </a:lnTo>
                  <a:close/>
                </a:path>
                <a:path w="716279" h="2187575">
                  <a:moveTo>
                    <a:pt x="669162" y="13842"/>
                  </a:moveTo>
                  <a:lnTo>
                    <a:pt x="659637" y="13842"/>
                  </a:lnTo>
                  <a:lnTo>
                    <a:pt x="664400" y="19285"/>
                  </a:lnTo>
                  <a:lnTo>
                    <a:pt x="669162" y="13842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812788" y="1498198"/>
              <a:ext cx="382270" cy="422909"/>
            </a:xfrm>
            <a:custGeom>
              <a:avLst/>
              <a:gdLst/>
              <a:ahLst/>
              <a:cxnLst/>
              <a:rect l="l" t="t" r="r" b="b"/>
              <a:pathLst>
                <a:path w="382269" h="422910">
                  <a:moveTo>
                    <a:pt x="190939" y="0"/>
                  </a:moveTo>
                  <a:lnTo>
                    <a:pt x="147098" y="8982"/>
                  </a:lnTo>
                  <a:lnTo>
                    <a:pt x="111259" y="33461"/>
                  </a:lnTo>
                  <a:lnTo>
                    <a:pt x="87075" y="69735"/>
                  </a:lnTo>
                  <a:lnTo>
                    <a:pt x="78202" y="114103"/>
                  </a:lnTo>
                  <a:lnTo>
                    <a:pt x="83209" y="147763"/>
                  </a:lnTo>
                  <a:lnTo>
                    <a:pt x="97223" y="177447"/>
                  </a:lnTo>
                  <a:lnTo>
                    <a:pt x="118732" y="201637"/>
                  </a:lnTo>
                  <a:lnTo>
                    <a:pt x="146221" y="218816"/>
                  </a:lnTo>
                  <a:lnTo>
                    <a:pt x="106314" y="234018"/>
                  </a:lnTo>
                  <a:lnTo>
                    <a:pt x="71094" y="257669"/>
                  </a:lnTo>
                  <a:lnTo>
                    <a:pt x="41708" y="288584"/>
                  </a:lnTo>
                  <a:lnTo>
                    <a:pt x="19300" y="325581"/>
                  </a:lnTo>
                  <a:lnTo>
                    <a:pt x="5015" y="367476"/>
                  </a:lnTo>
                  <a:lnTo>
                    <a:pt x="0" y="413085"/>
                  </a:lnTo>
                  <a:lnTo>
                    <a:pt x="0" y="418388"/>
                  </a:lnTo>
                  <a:lnTo>
                    <a:pt x="4267" y="422692"/>
                  </a:lnTo>
                  <a:lnTo>
                    <a:pt x="377583" y="422692"/>
                  </a:lnTo>
                  <a:lnTo>
                    <a:pt x="381863" y="418388"/>
                  </a:lnTo>
                  <a:lnTo>
                    <a:pt x="381863" y="413085"/>
                  </a:lnTo>
                  <a:lnTo>
                    <a:pt x="380653" y="403479"/>
                  </a:lnTo>
                  <a:lnTo>
                    <a:pt x="19331" y="403479"/>
                  </a:lnTo>
                  <a:lnTo>
                    <a:pt x="27329" y="357724"/>
                  </a:lnTo>
                  <a:lnTo>
                    <a:pt x="45561" y="316757"/>
                  </a:lnTo>
                  <a:lnTo>
                    <a:pt x="72532" y="282154"/>
                  </a:lnTo>
                  <a:lnTo>
                    <a:pt x="106748" y="255487"/>
                  </a:lnTo>
                  <a:lnTo>
                    <a:pt x="146712" y="238333"/>
                  </a:lnTo>
                  <a:lnTo>
                    <a:pt x="190931" y="232265"/>
                  </a:lnTo>
                  <a:lnTo>
                    <a:pt x="272328" y="232265"/>
                  </a:lnTo>
                  <a:lnTo>
                    <a:pt x="263129" y="227928"/>
                  </a:lnTo>
                  <a:lnTo>
                    <a:pt x="249619" y="222808"/>
                  </a:lnTo>
                  <a:lnTo>
                    <a:pt x="235784" y="218752"/>
                  </a:lnTo>
                  <a:lnTo>
                    <a:pt x="251328" y="209009"/>
                  </a:lnTo>
                  <a:lnTo>
                    <a:pt x="190939" y="209009"/>
                  </a:lnTo>
                  <a:lnTo>
                    <a:pt x="154522" y="201539"/>
                  </a:lnTo>
                  <a:lnTo>
                    <a:pt x="124752" y="181181"/>
                  </a:lnTo>
                  <a:lnTo>
                    <a:pt x="104665" y="151010"/>
                  </a:lnTo>
                  <a:lnTo>
                    <a:pt x="97295" y="114103"/>
                  </a:lnTo>
                  <a:lnTo>
                    <a:pt x="104665" y="77205"/>
                  </a:lnTo>
                  <a:lnTo>
                    <a:pt x="124752" y="47039"/>
                  </a:lnTo>
                  <a:lnTo>
                    <a:pt x="154522" y="26682"/>
                  </a:lnTo>
                  <a:lnTo>
                    <a:pt x="190939" y="19213"/>
                  </a:lnTo>
                  <a:lnTo>
                    <a:pt x="249740" y="19213"/>
                  </a:lnTo>
                  <a:lnTo>
                    <a:pt x="234765" y="8982"/>
                  </a:lnTo>
                  <a:lnTo>
                    <a:pt x="190939" y="0"/>
                  </a:lnTo>
                  <a:close/>
                </a:path>
                <a:path w="382269" h="422910">
                  <a:moveTo>
                    <a:pt x="272328" y="232265"/>
                  </a:moveTo>
                  <a:lnTo>
                    <a:pt x="190931" y="232265"/>
                  </a:lnTo>
                  <a:lnTo>
                    <a:pt x="214019" y="233897"/>
                  </a:lnTo>
                  <a:lnTo>
                    <a:pt x="236564" y="238734"/>
                  </a:lnTo>
                  <a:lnTo>
                    <a:pt x="278810" y="257669"/>
                  </a:lnTo>
                  <a:lnTo>
                    <a:pt x="312196" y="285064"/>
                  </a:lnTo>
                  <a:lnTo>
                    <a:pt x="337951" y="319742"/>
                  </a:lnTo>
                  <a:lnTo>
                    <a:pt x="355063" y="359836"/>
                  </a:lnTo>
                  <a:lnTo>
                    <a:pt x="362523" y="403479"/>
                  </a:lnTo>
                  <a:lnTo>
                    <a:pt x="380653" y="403479"/>
                  </a:lnTo>
                  <a:lnTo>
                    <a:pt x="375402" y="361806"/>
                  </a:lnTo>
                  <a:lnTo>
                    <a:pt x="356888" y="314489"/>
                  </a:lnTo>
                  <a:lnTo>
                    <a:pt x="327623" y="273540"/>
                  </a:lnTo>
                  <a:lnTo>
                    <a:pt x="288911" y="241367"/>
                  </a:lnTo>
                  <a:lnTo>
                    <a:pt x="276249" y="234114"/>
                  </a:lnTo>
                  <a:lnTo>
                    <a:pt x="272328" y="232265"/>
                  </a:lnTo>
                  <a:close/>
                </a:path>
                <a:path w="382269" h="422910">
                  <a:moveTo>
                    <a:pt x="249740" y="19213"/>
                  </a:moveTo>
                  <a:lnTo>
                    <a:pt x="190939" y="19213"/>
                  </a:lnTo>
                  <a:lnTo>
                    <a:pt x="227345" y="26682"/>
                  </a:lnTo>
                  <a:lnTo>
                    <a:pt x="257104" y="47039"/>
                  </a:lnTo>
                  <a:lnTo>
                    <a:pt x="277184" y="77205"/>
                  </a:lnTo>
                  <a:lnTo>
                    <a:pt x="284551" y="114103"/>
                  </a:lnTo>
                  <a:lnTo>
                    <a:pt x="277184" y="151010"/>
                  </a:lnTo>
                  <a:lnTo>
                    <a:pt x="257104" y="181181"/>
                  </a:lnTo>
                  <a:lnTo>
                    <a:pt x="227345" y="201539"/>
                  </a:lnTo>
                  <a:lnTo>
                    <a:pt x="190939" y="209009"/>
                  </a:lnTo>
                  <a:lnTo>
                    <a:pt x="251328" y="209009"/>
                  </a:lnTo>
                  <a:lnTo>
                    <a:pt x="263233" y="201539"/>
                  </a:lnTo>
                  <a:lnTo>
                    <a:pt x="284673" y="177379"/>
                  </a:lnTo>
                  <a:lnTo>
                    <a:pt x="298651" y="147724"/>
                  </a:lnTo>
                  <a:lnTo>
                    <a:pt x="303645" y="114103"/>
                  </a:lnTo>
                  <a:lnTo>
                    <a:pt x="294773" y="69735"/>
                  </a:lnTo>
                  <a:lnTo>
                    <a:pt x="270594" y="33461"/>
                  </a:lnTo>
                  <a:lnTo>
                    <a:pt x="249740" y="19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72968" y="1935480"/>
              <a:ext cx="470916" cy="469391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3210179" y="2451861"/>
            <a:ext cx="4114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45">
                <a:solidFill>
                  <a:srgbClr val="FFFFFF"/>
                </a:solidFill>
                <a:latin typeface="Trebuchet MS"/>
                <a:cs typeface="Trebuchet MS"/>
              </a:rPr>
              <a:t>NoSQL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4241291" y="1854961"/>
            <a:ext cx="1743710" cy="103505"/>
          </a:xfrm>
          <a:custGeom>
            <a:avLst/>
            <a:gdLst/>
            <a:ahLst/>
            <a:cxnLst/>
            <a:rect l="l" t="t" r="r" b="b"/>
            <a:pathLst>
              <a:path w="1743710" h="103505">
                <a:moveTo>
                  <a:pt x="1723916" y="51752"/>
                </a:moveTo>
                <a:lnTo>
                  <a:pt x="1678559" y="91439"/>
                </a:lnTo>
                <a:lnTo>
                  <a:pt x="1675892" y="93725"/>
                </a:lnTo>
                <a:lnTo>
                  <a:pt x="1675638" y="97789"/>
                </a:lnTo>
                <a:lnTo>
                  <a:pt x="1678381" y="100964"/>
                </a:lnTo>
                <a:lnTo>
                  <a:pt x="1680210" y="102997"/>
                </a:lnTo>
                <a:lnTo>
                  <a:pt x="1684274" y="103250"/>
                </a:lnTo>
                <a:lnTo>
                  <a:pt x="1686941" y="100964"/>
                </a:lnTo>
                <a:lnTo>
                  <a:pt x="1735933" y="58165"/>
                </a:lnTo>
                <a:lnTo>
                  <a:pt x="1733550" y="58165"/>
                </a:lnTo>
                <a:lnTo>
                  <a:pt x="1733550" y="56514"/>
                </a:lnTo>
                <a:lnTo>
                  <a:pt x="1729359" y="56514"/>
                </a:lnTo>
                <a:lnTo>
                  <a:pt x="1723916" y="51752"/>
                </a:lnTo>
                <a:close/>
              </a:path>
              <a:path w="1743710" h="103505">
                <a:moveTo>
                  <a:pt x="58928" y="0"/>
                </a:moveTo>
                <a:lnTo>
                  <a:pt x="56261" y="2286"/>
                </a:lnTo>
                <a:lnTo>
                  <a:pt x="0" y="51562"/>
                </a:lnTo>
                <a:lnTo>
                  <a:pt x="56261" y="100837"/>
                </a:lnTo>
                <a:lnTo>
                  <a:pt x="58928" y="103124"/>
                </a:lnTo>
                <a:lnTo>
                  <a:pt x="62865" y="102870"/>
                </a:lnTo>
                <a:lnTo>
                  <a:pt x="65278" y="100202"/>
                </a:lnTo>
                <a:lnTo>
                  <a:pt x="67563" y="97536"/>
                </a:lnTo>
                <a:lnTo>
                  <a:pt x="67310" y="93599"/>
                </a:lnTo>
                <a:lnTo>
                  <a:pt x="64643" y="91186"/>
                </a:lnTo>
                <a:lnTo>
                  <a:pt x="26615" y="57912"/>
                </a:lnTo>
                <a:lnTo>
                  <a:pt x="9652" y="57912"/>
                </a:lnTo>
                <a:lnTo>
                  <a:pt x="9652" y="45212"/>
                </a:lnTo>
                <a:lnTo>
                  <a:pt x="26615" y="45212"/>
                </a:lnTo>
                <a:lnTo>
                  <a:pt x="64643" y="11937"/>
                </a:lnTo>
                <a:lnTo>
                  <a:pt x="67310" y="9525"/>
                </a:lnTo>
                <a:lnTo>
                  <a:pt x="67563" y="5587"/>
                </a:lnTo>
                <a:lnTo>
                  <a:pt x="65278" y="2921"/>
                </a:lnTo>
                <a:lnTo>
                  <a:pt x="62865" y="253"/>
                </a:lnTo>
                <a:lnTo>
                  <a:pt x="58928" y="0"/>
                </a:lnTo>
                <a:close/>
              </a:path>
              <a:path w="1743710" h="103505">
                <a:moveTo>
                  <a:pt x="865251" y="51562"/>
                </a:moveTo>
                <a:lnTo>
                  <a:pt x="865251" y="58165"/>
                </a:lnTo>
                <a:lnTo>
                  <a:pt x="1716586" y="58165"/>
                </a:lnTo>
                <a:lnTo>
                  <a:pt x="1716876" y="57912"/>
                </a:lnTo>
                <a:lnTo>
                  <a:pt x="871601" y="57912"/>
                </a:lnTo>
                <a:lnTo>
                  <a:pt x="865251" y="51562"/>
                </a:lnTo>
                <a:close/>
              </a:path>
              <a:path w="1743710" h="103505">
                <a:moveTo>
                  <a:pt x="1735951" y="45465"/>
                </a:moveTo>
                <a:lnTo>
                  <a:pt x="1733550" y="45465"/>
                </a:lnTo>
                <a:lnTo>
                  <a:pt x="1733550" y="58165"/>
                </a:lnTo>
                <a:lnTo>
                  <a:pt x="1735933" y="58165"/>
                </a:lnTo>
                <a:lnTo>
                  <a:pt x="1743202" y="51815"/>
                </a:lnTo>
                <a:lnTo>
                  <a:pt x="1735951" y="45465"/>
                </a:lnTo>
                <a:close/>
              </a:path>
              <a:path w="1743710" h="103505">
                <a:moveTo>
                  <a:pt x="26615" y="45212"/>
                </a:moveTo>
                <a:lnTo>
                  <a:pt x="9652" y="45212"/>
                </a:lnTo>
                <a:lnTo>
                  <a:pt x="9652" y="57912"/>
                </a:lnTo>
                <a:lnTo>
                  <a:pt x="26615" y="57912"/>
                </a:lnTo>
                <a:lnTo>
                  <a:pt x="24873" y="56387"/>
                </a:lnTo>
                <a:lnTo>
                  <a:pt x="13843" y="56387"/>
                </a:lnTo>
                <a:lnTo>
                  <a:pt x="13843" y="46736"/>
                </a:lnTo>
                <a:lnTo>
                  <a:pt x="24873" y="46736"/>
                </a:lnTo>
                <a:lnTo>
                  <a:pt x="26615" y="45212"/>
                </a:lnTo>
                <a:close/>
              </a:path>
              <a:path w="1743710" h="103505">
                <a:moveTo>
                  <a:pt x="877951" y="45212"/>
                </a:moveTo>
                <a:lnTo>
                  <a:pt x="26615" y="45212"/>
                </a:lnTo>
                <a:lnTo>
                  <a:pt x="19358" y="51562"/>
                </a:lnTo>
                <a:lnTo>
                  <a:pt x="26615" y="57912"/>
                </a:lnTo>
                <a:lnTo>
                  <a:pt x="865251" y="57912"/>
                </a:lnTo>
                <a:lnTo>
                  <a:pt x="865251" y="51562"/>
                </a:lnTo>
                <a:lnTo>
                  <a:pt x="877697" y="51562"/>
                </a:lnTo>
                <a:lnTo>
                  <a:pt x="871601" y="45465"/>
                </a:lnTo>
                <a:lnTo>
                  <a:pt x="877951" y="45465"/>
                </a:lnTo>
                <a:lnTo>
                  <a:pt x="877951" y="45212"/>
                </a:lnTo>
                <a:close/>
              </a:path>
              <a:path w="1743710" h="103505">
                <a:moveTo>
                  <a:pt x="877697" y="51562"/>
                </a:moveTo>
                <a:lnTo>
                  <a:pt x="865251" y="51562"/>
                </a:lnTo>
                <a:lnTo>
                  <a:pt x="871601" y="57912"/>
                </a:lnTo>
                <a:lnTo>
                  <a:pt x="1716876" y="57912"/>
                </a:lnTo>
                <a:lnTo>
                  <a:pt x="1723843" y="51815"/>
                </a:lnTo>
                <a:lnTo>
                  <a:pt x="877951" y="51815"/>
                </a:lnTo>
                <a:lnTo>
                  <a:pt x="877697" y="51562"/>
                </a:lnTo>
                <a:close/>
              </a:path>
              <a:path w="1743710" h="103505">
                <a:moveTo>
                  <a:pt x="1729359" y="46989"/>
                </a:moveTo>
                <a:lnTo>
                  <a:pt x="1723916" y="51752"/>
                </a:lnTo>
                <a:lnTo>
                  <a:pt x="1729359" y="56514"/>
                </a:lnTo>
                <a:lnTo>
                  <a:pt x="1729359" y="46989"/>
                </a:lnTo>
                <a:close/>
              </a:path>
              <a:path w="1743710" h="103505">
                <a:moveTo>
                  <a:pt x="1733550" y="46989"/>
                </a:moveTo>
                <a:lnTo>
                  <a:pt x="1729359" y="46989"/>
                </a:lnTo>
                <a:lnTo>
                  <a:pt x="1729359" y="56514"/>
                </a:lnTo>
                <a:lnTo>
                  <a:pt x="1733550" y="56514"/>
                </a:lnTo>
                <a:lnTo>
                  <a:pt x="1733550" y="46989"/>
                </a:lnTo>
                <a:close/>
              </a:path>
              <a:path w="1743710" h="103505">
                <a:moveTo>
                  <a:pt x="13843" y="46736"/>
                </a:moveTo>
                <a:lnTo>
                  <a:pt x="13843" y="56387"/>
                </a:lnTo>
                <a:lnTo>
                  <a:pt x="19358" y="51562"/>
                </a:lnTo>
                <a:lnTo>
                  <a:pt x="13843" y="46736"/>
                </a:lnTo>
                <a:close/>
              </a:path>
              <a:path w="1743710" h="103505">
                <a:moveTo>
                  <a:pt x="19358" y="51562"/>
                </a:moveTo>
                <a:lnTo>
                  <a:pt x="13843" y="56387"/>
                </a:lnTo>
                <a:lnTo>
                  <a:pt x="24873" y="56387"/>
                </a:lnTo>
                <a:lnTo>
                  <a:pt x="19358" y="51562"/>
                </a:lnTo>
                <a:close/>
              </a:path>
              <a:path w="1743710" h="103505">
                <a:moveTo>
                  <a:pt x="877951" y="45465"/>
                </a:moveTo>
                <a:lnTo>
                  <a:pt x="871601" y="45465"/>
                </a:lnTo>
                <a:lnTo>
                  <a:pt x="877951" y="51815"/>
                </a:lnTo>
                <a:lnTo>
                  <a:pt x="877951" y="45465"/>
                </a:lnTo>
                <a:close/>
              </a:path>
              <a:path w="1743710" h="103505">
                <a:moveTo>
                  <a:pt x="1716731" y="45465"/>
                </a:moveTo>
                <a:lnTo>
                  <a:pt x="877951" y="45465"/>
                </a:lnTo>
                <a:lnTo>
                  <a:pt x="877951" y="51815"/>
                </a:lnTo>
                <a:lnTo>
                  <a:pt x="1723843" y="51815"/>
                </a:lnTo>
                <a:lnTo>
                  <a:pt x="1716731" y="45465"/>
                </a:lnTo>
                <a:close/>
              </a:path>
              <a:path w="1743710" h="103505">
                <a:moveTo>
                  <a:pt x="1684274" y="253"/>
                </a:moveTo>
                <a:lnTo>
                  <a:pt x="1680210" y="508"/>
                </a:lnTo>
                <a:lnTo>
                  <a:pt x="1677924" y="3175"/>
                </a:lnTo>
                <a:lnTo>
                  <a:pt x="1675638" y="5714"/>
                </a:lnTo>
                <a:lnTo>
                  <a:pt x="1675892" y="9778"/>
                </a:lnTo>
                <a:lnTo>
                  <a:pt x="1678559" y="12064"/>
                </a:lnTo>
                <a:lnTo>
                  <a:pt x="1723916" y="51752"/>
                </a:lnTo>
                <a:lnTo>
                  <a:pt x="1729359" y="46989"/>
                </a:lnTo>
                <a:lnTo>
                  <a:pt x="1733550" y="46989"/>
                </a:lnTo>
                <a:lnTo>
                  <a:pt x="1733550" y="45465"/>
                </a:lnTo>
                <a:lnTo>
                  <a:pt x="1735951" y="45465"/>
                </a:lnTo>
                <a:lnTo>
                  <a:pt x="1686941" y="2539"/>
                </a:lnTo>
                <a:lnTo>
                  <a:pt x="1684274" y="253"/>
                </a:lnTo>
                <a:close/>
              </a:path>
              <a:path w="1743710" h="103505">
                <a:moveTo>
                  <a:pt x="24873" y="46736"/>
                </a:moveTo>
                <a:lnTo>
                  <a:pt x="13843" y="46736"/>
                </a:lnTo>
                <a:lnTo>
                  <a:pt x="19358" y="51562"/>
                </a:lnTo>
                <a:lnTo>
                  <a:pt x="24873" y="46736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331724" y="3016656"/>
            <a:ext cx="399922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5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On-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premise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NoSQL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Trader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Desk</a:t>
            </a:r>
            <a:r>
              <a:rPr dirty="0" sz="1600" spc="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consuming</a:t>
            </a:r>
            <a:r>
              <a:rPr dirty="0" sz="1600" spc="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31724" y="4114317"/>
            <a:ext cx="42068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5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2.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Individual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80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Calculation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Application Accounts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31724" y="5333822"/>
            <a:ext cx="42799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NoSQL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Read 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running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EC2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3860291" y="1133855"/>
            <a:ext cx="335280" cy="334010"/>
          </a:xfrm>
          <a:custGeom>
            <a:avLst/>
            <a:gdLst/>
            <a:ahLst/>
            <a:cxnLst/>
            <a:rect l="l" t="t" r="r" b="b"/>
            <a:pathLst>
              <a:path w="335279" h="334009">
                <a:moveTo>
                  <a:pt x="167640" y="0"/>
                </a:moveTo>
                <a:lnTo>
                  <a:pt x="123075" y="5958"/>
                </a:lnTo>
                <a:lnTo>
                  <a:pt x="83029" y="22775"/>
                </a:lnTo>
                <a:lnTo>
                  <a:pt x="49101" y="48863"/>
                </a:lnTo>
                <a:lnTo>
                  <a:pt x="22888" y="82634"/>
                </a:lnTo>
                <a:lnTo>
                  <a:pt x="5988" y="122502"/>
                </a:lnTo>
                <a:lnTo>
                  <a:pt x="0" y="166878"/>
                </a:lnTo>
                <a:lnTo>
                  <a:pt x="5988" y="211253"/>
                </a:lnTo>
                <a:lnTo>
                  <a:pt x="22888" y="251121"/>
                </a:lnTo>
                <a:lnTo>
                  <a:pt x="49101" y="284892"/>
                </a:lnTo>
                <a:lnTo>
                  <a:pt x="83029" y="310980"/>
                </a:lnTo>
                <a:lnTo>
                  <a:pt x="123075" y="327797"/>
                </a:lnTo>
                <a:lnTo>
                  <a:pt x="167640" y="333756"/>
                </a:lnTo>
                <a:lnTo>
                  <a:pt x="212204" y="327797"/>
                </a:lnTo>
                <a:lnTo>
                  <a:pt x="252250" y="310980"/>
                </a:lnTo>
                <a:lnTo>
                  <a:pt x="286178" y="284892"/>
                </a:lnTo>
                <a:lnTo>
                  <a:pt x="312391" y="251121"/>
                </a:lnTo>
                <a:lnTo>
                  <a:pt x="329291" y="211253"/>
                </a:lnTo>
                <a:lnTo>
                  <a:pt x="335280" y="166878"/>
                </a:lnTo>
                <a:lnTo>
                  <a:pt x="329291" y="122502"/>
                </a:lnTo>
                <a:lnTo>
                  <a:pt x="312391" y="82634"/>
                </a:lnTo>
                <a:lnTo>
                  <a:pt x="286178" y="48863"/>
                </a:lnTo>
                <a:lnTo>
                  <a:pt x="252250" y="22775"/>
                </a:lnTo>
                <a:lnTo>
                  <a:pt x="212204" y="5958"/>
                </a:lnTo>
                <a:lnTo>
                  <a:pt x="16764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3962146" y="1159001"/>
            <a:ext cx="1301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 b="1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10678668" y="4091940"/>
            <a:ext cx="335280" cy="334010"/>
          </a:xfrm>
          <a:custGeom>
            <a:avLst/>
            <a:gdLst/>
            <a:ahLst/>
            <a:cxnLst/>
            <a:rect l="l" t="t" r="r" b="b"/>
            <a:pathLst>
              <a:path w="335279" h="334010">
                <a:moveTo>
                  <a:pt x="167639" y="0"/>
                </a:moveTo>
                <a:lnTo>
                  <a:pt x="123075" y="5958"/>
                </a:lnTo>
                <a:lnTo>
                  <a:pt x="83029" y="22775"/>
                </a:lnTo>
                <a:lnTo>
                  <a:pt x="49101" y="48863"/>
                </a:lnTo>
                <a:lnTo>
                  <a:pt x="22888" y="82634"/>
                </a:lnTo>
                <a:lnTo>
                  <a:pt x="5988" y="122502"/>
                </a:lnTo>
                <a:lnTo>
                  <a:pt x="0" y="166878"/>
                </a:lnTo>
                <a:lnTo>
                  <a:pt x="5988" y="211253"/>
                </a:lnTo>
                <a:lnTo>
                  <a:pt x="22888" y="251121"/>
                </a:lnTo>
                <a:lnTo>
                  <a:pt x="49101" y="284892"/>
                </a:lnTo>
                <a:lnTo>
                  <a:pt x="83029" y="310980"/>
                </a:lnTo>
                <a:lnTo>
                  <a:pt x="123075" y="327797"/>
                </a:lnTo>
                <a:lnTo>
                  <a:pt x="167639" y="333756"/>
                </a:lnTo>
                <a:lnTo>
                  <a:pt x="212204" y="327797"/>
                </a:lnTo>
                <a:lnTo>
                  <a:pt x="252250" y="310980"/>
                </a:lnTo>
                <a:lnTo>
                  <a:pt x="286178" y="284892"/>
                </a:lnTo>
                <a:lnTo>
                  <a:pt x="312391" y="251121"/>
                </a:lnTo>
                <a:lnTo>
                  <a:pt x="329291" y="211253"/>
                </a:lnTo>
                <a:lnTo>
                  <a:pt x="335279" y="166878"/>
                </a:lnTo>
                <a:lnTo>
                  <a:pt x="329291" y="122502"/>
                </a:lnTo>
                <a:lnTo>
                  <a:pt x="312391" y="82634"/>
                </a:lnTo>
                <a:lnTo>
                  <a:pt x="286178" y="48863"/>
                </a:lnTo>
                <a:lnTo>
                  <a:pt x="252250" y="22775"/>
                </a:lnTo>
                <a:lnTo>
                  <a:pt x="212204" y="5958"/>
                </a:lnTo>
                <a:lnTo>
                  <a:pt x="167639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10781538" y="4118228"/>
            <a:ext cx="1301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 b="1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7926323" y="3691128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09" h="334010">
                <a:moveTo>
                  <a:pt x="166877" y="0"/>
                </a:moveTo>
                <a:lnTo>
                  <a:pt x="122502" y="5958"/>
                </a:lnTo>
                <a:lnTo>
                  <a:pt x="82634" y="22775"/>
                </a:lnTo>
                <a:lnTo>
                  <a:pt x="48863" y="48863"/>
                </a:lnTo>
                <a:lnTo>
                  <a:pt x="22775" y="82634"/>
                </a:lnTo>
                <a:lnTo>
                  <a:pt x="5958" y="122502"/>
                </a:lnTo>
                <a:lnTo>
                  <a:pt x="0" y="166878"/>
                </a:lnTo>
                <a:lnTo>
                  <a:pt x="5958" y="211253"/>
                </a:lnTo>
                <a:lnTo>
                  <a:pt x="22775" y="251121"/>
                </a:lnTo>
                <a:lnTo>
                  <a:pt x="48863" y="284892"/>
                </a:lnTo>
                <a:lnTo>
                  <a:pt x="82634" y="310980"/>
                </a:lnTo>
                <a:lnTo>
                  <a:pt x="122502" y="327797"/>
                </a:lnTo>
                <a:lnTo>
                  <a:pt x="166877" y="333756"/>
                </a:lnTo>
                <a:lnTo>
                  <a:pt x="211253" y="327797"/>
                </a:lnTo>
                <a:lnTo>
                  <a:pt x="251121" y="310980"/>
                </a:lnTo>
                <a:lnTo>
                  <a:pt x="284892" y="284892"/>
                </a:lnTo>
                <a:lnTo>
                  <a:pt x="310980" y="251121"/>
                </a:lnTo>
                <a:lnTo>
                  <a:pt x="327797" y="211253"/>
                </a:lnTo>
                <a:lnTo>
                  <a:pt x="333755" y="166878"/>
                </a:lnTo>
                <a:lnTo>
                  <a:pt x="327797" y="122502"/>
                </a:lnTo>
                <a:lnTo>
                  <a:pt x="310980" y="82634"/>
                </a:lnTo>
                <a:lnTo>
                  <a:pt x="284892" y="48863"/>
                </a:lnTo>
                <a:lnTo>
                  <a:pt x="251121" y="22775"/>
                </a:lnTo>
                <a:lnTo>
                  <a:pt x="211253" y="5958"/>
                </a:lnTo>
                <a:lnTo>
                  <a:pt x="166877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8027923" y="3717163"/>
            <a:ext cx="1301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 b="1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251459" y="236220"/>
            <a:ext cx="7515859" cy="4205605"/>
            <a:chOff x="251459" y="236220"/>
            <a:chExt cx="7515859" cy="4205605"/>
          </a:xfrm>
        </p:grpSpPr>
        <p:sp>
          <p:nvSpPr>
            <p:cNvPr id="57" name="object 57" descr=""/>
            <p:cNvSpPr/>
            <p:nvPr/>
          </p:nvSpPr>
          <p:spPr>
            <a:xfrm>
              <a:off x="3646169" y="2125852"/>
              <a:ext cx="4121150" cy="2315845"/>
            </a:xfrm>
            <a:custGeom>
              <a:avLst/>
              <a:gdLst/>
              <a:ahLst/>
              <a:cxnLst/>
              <a:rect l="l" t="t" r="r" b="b"/>
              <a:pathLst>
                <a:path w="4121150" h="2315845">
                  <a:moveTo>
                    <a:pt x="118363" y="0"/>
                  </a:moveTo>
                  <a:lnTo>
                    <a:pt x="0" y="48133"/>
                  </a:lnTo>
                  <a:lnTo>
                    <a:pt x="109600" y="113919"/>
                  </a:lnTo>
                  <a:lnTo>
                    <a:pt x="112524" y="75909"/>
                  </a:lnTo>
                  <a:lnTo>
                    <a:pt x="93471" y="74422"/>
                  </a:lnTo>
                  <a:lnTo>
                    <a:pt x="96392" y="36449"/>
                  </a:lnTo>
                  <a:lnTo>
                    <a:pt x="115560" y="36449"/>
                  </a:lnTo>
                  <a:lnTo>
                    <a:pt x="118363" y="0"/>
                  </a:lnTo>
                  <a:close/>
                </a:path>
                <a:path w="4121150" h="2315845">
                  <a:moveTo>
                    <a:pt x="115447" y="37914"/>
                  </a:moveTo>
                  <a:lnTo>
                    <a:pt x="112524" y="75909"/>
                  </a:lnTo>
                  <a:lnTo>
                    <a:pt x="153669" y="79121"/>
                  </a:lnTo>
                  <a:lnTo>
                    <a:pt x="247141" y="79121"/>
                  </a:lnTo>
                  <a:lnTo>
                    <a:pt x="247141" y="41021"/>
                  </a:lnTo>
                  <a:lnTo>
                    <a:pt x="155828" y="41021"/>
                  </a:lnTo>
                  <a:lnTo>
                    <a:pt x="115447" y="37914"/>
                  </a:lnTo>
                  <a:close/>
                </a:path>
                <a:path w="4121150" h="2315845">
                  <a:moveTo>
                    <a:pt x="96392" y="36449"/>
                  </a:moveTo>
                  <a:lnTo>
                    <a:pt x="93471" y="74422"/>
                  </a:lnTo>
                  <a:lnTo>
                    <a:pt x="112524" y="75909"/>
                  </a:lnTo>
                  <a:lnTo>
                    <a:pt x="115447" y="37914"/>
                  </a:lnTo>
                  <a:lnTo>
                    <a:pt x="96392" y="36449"/>
                  </a:lnTo>
                  <a:close/>
                </a:path>
                <a:path w="4121150" h="2315845">
                  <a:moveTo>
                    <a:pt x="115560" y="36449"/>
                  </a:moveTo>
                  <a:lnTo>
                    <a:pt x="96392" y="36449"/>
                  </a:lnTo>
                  <a:lnTo>
                    <a:pt x="115447" y="37914"/>
                  </a:lnTo>
                  <a:lnTo>
                    <a:pt x="115560" y="36449"/>
                  </a:lnTo>
                  <a:close/>
                </a:path>
                <a:path w="4121150" h="2315845">
                  <a:moveTo>
                    <a:pt x="513841" y="41021"/>
                  </a:moveTo>
                  <a:lnTo>
                    <a:pt x="361441" y="41021"/>
                  </a:lnTo>
                  <a:lnTo>
                    <a:pt x="361441" y="79121"/>
                  </a:lnTo>
                  <a:lnTo>
                    <a:pt x="513841" y="79121"/>
                  </a:lnTo>
                  <a:lnTo>
                    <a:pt x="513841" y="41021"/>
                  </a:lnTo>
                  <a:close/>
                </a:path>
                <a:path w="4121150" h="2315845">
                  <a:moveTo>
                    <a:pt x="780541" y="41021"/>
                  </a:moveTo>
                  <a:lnTo>
                    <a:pt x="628141" y="41021"/>
                  </a:lnTo>
                  <a:lnTo>
                    <a:pt x="628141" y="79121"/>
                  </a:lnTo>
                  <a:lnTo>
                    <a:pt x="780541" y="79121"/>
                  </a:lnTo>
                  <a:lnTo>
                    <a:pt x="780541" y="41021"/>
                  </a:lnTo>
                  <a:close/>
                </a:path>
                <a:path w="4121150" h="2315845">
                  <a:moveTo>
                    <a:pt x="1047241" y="41021"/>
                  </a:moveTo>
                  <a:lnTo>
                    <a:pt x="894841" y="41021"/>
                  </a:lnTo>
                  <a:lnTo>
                    <a:pt x="894841" y="79121"/>
                  </a:lnTo>
                  <a:lnTo>
                    <a:pt x="1047241" y="79121"/>
                  </a:lnTo>
                  <a:lnTo>
                    <a:pt x="1047241" y="41021"/>
                  </a:lnTo>
                  <a:close/>
                </a:path>
                <a:path w="4121150" h="2315845">
                  <a:moveTo>
                    <a:pt x="1313941" y="41021"/>
                  </a:moveTo>
                  <a:lnTo>
                    <a:pt x="1161541" y="41021"/>
                  </a:lnTo>
                  <a:lnTo>
                    <a:pt x="1161541" y="79121"/>
                  </a:lnTo>
                  <a:lnTo>
                    <a:pt x="1313941" y="79121"/>
                  </a:lnTo>
                  <a:lnTo>
                    <a:pt x="1313941" y="41021"/>
                  </a:lnTo>
                  <a:close/>
                </a:path>
                <a:path w="4121150" h="2315845">
                  <a:moveTo>
                    <a:pt x="1580641" y="41021"/>
                  </a:moveTo>
                  <a:lnTo>
                    <a:pt x="1428241" y="41021"/>
                  </a:lnTo>
                  <a:lnTo>
                    <a:pt x="1428241" y="79121"/>
                  </a:lnTo>
                  <a:lnTo>
                    <a:pt x="1580641" y="79121"/>
                  </a:lnTo>
                  <a:lnTo>
                    <a:pt x="1580641" y="41021"/>
                  </a:lnTo>
                  <a:close/>
                </a:path>
                <a:path w="4121150" h="2315845">
                  <a:moveTo>
                    <a:pt x="1722501" y="41021"/>
                  </a:moveTo>
                  <a:lnTo>
                    <a:pt x="1694941" y="41021"/>
                  </a:lnTo>
                  <a:lnTo>
                    <a:pt x="1694941" y="79121"/>
                  </a:lnTo>
                  <a:lnTo>
                    <a:pt x="1721739" y="79121"/>
                  </a:lnTo>
                  <a:lnTo>
                    <a:pt x="1846452" y="83185"/>
                  </a:lnTo>
                  <a:lnTo>
                    <a:pt x="1848103" y="45085"/>
                  </a:lnTo>
                  <a:lnTo>
                    <a:pt x="1722501" y="41021"/>
                  </a:lnTo>
                  <a:close/>
                </a:path>
                <a:path w="4121150" h="2315845">
                  <a:moveTo>
                    <a:pt x="2081970" y="162687"/>
                  </a:moveTo>
                  <a:lnTo>
                    <a:pt x="2072513" y="162687"/>
                  </a:lnTo>
                  <a:lnTo>
                    <a:pt x="2073402" y="163449"/>
                  </a:lnTo>
                  <a:lnTo>
                    <a:pt x="2077592" y="167386"/>
                  </a:lnTo>
                  <a:lnTo>
                    <a:pt x="2081970" y="162687"/>
                  </a:lnTo>
                  <a:close/>
                </a:path>
                <a:path w="4121150" h="2315845">
                  <a:moveTo>
                    <a:pt x="2072873" y="163020"/>
                  </a:moveTo>
                  <a:lnTo>
                    <a:pt x="2073336" y="163449"/>
                  </a:lnTo>
                  <a:lnTo>
                    <a:pt x="2072873" y="163020"/>
                  </a:lnTo>
                  <a:close/>
                </a:path>
                <a:path w="4121150" h="2315845">
                  <a:moveTo>
                    <a:pt x="2072513" y="162687"/>
                  </a:moveTo>
                  <a:lnTo>
                    <a:pt x="2072873" y="163020"/>
                  </a:lnTo>
                  <a:lnTo>
                    <a:pt x="2073402" y="163449"/>
                  </a:lnTo>
                  <a:lnTo>
                    <a:pt x="2072513" y="162687"/>
                  </a:lnTo>
                  <a:close/>
                </a:path>
                <a:path w="4121150" h="2315845">
                  <a:moveTo>
                    <a:pt x="2064003" y="155829"/>
                  </a:moveTo>
                  <a:lnTo>
                    <a:pt x="2072873" y="163020"/>
                  </a:lnTo>
                  <a:lnTo>
                    <a:pt x="2072513" y="162687"/>
                  </a:lnTo>
                  <a:lnTo>
                    <a:pt x="2081970" y="162687"/>
                  </a:lnTo>
                  <a:lnTo>
                    <a:pt x="2087885" y="156337"/>
                  </a:lnTo>
                  <a:lnTo>
                    <a:pt x="2064765" y="156337"/>
                  </a:lnTo>
                  <a:lnTo>
                    <a:pt x="2064003" y="155829"/>
                  </a:lnTo>
                  <a:close/>
                </a:path>
                <a:path w="4121150" h="2315845">
                  <a:moveTo>
                    <a:pt x="2094864" y="148844"/>
                  </a:moveTo>
                  <a:lnTo>
                    <a:pt x="2054859" y="148844"/>
                  </a:lnTo>
                  <a:lnTo>
                    <a:pt x="2055876" y="149606"/>
                  </a:lnTo>
                  <a:lnTo>
                    <a:pt x="2064765" y="156337"/>
                  </a:lnTo>
                  <a:lnTo>
                    <a:pt x="2087885" y="156337"/>
                  </a:lnTo>
                  <a:lnTo>
                    <a:pt x="2094864" y="148844"/>
                  </a:lnTo>
                  <a:close/>
                </a:path>
                <a:path w="4121150" h="2315845">
                  <a:moveTo>
                    <a:pt x="2055811" y="149564"/>
                  </a:moveTo>
                  <a:close/>
                </a:path>
                <a:path w="4121150" h="2315845">
                  <a:moveTo>
                    <a:pt x="2100661" y="142621"/>
                  </a:moveTo>
                  <a:lnTo>
                    <a:pt x="2045207" y="142621"/>
                  </a:lnTo>
                  <a:lnTo>
                    <a:pt x="2055811" y="149564"/>
                  </a:lnTo>
                  <a:lnTo>
                    <a:pt x="2054859" y="148844"/>
                  </a:lnTo>
                  <a:lnTo>
                    <a:pt x="2094864" y="148844"/>
                  </a:lnTo>
                  <a:lnTo>
                    <a:pt x="2100661" y="142621"/>
                  </a:lnTo>
                  <a:close/>
                </a:path>
                <a:path w="4121150" h="2315845">
                  <a:moveTo>
                    <a:pt x="2093327" y="130556"/>
                  </a:moveTo>
                  <a:lnTo>
                    <a:pt x="2023109" y="130556"/>
                  </a:lnTo>
                  <a:lnTo>
                    <a:pt x="2023617" y="130810"/>
                  </a:lnTo>
                  <a:lnTo>
                    <a:pt x="2035302" y="136906"/>
                  </a:lnTo>
                  <a:lnTo>
                    <a:pt x="2045969" y="143129"/>
                  </a:lnTo>
                  <a:lnTo>
                    <a:pt x="2045207" y="142621"/>
                  </a:lnTo>
                  <a:lnTo>
                    <a:pt x="2100661" y="142621"/>
                  </a:lnTo>
                  <a:lnTo>
                    <a:pt x="2103501" y="139573"/>
                  </a:lnTo>
                  <a:lnTo>
                    <a:pt x="2098040" y="134493"/>
                  </a:lnTo>
                  <a:lnTo>
                    <a:pt x="2093327" y="130556"/>
                  </a:lnTo>
                  <a:close/>
                </a:path>
                <a:path w="4121150" h="2315845">
                  <a:moveTo>
                    <a:pt x="2034539" y="136525"/>
                  </a:moveTo>
                  <a:lnTo>
                    <a:pt x="2035199" y="136906"/>
                  </a:lnTo>
                  <a:lnTo>
                    <a:pt x="2034539" y="136525"/>
                  </a:lnTo>
                  <a:close/>
                </a:path>
                <a:path w="4121150" h="2315845">
                  <a:moveTo>
                    <a:pt x="2023204" y="130605"/>
                  </a:moveTo>
                  <a:lnTo>
                    <a:pt x="2023597" y="130810"/>
                  </a:lnTo>
                  <a:lnTo>
                    <a:pt x="2023204" y="130605"/>
                  </a:lnTo>
                  <a:close/>
                </a:path>
                <a:path w="4121150" h="2315845">
                  <a:moveTo>
                    <a:pt x="2010282" y="124206"/>
                  </a:moveTo>
                  <a:lnTo>
                    <a:pt x="2023204" y="130605"/>
                  </a:lnTo>
                  <a:lnTo>
                    <a:pt x="2093327" y="130556"/>
                  </a:lnTo>
                  <a:lnTo>
                    <a:pt x="2088006" y="126111"/>
                  </a:lnTo>
                  <a:lnTo>
                    <a:pt x="2085608" y="124333"/>
                  </a:lnTo>
                  <a:lnTo>
                    <a:pt x="2010790" y="124333"/>
                  </a:lnTo>
                  <a:lnTo>
                    <a:pt x="2010282" y="124206"/>
                  </a:lnTo>
                  <a:close/>
                </a:path>
                <a:path w="4121150" h="2315845">
                  <a:moveTo>
                    <a:pt x="1970138" y="99580"/>
                  </a:moveTo>
                  <a:lnTo>
                    <a:pt x="1974850" y="102997"/>
                  </a:lnTo>
                  <a:lnTo>
                    <a:pt x="1980564" y="107314"/>
                  </a:lnTo>
                  <a:lnTo>
                    <a:pt x="2010790" y="124333"/>
                  </a:lnTo>
                  <a:lnTo>
                    <a:pt x="2085608" y="124333"/>
                  </a:lnTo>
                  <a:lnTo>
                    <a:pt x="2077212" y="118110"/>
                  </a:lnTo>
                  <a:lnTo>
                    <a:pt x="2065654" y="110489"/>
                  </a:lnTo>
                  <a:lnTo>
                    <a:pt x="2053463" y="103377"/>
                  </a:lnTo>
                  <a:lnTo>
                    <a:pt x="2047472" y="100202"/>
                  </a:lnTo>
                  <a:lnTo>
                    <a:pt x="1971166" y="100202"/>
                  </a:lnTo>
                  <a:lnTo>
                    <a:pt x="1970138" y="99580"/>
                  </a:lnTo>
                  <a:close/>
                </a:path>
                <a:path w="4121150" h="2315845">
                  <a:moveTo>
                    <a:pt x="1974595" y="102870"/>
                  </a:moveTo>
                  <a:lnTo>
                    <a:pt x="1974766" y="102997"/>
                  </a:lnTo>
                  <a:lnTo>
                    <a:pt x="1974595" y="102870"/>
                  </a:lnTo>
                  <a:close/>
                </a:path>
                <a:path w="4121150" h="2315845">
                  <a:moveTo>
                    <a:pt x="1969769" y="99313"/>
                  </a:moveTo>
                  <a:lnTo>
                    <a:pt x="1970138" y="99580"/>
                  </a:lnTo>
                  <a:lnTo>
                    <a:pt x="1971166" y="100202"/>
                  </a:lnTo>
                  <a:lnTo>
                    <a:pt x="1969769" y="99313"/>
                  </a:lnTo>
                  <a:close/>
                </a:path>
                <a:path w="4121150" h="2315845">
                  <a:moveTo>
                    <a:pt x="2045795" y="99313"/>
                  </a:moveTo>
                  <a:lnTo>
                    <a:pt x="1969769" y="99313"/>
                  </a:lnTo>
                  <a:lnTo>
                    <a:pt x="1971166" y="100202"/>
                  </a:lnTo>
                  <a:lnTo>
                    <a:pt x="2047472" y="100202"/>
                  </a:lnTo>
                  <a:lnTo>
                    <a:pt x="2045795" y="99313"/>
                  </a:lnTo>
                  <a:close/>
                </a:path>
                <a:path w="4121150" h="2315845">
                  <a:moveTo>
                    <a:pt x="1966252" y="97231"/>
                  </a:moveTo>
                  <a:lnTo>
                    <a:pt x="1970138" y="99580"/>
                  </a:lnTo>
                  <a:lnTo>
                    <a:pt x="1969769" y="99313"/>
                  </a:lnTo>
                  <a:lnTo>
                    <a:pt x="2045795" y="99313"/>
                  </a:lnTo>
                  <a:lnTo>
                    <a:pt x="2043159" y="97917"/>
                  </a:lnTo>
                  <a:lnTo>
                    <a:pt x="1967738" y="97917"/>
                  </a:lnTo>
                  <a:lnTo>
                    <a:pt x="1966252" y="97231"/>
                  </a:lnTo>
                  <a:close/>
                </a:path>
                <a:path w="4121150" h="2315845">
                  <a:moveTo>
                    <a:pt x="1965705" y="96900"/>
                  </a:moveTo>
                  <a:lnTo>
                    <a:pt x="1966252" y="97231"/>
                  </a:lnTo>
                  <a:lnTo>
                    <a:pt x="1967738" y="97917"/>
                  </a:lnTo>
                  <a:lnTo>
                    <a:pt x="1965705" y="96900"/>
                  </a:lnTo>
                  <a:close/>
                </a:path>
                <a:path w="4121150" h="2315845">
                  <a:moveTo>
                    <a:pt x="2041242" y="96900"/>
                  </a:moveTo>
                  <a:lnTo>
                    <a:pt x="1965705" y="96900"/>
                  </a:lnTo>
                  <a:lnTo>
                    <a:pt x="1967738" y="97917"/>
                  </a:lnTo>
                  <a:lnTo>
                    <a:pt x="2043159" y="97917"/>
                  </a:lnTo>
                  <a:lnTo>
                    <a:pt x="2041242" y="96900"/>
                  </a:lnTo>
                  <a:close/>
                </a:path>
                <a:path w="4121150" h="2315845">
                  <a:moveTo>
                    <a:pt x="1962077" y="95304"/>
                  </a:moveTo>
                  <a:lnTo>
                    <a:pt x="1966252" y="97231"/>
                  </a:lnTo>
                  <a:lnTo>
                    <a:pt x="1965705" y="96900"/>
                  </a:lnTo>
                  <a:lnTo>
                    <a:pt x="2041242" y="96900"/>
                  </a:lnTo>
                  <a:lnTo>
                    <a:pt x="2040763" y="96647"/>
                  </a:lnTo>
                  <a:lnTo>
                    <a:pt x="2038412" y="95504"/>
                  </a:lnTo>
                  <a:lnTo>
                    <a:pt x="1962657" y="95504"/>
                  </a:lnTo>
                  <a:lnTo>
                    <a:pt x="1962077" y="95304"/>
                  </a:lnTo>
                  <a:close/>
                </a:path>
                <a:path w="4121150" h="2315845">
                  <a:moveTo>
                    <a:pt x="1961133" y="94869"/>
                  </a:moveTo>
                  <a:lnTo>
                    <a:pt x="1962077" y="95304"/>
                  </a:lnTo>
                  <a:lnTo>
                    <a:pt x="1962657" y="95504"/>
                  </a:lnTo>
                  <a:lnTo>
                    <a:pt x="1961133" y="94869"/>
                  </a:lnTo>
                  <a:close/>
                </a:path>
                <a:path w="4121150" h="2315845">
                  <a:moveTo>
                    <a:pt x="2037106" y="94869"/>
                  </a:moveTo>
                  <a:lnTo>
                    <a:pt x="1961133" y="94869"/>
                  </a:lnTo>
                  <a:lnTo>
                    <a:pt x="1962657" y="95504"/>
                  </a:lnTo>
                  <a:lnTo>
                    <a:pt x="2038412" y="95504"/>
                  </a:lnTo>
                  <a:lnTo>
                    <a:pt x="2037106" y="94869"/>
                  </a:lnTo>
                  <a:close/>
                </a:path>
                <a:path w="4121150" h="2315845">
                  <a:moveTo>
                    <a:pt x="1958593" y="94107"/>
                  </a:moveTo>
                  <a:lnTo>
                    <a:pt x="1962077" y="95304"/>
                  </a:lnTo>
                  <a:lnTo>
                    <a:pt x="1961133" y="94869"/>
                  </a:lnTo>
                  <a:lnTo>
                    <a:pt x="2037106" y="94869"/>
                  </a:lnTo>
                  <a:lnTo>
                    <a:pt x="2036061" y="94361"/>
                  </a:lnTo>
                  <a:lnTo>
                    <a:pt x="1959609" y="94361"/>
                  </a:lnTo>
                  <a:lnTo>
                    <a:pt x="1958593" y="94107"/>
                  </a:lnTo>
                  <a:close/>
                </a:path>
                <a:path w="4121150" h="2315845">
                  <a:moveTo>
                    <a:pt x="1966340" y="56642"/>
                  </a:moveTo>
                  <a:lnTo>
                    <a:pt x="1955672" y="93218"/>
                  </a:lnTo>
                  <a:lnTo>
                    <a:pt x="1959609" y="94361"/>
                  </a:lnTo>
                  <a:lnTo>
                    <a:pt x="2036061" y="94361"/>
                  </a:lnTo>
                  <a:lnTo>
                    <a:pt x="2026919" y="89916"/>
                  </a:lnTo>
                  <a:lnTo>
                    <a:pt x="2020569" y="86995"/>
                  </a:lnTo>
                  <a:lnTo>
                    <a:pt x="2016790" y="85089"/>
                  </a:lnTo>
                  <a:lnTo>
                    <a:pt x="2016505" y="85089"/>
                  </a:lnTo>
                  <a:lnTo>
                    <a:pt x="2011933" y="82423"/>
                  </a:lnTo>
                  <a:lnTo>
                    <a:pt x="2012101" y="82423"/>
                  </a:lnTo>
                  <a:lnTo>
                    <a:pt x="2009320" y="80772"/>
                  </a:lnTo>
                  <a:lnTo>
                    <a:pt x="2009139" y="80772"/>
                  </a:lnTo>
                  <a:lnTo>
                    <a:pt x="2002408" y="76200"/>
                  </a:lnTo>
                  <a:lnTo>
                    <a:pt x="1997582" y="72389"/>
                  </a:lnTo>
                  <a:lnTo>
                    <a:pt x="1991740" y="68072"/>
                  </a:lnTo>
                  <a:lnTo>
                    <a:pt x="1984628" y="63754"/>
                  </a:lnTo>
                  <a:lnTo>
                    <a:pt x="1976119" y="59944"/>
                  </a:lnTo>
                  <a:lnTo>
                    <a:pt x="1970913" y="58038"/>
                  </a:lnTo>
                  <a:lnTo>
                    <a:pt x="1966340" y="56642"/>
                  </a:lnTo>
                  <a:close/>
                </a:path>
                <a:path w="4121150" h="2315845">
                  <a:moveTo>
                    <a:pt x="2020690" y="86995"/>
                  </a:moveTo>
                  <a:lnTo>
                    <a:pt x="2020951" y="87122"/>
                  </a:lnTo>
                  <a:lnTo>
                    <a:pt x="2020690" y="86995"/>
                  </a:lnTo>
                  <a:close/>
                </a:path>
                <a:path w="4121150" h="2315845">
                  <a:moveTo>
                    <a:pt x="2015489" y="84455"/>
                  </a:moveTo>
                  <a:lnTo>
                    <a:pt x="2016505" y="85089"/>
                  </a:lnTo>
                  <a:lnTo>
                    <a:pt x="2016790" y="85089"/>
                  </a:lnTo>
                  <a:lnTo>
                    <a:pt x="2015489" y="84455"/>
                  </a:lnTo>
                  <a:close/>
                </a:path>
                <a:path w="4121150" h="2315845">
                  <a:moveTo>
                    <a:pt x="2012101" y="82423"/>
                  </a:moveTo>
                  <a:lnTo>
                    <a:pt x="2011933" y="82423"/>
                  </a:lnTo>
                  <a:lnTo>
                    <a:pt x="2012314" y="82550"/>
                  </a:lnTo>
                  <a:lnTo>
                    <a:pt x="2012101" y="82423"/>
                  </a:lnTo>
                  <a:close/>
                </a:path>
                <a:path w="4121150" h="2315845">
                  <a:moveTo>
                    <a:pt x="2008251" y="80137"/>
                  </a:moveTo>
                  <a:lnTo>
                    <a:pt x="2009139" y="80772"/>
                  </a:lnTo>
                  <a:lnTo>
                    <a:pt x="2009320" y="80772"/>
                  </a:lnTo>
                  <a:lnTo>
                    <a:pt x="2008251" y="80137"/>
                  </a:lnTo>
                  <a:close/>
                </a:path>
                <a:path w="4121150" h="2315845">
                  <a:moveTo>
                    <a:pt x="2002513" y="76200"/>
                  </a:moveTo>
                  <a:lnTo>
                    <a:pt x="2003170" y="76708"/>
                  </a:lnTo>
                  <a:lnTo>
                    <a:pt x="2002513" y="76200"/>
                  </a:lnTo>
                  <a:close/>
                </a:path>
                <a:path w="4121150" h="2315845">
                  <a:moveTo>
                    <a:pt x="2182871" y="372872"/>
                  </a:moveTo>
                  <a:lnTo>
                    <a:pt x="2144776" y="372872"/>
                  </a:lnTo>
                  <a:lnTo>
                    <a:pt x="2144267" y="400685"/>
                  </a:lnTo>
                  <a:lnTo>
                    <a:pt x="2182367" y="401320"/>
                  </a:lnTo>
                  <a:lnTo>
                    <a:pt x="2182871" y="372872"/>
                  </a:lnTo>
                  <a:close/>
                </a:path>
                <a:path w="4121150" h="2315845">
                  <a:moveTo>
                    <a:pt x="2182503" y="339471"/>
                  </a:moveTo>
                  <a:lnTo>
                    <a:pt x="2144394" y="339471"/>
                  </a:lnTo>
                  <a:lnTo>
                    <a:pt x="2144772" y="373065"/>
                  </a:lnTo>
                  <a:lnTo>
                    <a:pt x="2144776" y="372872"/>
                  </a:lnTo>
                  <a:lnTo>
                    <a:pt x="2182871" y="372872"/>
                  </a:lnTo>
                  <a:lnTo>
                    <a:pt x="2182503" y="339471"/>
                  </a:lnTo>
                  <a:close/>
                </a:path>
                <a:path w="4121150" h="2315845">
                  <a:moveTo>
                    <a:pt x="2181718" y="323850"/>
                  </a:moveTo>
                  <a:lnTo>
                    <a:pt x="2143632" y="323850"/>
                  </a:lnTo>
                  <a:lnTo>
                    <a:pt x="2144394" y="340233"/>
                  </a:lnTo>
                  <a:lnTo>
                    <a:pt x="2144394" y="339471"/>
                  </a:lnTo>
                  <a:lnTo>
                    <a:pt x="2182503" y="339471"/>
                  </a:lnTo>
                  <a:lnTo>
                    <a:pt x="2182494" y="338709"/>
                  </a:lnTo>
                  <a:lnTo>
                    <a:pt x="2181718" y="323850"/>
                  </a:lnTo>
                  <a:close/>
                </a:path>
                <a:path w="4121150" h="2315845">
                  <a:moveTo>
                    <a:pt x="2180507" y="308610"/>
                  </a:moveTo>
                  <a:lnTo>
                    <a:pt x="2142363" y="308610"/>
                  </a:lnTo>
                  <a:lnTo>
                    <a:pt x="2143632" y="324485"/>
                  </a:lnTo>
                  <a:lnTo>
                    <a:pt x="2143632" y="323850"/>
                  </a:lnTo>
                  <a:lnTo>
                    <a:pt x="2181718" y="323850"/>
                  </a:lnTo>
                  <a:lnTo>
                    <a:pt x="2181605" y="321691"/>
                  </a:lnTo>
                  <a:lnTo>
                    <a:pt x="2180507" y="308610"/>
                  </a:lnTo>
                  <a:close/>
                </a:path>
                <a:path w="4121150" h="2315845">
                  <a:moveTo>
                    <a:pt x="2178889" y="293877"/>
                  </a:moveTo>
                  <a:lnTo>
                    <a:pt x="2140584" y="293877"/>
                  </a:lnTo>
                  <a:lnTo>
                    <a:pt x="2142363" y="309245"/>
                  </a:lnTo>
                  <a:lnTo>
                    <a:pt x="2142363" y="308610"/>
                  </a:lnTo>
                  <a:lnTo>
                    <a:pt x="2180507" y="308610"/>
                  </a:lnTo>
                  <a:lnTo>
                    <a:pt x="2180208" y="305054"/>
                  </a:lnTo>
                  <a:lnTo>
                    <a:pt x="2178889" y="293877"/>
                  </a:lnTo>
                  <a:close/>
                </a:path>
                <a:path w="4121150" h="2315845">
                  <a:moveTo>
                    <a:pt x="2174280" y="267462"/>
                  </a:moveTo>
                  <a:lnTo>
                    <a:pt x="2135124" y="267462"/>
                  </a:lnTo>
                  <a:lnTo>
                    <a:pt x="2135504" y="268732"/>
                  </a:lnTo>
                  <a:lnTo>
                    <a:pt x="2138426" y="281305"/>
                  </a:lnTo>
                  <a:lnTo>
                    <a:pt x="2140712" y="295021"/>
                  </a:lnTo>
                  <a:lnTo>
                    <a:pt x="2140584" y="293877"/>
                  </a:lnTo>
                  <a:lnTo>
                    <a:pt x="2178889" y="293877"/>
                  </a:lnTo>
                  <a:lnTo>
                    <a:pt x="2178304" y="288925"/>
                  </a:lnTo>
                  <a:lnTo>
                    <a:pt x="2175637" y="273176"/>
                  </a:lnTo>
                  <a:lnTo>
                    <a:pt x="2174280" y="267462"/>
                  </a:lnTo>
                  <a:close/>
                </a:path>
                <a:path w="4121150" h="2315845">
                  <a:moveTo>
                    <a:pt x="2138171" y="280288"/>
                  </a:moveTo>
                  <a:lnTo>
                    <a:pt x="2138347" y="281305"/>
                  </a:lnTo>
                  <a:lnTo>
                    <a:pt x="2138171" y="280288"/>
                  </a:lnTo>
                  <a:close/>
                </a:path>
                <a:path w="4121150" h="2315845">
                  <a:moveTo>
                    <a:pt x="2135168" y="267649"/>
                  </a:moveTo>
                  <a:lnTo>
                    <a:pt x="2135426" y="268732"/>
                  </a:lnTo>
                  <a:lnTo>
                    <a:pt x="2135168" y="267649"/>
                  </a:lnTo>
                  <a:close/>
                </a:path>
                <a:path w="4121150" h="2315845">
                  <a:moveTo>
                    <a:pt x="2167381" y="242950"/>
                  </a:moveTo>
                  <a:lnTo>
                    <a:pt x="2132057" y="257131"/>
                  </a:lnTo>
                  <a:lnTo>
                    <a:pt x="2131914" y="257175"/>
                  </a:lnTo>
                  <a:lnTo>
                    <a:pt x="2135168" y="267649"/>
                  </a:lnTo>
                  <a:lnTo>
                    <a:pt x="2135124" y="267462"/>
                  </a:lnTo>
                  <a:lnTo>
                    <a:pt x="2174280" y="267462"/>
                  </a:lnTo>
                  <a:lnTo>
                    <a:pt x="2172080" y="258191"/>
                  </a:lnTo>
                  <a:lnTo>
                    <a:pt x="2167635" y="243712"/>
                  </a:lnTo>
                  <a:lnTo>
                    <a:pt x="2167381" y="242950"/>
                  </a:lnTo>
                  <a:close/>
                </a:path>
                <a:path w="4121150" h="2315845">
                  <a:moveTo>
                    <a:pt x="2131441" y="255650"/>
                  </a:moveTo>
                  <a:lnTo>
                    <a:pt x="2131914" y="257175"/>
                  </a:lnTo>
                  <a:lnTo>
                    <a:pt x="2132057" y="257131"/>
                  </a:lnTo>
                  <a:lnTo>
                    <a:pt x="2131441" y="255650"/>
                  </a:lnTo>
                  <a:close/>
                </a:path>
                <a:path w="4121150" h="2315845">
                  <a:moveTo>
                    <a:pt x="2132057" y="257131"/>
                  </a:moveTo>
                  <a:close/>
                </a:path>
                <a:path w="4121150" h="2315845">
                  <a:moveTo>
                    <a:pt x="2142490" y="515238"/>
                  </a:moveTo>
                  <a:lnTo>
                    <a:pt x="2142363" y="543433"/>
                  </a:lnTo>
                  <a:lnTo>
                    <a:pt x="2142301" y="544068"/>
                  </a:lnTo>
                  <a:lnTo>
                    <a:pt x="2140966" y="574548"/>
                  </a:lnTo>
                  <a:lnTo>
                    <a:pt x="2138806" y="605789"/>
                  </a:lnTo>
                  <a:lnTo>
                    <a:pt x="2136647" y="637794"/>
                  </a:lnTo>
                  <a:lnTo>
                    <a:pt x="2135378" y="666623"/>
                  </a:lnTo>
                  <a:lnTo>
                    <a:pt x="2173478" y="668401"/>
                  </a:lnTo>
                  <a:lnTo>
                    <a:pt x="2174731" y="640080"/>
                  </a:lnTo>
                  <a:lnTo>
                    <a:pt x="2174772" y="639699"/>
                  </a:lnTo>
                  <a:lnTo>
                    <a:pt x="2176779" y="608330"/>
                  </a:lnTo>
                  <a:lnTo>
                    <a:pt x="2179066" y="576580"/>
                  </a:lnTo>
                  <a:lnTo>
                    <a:pt x="2180463" y="544068"/>
                  </a:lnTo>
                  <a:lnTo>
                    <a:pt x="2180590" y="515493"/>
                  </a:lnTo>
                  <a:lnTo>
                    <a:pt x="2142490" y="515238"/>
                  </a:lnTo>
                  <a:close/>
                </a:path>
                <a:path w="4121150" h="2315845">
                  <a:moveTo>
                    <a:pt x="2174772" y="639699"/>
                  </a:moveTo>
                  <a:lnTo>
                    <a:pt x="2174747" y="640080"/>
                  </a:lnTo>
                  <a:lnTo>
                    <a:pt x="2174772" y="639699"/>
                  </a:lnTo>
                  <a:close/>
                </a:path>
                <a:path w="4121150" h="2315845">
                  <a:moveTo>
                    <a:pt x="2140966" y="574167"/>
                  </a:moveTo>
                  <a:lnTo>
                    <a:pt x="2140939" y="574548"/>
                  </a:lnTo>
                  <a:lnTo>
                    <a:pt x="2140966" y="574167"/>
                  </a:lnTo>
                  <a:close/>
                </a:path>
                <a:path w="4121150" h="2315845">
                  <a:moveTo>
                    <a:pt x="2142363" y="542671"/>
                  </a:moveTo>
                  <a:lnTo>
                    <a:pt x="2142329" y="543433"/>
                  </a:lnTo>
                  <a:lnTo>
                    <a:pt x="2142363" y="542671"/>
                  </a:lnTo>
                  <a:close/>
                </a:path>
                <a:path w="4121150" h="2315845">
                  <a:moveTo>
                    <a:pt x="2184795" y="793876"/>
                  </a:moveTo>
                  <a:lnTo>
                    <a:pt x="2146172" y="793876"/>
                  </a:lnTo>
                  <a:lnTo>
                    <a:pt x="2152650" y="833627"/>
                  </a:lnTo>
                  <a:lnTo>
                    <a:pt x="2156205" y="854837"/>
                  </a:lnTo>
                  <a:lnTo>
                    <a:pt x="2164206" y="898271"/>
                  </a:lnTo>
                  <a:lnTo>
                    <a:pt x="2168905" y="920496"/>
                  </a:lnTo>
                  <a:lnTo>
                    <a:pt x="2172589" y="935482"/>
                  </a:lnTo>
                  <a:lnTo>
                    <a:pt x="2209545" y="926464"/>
                  </a:lnTo>
                  <a:lnTo>
                    <a:pt x="2206113" y="912368"/>
                  </a:lnTo>
                  <a:lnTo>
                    <a:pt x="2201651" y="891159"/>
                  </a:lnTo>
                  <a:lnTo>
                    <a:pt x="2201577" y="890651"/>
                  </a:lnTo>
                  <a:lnTo>
                    <a:pt x="2193741" y="848487"/>
                  </a:lnTo>
                  <a:lnTo>
                    <a:pt x="2193735" y="848106"/>
                  </a:lnTo>
                  <a:lnTo>
                    <a:pt x="2190368" y="827532"/>
                  </a:lnTo>
                  <a:lnTo>
                    <a:pt x="2186940" y="807085"/>
                  </a:lnTo>
                  <a:lnTo>
                    <a:pt x="2184795" y="793876"/>
                  </a:lnTo>
                  <a:close/>
                </a:path>
                <a:path w="4121150" h="2315845">
                  <a:moveTo>
                    <a:pt x="2206010" y="911860"/>
                  </a:moveTo>
                  <a:lnTo>
                    <a:pt x="2206116" y="912368"/>
                  </a:lnTo>
                  <a:lnTo>
                    <a:pt x="2206010" y="911860"/>
                  </a:lnTo>
                  <a:close/>
                </a:path>
                <a:path w="4121150" h="2315845">
                  <a:moveTo>
                    <a:pt x="2201577" y="890651"/>
                  </a:moveTo>
                  <a:lnTo>
                    <a:pt x="2201671" y="891159"/>
                  </a:lnTo>
                  <a:lnTo>
                    <a:pt x="2201577" y="890651"/>
                  </a:lnTo>
                  <a:close/>
                </a:path>
                <a:path w="4121150" h="2315845">
                  <a:moveTo>
                    <a:pt x="2193735" y="848106"/>
                  </a:moveTo>
                  <a:lnTo>
                    <a:pt x="2193797" y="848487"/>
                  </a:lnTo>
                  <a:lnTo>
                    <a:pt x="2193735" y="848106"/>
                  </a:lnTo>
                  <a:close/>
                </a:path>
                <a:path w="4121150" h="2315845">
                  <a:moveTo>
                    <a:pt x="2181987" y="777875"/>
                  </a:moveTo>
                  <a:lnTo>
                    <a:pt x="2144394" y="784606"/>
                  </a:lnTo>
                  <a:lnTo>
                    <a:pt x="2146172" y="794258"/>
                  </a:lnTo>
                  <a:lnTo>
                    <a:pt x="2146172" y="793876"/>
                  </a:lnTo>
                  <a:lnTo>
                    <a:pt x="2184795" y="793876"/>
                  </a:lnTo>
                  <a:lnTo>
                    <a:pt x="2183765" y="787526"/>
                  </a:lnTo>
                  <a:lnTo>
                    <a:pt x="2181987" y="777875"/>
                  </a:lnTo>
                  <a:close/>
                </a:path>
                <a:path w="4121150" h="2315845">
                  <a:moveTo>
                    <a:pt x="2247900" y="1026795"/>
                  </a:moveTo>
                  <a:lnTo>
                    <a:pt x="2216150" y="1047876"/>
                  </a:lnTo>
                  <a:lnTo>
                    <a:pt x="2227199" y="1064387"/>
                  </a:lnTo>
                  <a:lnTo>
                    <a:pt x="2240788" y="1080897"/>
                  </a:lnTo>
                  <a:lnTo>
                    <a:pt x="2270759" y="1107694"/>
                  </a:lnTo>
                  <a:lnTo>
                    <a:pt x="2314702" y="1136777"/>
                  </a:lnTo>
                  <a:lnTo>
                    <a:pt x="2341626" y="1148969"/>
                  </a:lnTo>
                  <a:lnTo>
                    <a:pt x="2355850" y="1113663"/>
                  </a:lnTo>
                  <a:lnTo>
                    <a:pt x="2346597" y="1109852"/>
                  </a:lnTo>
                  <a:lnTo>
                    <a:pt x="2346197" y="1109852"/>
                  </a:lnTo>
                  <a:lnTo>
                    <a:pt x="2333267" y="1103502"/>
                  </a:lnTo>
                  <a:lnTo>
                    <a:pt x="2333116" y="1103502"/>
                  </a:lnTo>
                  <a:lnTo>
                    <a:pt x="2331974" y="1102868"/>
                  </a:lnTo>
                  <a:lnTo>
                    <a:pt x="2320592" y="1096264"/>
                  </a:lnTo>
                  <a:lnTo>
                    <a:pt x="2320416" y="1096264"/>
                  </a:lnTo>
                  <a:lnTo>
                    <a:pt x="2306954" y="1087120"/>
                  </a:lnTo>
                  <a:lnTo>
                    <a:pt x="2294678" y="1077849"/>
                  </a:lnTo>
                  <a:lnTo>
                    <a:pt x="2280539" y="1066419"/>
                  </a:lnTo>
                  <a:lnTo>
                    <a:pt x="2280749" y="1066419"/>
                  </a:lnTo>
                  <a:lnTo>
                    <a:pt x="2269697" y="1055877"/>
                  </a:lnTo>
                  <a:lnTo>
                    <a:pt x="2269490" y="1055877"/>
                  </a:lnTo>
                  <a:lnTo>
                    <a:pt x="2267966" y="1054227"/>
                  </a:lnTo>
                  <a:lnTo>
                    <a:pt x="2268132" y="1054227"/>
                  </a:lnTo>
                  <a:lnTo>
                    <a:pt x="2258423" y="1042416"/>
                  </a:lnTo>
                  <a:lnTo>
                    <a:pt x="2257170" y="1040892"/>
                  </a:lnTo>
                  <a:lnTo>
                    <a:pt x="2257298" y="1040892"/>
                  </a:lnTo>
                  <a:lnTo>
                    <a:pt x="2247900" y="1026795"/>
                  </a:lnTo>
                  <a:close/>
                </a:path>
                <a:path w="4121150" h="2315845">
                  <a:moveTo>
                    <a:pt x="2345054" y="1109218"/>
                  </a:moveTo>
                  <a:lnTo>
                    <a:pt x="2346197" y="1109852"/>
                  </a:lnTo>
                  <a:lnTo>
                    <a:pt x="2346597" y="1109852"/>
                  </a:lnTo>
                  <a:lnTo>
                    <a:pt x="2345054" y="1109218"/>
                  </a:lnTo>
                  <a:close/>
                </a:path>
                <a:path w="4121150" h="2315845">
                  <a:moveTo>
                    <a:pt x="2331974" y="1102868"/>
                  </a:moveTo>
                  <a:lnTo>
                    <a:pt x="2333116" y="1103502"/>
                  </a:lnTo>
                  <a:lnTo>
                    <a:pt x="2332268" y="1103012"/>
                  </a:lnTo>
                  <a:lnTo>
                    <a:pt x="2331974" y="1102868"/>
                  </a:lnTo>
                  <a:close/>
                </a:path>
                <a:path w="4121150" h="2315845">
                  <a:moveTo>
                    <a:pt x="2332268" y="1103012"/>
                  </a:moveTo>
                  <a:lnTo>
                    <a:pt x="2333116" y="1103502"/>
                  </a:lnTo>
                  <a:lnTo>
                    <a:pt x="2333267" y="1103502"/>
                  </a:lnTo>
                  <a:lnTo>
                    <a:pt x="2332268" y="1103012"/>
                  </a:lnTo>
                  <a:close/>
                </a:path>
                <a:path w="4121150" h="2315845">
                  <a:moveTo>
                    <a:pt x="2332018" y="1102868"/>
                  </a:moveTo>
                  <a:lnTo>
                    <a:pt x="2332268" y="1103012"/>
                  </a:lnTo>
                  <a:lnTo>
                    <a:pt x="2332018" y="1102868"/>
                  </a:lnTo>
                  <a:close/>
                </a:path>
                <a:path w="4121150" h="2315845">
                  <a:moveTo>
                    <a:pt x="2319415" y="1095584"/>
                  </a:moveTo>
                  <a:lnTo>
                    <a:pt x="2320416" y="1096264"/>
                  </a:lnTo>
                  <a:lnTo>
                    <a:pt x="2320592" y="1096264"/>
                  </a:lnTo>
                  <a:lnTo>
                    <a:pt x="2319415" y="1095584"/>
                  </a:lnTo>
                  <a:close/>
                </a:path>
                <a:path w="4121150" h="2315845">
                  <a:moveTo>
                    <a:pt x="2319295" y="1095502"/>
                  </a:moveTo>
                  <a:close/>
                </a:path>
                <a:path w="4121150" h="2315845">
                  <a:moveTo>
                    <a:pt x="2307039" y="1087120"/>
                  </a:moveTo>
                  <a:lnTo>
                    <a:pt x="2307716" y="1087627"/>
                  </a:lnTo>
                  <a:lnTo>
                    <a:pt x="2307039" y="1087120"/>
                  </a:lnTo>
                  <a:close/>
                </a:path>
                <a:path w="4121150" h="2315845">
                  <a:moveTo>
                    <a:pt x="2294113" y="1077425"/>
                  </a:moveTo>
                  <a:lnTo>
                    <a:pt x="2294635" y="1077849"/>
                  </a:lnTo>
                  <a:lnTo>
                    <a:pt x="2294113" y="1077425"/>
                  </a:lnTo>
                  <a:close/>
                </a:path>
                <a:path w="4121150" h="2315845">
                  <a:moveTo>
                    <a:pt x="2294009" y="1077341"/>
                  </a:moveTo>
                  <a:close/>
                </a:path>
                <a:path w="4121150" h="2315845">
                  <a:moveTo>
                    <a:pt x="2280749" y="1066419"/>
                  </a:moveTo>
                  <a:lnTo>
                    <a:pt x="2280539" y="1066419"/>
                  </a:lnTo>
                  <a:lnTo>
                    <a:pt x="2281681" y="1067308"/>
                  </a:lnTo>
                  <a:lnTo>
                    <a:pt x="2280749" y="1066419"/>
                  </a:lnTo>
                  <a:close/>
                </a:path>
                <a:path w="4121150" h="2315845">
                  <a:moveTo>
                    <a:pt x="2267966" y="1054227"/>
                  </a:moveTo>
                  <a:lnTo>
                    <a:pt x="2269490" y="1055877"/>
                  </a:lnTo>
                  <a:lnTo>
                    <a:pt x="2268738" y="1054963"/>
                  </a:lnTo>
                  <a:lnTo>
                    <a:pt x="2267966" y="1054227"/>
                  </a:lnTo>
                  <a:close/>
                </a:path>
                <a:path w="4121150" h="2315845">
                  <a:moveTo>
                    <a:pt x="2268738" y="1054963"/>
                  </a:moveTo>
                  <a:lnTo>
                    <a:pt x="2269490" y="1055877"/>
                  </a:lnTo>
                  <a:lnTo>
                    <a:pt x="2269697" y="1055877"/>
                  </a:lnTo>
                  <a:lnTo>
                    <a:pt x="2268738" y="1054963"/>
                  </a:lnTo>
                  <a:close/>
                </a:path>
                <a:path w="4121150" h="2315845">
                  <a:moveTo>
                    <a:pt x="2268132" y="1054227"/>
                  </a:moveTo>
                  <a:lnTo>
                    <a:pt x="2267966" y="1054227"/>
                  </a:lnTo>
                  <a:lnTo>
                    <a:pt x="2268738" y="1054963"/>
                  </a:lnTo>
                  <a:lnTo>
                    <a:pt x="2268132" y="1054227"/>
                  </a:lnTo>
                  <a:close/>
                </a:path>
                <a:path w="4121150" h="2315845">
                  <a:moveTo>
                    <a:pt x="2257170" y="1040892"/>
                  </a:moveTo>
                  <a:lnTo>
                    <a:pt x="2258314" y="1042416"/>
                  </a:lnTo>
                  <a:lnTo>
                    <a:pt x="2257842" y="1041709"/>
                  </a:lnTo>
                  <a:lnTo>
                    <a:pt x="2257170" y="1040892"/>
                  </a:lnTo>
                  <a:close/>
                </a:path>
                <a:path w="4121150" h="2315845">
                  <a:moveTo>
                    <a:pt x="2257842" y="1041709"/>
                  </a:moveTo>
                  <a:lnTo>
                    <a:pt x="2258314" y="1042416"/>
                  </a:lnTo>
                  <a:lnTo>
                    <a:pt x="2257842" y="1041709"/>
                  </a:lnTo>
                  <a:close/>
                </a:path>
                <a:path w="4121150" h="2315845">
                  <a:moveTo>
                    <a:pt x="2257298" y="1040892"/>
                  </a:moveTo>
                  <a:lnTo>
                    <a:pt x="2257170" y="1040892"/>
                  </a:lnTo>
                  <a:lnTo>
                    <a:pt x="2257842" y="1041709"/>
                  </a:lnTo>
                  <a:lnTo>
                    <a:pt x="2257298" y="1040892"/>
                  </a:lnTo>
                  <a:close/>
                </a:path>
                <a:path w="4121150" h="2315845">
                  <a:moveTo>
                    <a:pt x="2462403" y="1134618"/>
                  </a:moveTo>
                  <a:lnTo>
                    <a:pt x="2464816" y="1173099"/>
                  </a:lnTo>
                  <a:lnTo>
                    <a:pt x="2543809" y="1178941"/>
                  </a:lnTo>
                  <a:lnTo>
                    <a:pt x="2611628" y="1182624"/>
                  </a:lnTo>
                  <a:lnTo>
                    <a:pt x="2613532" y="1144524"/>
                  </a:lnTo>
                  <a:lnTo>
                    <a:pt x="2604262" y="1144143"/>
                  </a:lnTo>
                  <a:lnTo>
                    <a:pt x="2528696" y="1139825"/>
                  </a:lnTo>
                  <a:lnTo>
                    <a:pt x="2528824" y="1139825"/>
                  </a:lnTo>
                  <a:lnTo>
                    <a:pt x="2496819" y="1137539"/>
                  </a:lnTo>
                  <a:lnTo>
                    <a:pt x="2482088" y="1136396"/>
                  </a:lnTo>
                  <a:lnTo>
                    <a:pt x="2468244" y="1135252"/>
                  </a:lnTo>
                  <a:lnTo>
                    <a:pt x="2468499" y="1135252"/>
                  </a:lnTo>
                  <a:lnTo>
                    <a:pt x="2462403" y="1134618"/>
                  </a:lnTo>
                  <a:close/>
                </a:path>
                <a:path w="4121150" h="2315845">
                  <a:moveTo>
                    <a:pt x="2878835" y="1145921"/>
                  </a:moveTo>
                  <a:lnTo>
                    <a:pt x="2856610" y="1146429"/>
                  </a:lnTo>
                  <a:lnTo>
                    <a:pt x="2758313" y="1147445"/>
                  </a:lnTo>
                  <a:lnTo>
                    <a:pt x="2726943" y="1147445"/>
                  </a:lnTo>
                  <a:lnTo>
                    <a:pt x="2726563" y="1185545"/>
                  </a:lnTo>
                  <a:lnTo>
                    <a:pt x="2758566" y="1185545"/>
                  </a:lnTo>
                  <a:lnTo>
                    <a:pt x="2879598" y="1184021"/>
                  </a:lnTo>
                  <a:lnTo>
                    <a:pt x="2878835" y="1145921"/>
                  </a:lnTo>
                  <a:close/>
                </a:path>
                <a:path w="4121150" h="2315845">
                  <a:moveTo>
                    <a:pt x="3145281" y="1138809"/>
                  </a:moveTo>
                  <a:lnTo>
                    <a:pt x="3001645" y="1143000"/>
                  </a:lnTo>
                  <a:lnTo>
                    <a:pt x="2992881" y="1143127"/>
                  </a:lnTo>
                  <a:lnTo>
                    <a:pt x="2994025" y="1181227"/>
                  </a:lnTo>
                  <a:lnTo>
                    <a:pt x="3146298" y="1176782"/>
                  </a:lnTo>
                  <a:lnTo>
                    <a:pt x="3145281" y="1138809"/>
                  </a:lnTo>
                  <a:close/>
                </a:path>
                <a:path w="4121150" h="2315845">
                  <a:moveTo>
                    <a:pt x="3411981" y="1131570"/>
                  </a:moveTo>
                  <a:lnTo>
                    <a:pt x="3259454" y="1135380"/>
                  </a:lnTo>
                  <a:lnTo>
                    <a:pt x="3260598" y="1173480"/>
                  </a:lnTo>
                  <a:lnTo>
                    <a:pt x="3412744" y="1169670"/>
                  </a:lnTo>
                  <a:lnTo>
                    <a:pt x="3411981" y="1131570"/>
                  </a:lnTo>
                  <a:close/>
                </a:path>
                <a:path w="4121150" h="2315845">
                  <a:moveTo>
                    <a:pt x="3678193" y="1168273"/>
                  </a:moveTo>
                  <a:lnTo>
                    <a:pt x="3550355" y="1168273"/>
                  </a:lnTo>
                  <a:lnTo>
                    <a:pt x="3580003" y="1168400"/>
                  </a:lnTo>
                  <a:lnTo>
                    <a:pt x="3579749" y="1168400"/>
                  </a:lnTo>
                  <a:lnTo>
                    <a:pt x="3607943" y="1168781"/>
                  </a:lnTo>
                  <a:lnTo>
                    <a:pt x="3607815" y="1168781"/>
                  </a:lnTo>
                  <a:lnTo>
                    <a:pt x="3634231" y="1169289"/>
                  </a:lnTo>
                  <a:lnTo>
                    <a:pt x="3633851" y="1169289"/>
                  </a:lnTo>
                  <a:lnTo>
                    <a:pt x="3658488" y="1170305"/>
                  </a:lnTo>
                  <a:lnTo>
                    <a:pt x="3658234" y="1170305"/>
                  </a:lnTo>
                  <a:lnTo>
                    <a:pt x="3678047" y="1171194"/>
                  </a:lnTo>
                  <a:lnTo>
                    <a:pt x="3678193" y="1168273"/>
                  </a:lnTo>
                  <a:close/>
                </a:path>
                <a:path w="4121150" h="2315845">
                  <a:moveTo>
                    <a:pt x="3550284" y="1130173"/>
                  </a:moveTo>
                  <a:lnTo>
                    <a:pt x="3526662" y="1130300"/>
                  </a:lnTo>
                  <a:lnTo>
                    <a:pt x="3526789" y="1168400"/>
                  </a:lnTo>
                  <a:lnTo>
                    <a:pt x="3550355" y="1168273"/>
                  </a:lnTo>
                  <a:lnTo>
                    <a:pt x="3678193" y="1168273"/>
                  </a:lnTo>
                  <a:lnTo>
                    <a:pt x="3679952" y="1133221"/>
                  </a:lnTo>
                  <a:lnTo>
                    <a:pt x="3635248" y="1131189"/>
                  </a:lnTo>
                  <a:lnTo>
                    <a:pt x="3580256" y="1130300"/>
                  </a:lnTo>
                  <a:lnTo>
                    <a:pt x="3550284" y="1130173"/>
                  </a:lnTo>
                  <a:close/>
                </a:path>
                <a:path w="4121150" h="2315845">
                  <a:moveTo>
                    <a:pt x="3925392" y="1206830"/>
                  </a:moveTo>
                  <a:lnTo>
                    <a:pt x="3931538" y="1210183"/>
                  </a:lnTo>
                  <a:lnTo>
                    <a:pt x="3933201" y="1207135"/>
                  </a:lnTo>
                  <a:lnTo>
                    <a:pt x="3926078" y="1207135"/>
                  </a:lnTo>
                  <a:lnTo>
                    <a:pt x="3925392" y="1206830"/>
                  </a:lnTo>
                  <a:close/>
                </a:path>
                <a:path w="4121150" h="2315845">
                  <a:moveTo>
                    <a:pt x="3924554" y="1206373"/>
                  </a:moveTo>
                  <a:lnTo>
                    <a:pt x="3925392" y="1206830"/>
                  </a:lnTo>
                  <a:lnTo>
                    <a:pt x="3926078" y="1207135"/>
                  </a:lnTo>
                  <a:lnTo>
                    <a:pt x="3924554" y="1206373"/>
                  </a:lnTo>
                  <a:close/>
                </a:path>
                <a:path w="4121150" h="2315845">
                  <a:moveTo>
                    <a:pt x="3933617" y="1206373"/>
                  </a:moveTo>
                  <a:lnTo>
                    <a:pt x="3924554" y="1206373"/>
                  </a:lnTo>
                  <a:lnTo>
                    <a:pt x="3926078" y="1207135"/>
                  </a:lnTo>
                  <a:lnTo>
                    <a:pt x="3933201" y="1207135"/>
                  </a:lnTo>
                  <a:lnTo>
                    <a:pt x="3933617" y="1206373"/>
                  </a:lnTo>
                  <a:close/>
                </a:path>
                <a:path w="4121150" h="2315845">
                  <a:moveTo>
                    <a:pt x="3936526" y="1201039"/>
                  </a:moveTo>
                  <a:lnTo>
                    <a:pt x="3912361" y="1201039"/>
                  </a:lnTo>
                  <a:lnTo>
                    <a:pt x="3925392" y="1206830"/>
                  </a:lnTo>
                  <a:lnTo>
                    <a:pt x="3924554" y="1206373"/>
                  </a:lnTo>
                  <a:lnTo>
                    <a:pt x="3933617" y="1206373"/>
                  </a:lnTo>
                  <a:lnTo>
                    <a:pt x="3936526" y="1201039"/>
                  </a:lnTo>
                  <a:close/>
                </a:path>
                <a:path w="4121150" h="2315845">
                  <a:moveTo>
                    <a:pt x="3898264" y="1196339"/>
                  </a:moveTo>
                  <a:lnTo>
                    <a:pt x="3913631" y="1201674"/>
                  </a:lnTo>
                  <a:lnTo>
                    <a:pt x="3912361" y="1201039"/>
                  </a:lnTo>
                  <a:lnTo>
                    <a:pt x="3936526" y="1201039"/>
                  </a:lnTo>
                  <a:lnTo>
                    <a:pt x="3938951" y="1196594"/>
                  </a:lnTo>
                  <a:lnTo>
                    <a:pt x="3899280" y="1196594"/>
                  </a:lnTo>
                  <a:lnTo>
                    <a:pt x="3898264" y="1196339"/>
                  </a:lnTo>
                  <a:close/>
                </a:path>
                <a:path w="4121150" h="2315845">
                  <a:moveTo>
                    <a:pt x="3940267" y="1194181"/>
                  </a:moveTo>
                  <a:lnTo>
                    <a:pt x="3890899" y="1194181"/>
                  </a:lnTo>
                  <a:lnTo>
                    <a:pt x="3899280" y="1196594"/>
                  </a:lnTo>
                  <a:lnTo>
                    <a:pt x="3938951" y="1196594"/>
                  </a:lnTo>
                  <a:lnTo>
                    <a:pt x="3940267" y="1194181"/>
                  </a:lnTo>
                  <a:close/>
                </a:path>
                <a:path w="4121150" h="2315845">
                  <a:moveTo>
                    <a:pt x="3941375" y="1192149"/>
                  </a:moveTo>
                  <a:lnTo>
                    <a:pt x="3882644" y="1192149"/>
                  </a:lnTo>
                  <a:lnTo>
                    <a:pt x="3891533" y="1194435"/>
                  </a:lnTo>
                  <a:lnTo>
                    <a:pt x="3890899" y="1194181"/>
                  </a:lnTo>
                  <a:lnTo>
                    <a:pt x="3940267" y="1194181"/>
                  </a:lnTo>
                  <a:lnTo>
                    <a:pt x="3941375" y="1192149"/>
                  </a:lnTo>
                  <a:close/>
                </a:path>
                <a:path w="4121150" h="2315845">
                  <a:moveTo>
                    <a:pt x="3942414" y="1190244"/>
                  </a:moveTo>
                  <a:lnTo>
                    <a:pt x="3873500" y="1190244"/>
                  </a:lnTo>
                  <a:lnTo>
                    <a:pt x="3874134" y="1190371"/>
                  </a:lnTo>
                  <a:lnTo>
                    <a:pt x="3883025" y="1192276"/>
                  </a:lnTo>
                  <a:lnTo>
                    <a:pt x="3882644" y="1192149"/>
                  </a:lnTo>
                  <a:lnTo>
                    <a:pt x="3941375" y="1192149"/>
                  </a:lnTo>
                  <a:lnTo>
                    <a:pt x="3942414" y="1190244"/>
                  </a:lnTo>
                  <a:close/>
                </a:path>
                <a:path w="4121150" h="2315845">
                  <a:moveTo>
                    <a:pt x="3873807" y="1190309"/>
                  </a:moveTo>
                  <a:lnTo>
                    <a:pt x="3874095" y="1190371"/>
                  </a:lnTo>
                  <a:lnTo>
                    <a:pt x="3873807" y="1190309"/>
                  </a:lnTo>
                  <a:close/>
                </a:path>
                <a:path w="4121150" h="2315845">
                  <a:moveTo>
                    <a:pt x="3946155" y="1183386"/>
                  </a:moveTo>
                  <a:lnTo>
                    <a:pt x="3830447" y="1183386"/>
                  </a:lnTo>
                  <a:lnTo>
                    <a:pt x="3842638" y="1185037"/>
                  </a:lnTo>
                  <a:lnTo>
                    <a:pt x="3842384" y="1185037"/>
                  </a:lnTo>
                  <a:lnTo>
                    <a:pt x="3853814" y="1186688"/>
                  </a:lnTo>
                  <a:lnTo>
                    <a:pt x="3853560" y="1186688"/>
                  </a:lnTo>
                  <a:lnTo>
                    <a:pt x="3864355" y="1188466"/>
                  </a:lnTo>
                  <a:lnTo>
                    <a:pt x="3863975" y="1188466"/>
                  </a:lnTo>
                  <a:lnTo>
                    <a:pt x="3873807" y="1190309"/>
                  </a:lnTo>
                  <a:lnTo>
                    <a:pt x="3873500" y="1190244"/>
                  </a:lnTo>
                  <a:lnTo>
                    <a:pt x="3942414" y="1190244"/>
                  </a:lnTo>
                  <a:lnTo>
                    <a:pt x="3946155" y="1183386"/>
                  </a:lnTo>
                  <a:close/>
                </a:path>
                <a:path w="4121150" h="2315845">
                  <a:moveTo>
                    <a:pt x="3794759" y="1141349"/>
                  </a:moveTo>
                  <a:lnTo>
                    <a:pt x="3791330" y="1179322"/>
                  </a:lnTo>
                  <a:lnTo>
                    <a:pt x="3804284" y="1180464"/>
                  </a:lnTo>
                  <a:lnTo>
                    <a:pt x="3803904" y="1180464"/>
                  </a:lnTo>
                  <a:lnTo>
                    <a:pt x="3817874" y="1181989"/>
                  </a:lnTo>
                  <a:lnTo>
                    <a:pt x="3830701" y="1183513"/>
                  </a:lnTo>
                  <a:lnTo>
                    <a:pt x="3830447" y="1183386"/>
                  </a:lnTo>
                  <a:lnTo>
                    <a:pt x="3946155" y="1183386"/>
                  </a:lnTo>
                  <a:lnTo>
                    <a:pt x="3949827" y="1176655"/>
                  </a:lnTo>
                  <a:lnTo>
                    <a:pt x="3910203" y="1160145"/>
                  </a:lnTo>
                  <a:lnTo>
                    <a:pt x="3859656" y="1149096"/>
                  </a:lnTo>
                  <a:lnTo>
                    <a:pt x="3807840" y="1142492"/>
                  </a:lnTo>
                  <a:lnTo>
                    <a:pt x="3794759" y="1141349"/>
                  </a:lnTo>
                  <a:close/>
                </a:path>
                <a:path w="4121150" h="2315845">
                  <a:moveTo>
                    <a:pt x="4074592" y="1415923"/>
                  </a:moveTo>
                  <a:lnTo>
                    <a:pt x="4036440" y="1415923"/>
                  </a:lnTo>
                  <a:lnTo>
                    <a:pt x="4036695" y="1420495"/>
                  </a:lnTo>
                  <a:lnTo>
                    <a:pt x="4074668" y="1418717"/>
                  </a:lnTo>
                  <a:lnTo>
                    <a:pt x="4074592" y="1415923"/>
                  </a:lnTo>
                  <a:close/>
                </a:path>
                <a:path w="4121150" h="2315845">
                  <a:moveTo>
                    <a:pt x="4073314" y="1394841"/>
                  </a:moveTo>
                  <a:lnTo>
                    <a:pt x="4035171" y="1394841"/>
                  </a:lnTo>
                  <a:lnTo>
                    <a:pt x="4036440" y="1416304"/>
                  </a:lnTo>
                  <a:lnTo>
                    <a:pt x="4036440" y="1415923"/>
                  </a:lnTo>
                  <a:lnTo>
                    <a:pt x="4074592" y="1415923"/>
                  </a:lnTo>
                  <a:lnTo>
                    <a:pt x="4074540" y="1414018"/>
                  </a:lnTo>
                  <a:lnTo>
                    <a:pt x="4073314" y="1394841"/>
                  </a:lnTo>
                  <a:close/>
                </a:path>
                <a:path w="4121150" h="2315845">
                  <a:moveTo>
                    <a:pt x="4069276" y="1357122"/>
                  </a:moveTo>
                  <a:lnTo>
                    <a:pt x="4030853" y="1357122"/>
                  </a:lnTo>
                  <a:lnTo>
                    <a:pt x="4030979" y="1358011"/>
                  </a:lnTo>
                  <a:lnTo>
                    <a:pt x="4033393" y="1375918"/>
                  </a:lnTo>
                  <a:lnTo>
                    <a:pt x="4035171" y="1395476"/>
                  </a:lnTo>
                  <a:lnTo>
                    <a:pt x="4035171" y="1394841"/>
                  </a:lnTo>
                  <a:lnTo>
                    <a:pt x="4073314" y="1394841"/>
                  </a:lnTo>
                  <a:lnTo>
                    <a:pt x="4073144" y="1392174"/>
                  </a:lnTo>
                  <a:lnTo>
                    <a:pt x="4071111" y="1371346"/>
                  </a:lnTo>
                  <a:lnTo>
                    <a:pt x="4069276" y="1357122"/>
                  </a:lnTo>
                  <a:close/>
                </a:path>
                <a:path w="4121150" h="2315845">
                  <a:moveTo>
                    <a:pt x="4033265" y="1375283"/>
                  </a:moveTo>
                  <a:lnTo>
                    <a:pt x="4033325" y="1375918"/>
                  </a:lnTo>
                  <a:lnTo>
                    <a:pt x="4033265" y="1375283"/>
                  </a:lnTo>
                  <a:close/>
                </a:path>
                <a:path w="4121150" h="2315845">
                  <a:moveTo>
                    <a:pt x="4030951" y="1357852"/>
                  </a:moveTo>
                  <a:lnTo>
                    <a:pt x="4030973" y="1358011"/>
                  </a:lnTo>
                  <a:lnTo>
                    <a:pt x="4030951" y="1357852"/>
                  </a:lnTo>
                  <a:close/>
                </a:path>
                <a:path w="4121150" h="2315845">
                  <a:moveTo>
                    <a:pt x="4066486" y="1340231"/>
                  </a:moveTo>
                  <a:lnTo>
                    <a:pt x="4027804" y="1340231"/>
                  </a:lnTo>
                  <a:lnTo>
                    <a:pt x="4028058" y="1341501"/>
                  </a:lnTo>
                  <a:lnTo>
                    <a:pt x="4030951" y="1357852"/>
                  </a:lnTo>
                  <a:lnTo>
                    <a:pt x="4030853" y="1357122"/>
                  </a:lnTo>
                  <a:lnTo>
                    <a:pt x="4069276" y="1357122"/>
                  </a:lnTo>
                  <a:lnTo>
                    <a:pt x="4068572" y="1351661"/>
                  </a:lnTo>
                  <a:lnTo>
                    <a:pt x="4066486" y="1340231"/>
                  </a:lnTo>
                  <a:close/>
                </a:path>
                <a:path w="4121150" h="2315845">
                  <a:moveTo>
                    <a:pt x="4027963" y="1341120"/>
                  </a:moveTo>
                  <a:lnTo>
                    <a:pt x="4028031" y="1341501"/>
                  </a:lnTo>
                  <a:lnTo>
                    <a:pt x="4027963" y="1341120"/>
                  </a:lnTo>
                  <a:close/>
                </a:path>
                <a:path w="4121150" h="2315845">
                  <a:moveTo>
                    <a:pt x="4027804" y="1340231"/>
                  </a:moveTo>
                  <a:lnTo>
                    <a:pt x="4027963" y="1341120"/>
                  </a:lnTo>
                  <a:lnTo>
                    <a:pt x="4028058" y="1341501"/>
                  </a:lnTo>
                  <a:lnTo>
                    <a:pt x="4027804" y="1340231"/>
                  </a:lnTo>
                  <a:close/>
                </a:path>
                <a:path w="4121150" h="2315845">
                  <a:moveTo>
                    <a:pt x="4063082" y="1324737"/>
                  </a:moveTo>
                  <a:lnTo>
                    <a:pt x="4023868" y="1324737"/>
                  </a:lnTo>
                  <a:lnTo>
                    <a:pt x="4024249" y="1326134"/>
                  </a:lnTo>
                  <a:lnTo>
                    <a:pt x="4027963" y="1341120"/>
                  </a:lnTo>
                  <a:lnTo>
                    <a:pt x="4027804" y="1340231"/>
                  </a:lnTo>
                  <a:lnTo>
                    <a:pt x="4066486" y="1340231"/>
                  </a:lnTo>
                  <a:lnTo>
                    <a:pt x="4065143" y="1332864"/>
                  </a:lnTo>
                  <a:lnTo>
                    <a:pt x="4063082" y="1324737"/>
                  </a:lnTo>
                  <a:close/>
                </a:path>
                <a:path w="4121150" h="2315845">
                  <a:moveTo>
                    <a:pt x="4024115" y="1325726"/>
                  </a:moveTo>
                  <a:lnTo>
                    <a:pt x="4024217" y="1326134"/>
                  </a:lnTo>
                  <a:lnTo>
                    <a:pt x="4024115" y="1325726"/>
                  </a:lnTo>
                  <a:close/>
                </a:path>
                <a:path w="4121150" h="2315845">
                  <a:moveTo>
                    <a:pt x="4023868" y="1324737"/>
                  </a:moveTo>
                  <a:lnTo>
                    <a:pt x="4024115" y="1325726"/>
                  </a:lnTo>
                  <a:lnTo>
                    <a:pt x="4024249" y="1326134"/>
                  </a:lnTo>
                  <a:lnTo>
                    <a:pt x="4023868" y="1324737"/>
                  </a:lnTo>
                  <a:close/>
                </a:path>
                <a:path w="4121150" h="2315845">
                  <a:moveTo>
                    <a:pt x="4059058" y="1310259"/>
                  </a:moveTo>
                  <a:lnTo>
                    <a:pt x="4019041" y="1310259"/>
                  </a:lnTo>
                  <a:lnTo>
                    <a:pt x="4019550" y="1311783"/>
                  </a:lnTo>
                  <a:lnTo>
                    <a:pt x="4024115" y="1325726"/>
                  </a:lnTo>
                  <a:lnTo>
                    <a:pt x="4023868" y="1324737"/>
                  </a:lnTo>
                  <a:lnTo>
                    <a:pt x="4063082" y="1324737"/>
                  </a:lnTo>
                  <a:lnTo>
                    <a:pt x="4060571" y="1314831"/>
                  </a:lnTo>
                  <a:lnTo>
                    <a:pt x="4059058" y="1310259"/>
                  </a:lnTo>
                  <a:close/>
                </a:path>
                <a:path w="4121150" h="2315845">
                  <a:moveTo>
                    <a:pt x="4019512" y="1311694"/>
                  </a:moveTo>
                  <a:close/>
                </a:path>
                <a:path w="4121150" h="2315845">
                  <a:moveTo>
                    <a:pt x="4054482" y="1296670"/>
                  </a:moveTo>
                  <a:lnTo>
                    <a:pt x="4013200" y="1296670"/>
                  </a:lnTo>
                  <a:lnTo>
                    <a:pt x="4013961" y="1298321"/>
                  </a:lnTo>
                  <a:lnTo>
                    <a:pt x="4019512" y="1311694"/>
                  </a:lnTo>
                  <a:lnTo>
                    <a:pt x="4019041" y="1310259"/>
                  </a:lnTo>
                  <a:lnTo>
                    <a:pt x="4059058" y="1310259"/>
                  </a:lnTo>
                  <a:lnTo>
                    <a:pt x="4054855" y="1297559"/>
                  </a:lnTo>
                  <a:lnTo>
                    <a:pt x="4054482" y="1296670"/>
                  </a:lnTo>
                  <a:close/>
                </a:path>
                <a:path w="4121150" h="2315845">
                  <a:moveTo>
                    <a:pt x="4013661" y="1297768"/>
                  </a:moveTo>
                  <a:lnTo>
                    <a:pt x="4013893" y="1298321"/>
                  </a:lnTo>
                  <a:lnTo>
                    <a:pt x="4013661" y="1297768"/>
                  </a:lnTo>
                  <a:close/>
                </a:path>
                <a:path w="4121150" h="2315845">
                  <a:moveTo>
                    <a:pt x="4013200" y="1296670"/>
                  </a:moveTo>
                  <a:lnTo>
                    <a:pt x="4013661" y="1297768"/>
                  </a:lnTo>
                  <a:lnTo>
                    <a:pt x="4013961" y="1298321"/>
                  </a:lnTo>
                  <a:lnTo>
                    <a:pt x="4013200" y="1296670"/>
                  </a:lnTo>
                  <a:close/>
                </a:path>
                <a:path w="4121150" h="2315845">
                  <a:moveTo>
                    <a:pt x="4049097" y="1283843"/>
                  </a:moveTo>
                  <a:lnTo>
                    <a:pt x="4006087" y="1283843"/>
                  </a:lnTo>
                  <a:lnTo>
                    <a:pt x="4006977" y="1285367"/>
                  </a:lnTo>
                  <a:lnTo>
                    <a:pt x="4013661" y="1297768"/>
                  </a:lnTo>
                  <a:lnTo>
                    <a:pt x="4013200" y="1296670"/>
                  </a:lnTo>
                  <a:lnTo>
                    <a:pt x="4054482" y="1296670"/>
                  </a:lnTo>
                  <a:lnTo>
                    <a:pt x="4049097" y="1283843"/>
                  </a:lnTo>
                  <a:close/>
                </a:path>
                <a:path w="4121150" h="2315845">
                  <a:moveTo>
                    <a:pt x="4006650" y="1284877"/>
                  </a:moveTo>
                  <a:lnTo>
                    <a:pt x="4006916" y="1285367"/>
                  </a:lnTo>
                  <a:lnTo>
                    <a:pt x="4006650" y="1284877"/>
                  </a:lnTo>
                  <a:close/>
                </a:path>
                <a:path w="4121150" h="2315845">
                  <a:moveTo>
                    <a:pt x="4006087" y="1283843"/>
                  </a:moveTo>
                  <a:lnTo>
                    <a:pt x="4006650" y="1284877"/>
                  </a:lnTo>
                  <a:lnTo>
                    <a:pt x="4006977" y="1285367"/>
                  </a:lnTo>
                  <a:lnTo>
                    <a:pt x="4006087" y="1283843"/>
                  </a:lnTo>
                  <a:close/>
                </a:path>
                <a:path w="4121150" h="2315845">
                  <a:moveTo>
                    <a:pt x="4037329" y="1262252"/>
                  </a:moveTo>
                  <a:lnTo>
                    <a:pt x="4005706" y="1283462"/>
                  </a:lnTo>
                  <a:lnTo>
                    <a:pt x="4006650" y="1284877"/>
                  </a:lnTo>
                  <a:lnTo>
                    <a:pt x="4006087" y="1283843"/>
                  </a:lnTo>
                  <a:lnTo>
                    <a:pt x="4049097" y="1283843"/>
                  </a:lnTo>
                  <a:lnTo>
                    <a:pt x="4047871" y="1280922"/>
                  </a:lnTo>
                  <a:lnTo>
                    <a:pt x="4039107" y="1264920"/>
                  </a:lnTo>
                  <a:lnTo>
                    <a:pt x="4037329" y="1262252"/>
                  </a:lnTo>
                  <a:close/>
                </a:path>
                <a:path w="4121150" h="2315845">
                  <a:moveTo>
                    <a:pt x="4083967" y="1651635"/>
                  </a:moveTo>
                  <a:lnTo>
                    <a:pt x="4045838" y="1651635"/>
                  </a:lnTo>
                  <a:lnTo>
                    <a:pt x="4046728" y="1686560"/>
                  </a:lnTo>
                  <a:lnTo>
                    <a:pt x="4084828" y="1685544"/>
                  </a:lnTo>
                  <a:lnTo>
                    <a:pt x="4083967" y="1651635"/>
                  </a:lnTo>
                  <a:close/>
                </a:path>
                <a:path w="4121150" h="2315845">
                  <a:moveTo>
                    <a:pt x="4082599" y="1615059"/>
                  </a:moveTo>
                  <a:lnTo>
                    <a:pt x="4044569" y="1615059"/>
                  </a:lnTo>
                  <a:lnTo>
                    <a:pt x="4045838" y="1651762"/>
                  </a:lnTo>
                  <a:lnTo>
                    <a:pt x="4083967" y="1651635"/>
                  </a:lnTo>
                  <a:lnTo>
                    <a:pt x="4083938" y="1650492"/>
                  </a:lnTo>
                  <a:lnTo>
                    <a:pt x="4082599" y="1615059"/>
                  </a:lnTo>
                  <a:close/>
                </a:path>
                <a:path w="4121150" h="2315845">
                  <a:moveTo>
                    <a:pt x="4078731" y="1533144"/>
                  </a:moveTo>
                  <a:lnTo>
                    <a:pt x="4040631" y="1534541"/>
                  </a:lnTo>
                  <a:lnTo>
                    <a:pt x="4041139" y="1548257"/>
                  </a:lnTo>
                  <a:lnTo>
                    <a:pt x="4042790" y="1580769"/>
                  </a:lnTo>
                  <a:lnTo>
                    <a:pt x="4043679" y="1597660"/>
                  </a:lnTo>
                  <a:lnTo>
                    <a:pt x="4044569" y="1615313"/>
                  </a:lnTo>
                  <a:lnTo>
                    <a:pt x="4044569" y="1615059"/>
                  </a:lnTo>
                  <a:lnTo>
                    <a:pt x="4082599" y="1615059"/>
                  </a:lnTo>
                  <a:lnTo>
                    <a:pt x="4081779" y="1595755"/>
                  </a:lnTo>
                  <a:lnTo>
                    <a:pt x="4079230" y="1546479"/>
                  </a:lnTo>
                  <a:lnTo>
                    <a:pt x="4078731" y="1533144"/>
                  </a:lnTo>
                  <a:close/>
                </a:path>
                <a:path w="4121150" h="2315845">
                  <a:moveTo>
                    <a:pt x="4079239" y="1546479"/>
                  </a:moveTo>
                  <a:lnTo>
                    <a:pt x="4079239" y="1546733"/>
                  </a:lnTo>
                  <a:lnTo>
                    <a:pt x="4079239" y="1546479"/>
                  </a:lnTo>
                  <a:close/>
                </a:path>
                <a:path w="4121150" h="2315845">
                  <a:moveTo>
                    <a:pt x="4086605" y="1862963"/>
                  </a:moveTo>
                  <a:lnTo>
                    <a:pt x="4048505" y="1862963"/>
                  </a:lnTo>
                  <a:lnTo>
                    <a:pt x="4048377" y="1910080"/>
                  </a:lnTo>
                  <a:lnTo>
                    <a:pt x="4048125" y="1952625"/>
                  </a:lnTo>
                  <a:lnTo>
                    <a:pt x="4086225" y="1952879"/>
                  </a:lnTo>
                  <a:lnTo>
                    <a:pt x="4086479" y="1910080"/>
                  </a:lnTo>
                  <a:lnTo>
                    <a:pt x="4086605" y="1862963"/>
                  </a:lnTo>
                  <a:close/>
                </a:path>
                <a:path w="4121150" h="2315845">
                  <a:moveTo>
                    <a:pt x="4048379" y="1909826"/>
                  </a:moveTo>
                  <a:close/>
                </a:path>
                <a:path w="4121150" h="2315845">
                  <a:moveTo>
                    <a:pt x="4086479" y="1800352"/>
                  </a:moveTo>
                  <a:lnTo>
                    <a:pt x="4048379" y="1800479"/>
                  </a:lnTo>
                  <a:lnTo>
                    <a:pt x="4048505" y="1863027"/>
                  </a:lnTo>
                  <a:lnTo>
                    <a:pt x="4086605" y="1862963"/>
                  </a:lnTo>
                  <a:lnTo>
                    <a:pt x="4086479" y="1800352"/>
                  </a:lnTo>
                  <a:close/>
                </a:path>
                <a:path w="4121150" h="2315845">
                  <a:moveTo>
                    <a:pt x="4006723" y="2200529"/>
                  </a:moveTo>
                  <a:lnTo>
                    <a:pt x="4061840" y="2315845"/>
                  </a:lnTo>
                  <a:lnTo>
                    <a:pt x="4111892" y="2219833"/>
                  </a:lnTo>
                  <a:lnTo>
                    <a:pt x="4082541" y="2219833"/>
                  </a:lnTo>
                  <a:lnTo>
                    <a:pt x="4044441" y="2219198"/>
                  </a:lnTo>
                  <a:lnTo>
                    <a:pt x="4044749" y="2201205"/>
                  </a:lnTo>
                  <a:lnTo>
                    <a:pt x="4006723" y="2200529"/>
                  </a:lnTo>
                  <a:close/>
                </a:path>
                <a:path w="4121150" h="2315845">
                  <a:moveTo>
                    <a:pt x="4044749" y="2201205"/>
                  </a:moveTo>
                  <a:lnTo>
                    <a:pt x="4044441" y="2219198"/>
                  </a:lnTo>
                  <a:lnTo>
                    <a:pt x="4082541" y="2219833"/>
                  </a:lnTo>
                  <a:lnTo>
                    <a:pt x="4082848" y="2201883"/>
                  </a:lnTo>
                  <a:lnTo>
                    <a:pt x="4044749" y="2201205"/>
                  </a:lnTo>
                  <a:close/>
                </a:path>
                <a:path w="4121150" h="2315845">
                  <a:moveTo>
                    <a:pt x="4082848" y="2201883"/>
                  </a:moveTo>
                  <a:lnTo>
                    <a:pt x="4082541" y="2219833"/>
                  </a:lnTo>
                  <a:lnTo>
                    <a:pt x="4111892" y="2219833"/>
                  </a:lnTo>
                  <a:lnTo>
                    <a:pt x="4120896" y="2202561"/>
                  </a:lnTo>
                  <a:lnTo>
                    <a:pt x="4082848" y="2201883"/>
                  </a:lnTo>
                  <a:close/>
                </a:path>
                <a:path w="4121150" h="2315845">
                  <a:moveTo>
                    <a:pt x="4046854" y="2066798"/>
                  </a:moveTo>
                  <a:lnTo>
                    <a:pt x="4046336" y="2108454"/>
                  </a:lnTo>
                  <a:lnTo>
                    <a:pt x="4044749" y="2201205"/>
                  </a:lnTo>
                  <a:lnTo>
                    <a:pt x="4082848" y="2201883"/>
                  </a:lnTo>
                  <a:lnTo>
                    <a:pt x="4084454" y="2107819"/>
                  </a:lnTo>
                  <a:lnTo>
                    <a:pt x="4084954" y="2067306"/>
                  </a:lnTo>
                  <a:lnTo>
                    <a:pt x="4046854" y="2066798"/>
                  </a:lnTo>
                  <a:close/>
                </a:path>
                <a:path w="4121150" h="2315845">
                  <a:moveTo>
                    <a:pt x="4046347" y="2107819"/>
                  </a:moveTo>
                  <a:close/>
                </a:path>
              </a:pathLst>
            </a:custGeom>
            <a:solidFill>
              <a:srgbClr val="6CAD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51459" y="236220"/>
              <a:ext cx="894715" cy="840105"/>
            </a:xfrm>
            <a:custGeom>
              <a:avLst/>
              <a:gdLst/>
              <a:ahLst/>
              <a:cxnLst/>
              <a:rect l="l" t="t" r="r" b="b"/>
              <a:pathLst>
                <a:path w="894715" h="840105">
                  <a:moveTo>
                    <a:pt x="447294" y="0"/>
                  </a:moveTo>
                  <a:lnTo>
                    <a:pt x="398557" y="2463"/>
                  </a:lnTo>
                  <a:lnTo>
                    <a:pt x="351340" y="9683"/>
                  </a:lnTo>
                  <a:lnTo>
                    <a:pt x="305916" y="21403"/>
                  </a:lnTo>
                  <a:lnTo>
                    <a:pt x="262558" y="37367"/>
                  </a:lnTo>
                  <a:lnTo>
                    <a:pt x="221538" y="57319"/>
                  </a:lnTo>
                  <a:lnTo>
                    <a:pt x="183130" y="81003"/>
                  </a:lnTo>
                  <a:lnTo>
                    <a:pt x="147606" y="108164"/>
                  </a:lnTo>
                  <a:lnTo>
                    <a:pt x="115240" y="138544"/>
                  </a:lnTo>
                  <a:lnTo>
                    <a:pt x="86303" y="171888"/>
                  </a:lnTo>
                  <a:lnTo>
                    <a:pt x="61070" y="207941"/>
                  </a:lnTo>
                  <a:lnTo>
                    <a:pt x="39812" y="246445"/>
                  </a:lnTo>
                  <a:lnTo>
                    <a:pt x="22803" y="287145"/>
                  </a:lnTo>
                  <a:lnTo>
                    <a:pt x="10317" y="329786"/>
                  </a:lnTo>
                  <a:lnTo>
                    <a:pt x="2624" y="374110"/>
                  </a:lnTo>
                  <a:lnTo>
                    <a:pt x="0" y="419862"/>
                  </a:lnTo>
                  <a:lnTo>
                    <a:pt x="2624" y="465613"/>
                  </a:lnTo>
                  <a:lnTo>
                    <a:pt x="10317" y="509937"/>
                  </a:lnTo>
                  <a:lnTo>
                    <a:pt x="22803" y="552578"/>
                  </a:lnTo>
                  <a:lnTo>
                    <a:pt x="39812" y="593278"/>
                  </a:lnTo>
                  <a:lnTo>
                    <a:pt x="61070" y="631782"/>
                  </a:lnTo>
                  <a:lnTo>
                    <a:pt x="86303" y="667835"/>
                  </a:lnTo>
                  <a:lnTo>
                    <a:pt x="115240" y="701179"/>
                  </a:lnTo>
                  <a:lnTo>
                    <a:pt x="147606" y="731559"/>
                  </a:lnTo>
                  <a:lnTo>
                    <a:pt x="183130" y="758720"/>
                  </a:lnTo>
                  <a:lnTo>
                    <a:pt x="221538" y="782404"/>
                  </a:lnTo>
                  <a:lnTo>
                    <a:pt x="262558" y="802356"/>
                  </a:lnTo>
                  <a:lnTo>
                    <a:pt x="305916" y="818320"/>
                  </a:lnTo>
                  <a:lnTo>
                    <a:pt x="351340" y="830040"/>
                  </a:lnTo>
                  <a:lnTo>
                    <a:pt x="398557" y="837260"/>
                  </a:lnTo>
                  <a:lnTo>
                    <a:pt x="447294" y="839724"/>
                  </a:lnTo>
                  <a:lnTo>
                    <a:pt x="496030" y="837260"/>
                  </a:lnTo>
                  <a:lnTo>
                    <a:pt x="543247" y="830040"/>
                  </a:lnTo>
                  <a:lnTo>
                    <a:pt x="588671" y="818320"/>
                  </a:lnTo>
                  <a:lnTo>
                    <a:pt x="632029" y="802356"/>
                  </a:lnTo>
                  <a:lnTo>
                    <a:pt x="673049" y="782404"/>
                  </a:lnTo>
                  <a:lnTo>
                    <a:pt x="711457" y="758720"/>
                  </a:lnTo>
                  <a:lnTo>
                    <a:pt x="746981" y="731559"/>
                  </a:lnTo>
                  <a:lnTo>
                    <a:pt x="779347" y="701179"/>
                  </a:lnTo>
                  <a:lnTo>
                    <a:pt x="808284" y="667835"/>
                  </a:lnTo>
                  <a:lnTo>
                    <a:pt x="833517" y="631782"/>
                  </a:lnTo>
                  <a:lnTo>
                    <a:pt x="854775" y="593278"/>
                  </a:lnTo>
                  <a:lnTo>
                    <a:pt x="871784" y="552578"/>
                  </a:lnTo>
                  <a:lnTo>
                    <a:pt x="884270" y="509937"/>
                  </a:lnTo>
                  <a:lnTo>
                    <a:pt x="891963" y="465613"/>
                  </a:lnTo>
                  <a:lnTo>
                    <a:pt x="894588" y="419862"/>
                  </a:lnTo>
                  <a:lnTo>
                    <a:pt x="891963" y="374110"/>
                  </a:lnTo>
                  <a:lnTo>
                    <a:pt x="884270" y="329786"/>
                  </a:lnTo>
                  <a:lnTo>
                    <a:pt x="871784" y="287145"/>
                  </a:lnTo>
                  <a:lnTo>
                    <a:pt x="854775" y="246445"/>
                  </a:lnTo>
                  <a:lnTo>
                    <a:pt x="833517" y="207941"/>
                  </a:lnTo>
                  <a:lnTo>
                    <a:pt x="808284" y="171888"/>
                  </a:lnTo>
                  <a:lnTo>
                    <a:pt x="779347" y="138544"/>
                  </a:lnTo>
                  <a:lnTo>
                    <a:pt x="746981" y="108164"/>
                  </a:lnTo>
                  <a:lnTo>
                    <a:pt x="711457" y="81003"/>
                  </a:lnTo>
                  <a:lnTo>
                    <a:pt x="673049" y="57319"/>
                  </a:lnTo>
                  <a:lnTo>
                    <a:pt x="632029" y="37367"/>
                  </a:lnTo>
                  <a:lnTo>
                    <a:pt x="588671" y="21403"/>
                  </a:lnTo>
                  <a:lnTo>
                    <a:pt x="543247" y="9683"/>
                  </a:lnTo>
                  <a:lnTo>
                    <a:pt x="496030" y="2463"/>
                  </a:lnTo>
                  <a:lnTo>
                    <a:pt x="447294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561543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560831" y="355091"/>
            <a:ext cx="319405" cy="334010"/>
          </a:xfrm>
          <a:custGeom>
            <a:avLst/>
            <a:gdLst/>
            <a:ahLst/>
            <a:cxnLst/>
            <a:rect l="l" t="t" r="r" b="b"/>
            <a:pathLst>
              <a:path w="319405" h="334009">
                <a:moveTo>
                  <a:pt x="120256" y="0"/>
                </a:moveTo>
                <a:lnTo>
                  <a:pt x="106320" y="2942"/>
                </a:lnTo>
                <a:lnTo>
                  <a:pt x="95202" y="10874"/>
                </a:lnTo>
                <a:lnTo>
                  <a:pt x="87841" y="22449"/>
                </a:lnTo>
                <a:lnTo>
                  <a:pt x="85178" y="36321"/>
                </a:lnTo>
                <a:lnTo>
                  <a:pt x="7518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518" y="333755"/>
                </a:lnTo>
                <a:lnTo>
                  <a:pt x="232994" y="333755"/>
                </a:lnTo>
                <a:lnTo>
                  <a:pt x="240512" y="326516"/>
                </a:lnTo>
                <a:lnTo>
                  <a:pt x="240512" y="319277"/>
                </a:lnTo>
                <a:lnTo>
                  <a:pt x="12522" y="319277"/>
                </a:lnTo>
                <a:lnTo>
                  <a:pt x="12522" y="50799"/>
                </a:lnTo>
                <a:lnTo>
                  <a:pt x="103657" y="50799"/>
                </a:lnTo>
                <a:lnTo>
                  <a:pt x="99475" y="44805"/>
                </a:lnTo>
                <a:lnTo>
                  <a:pt x="97713" y="36321"/>
                </a:lnTo>
                <a:lnTo>
                  <a:pt x="99475" y="26747"/>
                </a:lnTo>
                <a:lnTo>
                  <a:pt x="104289" y="19923"/>
                </a:lnTo>
                <a:lnTo>
                  <a:pt x="111451" y="15837"/>
                </a:lnTo>
                <a:lnTo>
                  <a:pt x="120256" y="14477"/>
                </a:lnTo>
                <a:lnTo>
                  <a:pt x="149120" y="14477"/>
                </a:lnTo>
                <a:lnTo>
                  <a:pt x="146561" y="10874"/>
                </a:lnTo>
                <a:lnTo>
                  <a:pt x="134582" y="2942"/>
                </a:lnTo>
                <a:lnTo>
                  <a:pt x="120256" y="0"/>
                </a:lnTo>
                <a:close/>
              </a:path>
              <a:path w="319405" h="334009">
                <a:moveTo>
                  <a:pt x="270573" y="135381"/>
                </a:moveTo>
                <a:lnTo>
                  <a:pt x="162852" y="135381"/>
                </a:lnTo>
                <a:lnTo>
                  <a:pt x="157835" y="140334"/>
                </a:lnTo>
                <a:lnTo>
                  <a:pt x="152831" y="147573"/>
                </a:lnTo>
                <a:lnTo>
                  <a:pt x="150317" y="154812"/>
                </a:lnTo>
                <a:lnTo>
                  <a:pt x="150317" y="159638"/>
                </a:lnTo>
                <a:lnTo>
                  <a:pt x="35077" y="159638"/>
                </a:lnTo>
                <a:lnTo>
                  <a:pt x="32575" y="164464"/>
                </a:lnTo>
                <a:lnTo>
                  <a:pt x="32575" y="171703"/>
                </a:lnTo>
                <a:lnTo>
                  <a:pt x="35077" y="174116"/>
                </a:lnTo>
                <a:lnTo>
                  <a:pt x="147815" y="174116"/>
                </a:lnTo>
                <a:lnTo>
                  <a:pt x="146759" y="179962"/>
                </a:lnTo>
                <a:lnTo>
                  <a:pt x="146877" y="186499"/>
                </a:lnTo>
                <a:lnTo>
                  <a:pt x="147455" y="193420"/>
                </a:lnTo>
                <a:lnTo>
                  <a:pt x="147815" y="200786"/>
                </a:lnTo>
                <a:lnTo>
                  <a:pt x="35077" y="200786"/>
                </a:lnTo>
                <a:lnTo>
                  <a:pt x="32575" y="203199"/>
                </a:lnTo>
                <a:lnTo>
                  <a:pt x="32575" y="210438"/>
                </a:lnTo>
                <a:lnTo>
                  <a:pt x="35077" y="212851"/>
                </a:lnTo>
                <a:lnTo>
                  <a:pt x="152831" y="212851"/>
                </a:lnTo>
                <a:lnTo>
                  <a:pt x="155333" y="215264"/>
                </a:lnTo>
                <a:lnTo>
                  <a:pt x="155333" y="217677"/>
                </a:lnTo>
                <a:lnTo>
                  <a:pt x="159088" y="224464"/>
                </a:lnTo>
                <a:lnTo>
                  <a:pt x="162847" y="230346"/>
                </a:lnTo>
                <a:lnTo>
                  <a:pt x="166608" y="235323"/>
                </a:lnTo>
                <a:lnTo>
                  <a:pt x="170370" y="239394"/>
                </a:lnTo>
                <a:lnTo>
                  <a:pt x="35077" y="239394"/>
                </a:lnTo>
                <a:lnTo>
                  <a:pt x="32575" y="241807"/>
                </a:lnTo>
                <a:lnTo>
                  <a:pt x="32575" y="249046"/>
                </a:lnTo>
                <a:lnTo>
                  <a:pt x="35077" y="253999"/>
                </a:lnTo>
                <a:lnTo>
                  <a:pt x="187896" y="253999"/>
                </a:lnTo>
                <a:lnTo>
                  <a:pt x="197295" y="257544"/>
                </a:lnTo>
                <a:lnTo>
                  <a:pt x="206692" y="260635"/>
                </a:lnTo>
                <a:lnTo>
                  <a:pt x="216089" y="262822"/>
                </a:lnTo>
                <a:lnTo>
                  <a:pt x="225488" y="263651"/>
                </a:lnTo>
                <a:lnTo>
                  <a:pt x="225488" y="319277"/>
                </a:lnTo>
                <a:lnTo>
                  <a:pt x="240512" y="319277"/>
                </a:lnTo>
                <a:lnTo>
                  <a:pt x="240512" y="263651"/>
                </a:lnTo>
                <a:lnTo>
                  <a:pt x="248027" y="263199"/>
                </a:lnTo>
                <a:lnTo>
                  <a:pt x="297626" y="235583"/>
                </a:lnTo>
                <a:lnTo>
                  <a:pt x="305435" y="222503"/>
                </a:lnTo>
                <a:lnTo>
                  <a:pt x="227990" y="222503"/>
                </a:lnTo>
                <a:lnTo>
                  <a:pt x="200431" y="195960"/>
                </a:lnTo>
                <a:lnTo>
                  <a:pt x="195414" y="193420"/>
                </a:lnTo>
                <a:lnTo>
                  <a:pt x="195414" y="191007"/>
                </a:lnTo>
                <a:lnTo>
                  <a:pt x="197929" y="186181"/>
                </a:lnTo>
                <a:lnTo>
                  <a:pt x="200431" y="183768"/>
                </a:lnTo>
                <a:lnTo>
                  <a:pt x="241831" y="183768"/>
                </a:lnTo>
                <a:lnTo>
                  <a:pt x="265569" y="140334"/>
                </a:lnTo>
                <a:lnTo>
                  <a:pt x="265569" y="137794"/>
                </a:lnTo>
                <a:lnTo>
                  <a:pt x="270573" y="135381"/>
                </a:lnTo>
                <a:close/>
              </a:path>
              <a:path w="319405" h="334009">
                <a:moveTo>
                  <a:pt x="205435" y="280542"/>
                </a:moveTo>
                <a:lnTo>
                  <a:pt x="35077" y="280542"/>
                </a:lnTo>
                <a:lnTo>
                  <a:pt x="32575" y="282955"/>
                </a:lnTo>
                <a:lnTo>
                  <a:pt x="32575" y="290194"/>
                </a:lnTo>
                <a:lnTo>
                  <a:pt x="35077" y="292607"/>
                </a:lnTo>
                <a:lnTo>
                  <a:pt x="205435" y="292607"/>
                </a:lnTo>
                <a:lnTo>
                  <a:pt x="207949" y="290194"/>
                </a:lnTo>
                <a:lnTo>
                  <a:pt x="207949" y="282955"/>
                </a:lnTo>
                <a:lnTo>
                  <a:pt x="205435" y="280542"/>
                </a:lnTo>
                <a:close/>
              </a:path>
              <a:path w="319405" h="334009">
                <a:moveTo>
                  <a:pt x="240512" y="50799"/>
                </a:moveTo>
                <a:lnTo>
                  <a:pt x="225488" y="50799"/>
                </a:lnTo>
                <a:lnTo>
                  <a:pt x="225488" y="99186"/>
                </a:lnTo>
                <a:lnTo>
                  <a:pt x="217614" y="99639"/>
                </a:lnTo>
                <a:lnTo>
                  <a:pt x="177096" y="117284"/>
                </a:lnTo>
                <a:lnTo>
                  <a:pt x="172872" y="120903"/>
                </a:lnTo>
                <a:lnTo>
                  <a:pt x="35077" y="120903"/>
                </a:lnTo>
                <a:lnTo>
                  <a:pt x="32575" y="123316"/>
                </a:lnTo>
                <a:lnTo>
                  <a:pt x="32575" y="130555"/>
                </a:lnTo>
                <a:lnTo>
                  <a:pt x="35077" y="135381"/>
                </a:lnTo>
                <a:lnTo>
                  <a:pt x="270573" y="135381"/>
                </a:lnTo>
                <a:lnTo>
                  <a:pt x="273088" y="137794"/>
                </a:lnTo>
                <a:lnTo>
                  <a:pt x="278091" y="140334"/>
                </a:lnTo>
                <a:lnTo>
                  <a:pt x="278091" y="142747"/>
                </a:lnTo>
                <a:lnTo>
                  <a:pt x="275590" y="147573"/>
                </a:lnTo>
                <a:lnTo>
                  <a:pt x="240512" y="212851"/>
                </a:lnTo>
                <a:lnTo>
                  <a:pt x="235508" y="217677"/>
                </a:lnTo>
                <a:lnTo>
                  <a:pt x="235508" y="220090"/>
                </a:lnTo>
                <a:lnTo>
                  <a:pt x="232994" y="222503"/>
                </a:lnTo>
                <a:lnTo>
                  <a:pt x="305435" y="222503"/>
                </a:lnTo>
                <a:lnTo>
                  <a:pt x="314109" y="207978"/>
                </a:lnTo>
                <a:lnTo>
                  <a:pt x="318847" y="176778"/>
                </a:lnTo>
                <a:lnTo>
                  <a:pt x="310667" y="145160"/>
                </a:lnTo>
                <a:lnTo>
                  <a:pt x="297589" y="127065"/>
                </a:lnTo>
                <a:lnTo>
                  <a:pt x="281224" y="113077"/>
                </a:lnTo>
                <a:lnTo>
                  <a:pt x="262041" y="103637"/>
                </a:lnTo>
                <a:lnTo>
                  <a:pt x="240512" y="99186"/>
                </a:lnTo>
                <a:lnTo>
                  <a:pt x="240512" y="50799"/>
                </a:lnTo>
                <a:close/>
              </a:path>
              <a:path w="319405" h="334009">
                <a:moveTo>
                  <a:pt x="241831" y="183768"/>
                </a:moveTo>
                <a:lnTo>
                  <a:pt x="205435" y="183768"/>
                </a:lnTo>
                <a:lnTo>
                  <a:pt x="227990" y="205612"/>
                </a:lnTo>
                <a:lnTo>
                  <a:pt x="240512" y="186181"/>
                </a:lnTo>
                <a:lnTo>
                  <a:pt x="241831" y="183768"/>
                </a:lnTo>
                <a:close/>
              </a:path>
              <a:path w="319405" h="334009">
                <a:moveTo>
                  <a:pt x="103657" y="50799"/>
                </a:moveTo>
                <a:lnTo>
                  <a:pt x="57619" y="50799"/>
                </a:lnTo>
                <a:lnTo>
                  <a:pt x="52616" y="53212"/>
                </a:lnTo>
                <a:lnTo>
                  <a:pt x="52616" y="82168"/>
                </a:lnTo>
                <a:lnTo>
                  <a:pt x="190411" y="82168"/>
                </a:lnTo>
                <a:lnTo>
                  <a:pt x="190411" y="58038"/>
                </a:lnTo>
                <a:lnTo>
                  <a:pt x="120256" y="58038"/>
                </a:lnTo>
                <a:lnTo>
                  <a:pt x="111451" y="56342"/>
                </a:lnTo>
                <a:lnTo>
                  <a:pt x="104289" y="51704"/>
                </a:lnTo>
                <a:lnTo>
                  <a:pt x="103657" y="50799"/>
                </a:lnTo>
                <a:close/>
              </a:path>
              <a:path w="319405" h="334009">
                <a:moveTo>
                  <a:pt x="149120" y="14477"/>
                </a:moveTo>
                <a:lnTo>
                  <a:pt x="120256" y="14477"/>
                </a:lnTo>
                <a:lnTo>
                  <a:pt x="129454" y="15837"/>
                </a:lnTo>
                <a:lnTo>
                  <a:pt x="137480" y="19923"/>
                </a:lnTo>
                <a:lnTo>
                  <a:pt x="143159" y="26747"/>
                </a:lnTo>
                <a:lnTo>
                  <a:pt x="145313" y="36321"/>
                </a:lnTo>
                <a:lnTo>
                  <a:pt x="143159" y="44805"/>
                </a:lnTo>
                <a:lnTo>
                  <a:pt x="137480" y="51704"/>
                </a:lnTo>
                <a:lnTo>
                  <a:pt x="129454" y="56342"/>
                </a:lnTo>
                <a:lnTo>
                  <a:pt x="120256" y="58038"/>
                </a:lnTo>
                <a:lnTo>
                  <a:pt x="190411" y="58038"/>
                </a:lnTo>
                <a:lnTo>
                  <a:pt x="187896" y="53212"/>
                </a:lnTo>
                <a:lnTo>
                  <a:pt x="185394" y="50799"/>
                </a:lnTo>
                <a:lnTo>
                  <a:pt x="240512" y="50799"/>
                </a:lnTo>
                <a:lnTo>
                  <a:pt x="240512" y="43560"/>
                </a:lnTo>
                <a:lnTo>
                  <a:pt x="232994" y="36321"/>
                </a:lnTo>
                <a:lnTo>
                  <a:pt x="157835" y="36321"/>
                </a:lnTo>
                <a:lnTo>
                  <a:pt x="154782" y="22449"/>
                </a:lnTo>
                <a:lnTo>
                  <a:pt x="149120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1844" y="308305"/>
            <a:ext cx="101358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Distributed</a:t>
            </a:r>
            <a:r>
              <a:rPr dirty="0" spc="-135"/>
              <a:t> </a:t>
            </a:r>
            <a:r>
              <a:rPr dirty="0" spc="135"/>
              <a:t>risk</a:t>
            </a:r>
            <a:r>
              <a:rPr dirty="0" spc="-140"/>
              <a:t> </a:t>
            </a:r>
            <a:r>
              <a:rPr dirty="0"/>
              <a:t>scheduler:</a:t>
            </a:r>
            <a:r>
              <a:rPr dirty="0" spc="-114"/>
              <a:t> </a:t>
            </a:r>
            <a:r>
              <a:rPr dirty="0" spc="65"/>
              <a:t>Requirements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60604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70687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65404" y="355091"/>
            <a:ext cx="317500" cy="334010"/>
          </a:xfrm>
          <a:custGeom>
            <a:avLst/>
            <a:gdLst/>
            <a:ahLst/>
            <a:cxnLst/>
            <a:rect l="l" t="t" r="r" b="b"/>
            <a:pathLst>
              <a:path w="317500" h="334009">
                <a:moveTo>
                  <a:pt x="119697" y="0"/>
                </a:moveTo>
                <a:lnTo>
                  <a:pt x="105830" y="2942"/>
                </a:lnTo>
                <a:lnTo>
                  <a:pt x="94764" y="10874"/>
                </a:lnTo>
                <a:lnTo>
                  <a:pt x="87436" y="22449"/>
                </a:lnTo>
                <a:lnTo>
                  <a:pt x="84785" y="36321"/>
                </a:lnTo>
                <a:lnTo>
                  <a:pt x="7480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480" y="333755"/>
                </a:lnTo>
                <a:lnTo>
                  <a:pt x="231927" y="333755"/>
                </a:lnTo>
                <a:lnTo>
                  <a:pt x="239407" y="326516"/>
                </a:lnTo>
                <a:lnTo>
                  <a:pt x="239407" y="319277"/>
                </a:lnTo>
                <a:lnTo>
                  <a:pt x="12471" y="319277"/>
                </a:lnTo>
                <a:lnTo>
                  <a:pt x="12471" y="50799"/>
                </a:lnTo>
                <a:lnTo>
                  <a:pt x="103176" y="50799"/>
                </a:lnTo>
                <a:lnTo>
                  <a:pt x="99010" y="44805"/>
                </a:lnTo>
                <a:lnTo>
                  <a:pt x="97256" y="36321"/>
                </a:lnTo>
                <a:lnTo>
                  <a:pt x="99010" y="26747"/>
                </a:lnTo>
                <a:lnTo>
                  <a:pt x="103805" y="19923"/>
                </a:lnTo>
                <a:lnTo>
                  <a:pt x="110935" y="15837"/>
                </a:lnTo>
                <a:lnTo>
                  <a:pt x="119697" y="14477"/>
                </a:lnTo>
                <a:lnTo>
                  <a:pt x="148434" y="14477"/>
                </a:lnTo>
                <a:lnTo>
                  <a:pt x="145886" y="10874"/>
                </a:lnTo>
                <a:lnTo>
                  <a:pt x="133960" y="2942"/>
                </a:lnTo>
                <a:lnTo>
                  <a:pt x="119697" y="0"/>
                </a:lnTo>
                <a:close/>
              </a:path>
              <a:path w="317500" h="334009">
                <a:moveTo>
                  <a:pt x="269328" y="135381"/>
                </a:moveTo>
                <a:lnTo>
                  <a:pt x="162102" y="135381"/>
                </a:lnTo>
                <a:lnTo>
                  <a:pt x="157111" y="140334"/>
                </a:lnTo>
                <a:lnTo>
                  <a:pt x="152120" y="147573"/>
                </a:lnTo>
                <a:lnTo>
                  <a:pt x="149631" y="154812"/>
                </a:lnTo>
                <a:lnTo>
                  <a:pt x="149631" y="159638"/>
                </a:lnTo>
                <a:lnTo>
                  <a:pt x="34912" y="159638"/>
                </a:lnTo>
                <a:lnTo>
                  <a:pt x="32423" y="164464"/>
                </a:lnTo>
                <a:lnTo>
                  <a:pt x="32423" y="171703"/>
                </a:lnTo>
                <a:lnTo>
                  <a:pt x="34912" y="174116"/>
                </a:lnTo>
                <a:lnTo>
                  <a:pt x="147129" y="174116"/>
                </a:lnTo>
                <a:lnTo>
                  <a:pt x="146079" y="179962"/>
                </a:lnTo>
                <a:lnTo>
                  <a:pt x="146196" y="186499"/>
                </a:lnTo>
                <a:lnTo>
                  <a:pt x="146771" y="193420"/>
                </a:lnTo>
                <a:lnTo>
                  <a:pt x="147129" y="200786"/>
                </a:lnTo>
                <a:lnTo>
                  <a:pt x="34912" y="200786"/>
                </a:lnTo>
                <a:lnTo>
                  <a:pt x="32423" y="203199"/>
                </a:lnTo>
                <a:lnTo>
                  <a:pt x="32423" y="210438"/>
                </a:lnTo>
                <a:lnTo>
                  <a:pt x="34912" y="212851"/>
                </a:lnTo>
                <a:lnTo>
                  <a:pt x="152120" y="212851"/>
                </a:lnTo>
                <a:lnTo>
                  <a:pt x="154622" y="215264"/>
                </a:lnTo>
                <a:lnTo>
                  <a:pt x="154622" y="217677"/>
                </a:lnTo>
                <a:lnTo>
                  <a:pt x="158358" y="224464"/>
                </a:lnTo>
                <a:lnTo>
                  <a:pt x="162098" y="230346"/>
                </a:lnTo>
                <a:lnTo>
                  <a:pt x="165839" y="235323"/>
                </a:lnTo>
                <a:lnTo>
                  <a:pt x="169583" y="239394"/>
                </a:lnTo>
                <a:lnTo>
                  <a:pt x="34912" y="239394"/>
                </a:lnTo>
                <a:lnTo>
                  <a:pt x="32423" y="241807"/>
                </a:lnTo>
                <a:lnTo>
                  <a:pt x="32423" y="249046"/>
                </a:lnTo>
                <a:lnTo>
                  <a:pt x="34912" y="253999"/>
                </a:lnTo>
                <a:lnTo>
                  <a:pt x="187032" y="253999"/>
                </a:lnTo>
                <a:lnTo>
                  <a:pt x="196386" y="257544"/>
                </a:lnTo>
                <a:lnTo>
                  <a:pt x="205739" y="260635"/>
                </a:lnTo>
                <a:lnTo>
                  <a:pt x="215093" y="262822"/>
                </a:lnTo>
                <a:lnTo>
                  <a:pt x="224447" y="263651"/>
                </a:lnTo>
                <a:lnTo>
                  <a:pt x="224447" y="319277"/>
                </a:lnTo>
                <a:lnTo>
                  <a:pt x="239407" y="319277"/>
                </a:lnTo>
                <a:lnTo>
                  <a:pt x="239407" y="263651"/>
                </a:lnTo>
                <a:lnTo>
                  <a:pt x="246886" y="263199"/>
                </a:lnTo>
                <a:lnTo>
                  <a:pt x="296253" y="235583"/>
                </a:lnTo>
                <a:lnTo>
                  <a:pt x="304026" y="222503"/>
                </a:lnTo>
                <a:lnTo>
                  <a:pt x="226936" y="222503"/>
                </a:lnTo>
                <a:lnTo>
                  <a:pt x="199504" y="195960"/>
                </a:lnTo>
                <a:lnTo>
                  <a:pt x="194513" y="193420"/>
                </a:lnTo>
                <a:lnTo>
                  <a:pt x="194513" y="191007"/>
                </a:lnTo>
                <a:lnTo>
                  <a:pt x="197015" y="186181"/>
                </a:lnTo>
                <a:lnTo>
                  <a:pt x="199504" y="183768"/>
                </a:lnTo>
                <a:lnTo>
                  <a:pt x="240720" y="183768"/>
                </a:lnTo>
                <a:lnTo>
                  <a:pt x="264350" y="140334"/>
                </a:lnTo>
                <a:lnTo>
                  <a:pt x="264350" y="137794"/>
                </a:lnTo>
                <a:lnTo>
                  <a:pt x="269328" y="135381"/>
                </a:lnTo>
                <a:close/>
              </a:path>
              <a:path w="317500" h="334009">
                <a:moveTo>
                  <a:pt x="204495" y="280542"/>
                </a:moveTo>
                <a:lnTo>
                  <a:pt x="34912" y="280542"/>
                </a:lnTo>
                <a:lnTo>
                  <a:pt x="32423" y="282955"/>
                </a:lnTo>
                <a:lnTo>
                  <a:pt x="32423" y="290194"/>
                </a:lnTo>
                <a:lnTo>
                  <a:pt x="34912" y="292607"/>
                </a:lnTo>
                <a:lnTo>
                  <a:pt x="204495" y="292607"/>
                </a:lnTo>
                <a:lnTo>
                  <a:pt x="206984" y="290194"/>
                </a:lnTo>
                <a:lnTo>
                  <a:pt x="206984" y="282955"/>
                </a:lnTo>
                <a:lnTo>
                  <a:pt x="204495" y="280542"/>
                </a:lnTo>
                <a:close/>
              </a:path>
              <a:path w="317500" h="334009">
                <a:moveTo>
                  <a:pt x="239407" y="50799"/>
                </a:moveTo>
                <a:lnTo>
                  <a:pt x="224447" y="50799"/>
                </a:lnTo>
                <a:lnTo>
                  <a:pt x="224447" y="99186"/>
                </a:lnTo>
                <a:lnTo>
                  <a:pt x="216610" y="99639"/>
                </a:lnTo>
                <a:lnTo>
                  <a:pt x="176282" y="117284"/>
                </a:lnTo>
                <a:lnTo>
                  <a:pt x="172072" y="120903"/>
                </a:lnTo>
                <a:lnTo>
                  <a:pt x="34912" y="120903"/>
                </a:lnTo>
                <a:lnTo>
                  <a:pt x="32423" y="123316"/>
                </a:lnTo>
                <a:lnTo>
                  <a:pt x="32423" y="130555"/>
                </a:lnTo>
                <a:lnTo>
                  <a:pt x="34912" y="135381"/>
                </a:lnTo>
                <a:lnTo>
                  <a:pt x="269328" y="135381"/>
                </a:lnTo>
                <a:lnTo>
                  <a:pt x="271830" y="137794"/>
                </a:lnTo>
                <a:lnTo>
                  <a:pt x="276809" y="140334"/>
                </a:lnTo>
                <a:lnTo>
                  <a:pt x="276809" y="142747"/>
                </a:lnTo>
                <a:lnTo>
                  <a:pt x="274320" y="147573"/>
                </a:lnTo>
                <a:lnTo>
                  <a:pt x="239407" y="212851"/>
                </a:lnTo>
                <a:lnTo>
                  <a:pt x="234416" y="217677"/>
                </a:lnTo>
                <a:lnTo>
                  <a:pt x="234416" y="220090"/>
                </a:lnTo>
                <a:lnTo>
                  <a:pt x="231927" y="222503"/>
                </a:lnTo>
                <a:lnTo>
                  <a:pt x="304026" y="222503"/>
                </a:lnTo>
                <a:lnTo>
                  <a:pt x="312659" y="207978"/>
                </a:lnTo>
                <a:lnTo>
                  <a:pt x="317375" y="176778"/>
                </a:lnTo>
                <a:lnTo>
                  <a:pt x="309232" y="145160"/>
                </a:lnTo>
                <a:lnTo>
                  <a:pt x="296218" y="127065"/>
                </a:lnTo>
                <a:lnTo>
                  <a:pt x="279930" y="113077"/>
                </a:lnTo>
                <a:lnTo>
                  <a:pt x="260836" y="103637"/>
                </a:lnTo>
                <a:lnTo>
                  <a:pt x="239407" y="99186"/>
                </a:lnTo>
                <a:lnTo>
                  <a:pt x="239407" y="50799"/>
                </a:lnTo>
                <a:close/>
              </a:path>
              <a:path w="317500" h="334009">
                <a:moveTo>
                  <a:pt x="240720" y="183768"/>
                </a:moveTo>
                <a:lnTo>
                  <a:pt x="204495" y="183768"/>
                </a:lnTo>
                <a:lnTo>
                  <a:pt x="226936" y="205612"/>
                </a:lnTo>
                <a:lnTo>
                  <a:pt x="239407" y="186181"/>
                </a:lnTo>
                <a:lnTo>
                  <a:pt x="240720" y="183768"/>
                </a:lnTo>
                <a:close/>
              </a:path>
              <a:path w="317500" h="334009">
                <a:moveTo>
                  <a:pt x="103176" y="50799"/>
                </a:moveTo>
                <a:lnTo>
                  <a:pt x="57353" y="50799"/>
                </a:lnTo>
                <a:lnTo>
                  <a:pt x="52374" y="53212"/>
                </a:lnTo>
                <a:lnTo>
                  <a:pt x="52374" y="82168"/>
                </a:lnTo>
                <a:lnTo>
                  <a:pt x="189534" y="82168"/>
                </a:lnTo>
                <a:lnTo>
                  <a:pt x="189534" y="58038"/>
                </a:lnTo>
                <a:lnTo>
                  <a:pt x="119697" y="58038"/>
                </a:lnTo>
                <a:lnTo>
                  <a:pt x="110935" y="56342"/>
                </a:lnTo>
                <a:lnTo>
                  <a:pt x="103805" y="51704"/>
                </a:lnTo>
                <a:lnTo>
                  <a:pt x="103176" y="50799"/>
                </a:lnTo>
                <a:close/>
              </a:path>
              <a:path w="317500" h="334009">
                <a:moveTo>
                  <a:pt x="148434" y="14477"/>
                </a:moveTo>
                <a:lnTo>
                  <a:pt x="119697" y="14477"/>
                </a:lnTo>
                <a:lnTo>
                  <a:pt x="128856" y="15837"/>
                </a:lnTo>
                <a:lnTo>
                  <a:pt x="136845" y="19923"/>
                </a:lnTo>
                <a:lnTo>
                  <a:pt x="142496" y="26747"/>
                </a:lnTo>
                <a:lnTo>
                  <a:pt x="144640" y="36321"/>
                </a:lnTo>
                <a:lnTo>
                  <a:pt x="142496" y="44805"/>
                </a:lnTo>
                <a:lnTo>
                  <a:pt x="136845" y="51704"/>
                </a:lnTo>
                <a:lnTo>
                  <a:pt x="128856" y="56342"/>
                </a:lnTo>
                <a:lnTo>
                  <a:pt x="119697" y="58038"/>
                </a:lnTo>
                <a:lnTo>
                  <a:pt x="189534" y="58038"/>
                </a:lnTo>
                <a:lnTo>
                  <a:pt x="187032" y="53212"/>
                </a:lnTo>
                <a:lnTo>
                  <a:pt x="184543" y="50799"/>
                </a:lnTo>
                <a:lnTo>
                  <a:pt x="239407" y="50799"/>
                </a:lnTo>
                <a:lnTo>
                  <a:pt x="239407" y="43560"/>
                </a:lnTo>
                <a:lnTo>
                  <a:pt x="231927" y="36321"/>
                </a:lnTo>
                <a:lnTo>
                  <a:pt x="157111" y="36321"/>
                </a:lnTo>
                <a:lnTo>
                  <a:pt x="154071" y="22449"/>
                </a:lnTo>
                <a:lnTo>
                  <a:pt x="148434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676015" y="1715770"/>
            <a:ext cx="5439410" cy="4083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Extensible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jobs</a:t>
            </a:r>
            <a:endParaRPr sz="2000">
              <a:latin typeface="Trebuchet MS"/>
              <a:cs typeface="Trebuchet MS"/>
            </a:endParaRPr>
          </a:p>
          <a:p>
            <a:pPr marL="12700" marR="1754505">
              <a:lnSpc>
                <a:spcPct val="303600"/>
              </a:lnSpc>
              <a:spcBef>
                <a:spcPts val="2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Resilient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component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loss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Minimize resource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consumption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Minimizes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E2E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job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duration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105">
                <a:solidFill>
                  <a:srgbClr val="FFFFFF"/>
                </a:solidFill>
                <a:latin typeface="Trebuchet MS"/>
                <a:cs typeface="Trebuchet MS"/>
              </a:rPr>
              <a:t>SLA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jobs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via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dynamic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priorities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53055" y="3351276"/>
            <a:ext cx="768350" cy="767080"/>
            <a:chOff x="2353055" y="3351276"/>
            <a:chExt cx="768350" cy="767080"/>
          </a:xfrm>
        </p:grpSpPr>
        <p:sp>
          <p:nvSpPr>
            <p:cNvPr id="9" name="object 9" descr=""/>
            <p:cNvSpPr/>
            <p:nvPr/>
          </p:nvSpPr>
          <p:spPr>
            <a:xfrm>
              <a:off x="2648203" y="3577463"/>
              <a:ext cx="265430" cy="374015"/>
            </a:xfrm>
            <a:custGeom>
              <a:avLst/>
              <a:gdLst/>
              <a:ahLst/>
              <a:cxnLst/>
              <a:rect l="l" t="t" r="r" b="b"/>
              <a:pathLst>
                <a:path w="265430" h="374014">
                  <a:moveTo>
                    <a:pt x="34162" y="327660"/>
                  </a:moveTo>
                  <a:lnTo>
                    <a:pt x="0" y="340106"/>
                  </a:lnTo>
                  <a:lnTo>
                    <a:pt x="15366" y="373506"/>
                  </a:lnTo>
                </a:path>
                <a:path w="265430" h="374014">
                  <a:moveTo>
                    <a:pt x="224789" y="28066"/>
                  </a:moveTo>
                  <a:lnTo>
                    <a:pt x="260222" y="36322"/>
                  </a:lnTo>
                  <a:lnTo>
                    <a:pt x="265429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0547" y="3537077"/>
              <a:ext cx="133625" cy="36067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650870" y="3523461"/>
              <a:ext cx="294005" cy="414655"/>
            </a:xfrm>
            <a:custGeom>
              <a:avLst/>
              <a:gdLst/>
              <a:ahLst/>
              <a:cxnLst/>
              <a:rect l="l" t="t" r="r" b="b"/>
              <a:pathLst>
                <a:path w="294005" h="414654">
                  <a:moveTo>
                    <a:pt x="257302" y="88800"/>
                  </a:moveTo>
                  <a:lnTo>
                    <a:pt x="203181" y="35253"/>
                  </a:lnTo>
                  <a:lnTo>
                    <a:pt x="164226" y="14473"/>
                  </a:lnTo>
                  <a:lnTo>
                    <a:pt x="119229" y="1715"/>
                  </a:lnTo>
                  <a:lnTo>
                    <a:pt x="69603" y="0"/>
                  </a:lnTo>
                  <a:lnTo>
                    <a:pt x="16764" y="12346"/>
                  </a:lnTo>
                </a:path>
                <a:path w="294005" h="414654">
                  <a:moveTo>
                    <a:pt x="293751" y="219991"/>
                  </a:moveTo>
                  <a:lnTo>
                    <a:pt x="293953" y="202597"/>
                  </a:lnTo>
                  <a:lnTo>
                    <a:pt x="292608" y="184573"/>
                  </a:lnTo>
                  <a:lnTo>
                    <a:pt x="289643" y="166002"/>
                  </a:lnTo>
                  <a:lnTo>
                    <a:pt x="284988" y="146966"/>
                  </a:lnTo>
                </a:path>
                <a:path w="294005" h="414654">
                  <a:moveTo>
                    <a:pt x="278892" y="286539"/>
                  </a:moveTo>
                  <a:lnTo>
                    <a:pt x="283600" y="274779"/>
                  </a:lnTo>
                  <a:lnTo>
                    <a:pt x="287607" y="262567"/>
                  </a:lnTo>
                  <a:lnTo>
                    <a:pt x="290875" y="249927"/>
                  </a:lnTo>
                  <a:lnTo>
                    <a:pt x="293370" y="236882"/>
                  </a:lnTo>
                </a:path>
                <a:path w="294005" h="414654">
                  <a:moveTo>
                    <a:pt x="0" y="394870"/>
                  </a:moveTo>
                  <a:lnTo>
                    <a:pt x="42136" y="409328"/>
                  </a:lnTo>
                  <a:lnTo>
                    <a:pt x="88868" y="414332"/>
                  </a:lnTo>
                  <a:lnTo>
                    <a:pt x="138981" y="407193"/>
                  </a:lnTo>
                  <a:lnTo>
                    <a:pt x="191262" y="385218"/>
                  </a:lnTo>
                  <a:lnTo>
                    <a:pt x="211962" y="371327"/>
                  </a:lnTo>
                  <a:lnTo>
                    <a:pt x="232568" y="353245"/>
                  </a:lnTo>
                  <a:lnTo>
                    <a:pt x="251983" y="331211"/>
                  </a:lnTo>
                  <a:lnTo>
                    <a:pt x="269113" y="305462"/>
                  </a:lnTo>
                </a:path>
                <a:path w="294005" h="414654">
                  <a:moveTo>
                    <a:pt x="37846" y="251868"/>
                  </a:moveTo>
                  <a:lnTo>
                    <a:pt x="41727" y="271106"/>
                  </a:lnTo>
                  <a:lnTo>
                    <a:pt x="52324" y="286808"/>
                  </a:lnTo>
                  <a:lnTo>
                    <a:pt x="68064" y="297391"/>
                  </a:lnTo>
                  <a:lnTo>
                    <a:pt x="87376" y="301271"/>
                  </a:lnTo>
                  <a:lnTo>
                    <a:pt x="106634" y="297391"/>
                  </a:lnTo>
                  <a:lnTo>
                    <a:pt x="122380" y="286808"/>
                  </a:lnTo>
                  <a:lnTo>
                    <a:pt x="133006" y="271106"/>
                  </a:lnTo>
                  <a:lnTo>
                    <a:pt x="136906" y="251868"/>
                  </a:lnTo>
                  <a:lnTo>
                    <a:pt x="132935" y="233296"/>
                  </a:lnTo>
                  <a:lnTo>
                    <a:pt x="122189" y="218736"/>
                  </a:lnTo>
                  <a:lnTo>
                    <a:pt x="106420" y="208487"/>
                  </a:lnTo>
                  <a:lnTo>
                    <a:pt x="87376" y="202846"/>
                  </a:lnTo>
                  <a:lnTo>
                    <a:pt x="68278" y="197091"/>
                  </a:lnTo>
                  <a:lnTo>
                    <a:pt x="52514" y="186717"/>
                  </a:lnTo>
                  <a:lnTo>
                    <a:pt x="41798" y="172056"/>
                  </a:lnTo>
                  <a:lnTo>
                    <a:pt x="37846" y="153443"/>
                  </a:lnTo>
                  <a:lnTo>
                    <a:pt x="41727" y="134150"/>
                  </a:lnTo>
                  <a:lnTo>
                    <a:pt x="52324" y="118454"/>
                  </a:lnTo>
                  <a:lnTo>
                    <a:pt x="68064" y="107901"/>
                  </a:lnTo>
                  <a:lnTo>
                    <a:pt x="87376" y="104040"/>
                  </a:lnTo>
                  <a:lnTo>
                    <a:pt x="106634" y="107901"/>
                  </a:lnTo>
                  <a:lnTo>
                    <a:pt x="122380" y="118454"/>
                  </a:lnTo>
                  <a:lnTo>
                    <a:pt x="133006" y="134150"/>
                  </a:lnTo>
                  <a:lnTo>
                    <a:pt x="136906" y="153443"/>
                  </a:lnTo>
                </a:path>
                <a:path w="294005" h="414654">
                  <a:moveTo>
                    <a:pt x="91567" y="81180"/>
                  </a:moveTo>
                  <a:lnTo>
                    <a:pt x="91567" y="333402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364485" y="3362706"/>
              <a:ext cx="745490" cy="744220"/>
            </a:xfrm>
            <a:custGeom>
              <a:avLst/>
              <a:gdLst/>
              <a:ahLst/>
              <a:cxnLst/>
              <a:rect l="l" t="t" r="r" b="b"/>
              <a:pathLst>
                <a:path w="745489" h="744220">
                  <a:moveTo>
                    <a:pt x="0" y="371856"/>
                  </a:moveTo>
                  <a:lnTo>
                    <a:pt x="2904" y="325213"/>
                  </a:lnTo>
                  <a:lnTo>
                    <a:pt x="11383" y="280299"/>
                  </a:lnTo>
                  <a:lnTo>
                    <a:pt x="25087" y="237461"/>
                  </a:lnTo>
                  <a:lnTo>
                    <a:pt x="43668" y="197049"/>
                  </a:lnTo>
                  <a:lnTo>
                    <a:pt x="66774" y="159411"/>
                  </a:lnTo>
                  <a:lnTo>
                    <a:pt x="94057" y="124896"/>
                  </a:lnTo>
                  <a:lnTo>
                    <a:pt x="125168" y="93851"/>
                  </a:lnTo>
                  <a:lnTo>
                    <a:pt x="159755" y="66627"/>
                  </a:lnTo>
                  <a:lnTo>
                    <a:pt x="197471" y="43571"/>
                  </a:lnTo>
                  <a:lnTo>
                    <a:pt x="237964" y="25031"/>
                  </a:lnTo>
                  <a:lnTo>
                    <a:pt x="280886" y="11357"/>
                  </a:lnTo>
                  <a:lnTo>
                    <a:pt x="325887" y="2897"/>
                  </a:lnTo>
                  <a:lnTo>
                    <a:pt x="372618" y="0"/>
                  </a:lnTo>
                  <a:lnTo>
                    <a:pt x="419348" y="2897"/>
                  </a:lnTo>
                  <a:lnTo>
                    <a:pt x="464349" y="11357"/>
                  </a:lnTo>
                  <a:lnTo>
                    <a:pt x="507271" y="25031"/>
                  </a:lnTo>
                  <a:lnTo>
                    <a:pt x="547764" y="43571"/>
                  </a:lnTo>
                  <a:lnTo>
                    <a:pt x="585480" y="66627"/>
                  </a:lnTo>
                  <a:lnTo>
                    <a:pt x="620067" y="93851"/>
                  </a:lnTo>
                  <a:lnTo>
                    <a:pt x="651178" y="124896"/>
                  </a:lnTo>
                  <a:lnTo>
                    <a:pt x="678461" y="159411"/>
                  </a:lnTo>
                  <a:lnTo>
                    <a:pt x="701567" y="197049"/>
                  </a:lnTo>
                  <a:lnTo>
                    <a:pt x="720148" y="237461"/>
                  </a:lnTo>
                  <a:lnTo>
                    <a:pt x="733852" y="280299"/>
                  </a:lnTo>
                  <a:lnTo>
                    <a:pt x="742331" y="325213"/>
                  </a:lnTo>
                  <a:lnTo>
                    <a:pt x="745236" y="371856"/>
                  </a:lnTo>
                  <a:lnTo>
                    <a:pt x="742331" y="418498"/>
                  </a:lnTo>
                  <a:lnTo>
                    <a:pt x="733852" y="463412"/>
                  </a:lnTo>
                  <a:lnTo>
                    <a:pt x="720148" y="506250"/>
                  </a:lnTo>
                  <a:lnTo>
                    <a:pt x="701567" y="546662"/>
                  </a:lnTo>
                  <a:lnTo>
                    <a:pt x="678461" y="584300"/>
                  </a:lnTo>
                  <a:lnTo>
                    <a:pt x="651178" y="618815"/>
                  </a:lnTo>
                  <a:lnTo>
                    <a:pt x="620067" y="649860"/>
                  </a:lnTo>
                  <a:lnTo>
                    <a:pt x="585480" y="677084"/>
                  </a:lnTo>
                  <a:lnTo>
                    <a:pt x="547764" y="700140"/>
                  </a:lnTo>
                  <a:lnTo>
                    <a:pt x="507271" y="718680"/>
                  </a:lnTo>
                  <a:lnTo>
                    <a:pt x="464349" y="732354"/>
                  </a:lnTo>
                  <a:lnTo>
                    <a:pt x="419348" y="740814"/>
                  </a:lnTo>
                  <a:lnTo>
                    <a:pt x="372618" y="743712"/>
                  </a:lnTo>
                  <a:lnTo>
                    <a:pt x="325887" y="740814"/>
                  </a:lnTo>
                  <a:lnTo>
                    <a:pt x="280886" y="732354"/>
                  </a:lnTo>
                  <a:lnTo>
                    <a:pt x="237964" y="718680"/>
                  </a:lnTo>
                  <a:lnTo>
                    <a:pt x="197471" y="700140"/>
                  </a:lnTo>
                  <a:lnTo>
                    <a:pt x="159755" y="677084"/>
                  </a:lnTo>
                  <a:lnTo>
                    <a:pt x="125168" y="649860"/>
                  </a:lnTo>
                  <a:lnTo>
                    <a:pt x="94057" y="618815"/>
                  </a:lnTo>
                  <a:lnTo>
                    <a:pt x="66774" y="584300"/>
                  </a:lnTo>
                  <a:lnTo>
                    <a:pt x="43668" y="546662"/>
                  </a:lnTo>
                  <a:lnTo>
                    <a:pt x="25087" y="506250"/>
                  </a:lnTo>
                  <a:lnTo>
                    <a:pt x="11383" y="463412"/>
                  </a:lnTo>
                  <a:lnTo>
                    <a:pt x="2904" y="418498"/>
                  </a:lnTo>
                  <a:lnTo>
                    <a:pt x="0" y="371856"/>
                  </a:lnTo>
                  <a:close/>
                </a:path>
              </a:pathLst>
            </a:custGeom>
            <a:ln w="22860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2343911" y="1510283"/>
            <a:ext cx="772795" cy="774700"/>
            <a:chOff x="2343911" y="1510283"/>
            <a:chExt cx="772795" cy="774700"/>
          </a:xfrm>
        </p:grpSpPr>
        <p:sp>
          <p:nvSpPr>
            <p:cNvPr id="14" name="object 14" descr=""/>
            <p:cNvSpPr/>
            <p:nvPr/>
          </p:nvSpPr>
          <p:spPr>
            <a:xfrm>
              <a:off x="2358389" y="1524761"/>
              <a:ext cx="744220" cy="745490"/>
            </a:xfrm>
            <a:custGeom>
              <a:avLst/>
              <a:gdLst/>
              <a:ahLst/>
              <a:cxnLst/>
              <a:rect l="l" t="t" r="r" b="b"/>
              <a:pathLst>
                <a:path w="744219" h="745489">
                  <a:moveTo>
                    <a:pt x="0" y="372617"/>
                  </a:moveTo>
                  <a:lnTo>
                    <a:pt x="2897" y="325887"/>
                  </a:lnTo>
                  <a:lnTo>
                    <a:pt x="11357" y="280886"/>
                  </a:lnTo>
                  <a:lnTo>
                    <a:pt x="25031" y="237964"/>
                  </a:lnTo>
                  <a:lnTo>
                    <a:pt x="43571" y="197471"/>
                  </a:lnTo>
                  <a:lnTo>
                    <a:pt x="66627" y="159755"/>
                  </a:lnTo>
                  <a:lnTo>
                    <a:pt x="93851" y="125168"/>
                  </a:lnTo>
                  <a:lnTo>
                    <a:pt x="124896" y="94057"/>
                  </a:lnTo>
                  <a:lnTo>
                    <a:pt x="159411" y="66774"/>
                  </a:lnTo>
                  <a:lnTo>
                    <a:pt x="197049" y="43668"/>
                  </a:lnTo>
                  <a:lnTo>
                    <a:pt x="237461" y="25087"/>
                  </a:lnTo>
                  <a:lnTo>
                    <a:pt x="280299" y="11383"/>
                  </a:lnTo>
                  <a:lnTo>
                    <a:pt x="325213" y="2904"/>
                  </a:lnTo>
                  <a:lnTo>
                    <a:pt x="371856" y="0"/>
                  </a:lnTo>
                  <a:lnTo>
                    <a:pt x="418498" y="2904"/>
                  </a:lnTo>
                  <a:lnTo>
                    <a:pt x="463412" y="11383"/>
                  </a:lnTo>
                  <a:lnTo>
                    <a:pt x="506250" y="25087"/>
                  </a:lnTo>
                  <a:lnTo>
                    <a:pt x="546662" y="43668"/>
                  </a:lnTo>
                  <a:lnTo>
                    <a:pt x="584300" y="66774"/>
                  </a:lnTo>
                  <a:lnTo>
                    <a:pt x="618815" y="94057"/>
                  </a:lnTo>
                  <a:lnTo>
                    <a:pt x="649860" y="125168"/>
                  </a:lnTo>
                  <a:lnTo>
                    <a:pt x="677084" y="159755"/>
                  </a:lnTo>
                  <a:lnTo>
                    <a:pt x="700140" y="197471"/>
                  </a:lnTo>
                  <a:lnTo>
                    <a:pt x="718680" y="237964"/>
                  </a:lnTo>
                  <a:lnTo>
                    <a:pt x="732354" y="280886"/>
                  </a:lnTo>
                  <a:lnTo>
                    <a:pt x="740814" y="325887"/>
                  </a:lnTo>
                  <a:lnTo>
                    <a:pt x="743712" y="372617"/>
                  </a:lnTo>
                  <a:lnTo>
                    <a:pt x="740814" y="419348"/>
                  </a:lnTo>
                  <a:lnTo>
                    <a:pt x="732354" y="464349"/>
                  </a:lnTo>
                  <a:lnTo>
                    <a:pt x="718680" y="507271"/>
                  </a:lnTo>
                  <a:lnTo>
                    <a:pt x="700140" y="547764"/>
                  </a:lnTo>
                  <a:lnTo>
                    <a:pt x="677084" y="585480"/>
                  </a:lnTo>
                  <a:lnTo>
                    <a:pt x="649860" y="620067"/>
                  </a:lnTo>
                  <a:lnTo>
                    <a:pt x="618815" y="651178"/>
                  </a:lnTo>
                  <a:lnTo>
                    <a:pt x="584300" y="678461"/>
                  </a:lnTo>
                  <a:lnTo>
                    <a:pt x="546662" y="701567"/>
                  </a:lnTo>
                  <a:lnTo>
                    <a:pt x="506250" y="720148"/>
                  </a:lnTo>
                  <a:lnTo>
                    <a:pt x="463412" y="733852"/>
                  </a:lnTo>
                  <a:lnTo>
                    <a:pt x="418498" y="742331"/>
                  </a:lnTo>
                  <a:lnTo>
                    <a:pt x="371856" y="745236"/>
                  </a:lnTo>
                  <a:lnTo>
                    <a:pt x="325213" y="742331"/>
                  </a:lnTo>
                  <a:lnTo>
                    <a:pt x="280299" y="733852"/>
                  </a:lnTo>
                  <a:lnTo>
                    <a:pt x="237461" y="720148"/>
                  </a:lnTo>
                  <a:lnTo>
                    <a:pt x="197049" y="701567"/>
                  </a:lnTo>
                  <a:lnTo>
                    <a:pt x="159411" y="678461"/>
                  </a:lnTo>
                  <a:lnTo>
                    <a:pt x="124896" y="651178"/>
                  </a:lnTo>
                  <a:lnTo>
                    <a:pt x="93851" y="620067"/>
                  </a:lnTo>
                  <a:lnTo>
                    <a:pt x="66627" y="585480"/>
                  </a:lnTo>
                  <a:lnTo>
                    <a:pt x="43571" y="547764"/>
                  </a:lnTo>
                  <a:lnTo>
                    <a:pt x="25031" y="507271"/>
                  </a:lnTo>
                  <a:lnTo>
                    <a:pt x="11357" y="464349"/>
                  </a:lnTo>
                  <a:lnTo>
                    <a:pt x="2897" y="419348"/>
                  </a:lnTo>
                  <a:lnTo>
                    <a:pt x="0" y="372617"/>
                  </a:lnTo>
                  <a:close/>
                </a:path>
              </a:pathLst>
            </a:custGeom>
            <a:ln w="28955">
              <a:solidFill>
                <a:srgbClr val="FD784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1195" y="1703831"/>
              <a:ext cx="188976" cy="1904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693669" y="1665182"/>
              <a:ext cx="248920" cy="169545"/>
            </a:xfrm>
            <a:custGeom>
              <a:avLst/>
              <a:gdLst/>
              <a:ahLst/>
              <a:cxnLst/>
              <a:rect l="l" t="t" r="r" b="b"/>
              <a:pathLst>
                <a:path w="248919" h="169544">
                  <a:moveTo>
                    <a:pt x="0" y="60366"/>
                  </a:moveTo>
                  <a:lnTo>
                    <a:pt x="20197" y="35689"/>
                  </a:lnTo>
                  <a:lnTo>
                    <a:pt x="50873" y="14065"/>
                  </a:lnTo>
                  <a:lnTo>
                    <a:pt x="89675" y="500"/>
                  </a:lnTo>
                  <a:lnTo>
                    <a:pt x="134250" y="0"/>
                  </a:lnTo>
                  <a:lnTo>
                    <a:pt x="182244" y="17567"/>
                  </a:lnTo>
                  <a:lnTo>
                    <a:pt x="210433" y="39864"/>
                  </a:lnTo>
                  <a:lnTo>
                    <a:pt x="234870" y="73542"/>
                  </a:lnTo>
                  <a:lnTo>
                    <a:pt x="248806" y="117080"/>
                  </a:lnTo>
                  <a:lnTo>
                    <a:pt x="245491" y="16895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8919" y="1815083"/>
              <a:ext cx="164592" cy="13081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2670809" y="1765553"/>
              <a:ext cx="5080" cy="67310"/>
            </a:xfrm>
            <a:custGeom>
              <a:avLst/>
              <a:gdLst/>
              <a:ahLst/>
              <a:cxnLst/>
              <a:rect l="l" t="t" r="r" b="b"/>
              <a:pathLst>
                <a:path w="5080" h="67310">
                  <a:moveTo>
                    <a:pt x="4191" y="67056"/>
                  </a:moveTo>
                  <a:lnTo>
                    <a:pt x="1000" y="50399"/>
                  </a:lnTo>
                  <a:lnTo>
                    <a:pt x="0" y="33527"/>
                  </a:lnTo>
                  <a:lnTo>
                    <a:pt x="1190" y="16656"/>
                  </a:lnTo>
                  <a:lnTo>
                    <a:pt x="4572" y="0"/>
                  </a:lnTo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662427" y="17586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3208" y="0"/>
                  </a:moveTo>
                  <a:lnTo>
                    <a:pt x="2032" y="6857"/>
                  </a:lnTo>
                  <a:lnTo>
                    <a:pt x="0" y="14858"/>
                  </a:lnTo>
                  <a:lnTo>
                    <a:pt x="11303" y="8000"/>
                  </a:lnTo>
                  <a:lnTo>
                    <a:pt x="17780" y="19812"/>
                  </a:lnTo>
                  <a:lnTo>
                    <a:pt x="19812" y="11811"/>
                  </a:lnTo>
                  <a:lnTo>
                    <a:pt x="13208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62427" y="175869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7780" y="19812"/>
                  </a:moveTo>
                  <a:lnTo>
                    <a:pt x="11303" y="8000"/>
                  </a:lnTo>
                  <a:lnTo>
                    <a:pt x="0" y="14858"/>
                  </a:lnTo>
                  <a:lnTo>
                    <a:pt x="2032" y="6857"/>
                  </a:lnTo>
                  <a:lnTo>
                    <a:pt x="13208" y="0"/>
                  </a:lnTo>
                  <a:lnTo>
                    <a:pt x="19812" y="11811"/>
                  </a:lnTo>
                  <a:lnTo>
                    <a:pt x="17780" y="1981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518439" y="1859061"/>
              <a:ext cx="245745" cy="238760"/>
            </a:xfrm>
            <a:custGeom>
              <a:avLst/>
              <a:gdLst/>
              <a:ahLst/>
              <a:cxnLst/>
              <a:rect l="l" t="t" r="r" b="b"/>
              <a:pathLst>
                <a:path w="245744" h="238760">
                  <a:moveTo>
                    <a:pt x="245334" y="55971"/>
                  </a:moveTo>
                  <a:lnTo>
                    <a:pt x="217064" y="27170"/>
                  </a:lnTo>
                  <a:lnTo>
                    <a:pt x="175293" y="5679"/>
                  </a:lnTo>
                  <a:lnTo>
                    <a:pt x="123997" y="0"/>
                  </a:lnTo>
                  <a:lnTo>
                    <a:pt x="67153" y="18633"/>
                  </a:lnTo>
                  <a:lnTo>
                    <a:pt x="25005" y="57733"/>
                  </a:lnTo>
                  <a:lnTo>
                    <a:pt x="478" y="121884"/>
                  </a:lnTo>
                  <a:lnTo>
                    <a:pt x="0" y="134104"/>
                  </a:lnTo>
                  <a:lnTo>
                    <a:pt x="3034" y="164207"/>
                  </a:lnTo>
                  <a:lnTo>
                    <a:pt x="16283" y="202358"/>
                  </a:lnTo>
                  <a:lnTo>
                    <a:pt x="46452" y="238724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49295" y="1898903"/>
              <a:ext cx="20320" cy="21590"/>
            </a:xfrm>
            <a:custGeom>
              <a:avLst/>
              <a:gdLst/>
              <a:ahLst/>
              <a:cxnLst/>
              <a:rect l="l" t="t" r="r" b="b"/>
              <a:pathLst>
                <a:path w="20319" h="21589">
                  <a:moveTo>
                    <a:pt x="15493" y="0"/>
                  </a:moveTo>
                  <a:lnTo>
                    <a:pt x="12827" y="14097"/>
                  </a:lnTo>
                  <a:lnTo>
                    <a:pt x="0" y="11175"/>
                  </a:lnTo>
                  <a:lnTo>
                    <a:pt x="4318" y="18415"/>
                  </a:lnTo>
                  <a:lnTo>
                    <a:pt x="17145" y="21336"/>
                  </a:lnTo>
                  <a:lnTo>
                    <a:pt x="19812" y="7238"/>
                  </a:lnTo>
                  <a:lnTo>
                    <a:pt x="154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49295" y="1898903"/>
              <a:ext cx="20320" cy="21590"/>
            </a:xfrm>
            <a:custGeom>
              <a:avLst/>
              <a:gdLst/>
              <a:ahLst/>
              <a:cxnLst/>
              <a:rect l="l" t="t" r="r" b="b"/>
              <a:pathLst>
                <a:path w="20319" h="21589">
                  <a:moveTo>
                    <a:pt x="15493" y="0"/>
                  </a:moveTo>
                  <a:lnTo>
                    <a:pt x="12827" y="14097"/>
                  </a:lnTo>
                  <a:lnTo>
                    <a:pt x="0" y="11175"/>
                  </a:lnTo>
                  <a:lnTo>
                    <a:pt x="4318" y="18415"/>
                  </a:lnTo>
                  <a:lnTo>
                    <a:pt x="17145" y="21336"/>
                  </a:lnTo>
                  <a:lnTo>
                    <a:pt x="19812" y="7238"/>
                  </a:lnTo>
                  <a:lnTo>
                    <a:pt x="15493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8607" y="1927859"/>
              <a:ext cx="220335" cy="213328"/>
            </a:xfrm>
            <a:prstGeom prst="rect">
              <a:avLst/>
            </a:prstGeom>
          </p:spPr>
        </p:pic>
      </p:grpSp>
      <p:grpSp>
        <p:nvGrpSpPr>
          <p:cNvPr id="25" name="object 25" descr=""/>
          <p:cNvGrpSpPr/>
          <p:nvPr/>
        </p:nvGrpSpPr>
        <p:grpSpPr>
          <a:xfrm>
            <a:off x="2343911" y="5286755"/>
            <a:ext cx="772795" cy="774700"/>
            <a:chOff x="2343911" y="5286755"/>
            <a:chExt cx="772795" cy="774700"/>
          </a:xfrm>
        </p:grpSpPr>
        <p:sp>
          <p:nvSpPr>
            <p:cNvPr id="26" name="object 26" descr=""/>
            <p:cNvSpPr/>
            <p:nvPr/>
          </p:nvSpPr>
          <p:spPr>
            <a:xfrm>
              <a:off x="2358389" y="5301233"/>
              <a:ext cx="744220" cy="745490"/>
            </a:xfrm>
            <a:custGeom>
              <a:avLst/>
              <a:gdLst/>
              <a:ahLst/>
              <a:cxnLst/>
              <a:rect l="l" t="t" r="r" b="b"/>
              <a:pathLst>
                <a:path w="744219" h="745489">
                  <a:moveTo>
                    <a:pt x="0" y="372617"/>
                  </a:moveTo>
                  <a:lnTo>
                    <a:pt x="2897" y="325887"/>
                  </a:lnTo>
                  <a:lnTo>
                    <a:pt x="11357" y="280886"/>
                  </a:lnTo>
                  <a:lnTo>
                    <a:pt x="25031" y="237964"/>
                  </a:lnTo>
                  <a:lnTo>
                    <a:pt x="43571" y="197471"/>
                  </a:lnTo>
                  <a:lnTo>
                    <a:pt x="66627" y="159755"/>
                  </a:lnTo>
                  <a:lnTo>
                    <a:pt x="93851" y="125168"/>
                  </a:lnTo>
                  <a:lnTo>
                    <a:pt x="124896" y="94057"/>
                  </a:lnTo>
                  <a:lnTo>
                    <a:pt x="159411" y="66774"/>
                  </a:lnTo>
                  <a:lnTo>
                    <a:pt x="197049" y="43668"/>
                  </a:lnTo>
                  <a:lnTo>
                    <a:pt x="237461" y="25087"/>
                  </a:lnTo>
                  <a:lnTo>
                    <a:pt x="280299" y="11383"/>
                  </a:lnTo>
                  <a:lnTo>
                    <a:pt x="325213" y="2904"/>
                  </a:lnTo>
                  <a:lnTo>
                    <a:pt x="371856" y="0"/>
                  </a:lnTo>
                  <a:lnTo>
                    <a:pt x="418498" y="2904"/>
                  </a:lnTo>
                  <a:lnTo>
                    <a:pt x="463412" y="11383"/>
                  </a:lnTo>
                  <a:lnTo>
                    <a:pt x="506250" y="25087"/>
                  </a:lnTo>
                  <a:lnTo>
                    <a:pt x="546662" y="43668"/>
                  </a:lnTo>
                  <a:lnTo>
                    <a:pt x="584300" y="66774"/>
                  </a:lnTo>
                  <a:lnTo>
                    <a:pt x="618815" y="94057"/>
                  </a:lnTo>
                  <a:lnTo>
                    <a:pt x="649860" y="125168"/>
                  </a:lnTo>
                  <a:lnTo>
                    <a:pt x="677084" y="159755"/>
                  </a:lnTo>
                  <a:lnTo>
                    <a:pt x="700140" y="197471"/>
                  </a:lnTo>
                  <a:lnTo>
                    <a:pt x="718680" y="237964"/>
                  </a:lnTo>
                  <a:lnTo>
                    <a:pt x="732354" y="280886"/>
                  </a:lnTo>
                  <a:lnTo>
                    <a:pt x="740814" y="325887"/>
                  </a:lnTo>
                  <a:lnTo>
                    <a:pt x="743712" y="372617"/>
                  </a:lnTo>
                  <a:lnTo>
                    <a:pt x="740814" y="419358"/>
                  </a:lnTo>
                  <a:lnTo>
                    <a:pt x="732354" y="464366"/>
                  </a:lnTo>
                  <a:lnTo>
                    <a:pt x="718680" y="507292"/>
                  </a:lnTo>
                  <a:lnTo>
                    <a:pt x="700140" y="547787"/>
                  </a:lnTo>
                  <a:lnTo>
                    <a:pt x="677084" y="585502"/>
                  </a:lnTo>
                  <a:lnTo>
                    <a:pt x="649860" y="620088"/>
                  </a:lnTo>
                  <a:lnTo>
                    <a:pt x="618815" y="651195"/>
                  </a:lnTo>
                  <a:lnTo>
                    <a:pt x="584300" y="678475"/>
                  </a:lnTo>
                  <a:lnTo>
                    <a:pt x="546662" y="701577"/>
                  </a:lnTo>
                  <a:lnTo>
                    <a:pt x="506250" y="720154"/>
                  </a:lnTo>
                  <a:lnTo>
                    <a:pt x="463412" y="733855"/>
                  </a:lnTo>
                  <a:lnTo>
                    <a:pt x="418498" y="742332"/>
                  </a:lnTo>
                  <a:lnTo>
                    <a:pt x="371856" y="745235"/>
                  </a:lnTo>
                  <a:lnTo>
                    <a:pt x="325213" y="742332"/>
                  </a:lnTo>
                  <a:lnTo>
                    <a:pt x="280299" y="733855"/>
                  </a:lnTo>
                  <a:lnTo>
                    <a:pt x="237461" y="720154"/>
                  </a:lnTo>
                  <a:lnTo>
                    <a:pt x="197049" y="701577"/>
                  </a:lnTo>
                  <a:lnTo>
                    <a:pt x="159411" y="678475"/>
                  </a:lnTo>
                  <a:lnTo>
                    <a:pt x="124896" y="651195"/>
                  </a:lnTo>
                  <a:lnTo>
                    <a:pt x="93851" y="620088"/>
                  </a:lnTo>
                  <a:lnTo>
                    <a:pt x="66627" y="585502"/>
                  </a:lnTo>
                  <a:lnTo>
                    <a:pt x="43571" y="547787"/>
                  </a:lnTo>
                  <a:lnTo>
                    <a:pt x="25031" y="507292"/>
                  </a:lnTo>
                  <a:lnTo>
                    <a:pt x="11357" y="464366"/>
                  </a:lnTo>
                  <a:lnTo>
                    <a:pt x="2897" y="419358"/>
                  </a:lnTo>
                  <a:lnTo>
                    <a:pt x="0" y="372617"/>
                  </a:lnTo>
                  <a:close/>
                </a:path>
              </a:pathLst>
            </a:custGeom>
            <a:ln w="28956">
              <a:solidFill>
                <a:srgbClr val="FD78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515361" y="5459729"/>
              <a:ext cx="429895" cy="329565"/>
            </a:xfrm>
            <a:custGeom>
              <a:avLst/>
              <a:gdLst/>
              <a:ahLst/>
              <a:cxnLst/>
              <a:rect l="l" t="t" r="r" b="b"/>
              <a:pathLst>
                <a:path w="429894" h="329564">
                  <a:moveTo>
                    <a:pt x="214883" y="0"/>
                  </a:moveTo>
                  <a:lnTo>
                    <a:pt x="165151" y="5612"/>
                  </a:lnTo>
                  <a:lnTo>
                    <a:pt x="119742" y="21637"/>
                  </a:lnTo>
                  <a:lnTo>
                    <a:pt x="79870" y="46854"/>
                  </a:lnTo>
                  <a:lnTo>
                    <a:pt x="46746" y="80043"/>
                  </a:lnTo>
                  <a:lnTo>
                    <a:pt x="21584" y="119983"/>
                  </a:lnTo>
                  <a:lnTo>
                    <a:pt x="5598" y="165455"/>
                  </a:lnTo>
                  <a:lnTo>
                    <a:pt x="0" y="215239"/>
                  </a:lnTo>
                  <a:lnTo>
                    <a:pt x="2280" y="245952"/>
                  </a:lnTo>
                  <a:lnTo>
                    <a:pt x="8715" y="275774"/>
                  </a:lnTo>
                  <a:lnTo>
                    <a:pt x="18698" y="303814"/>
                  </a:lnTo>
                  <a:lnTo>
                    <a:pt x="31623" y="329184"/>
                  </a:lnTo>
                  <a:lnTo>
                    <a:pt x="398144" y="329184"/>
                  </a:lnTo>
                  <a:lnTo>
                    <a:pt x="411069" y="303814"/>
                  </a:lnTo>
                  <a:lnTo>
                    <a:pt x="421052" y="275774"/>
                  </a:lnTo>
                  <a:lnTo>
                    <a:pt x="427487" y="245952"/>
                  </a:lnTo>
                  <a:lnTo>
                    <a:pt x="429768" y="215239"/>
                  </a:lnTo>
                  <a:lnTo>
                    <a:pt x="424169" y="165455"/>
                  </a:lnTo>
                  <a:lnTo>
                    <a:pt x="408183" y="119983"/>
                  </a:lnTo>
                  <a:lnTo>
                    <a:pt x="383021" y="80043"/>
                  </a:lnTo>
                  <a:lnTo>
                    <a:pt x="349897" y="46854"/>
                  </a:lnTo>
                  <a:lnTo>
                    <a:pt x="310025" y="21637"/>
                  </a:lnTo>
                  <a:lnTo>
                    <a:pt x="264616" y="5612"/>
                  </a:lnTo>
                  <a:lnTo>
                    <a:pt x="214883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515361" y="5459729"/>
              <a:ext cx="429895" cy="329565"/>
            </a:xfrm>
            <a:custGeom>
              <a:avLst/>
              <a:gdLst/>
              <a:ahLst/>
              <a:cxnLst/>
              <a:rect l="l" t="t" r="r" b="b"/>
              <a:pathLst>
                <a:path w="429894" h="329564">
                  <a:moveTo>
                    <a:pt x="398144" y="329184"/>
                  </a:moveTo>
                  <a:lnTo>
                    <a:pt x="411069" y="303814"/>
                  </a:lnTo>
                  <a:lnTo>
                    <a:pt x="421052" y="275774"/>
                  </a:lnTo>
                  <a:lnTo>
                    <a:pt x="427487" y="245952"/>
                  </a:lnTo>
                  <a:lnTo>
                    <a:pt x="429768" y="215239"/>
                  </a:lnTo>
                  <a:lnTo>
                    <a:pt x="424169" y="165455"/>
                  </a:lnTo>
                  <a:lnTo>
                    <a:pt x="408183" y="119983"/>
                  </a:lnTo>
                  <a:lnTo>
                    <a:pt x="383021" y="80043"/>
                  </a:lnTo>
                  <a:lnTo>
                    <a:pt x="349897" y="46854"/>
                  </a:lnTo>
                  <a:lnTo>
                    <a:pt x="310025" y="21637"/>
                  </a:lnTo>
                  <a:lnTo>
                    <a:pt x="264616" y="5612"/>
                  </a:lnTo>
                  <a:lnTo>
                    <a:pt x="214883" y="0"/>
                  </a:lnTo>
                  <a:lnTo>
                    <a:pt x="165151" y="5612"/>
                  </a:lnTo>
                  <a:lnTo>
                    <a:pt x="119742" y="21637"/>
                  </a:lnTo>
                  <a:lnTo>
                    <a:pt x="79870" y="46854"/>
                  </a:lnTo>
                  <a:lnTo>
                    <a:pt x="46746" y="80043"/>
                  </a:lnTo>
                  <a:lnTo>
                    <a:pt x="21584" y="119983"/>
                  </a:lnTo>
                  <a:lnTo>
                    <a:pt x="5598" y="165455"/>
                  </a:lnTo>
                  <a:lnTo>
                    <a:pt x="0" y="215239"/>
                  </a:lnTo>
                  <a:lnTo>
                    <a:pt x="2280" y="245952"/>
                  </a:lnTo>
                  <a:lnTo>
                    <a:pt x="8715" y="275774"/>
                  </a:lnTo>
                  <a:lnTo>
                    <a:pt x="18698" y="303814"/>
                  </a:lnTo>
                  <a:lnTo>
                    <a:pt x="31623" y="329184"/>
                  </a:lnTo>
                  <a:lnTo>
                    <a:pt x="398144" y="32918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7177" y="5510021"/>
              <a:ext cx="252984" cy="214884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2567177" y="5510021"/>
              <a:ext cx="253365" cy="215265"/>
            </a:xfrm>
            <a:custGeom>
              <a:avLst/>
              <a:gdLst/>
              <a:ahLst/>
              <a:cxnLst/>
              <a:rect l="l" t="t" r="r" b="b"/>
              <a:pathLst>
                <a:path w="253364" h="215264">
                  <a:moveTo>
                    <a:pt x="252984" y="28447"/>
                  </a:moveTo>
                  <a:lnTo>
                    <a:pt x="231816" y="16019"/>
                  </a:lnTo>
                  <a:lnTo>
                    <a:pt x="210042" y="7127"/>
                  </a:lnTo>
                  <a:lnTo>
                    <a:pt x="187100" y="1783"/>
                  </a:lnTo>
                  <a:lnTo>
                    <a:pt x="162433" y="0"/>
                  </a:lnTo>
                  <a:lnTo>
                    <a:pt x="118959" y="5805"/>
                  </a:lnTo>
                  <a:lnTo>
                    <a:pt x="80075" y="22229"/>
                  </a:lnTo>
                  <a:lnTo>
                    <a:pt x="47259" y="47782"/>
                  </a:lnTo>
                  <a:lnTo>
                    <a:pt x="21989" y="80975"/>
                  </a:lnTo>
                  <a:lnTo>
                    <a:pt x="5743" y="120319"/>
                  </a:lnTo>
                  <a:lnTo>
                    <a:pt x="0" y="164325"/>
                  </a:lnTo>
                  <a:lnTo>
                    <a:pt x="593" y="178002"/>
                  </a:lnTo>
                  <a:lnTo>
                    <a:pt x="2365" y="190790"/>
                  </a:lnTo>
                  <a:lnTo>
                    <a:pt x="5304" y="202985"/>
                  </a:lnTo>
                  <a:lnTo>
                    <a:pt x="9398" y="214883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82239" y="5561075"/>
              <a:ext cx="187452" cy="187452"/>
            </a:xfrm>
            <a:prstGeom prst="rect">
              <a:avLst/>
            </a:prstGeom>
          </p:spPr>
        </p:pic>
      </p:grpSp>
      <p:grpSp>
        <p:nvGrpSpPr>
          <p:cNvPr id="32" name="object 32" descr=""/>
          <p:cNvGrpSpPr/>
          <p:nvPr/>
        </p:nvGrpSpPr>
        <p:grpSpPr>
          <a:xfrm>
            <a:off x="2353055" y="4306823"/>
            <a:ext cx="768350" cy="767080"/>
            <a:chOff x="2353055" y="4306823"/>
            <a:chExt cx="768350" cy="767080"/>
          </a:xfrm>
        </p:grpSpPr>
        <p:sp>
          <p:nvSpPr>
            <p:cNvPr id="33" name="object 33" descr=""/>
            <p:cNvSpPr/>
            <p:nvPr/>
          </p:nvSpPr>
          <p:spPr>
            <a:xfrm>
              <a:off x="2513075" y="4547488"/>
              <a:ext cx="326390" cy="195580"/>
            </a:xfrm>
            <a:custGeom>
              <a:avLst/>
              <a:gdLst/>
              <a:ahLst/>
              <a:cxnLst/>
              <a:rect l="l" t="t" r="r" b="b"/>
              <a:pathLst>
                <a:path w="326389" h="195579">
                  <a:moveTo>
                    <a:pt x="188726" y="11811"/>
                  </a:moveTo>
                  <a:lnTo>
                    <a:pt x="168656" y="11811"/>
                  </a:lnTo>
                  <a:lnTo>
                    <a:pt x="187960" y="12573"/>
                  </a:lnTo>
                  <a:lnTo>
                    <a:pt x="176557" y="55779"/>
                  </a:lnTo>
                  <a:lnTo>
                    <a:pt x="200215" y="187452"/>
                  </a:lnTo>
                  <a:lnTo>
                    <a:pt x="200913" y="191643"/>
                  </a:lnTo>
                  <a:lnTo>
                    <a:pt x="204978" y="195072"/>
                  </a:lnTo>
                  <a:lnTo>
                    <a:pt x="214375" y="195325"/>
                  </a:lnTo>
                  <a:lnTo>
                    <a:pt x="218440" y="192024"/>
                  </a:lnTo>
                  <a:lnTo>
                    <a:pt x="220349" y="183515"/>
                  </a:lnTo>
                  <a:lnTo>
                    <a:pt x="219582" y="183515"/>
                  </a:lnTo>
                  <a:lnTo>
                    <a:pt x="200151" y="183134"/>
                  </a:lnTo>
                  <a:lnTo>
                    <a:pt x="210952" y="135491"/>
                  </a:lnTo>
                  <a:lnTo>
                    <a:pt x="188726" y="11811"/>
                  </a:lnTo>
                  <a:close/>
                </a:path>
                <a:path w="326389" h="195579">
                  <a:moveTo>
                    <a:pt x="210952" y="135491"/>
                  </a:moveTo>
                  <a:lnTo>
                    <a:pt x="200151" y="183134"/>
                  </a:lnTo>
                  <a:lnTo>
                    <a:pt x="219582" y="183515"/>
                  </a:lnTo>
                  <a:lnTo>
                    <a:pt x="210952" y="135491"/>
                  </a:lnTo>
                  <a:close/>
                </a:path>
                <a:path w="326389" h="195579">
                  <a:moveTo>
                    <a:pt x="245237" y="33400"/>
                  </a:moveTo>
                  <a:lnTo>
                    <a:pt x="236728" y="34162"/>
                  </a:lnTo>
                  <a:lnTo>
                    <a:pt x="233172" y="37337"/>
                  </a:lnTo>
                  <a:lnTo>
                    <a:pt x="232282" y="41402"/>
                  </a:lnTo>
                  <a:lnTo>
                    <a:pt x="210952" y="135491"/>
                  </a:lnTo>
                  <a:lnTo>
                    <a:pt x="219582" y="183515"/>
                  </a:lnTo>
                  <a:lnTo>
                    <a:pt x="220349" y="183515"/>
                  </a:lnTo>
                  <a:lnTo>
                    <a:pt x="244876" y="75421"/>
                  </a:lnTo>
                  <a:lnTo>
                    <a:pt x="232791" y="47625"/>
                  </a:lnTo>
                  <a:lnTo>
                    <a:pt x="251587" y="45847"/>
                  </a:lnTo>
                  <a:lnTo>
                    <a:pt x="253602" y="45847"/>
                  </a:lnTo>
                  <a:lnTo>
                    <a:pt x="250951" y="39750"/>
                  </a:lnTo>
                  <a:lnTo>
                    <a:pt x="249300" y="35813"/>
                  </a:lnTo>
                  <a:lnTo>
                    <a:pt x="245237" y="33400"/>
                  </a:lnTo>
                  <a:close/>
                </a:path>
                <a:path w="326389" h="195579">
                  <a:moveTo>
                    <a:pt x="133775" y="75692"/>
                  </a:moveTo>
                  <a:lnTo>
                    <a:pt x="112775" y="75692"/>
                  </a:lnTo>
                  <a:lnTo>
                    <a:pt x="130048" y="78105"/>
                  </a:lnTo>
                  <a:lnTo>
                    <a:pt x="119116" y="93077"/>
                  </a:lnTo>
                  <a:lnTo>
                    <a:pt x="135890" y="139065"/>
                  </a:lnTo>
                  <a:lnTo>
                    <a:pt x="137413" y="143129"/>
                  </a:lnTo>
                  <a:lnTo>
                    <a:pt x="141350" y="145796"/>
                  </a:lnTo>
                  <a:lnTo>
                    <a:pt x="145669" y="145542"/>
                  </a:lnTo>
                  <a:lnTo>
                    <a:pt x="149987" y="145415"/>
                  </a:lnTo>
                  <a:lnTo>
                    <a:pt x="153669" y="142367"/>
                  </a:lnTo>
                  <a:lnTo>
                    <a:pt x="154812" y="138175"/>
                  </a:lnTo>
                  <a:lnTo>
                    <a:pt x="156120" y="133223"/>
                  </a:lnTo>
                  <a:lnTo>
                    <a:pt x="135636" y="133223"/>
                  </a:lnTo>
                  <a:lnTo>
                    <a:pt x="143684" y="102695"/>
                  </a:lnTo>
                  <a:lnTo>
                    <a:pt x="133775" y="75692"/>
                  </a:lnTo>
                  <a:close/>
                </a:path>
                <a:path w="326389" h="195579">
                  <a:moveTo>
                    <a:pt x="143684" y="102695"/>
                  </a:moveTo>
                  <a:lnTo>
                    <a:pt x="135636" y="133223"/>
                  </a:lnTo>
                  <a:lnTo>
                    <a:pt x="154559" y="132334"/>
                  </a:lnTo>
                  <a:lnTo>
                    <a:pt x="143684" y="102695"/>
                  </a:lnTo>
                  <a:close/>
                </a:path>
                <a:path w="326389" h="195579">
                  <a:moveTo>
                    <a:pt x="174117" y="0"/>
                  </a:moveTo>
                  <a:lnTo>
                    <a:pt x="169925" y="3048"/>
                  </a:lnTo>
                  <a:lnTo>
                    <a:pt x="168782" y="7493"/>
                  </a:lnTo>
                  <a:lnTo>
                    <a:pt x="143684" y="102695"/>
                  </a:lnTo>
                  <a:lnTo>
                    <a:pt x="154559" y="132334"/>
                  </a:lnTo>
                  <a:lnTo>
                    <a:pt x="135636" y="133223"/>
                  </a:lnTo>
                  <a:lnTo>
                    <a:pt x="156120" y="133223"/>
                  </a:lnTo>
                  <a:lnTo>
                    <a:pt x="176557" y="55779"/>
                  </a:lnTo>
                  <a:lnTo>
                    <a:pt x="168656" y="11811"/>
                  </a:lnTo>
                  <a:lnTo>
                    <a:pt x="188726" y="11811"/>
                  </a:lnTo>
                  <a:lnTo>
                    <a:pt x="187960" y="7493"/>
                  </a:lnTo>
                  <a:lnTo>
                    <a:pt x="187325" y="3683"/>
                  </a:lnTo>
                  <a:lnTo>
                    <a:pt x="183387" y="381"/>
                  </a:lnTo>
                  <a:lnTo>
                    <a:pt x="178816" y="127"/>
                  </a:lnTo>
                  <a:lnTo>
                    <a:pt x="174117" y="0"/>
                  </a:lnTo>
                  <a:close/>
                </a:path>
                <a:path w="326389" h="195579">
                  <a:moveTo>
                    <a:pt x="300990" y="76708"/>
                  </a:moveTo>
                  <a:lnTo>
                    <a:pt x="291127" y="78694"/>
                  </a:lnTo>
                  <a:lnTo>
                    <a:pt x="283051" y="84121"/>
                  </a:lnTo>
                  <a:lnTo>
                    <a:pt x="277592" y="92202"/>
                  </a:lnTo>
                  <a:lnTo>
                    <a:pt x="275590" y="102108"/>
                  </a:lnTo>
                  <a:lnTo>
                    <a:pt x="277594" y="111970"/>
                  </a:lnTo>
                  <a:lnTo>
                    <a:pt x="283051" y="120046"/>
                  </a:lnTo>
                  <a:lnTo>
                    <a:pt x="291127" y="125503"/>
                  </a:lnTo>
                  <a:lnTo>
                    <a:pt x="300990" y="127508"/>
                  </a:lnTo>
                  <a:lnTo>
                    <a:pt x="310852" y="125503"/>
                  </a:lnTo>
                  <a:lnTo>
                    <a:pt x="318928" y="120046"/>
                  </a:lnTo>
                  <a:lnTo>
                    <a:pt x="324356" y="112013"/>
                  </a:lnTo>
                  <a:lnTo>
                    <a:pt x="306450" y="112013"/>
                  </a:lnTo>
                  <a:lnTo>
                    <a:pt x="310896" y="107568"/>
                  </a:lnTo>
                  <a:lnTo>
                    <a:pt x="310896" y="96647"/>
                  </a:lnTo>
                  <a:lnTo>
                    <a:pt x="306450" y="92202"/>
                  </a:lnTo>
                  <a:lnTo>
                    <a:pt x="324387" y="92202"/>
                  </a:lnTo>
                  <a:lnTo>
                    <a:pt x="318928" y="84121"/>
                  </a:lnTo>
                  <a:lnTo>
                    <a:pt x="310852" y="78694"/>
                  </a:lnTo>
                  <a:lnTo>
                    <a:pt x="300990" y="76708"/>
                  </a:lnTo>
                  <a:close/>
                </a:path>
                <a:path w="326389" h="195579">
                  <a:moveTo>
                    <a:pt x="253602" y="45847"/>
                  </a:moveTo>
                  <a:lnTo>
                    <a:pt x="251587" y="45847"/>
                  </a:lnTo>
                  <a:lnTo>
                    <a:pt x="244876" y="75421"/>
                  </a:lnTo>
                  <a:lnTo>
                    <a:pt x="258191" y="106044"/>
                  </a:lnTo>
                  <a:lnTo>
                    <a:pt x="259842" y="109600"/>
                  </a:lnTo>
                  <a:lnTo>
                    <a:pt x="263398" y="112013"/>
                  </a:lnTo>
                  <a:lnTo>
                    <a:pt x="277623" y="112013"/>
                  </a:lnTo>
                  <a:lnTo>
                    <a:pt x="275590" y="102108"/>
                  </a:lnTo>
                  <a:lnTo>
                    <a:pt x="276385" y="98171"/>
                  </a:lnTo>
                  <a:lnTo>
                    <a:pt x="267335" y="92202"/>
                  </a:lnTo>
                  <a:lnTo>
                    <a:pt x="273756" y="92202"/>
                  </a:lnTo>
                  <a:lnTo>
                    <a:pt x="253602" y="45847"/>
                  </a:lnTo>
                  <a:close/>
                </a:path>
                <a:path w="326389" h="195579">
                  <a:moveTo>
                    <a:pt x="324387" y="92202"/>
                  </a:moveTo>
                  <a:lnTo>
                    <a:pt x="306450" y="92202"/>
                  </a:lnTo>
                  <a:lnTo>
                    <a:pt x="310896" y="96647"/>
                  </a:lnTo>
                  <a:lnTo>
                    <a:pt x="310896" y="107568"/>
                  </a:lnTo>
                  <a:lnTo>
                    <a:pt x="306450" y="112013"/>
                  </a:lnTo>
                  <a:lnTo>
                    <a:pt x="324356" y="112013"/>
                  </a:lnTo>
                  <a:lnTo>
                    <a:pt x="326390" y="102108"/>
                  </a:lnTo>
                  <a:lnTo>
                    <a:pt x="324387" y="92202"/>
                  </a:lnTo>
                  <a:close/>
                </a:path>
                <a:path w="326389" h="195579">
                  <a:moveTo>
                    <a:pt x="96058" y="91059"/>
                  </a:moveTo>
                  <a:lnTo>
                    <a:pt x="4444" y="91059"/>
                  </a:lnTo>
                  <a:lnTo>
                    <a:pt x="0" y="95504"/>
                  </a:lnTo>
                  <a:lnTo>
                    <a:pt x="0" y="106425"/>
                  </a:lnTo>
                  <a:lnTo>
                    <a:pt x="4444" y="110871"/>
                  </a:lnTo>
                  <a:lnTo>
                    <a:pt x="104140" y="110871"/>
                  </a:lnTo>
                  <a:lnTo>
                    <a:pt x="107187" y="109347"/>
                  </a:lnTo>
                  <a:lnTo>
                    <a:pt x="109093" y="106806"/>
                  </a:lnTo>
                  <a:lnTo>
                    <a:pt x="117623" y="95123"/>
                  </a:lnTo>
                  <a:lnTo>
                    <a:pt x="93091" y="95123"/>
                  </a:lnTo>
                  <a:lnTo>
                    <a:pt x="96058" y="91059"/>
                  </a:lnTo>
                  <a:close/>
                </a:path>
                <a:path w="326389" h="195579">
                  <a:moveTo>
                    <a:pt x="273756" y="92202"/>
                  </a:moveTo>
                  <a:lnTo>
                    <a:pt x="267335" y="92202"/>
                  </a:lnTo>
                  <a:lnTo>
                    <a:pt x="276351" y="98171"/>
                  </a:lnTo>
                  <a:lnTo>
                    <a:pt x="273756" y="92202"/>
                  </a:lnTo>
                  <a:close/>
                </a:path>
                <a:path w="326389" h="195579">
                  <a:moveTo>
                    <a:pt x="277592" y="92202"/>
                  </a:moveTo>
                  <a:lnTo>
                    <a:pt x="273756" y="92202"/>
                  </a:lnTo>
                  <a:lnTo>
                    <a:pt x="276351" y="98171"/>
                  </a:lnTo>
                  <a:lnTo>
                    <a:pt x="277592" y="92202"/>
                  </a:lnTo>
                  <a:close/>
                </a:path>
                <a:path w="326389" h="195579">
                  <a:moveTo>
                    <a:pt x="119761" y="61975"/>
                  </a:moveTo>
                  <a:lnTo>
                    <a:pt x="116205" y="63500"/>
                  </a:lnTo>
                  <a:lnTo>
                    <a:pt x="114046" y="66421"/>
                  </a:lnTo>
                  <a:lnTo>
                    <a:pt x="93091" y="95123"/>
                  </a:lnTo>
                  <a:lnTo>
                    <a:pt x="101092" y="91059"/>
                  </a:lnTo>
                  <a:lnTo>
                    <a:pt x="118380" y="91059"/>
                  </a:lnTo>
                  <a:lnTo>
                    <a:pt x="112775" y="75692"/>
                  </a:lnTo>
                  <a:lnTo>
                    <a:pt x="133775" y="75692"/>
                  </a:lnTo>
                  <a:lnTo>
                    <a:pt x="130048" y="65531"/>
                  </a:lnTo>
                  <a:lnTo>
                    <a:pt x="127000" y="62992"/>
                  </a:lnTo>
                  <a:lnTo>
                    <a:pt x="119761" y="61975"/>
                  </a:lnTo>
                  <a:close/>
                </a:path>
                <a:path w="326389" h="195579">
                  <a:moveTo>
                    <a:pt x="118380" y="91059"/>
                  </a:moveTo>
                  <a:lnTo>
                    <a:pt x="101092" y="91059"/>
                  </a:lnTo>
                  <a:lnTo>
                    <a:pt x="93091" y="95123"/>
                  </a:lnTo>
                  <a:lnTo>
                    <a:pt x="117623" y="95123"/>
                  </a:lnTo>
                  <a:lnTo>
                    <a:pt x="119116" y="93077"/>
                  </a:lnTo>
                  <a:lnTo>
                    <a:pt x="118380" y="91059"/>
                  </a:lnTo>
                  <a:close/>
                </a:path>
                <a:path w="326389" h="195579">
                  <a:moveTo>
                    <a:pt x="112775" y="75692"/>
                  </a:moveTo>
                  <a:lnTo>
                    <a:pt x="119116" y="93077"/>
                  </a:lnTo>
                  <a:lnTo>
                    <a:pt x="130048" y="78105"/>
                  </a:lnTo>
                  <a:lnTo>
                    <a:pt x="112775" y="75692"/>
                  </a:lnTo>
                  <a:close/>
                </a:path>
                <a:path w="326389" h="195579">
                  <a:moveTo>
                    <a:pt x="251587" y="45847"/>
                  </a:moveTo>
                  <a:lnTo>
                    <a:pt x="232791" y="47625"/>
                  </a:lnTo>
                  <a:lnTo>
                    <a:pt x="244876" y="75421"/>
                  </a:lnTo>
                  <a:lnTo>
                    <a:pt x="251587" y="45847"/>
                  </a:lnTo>
                  <a:close/>
                </a:path>
                <a:path w="326389" h="195579">
                  <a:moveTo>
                    <a:pt x="168656" y="11811"/>
                  </a:moveTo>
                  <a:lnTo>
                    <a:pt x="176557" y="55779"/>
                  </a:lnTo>
                  <a:lnTo>
                    <a:pt x="187960" y="12573"/>
                  </a:lnTo>
                  <a:lnTo>
                    <a:pt x="168656" y="118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573273" y="4499609"/>
              <a:ext cx="378460" cy="379730"/>
            </a:xfrm>
            <a:custGeom>
              <a:avLst/>
              <a:gdLst/>
              <a:ahLst/>
              <a:cxnLst/>
              <a:rect l="l" t="t" r="r" b="b"/>
              <a:pathLst>
                <a:path w="378460" h="379729">
                  <a:moveTo>
                    <a:pt x="0" y="176275"/>
                  </a:moveTo>
                  <a:lnTo>
                    <a:pt x="18248" y="222075"/>
                  </a:lnTo>
                  <a:lnTo>
                    <a:pt x="50069" y="258444"/>
                  </a:lnTo>
                  <a:lnTo>
                    <a:pt x="92225" y="282432"/>
                  </a:lnTo>
                  <a:lnTo>
                    <a:pt x="141477" y="291083"/>
                  </a:lnTo>
                  <a:lnTo>
                    <a:pt x="187529" y="283694"/>
                  </a:lnTo>
                  <a:lnTo>
                    <a:pt x="227368" y="263119"/>
                  </a:lnTo>
                  <a:lnTo>
                    <a:pt x="258685" y="231748"/>
                  </a:lnTo>
                  <a:lnTo>
                    <a:pt x="279170" y="191971"/>
                  </a:lnTo>
                  <a:lnTo>
                    <a:pt x="286512" y="146176"/>
                  </a:lnTo>
                  <a:lnTo>
                    <a:pt x="279170" y="99763"/>
                  </a:lnTo>
                  <a:lnTo>
                    <a:pt x="258685" y="59609"/>
                  </a:lnTo>
                  <a:lnTo>
                    <a:pt x="227368" y="28045"/>
                  </a:lnTo>
                  <a:lnTo>
                    <a:pt x="187529" y="7399"/>
                  </a:lnTo>
                  <a:lnTo>
                    <a:pt x="141477" y="0"/>
                  </a:lnTo>
                  <a:lnTo>
                    <a:pt x="91422" y="9046"/>
                  </a:lnTo>
                  <a:lnTo>
                    <a:pt x="48783" y="34083"/>
                  </a:lnTo>
                  <a:lnTo>
                    <a:pt x="17123" y="71955"/>
                  </a:lnTo>
                  <a:lnTo>
                    <a:pt x="0" y="119506"/>
                  </a:lnTo>
                </a:path>
                <a:path w="378460" h="379729">
                  <a:moveTo>
                    <a:pt x="246887" y="245363"/>
                  </a:moveTo>
                  <a:lnTo>
                    <a:pt x="377951" y="379475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364485" y="4318253"/>
              <a:ext cx="745490" cy="744220"/>
            </a:xfrm>
            <a:custGeom>
              <a:avLst/>
              <a:gdLst/>
              <a:ahLst/>
              <a:cxnLst/>
              <a:rect l="l" t="t" r="r" b="b"/>
              <a:pathLst>
                <a:path w="745489" h="744220">
                  <a:moveTo>
                    <a:pt x="0" y="371856"/>
                  </a:moveTo>
                  <a:lnTo>
                    <a:pt x="2904" y="325213"/>
                  </a:lnTo>
                  <a:lnTo>
                    <a:pt x="11383" y="280299"/>
                  </a:lnTo>
                  <a:lnTo>
                    <a:pt x="25087" y="237461"/>
                  </a:lnTo>
                  <a:lnTo>
                    <a:pt x="43668" y="197049"/>
                  </a:lnTo>
                  <a:lnTo>
                    <a:pt x="66774" y="159411"/>
                  </a:lnTo>
                  <a:lnTo>
                    <a:pt x="94057" y="124896"/>
                  </a:lnTo>
                  <a:lnTo>
                    <a:pt x="125168" y="93851"/>
                  </a:lnTo>
                  <a:lnTo>
                    <a:pt x="159755" y="66627"/>
                  </a:lnTo>
                  <a:lnTo>
                    <a:pt x="197471" y="43571"/>
                  </a:lnTo>
                  <a:lnTo>
                    <a:pt x="237964" y="25031"/>
                  </a:lnTo>
                  <a:lnTo>
                    <a:pt x="280886" y="11357"/>
                  </a:lnTo>
                  <a:lnTo>
                    <a:pt x="325887" y="2897"/>
                  </a:lnTo>
                  <a:lnTo>
                    <a:pt x="372618" y="0"/>
                  </a:lnTo>
                  <a:lnTo>
                    <a:pt x="419348" y="2897"/>
                  </a:lnTo>
                  <a:lnTo>
                    <a:pt x="464349" y="11357"/>
                  </a:lnTo>
                  <a:lnTo>
                    <a:pt x="507271" y="25031"/>
                  </a:lnTo>
                  <a:lnTo>
                    <a:pt x="547764" y="43571"/>
                  </a:lnTo>
                  <a:lnTo>
                    <a:pt x="585480" y="66627"/>
                  </a:lnTo>
                  <a:lnTo>
                    <a:pt x="620067" y="93851"/>
                  </a:lnTo>
                  <a:lnTo>
                    <a:pt x="651178" y="124896"/>
                  </a:lnTo>
                  <a:lnTo>
                    <a:pt x="678461" y="159411"/>
                  </a:lnTo>
                  <a:lnTo>
                    <a:pt x="701567" y="197049"/>
                  </a:lnTo>
                  <a:lnTo>
                    <a:pt x="720148" y="237461"/>
                  </a:lnTo>
                  <a:lnTo>
                    <a:pt x="733852" y="280299"/>
                  </a:lnTo>
                  <a:lnTo>
                    <a:pt x="742331" y="325213"/>
                  </a:lnTo>
                  <a:lnTo>
                    <a:pt x="745236" y="371856"/>
                  </a:lnTo>
                  <a:lnTo>
                    <a:pt x="742331" y="418498"/>
                  </a:lnTo>
                  <a:lnTo>
                    <a:pt x="733852" y="463412"/>
                  </a:lnTo>
                  <a:lnTo>
                    <a:pt x="720148" y="506250"/>
                  </a:lnTo>
                  <a:lnTo>
                    <a:pt x="701567" y="546662"/>
                  </a:lnTo>
                  <a:lnTo>
                    <a:pt x="678461" y="584300"/>
                  </a:lnTo>
                  <a:lnTo>
                    <a:pt x="651178" y="618815"/>
                  </a:lnTo>
                  <a:lnTo>
                    <a:pt x="620067" y="649860"/>
                  </a:lnTo>
                  <a:lnTo>
                    <a:pt x="585480" y="677084"/>
                  </a:lnTo>
                  <a:lnTo>
                    <a:pt x="547764" y="700140"/>
                  </a:lnTo>
                  <a:lnTo>
                    <a:pt x="507271" y="718680"/>
                  </a:lnTo>
                  <a:lnTo>
                    <a:pt x="464349" y="732354"/>
                  </a:lnTo>
                  <a:lnTo>
                    <a:pt x="419348" y="740814"/>
                  </a:lnTo>
                  <a:lnTo>
                    <a:pt x="372618" y="743712"/>
                  </a:lnTo>
                  <a:lnTo>
                    <a:pt x="325887" y="740814"/>
                  </a:lnTo>
                  <a:lnTo>
                    <a:pt x="280886" y="732354"/>
                  </a:lnTo>
                  <a:lnTo>
                    <a:pt x="237964" y="718680"/>
                  </a:lnTo>
                  <a:lnTo>
                    <a:pt x="197471" y="700140"/>
                  </a:lnTo>
                  <a:lnTo>
                    <a:pt x="159755" y="677084"/>
                  </a:lnTo>
                  <a:lnTo>
                    <a:pt x="125168" y="649860"/>
                  </a:lnTo>
                  <a:lnTo>
                    <a:pt x="94057" y="618815"/>
                  </a:lnTo>
                  <a:lnTo>
                    <a:pt x="66774" y="584300"/>
                  </a:lnTo>
                  <a:lnTo>
                    <a:pt x="43668" y="546662"/>
                  </a:lnTo>
                  <a:lnTo>
                    <a:pt x="25087" y="506250"/>
                  </a:lnTo>
                  <a:lnTo>
                    <a:pt x="11383" y="463412"/>
                  </a:lnTo>
                  <a:lnTo>
                    <a:pt x="2904" y="418498"/>
                  </a:lnTo>
                  <a:lnTo>
                    <a:pt x="0" y="371856"/>
                  </a:lnTo>
                  <a:close/>
                </a:path>
              </a:pathLst>
            </a:custGeom>
            <a:ln w="22859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 descr=""/>
          <p:cNvGrpSpPr/>
          <p:nvPr/>
        </p:nvGrpSpPr>
        <p:grpSpPr>
          <a:xfrm>
            <a:off x="2346960" y="2415539"/>
            <a:ext cx="774700" cy="768350"/>
            <a:chOff x="2346960" y="2415539"/>
            <a:chExt cx="774700" cy="768350"/>
          </a:xfrm>
        </p:grpSpPr>
        <p:sp>
          <p:nvSpPr>
            <p:cNvPr id="37" name="object 37" descr=""/>
            <p:cNvSpPr/>
            <p:nvPr/>
          </p:nvSpPr>
          <p:spPr>
            <a:xfrm>
              <a:off x="2361438" y="2430017"/>
              <a:ext cx="745490" cy="739140"/>
            </a:xfrm>
            <a:custGeom>
              <a:avLst/>
              <a:gdLst/>
              <a:ahLst/>
              <a:cxnLst/>
              <a:rect l="l" t="t" r="r" b="b"/>
              <a:pathLst>
                <a:path w="745489" h="739139">
                  <a:moveTo>
                    <a:pt x="0" y="369570"/>
                  </a:moveTo>
                  <a:lnTo>
                    <a:pt x="2904" y="323215"/>
                  </a:lnTo>
                  <a:lnTo>
                    <a:pt x="11383" y="278578"/>
                  </a:lnTo>
                  <a:lnTo>
                    <a:pt x="25087" y="236004"/>
                  </a:lnTo>
                  <a:lnTo>
                    <a:pt x="43668" y="195841"/>
                  </a:lnTo>
                  <a:lnTo>
                    <a:pt x="66774" y="158434"/>
                  </a:lnTo>
                  <a:lnTo>
                    <a:pt x="94057" y="124131"/>
                  </a:lnTo>
                  <a:lnTo>
                    <a:pt x="125168" y="93277"/>
                  </a:lnTo>
                  <a:lnTo>
                    <a:pt x="159755" y="66219"/>
                  </a:lnTo>
                  <a:lnTo>
                    <a:pt x="197471" y="43304"/>
                  </a:lnTo>
                  <a:lnTo>
                    <a:pt x="237964" y="24878"/>
                  </a:lnTo>
                  <a:lnTo>
                    <a:pt x="280886" y="11288"/>
                  </a:lnTo>
                  <a:lnTo>
                    <a:pt x="325887" y="2879"/>
                  </a:lnTo>
                  <a:lnTo>
                    <a:pt x="372618" y="0"/>
                  </a:lnTo>
                  <a:lnTo>
                    <a:pt x="419348" y="2879"/>
                  </a:lnTo>
                  <a:lnTo>
                    <a:pt x="464349" y="11288"/>
                  </a:lnTo>
                  <a:lnTo>
                    <a:pt x="507271" y="24878"/>
                  </a:lnTo>
                  <a:lnTo>
                    <a:pt x="547764" y="43304"/>
                  </a:lnTo>
                  <a:lnTo>
                    <a:pt x="585480" y="66219"/>
                  </a:lnTo>
                  <a:lnTo>
                    <a:pt x="620067" y="93277"/>
                  </a:lnTo>
                  <a:lnTo>
                    <a:pt x="651178" y="124131"/>
                  </a:lnTo>
                  <a:lnTo>
                    <a:pt x="678461" y="158434"/>
                  </a:lnTo>
                  <a:lnTo>
                    <a:pt x="701567" y="195841"/>
                  </a:lnTo>
                  <a:lnTo>
                    <a:pt x="720148" y="236004"/>
                  </a:lnTo>
                  <a:lnTo>
                    <a:pt x="733852" y="278578"/>
                  </a:lnTo>
                  <a:lnTo>
                    <a:pt x="742331" y="323215"/>
                  </a:lnTo>
                  <a:lnTo>
                    <a:pt x="745236" y="369570"/>
                  </a:lnTo>
                  <a:lnTo>
                    <a:pt x="742331" y="415924"/>
                  </a:lnTo>
                  <a:lnTo>
                    <a:pt x="733852" y="460561"/>
                  </a:lnTo>
                  <a:lnTo>
                    <a:pt x="720148" y="503135"/>
                  </a:lnTo>
                  <a:lnTo>
                    <a:pt x="701567" y="543298"/>
                  </a:lnTo>
                  <a:lnTo>
                    <a:pt x="678461" y="580705"/>
                  </a:lnTo>
                  <a:lnTo>
                    <a:pt x="651178" y="615008"/>
                  </a:lnTo>
                  <a:lnTo>
                    <a:pt x="620067" y="645862"/>
                  </a:lnTo>
                  <a:lnTo>
                    <a:pt x="585480" y="672920"/>
                  </a:lnTo>
                  <a:lnTo>
                    <a:pt x="547764" y="695835"/>
                  </a:lnTo>
                  <a:lnTo>
                    <a:pt x="507271" y="714261"/>
                  </a:lnTo>
                  <a:lnTo>
                    <a:pt x="464349" y="727851"/>
                  </a:lnTo>
                  <a:lnTo>
                    <a:pt x="419348" y="736260"/>
                  </a:lnTo>
                  <a:lnTo>
                    <a:pt x="372618" y="739140"/>
                  </a:lnTo>
                  <a:lnTo>
                    <a:pt x="325887" y="736260"/>
                  </a:lnTo>
                  <a:lnTo>
                    <a:pt x="280886" y="727851"/>
                  </a:lnTo>
                  <a:lnTo>
                    <a:pt x="237964" y="714261"/>
                  </a:lnTo>
                  <a:lnTo>
                    <a:pt x="197471" y="695835"/>
                  </a:lnTo>
                  <a:lnTo>
                    <a:pt x="159755" y="672920"/>
                  </a:lnTo>
                  <a:lnTo>
                    <a:pt x="125168" y="645862"/>
                  </a:lnTo>
                  <a:lnTo>
                    <a:pt x="94057" y="615008"/>
                  </a:lnTo>
                  <a:lnTo>
                    <a:pt x="66774" y="580705"/>
                  </a:lnTo>
                  <a:lnTo>
                    <a:pt x="43668" y="543298"/>
                  </a:lnTo>
                  <a:lnTo>
                    <a:pt x="25087" y="503135"/>
                  </a:lnTo>
                  <a:lnTo>
                    <a:pt x="11383" y="460561"/>
                  </a:lnTo>
                  <a:lnTo>
                    <a:pt x="2904" y="415924"/>
                  </a:lnTo>
                  <a:lnTo>
                    <a:pt x="0" y="369570"/>
                  </a:lnTo>
                  <a:close/>
                </a:path>
              </a:pathLst>
            </a:custGeom>
            <a:ln w="28956">
              <a:solidFill>
                <a:srgbClr val="FD78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506218" y="2580893"/>
              <a:ext cx="448309" cy="421005"/>
            </a:xfrm>
            <a:custGeom>
              <a:avLst/>
              <a:gdLst/>
              <a:ahLst/>
              <a:cxnLst/>
              <a:rect l="l" t="t" r="r" b="b"/>
              <a:pathLst>
                <a:path w="448310" h="421005">
                  <a:moveTo>
                    <a:pt x="62483" y="65531"/>
                  </a:moveTo>
                  <a:lnTo>
                    <a:pt x="101488" y="93517"/>
                  </a:lnTo>
                  <a:lnTo>
                    <a:pt x="153715" y="103846"/>
                  </a:lnTo>
                  <a:lnTo>
                    <a:pt x="202797" y="107846"/>
                  </a:lnTo>
                  <a:lnTo>
                    <a:pt x="227456" y="108203"/>
                  </a:lnTo>
                  <a:lnTo>
                    <a:pt x="248576" y="107918"/>
                  </a:lnTo>
                  <a:lnTo>
                    <a:pt x="290625" y="105060"/>
                  </a:lnTo>
                  <a:lnTo>
                    <a:pt x="342376" y="96565"/>
                  </a:lnTo>
                  <a:lnTo>
                    <a:pt x="383397" y="79861"/>
                  </a:lnTo>
                  <a:lnTo>
                    <a:pt x="391668" y="69722"/>
                  </a:lnTo>
                </a:path>
                <a:path w="448310" h="421005">
                  <a:moveTo>
                    <a:pt x="345948" y="210311"/>
                  </a:moveTo>
                  <a:lnTo>
                    <a:pt x="341540" y="266239"/>
                  </a:lnTo>
                  <a:lnTo>
                    <a:pt x="329099" y="316483"/>
                  </a:lnTo>
                  <a:lnTo>
                    <a:pt x="309800" y="359044"/>
                  </a:lnTo>
                  <a:lnTo>
                    <a:pt x="284818" y="391921"/>
                  </a:lnTo>
                  <a:lnTo>
                    <a:pt x="222504" y="420623"/>
                  </a:lnTo>
                  <a:lnTo>
                    <a:pt x="189679" y="413115"/>
                  </a:lnTo>
                  <a:lnTo>
                    <a:pt x="135207" y="359044"/>
                  </a:lnTo>
                  <a:lnTo>
                    <a:pt x="115908" y="316483"/>
                  </a:lnTo>
                  <a:lnTo>
                    <a:pt x="103467" y="266239"/>
                  </a:lnTo>
                  <a:lnTo>
                    <a:pt x="99059" y="210311"/>
                  </a:lnTo>
                  <a:lnTo>
                    <a:pt x="103467" y="154384"/>
                  </a:lnTo>
                  <a:lnTo>
                    <a:pt x="115908" y="104139"/>
                  </a:lnTo>
                  <a:lnTo>
                    <a:pt x="135207" y="61579"/>
                  </a:lnTo>
                  <a:lnTo>
                    <a:pt x="160189" y="28701"/>
                  </a:lnTo>
                  <a:lnTo>
                    <a:pt x="222504" y="0"/>
                  </a:lnTo>
                  <a:lnTo>
                    <a:pt x="255328" y="7508"/>
                  </a:lnTo>
                  <a:lnTo>
                    <a:pt x="309800" y="61579"/>
                  </a:lnTo>
                  <a:lnTo>
                    <a:pt x="329099" y="104139"/>
                  </a:lnTo>
                  <a:lnTo>
                    <a:pt x="341540" y="154384"/>
                  </a:lnTo>
                  <a:lnTo>
                    <a:pt x="345948" y="210311"/>
                  </a:lnTo>
                  <a:close/>
                </a:path>
                <a:path w="448310" h="421005">
                  <a:moveTo>
                    <a:pt x="0" y="210311"/>
                  </a:moveTo>
                  <a:lnTo>
                    <a:pt x="448056" y="210311"/>
                  </a:lnTo>
                </a:path>
                <a:path w="448310" h="421005">
                  <a:moveTo>
                    <a:pt x="59436" y="350646"/>
                  </a:moveTo>
                  <a:lnTo>
                    <a:pt x="103602" y="326626"/>
                  </a:lnTo>
                  <a:lnTo>
                    <a:pt x="153195" y="317765"/>
                  </a:lnTo>
                  <a:lnTo>
                    <a:pt x="199522" y="314249"/>
                  </a:lnTo>
                  <a:lnTo>
                    <a:pt x="222757" y="313943"/>
                  </a:lnTo>
                  <a:lnTo>
                    <a:pt x="244754" y="314255"/>
                  </a:lnTo>
                  <a:lnTo>
                    <a:pt x="266715" y="315388"/>
                  </a:lnTo>
                  <a:lnTo>
                    <a:pt x="288605" y="317355"/>
                  </a:lnTo>
                  <a:lnTo>
                    <a:pt x="310388" y="320166"/>
                  </a:lnTo>
                  <a:lnTo>
                    <a:pt x="340733" y="326350"/>
                  </a:lnTo>
                  <a:lnTo>
                    <a:pt x="364267" y="334200"/>
                  </a:lnTo>
                  <a:lnTo>
                    <a:pt x="380039" y="343384"/>
                  </a:lnTo>
                  <a:lnTo>
                    <a:pt x="387095" y="353567"/>
                  </a:lnTo>
                </a:path>
                <a:path w="448310" h="421005">
                  <a:moveTo>
                    <a:pt x="448056" y="210311"/>
                  </a:moveTo>
                  <a:lnTo>
                    <a:pt x="442159" y="258551"/>
                  </a:lnTo>
                  <a:lnTo>
                    <a:pt x="425364" y="302825"/>
                  </a:lnTo>
                  <a:lnTo>
                    <a:pt x="399010" y="341873"/>
                  </a:lnTo>
                  <a:lnTo>
                    <a:pt x="364435" y="374437"/>
                  </a:lnTo>
                  <a:lnTo>
                    <a:pt x="322981" y="399256"/>
                  </a:lnTo>
                  <a:lnTo>
                    <a:pt x="275986" y="415072"/>
                  </a:lnTo>
                  <a:lnTo>
                    <a:pt x="224789" y="420623"/>
                  </a:lnTo>
                  <a:lnTo>
                    <a:pt x="173593" y="415072"/>
                  </a:lnTo>
                  <a:lnTo>
                    <a:pt x="126598" y="399256"/>
                  </a:lnTo>
                  <a:lnTo>
                    <a:pt x="85144" y="374437"/>
                  </a:lnTo>
                  <a:lnTo>
                    <a:pt x="50569" y="341873"/>
                  </a:lnTo>
                  <a:lnTo>
                    <a:pt x="24215" y="302825"/>
                  </a:lnTo>
                  <a:lnTo>
                    <a:pt x="7420" y="258551"/>
                  </a:lnTo>
                  <a:lnTo>
                    <a:pt x="1524" y="210311"/>
                  </a:lnTo>
                  <a:lnTo>
                    <a:pt x="7420" y="162072"/>
                  </a:lnTo>
                  <a:lnTo>
                    <a:pt x="24215" y="117798"/>
                  </a:lnTo>
                  <a:lnTo>
                    <a:pt x="50569" y="78750"/>
                  </a:lnTo>
                  <a:lnTo>
                    <a:pt x="85144" y="46186"/>
                  </a:lnTo>
                  <a:lnTo>
                    <a:pt x="126598" y="21367"/>
                  </a:lnTo>
                  <a:lnTo>
                    <a:pt x="173593" y="5551"/>
                  </a:lnTo>
                  <a:lnTo>
                    <a:pt x="224789" y="0"/>
                  </a:lnTo>
                  <a:lnTo>
                    <a:pt x="275986" y="5551"/>
                  </a:lnTo>
                  <a:lnTo>
                    <a:pt x="322981" y="21367"/>
                  </a:lnTo>
                  <a:lnTo>
                    <a:pt x="364435" y="46186"/>
                  </a:lnTo>
                  <a:lnTo>
                    <a:pt x="399010" y="78750"/>
                  </a:lnTo>
                  <a:lnTo>
                    <a:pt x="425364" y="117798"/>
                  </a:lnTo>
                  <a:lnTo>
                    <a:pt x="442159" y="162072"/>
                  </a:lnTo>
                  <a:lnTo>
                    <a:pt x="448056" y="210311"/>
                  </a:lnTo>
                  <a:close/>
                </a:path>
                <a:path w="448310" h="421005">
                  <a:moveTo>
                    <a:pt x="224027" y="4571"/>
                  </a:moveTo>
                  <a:lnTo>
                    <a:pt x="224027" y="414527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94469" y="6497218"/>
            <a:ext cx="28416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779520" y="3575303"/>
            <a:ext cx="4701540" cy="2461260"/>
            <a:chOff x="3779520" y="3575303"/>
            <a:chExt cx="4701540" cy="2461260"/>
          </a:xfrm>
        </p:grpSpPr>
        <p:sp>
          <p:nvSpPr>
            <p:cNvPr id="5" name="object 5" descr=""/>
            <p:cNvSpPr/>
            <p:nvPr/>
          </p:nvSpPr>
          <p:spPr>
            <a:xfrm>
              <a:off x="3784092" y="3579875"/>
              <a:ext cx="4660900" cy="2146300"/>
            </a:xfrm>
            <a:custGeom>
              <a:avLst/>
              <a:gdLst/>
              <a:ahLst/>
              <a:cxnLst/>
              <a:rect l="l" t="t" r="r" b="b"/>
              <a:pathLst>
                <a:path w="4660900" h="2146300">
                  <a:moveTo>
                    <a:pt x="0" y="2145792"/>
                  </a:moveTo>
                  <a:lnTo>
                    <a:pt x="4660392" y="2145792"/>
                  </a:lnTo>
                </a:path>
                <a:path w="4660900" h="2146300">
                  <a:moveTo>
                    <a:pt x="0" y="1839468"/>
                  </a:moveTo>
                  <a:lnTo>
                    <a:pt x="4660392" y="1839468"/>
                  </a:lnTo>
                </a:path>
                <a:path w="4660900" h="2146300">
                  <a:moveTo>
                    <a:pt x="0" y="1533144"/>
                  </a:moveTo>
                  <a:lnTo>
                    <a:pt x="4660392" y="1533144"/>
                  </a:lnTo>
                </a:path>
                <a:path w="4660900" h="2146300">
                  <a:moveTo>
                    <a:pt x="0" y="1226820"/>
                  </a:moveTo>
                  <a:lnTo>
                    <a:pt x="4660392" y="1226820"/>
                  </a:lnTo>
                </a:path>
                <a:path w="4660900" h="2146300">
                  <a:moveTo>
                    <a:pt x="0" y="920496"/>
                  </a:moveTo>
                  <a:lnTo>
                    <a:pt x="4660392" y="920496"/>
                  </a:lnTo>
                </a:path>
                <a:path w="4660900" h="2146300">
                  <a:moveTo>
                    <a:pt x="0" y="614172"/>
                  </a:moveTo>
                  <a:lnTo>
                    <a:pt x="4660392" y="614172"/>
                  </a:lnTo>
                </a:path>
                <a:path w="4660900" h="2146300">
                  <a:moveTo>
                    <a:pt x="0" y="307848"/>
                  </a:moveTo>
                  <a:lnTo>
                    <a:pt x="4660392" y="307848"/>
                  </a:lnTo>
                </a:path>
                <a:path w="4660900" h="2146300">
                  <a:moveTo>
                    <a:pt x="0" y="0"/>
                  </a:moveTo>
                  <a:lnTo>
                    <a:pt x="4660392" y="0"/>
                  </a:lnTo>
                </a:path>
              </a:pathLst>
            </a:custGeom>
            <a:ln w="9144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302252" y="3579875"/>
              <a:ext cx="4142740" cy="2452370"/>
            </a:xfrm>
            <a:custGeom>
              <a:avLst/>
              <a:gdLst/>
              <a:ahLst/>
              <a:cxnLst/>
              <a:rect l="l" t="t" r="r" b="b"/>
              <a:pathLst>
                <a:path w="4142740" h="2452370">
                  <a:moveTo>
                    <a:pt x="0" y="0"/>
                  </a:moveTo>
                  <a:lnTo>
                    <a:pt x="0" y="2452116"/>
                  </a:lnTo>
                </a:path>
                <a:path w="4142740" h="2452370">
                  <a:moveTo>
                    <a:pt x="518160" y="0"/>
                  </a:moveTo>
                  <a:lnTo>
                    <a:pt x="518160" y="2452116"/>
                  </a:lnTo>
                </a:path>
                <a:path w="4142740" h="2452370">
                  <a:moveTo>
                    <a:pt x="1034796" y="0"/>
                  </a:moveTo>
                  <a:lnTo>
                    <a:pt x="1034796" y="2452116"/>
                  </a:lnTo>
                </a:path>
                <a:path w="4142740" h="2452370">
                  <a:moveTo>
                    <a:pt x="1552956" y="0"/>
                  </a:moveTo>
                  <a:lnTo>
                    <a:pt x="1552956" y="2452116"/>
                  </a:lnTo>
                </a:path>
                <a:path w="4142740" h="2452370">
                  <a:moveTo>
                    <a:pt x="2071115" y="0"/>
                  </a:moveTo>
                  <a:lnTo>
                    <a:pt x="2071115" y="2452116"/>
                  </a:lnTo>
                </a:path>
                <a:path w="4142740" h="2452370">
                  <a:moveTo>
                    <a:pt x="2589276" y="0"/>
                  </a:moveTo>
                  <a:lnTo>
                    <a:pt x="2589276" y="2452116"/>
                  </a:lnTo>
                </a:path>
                <a:path w="4142740" h="2452370">
                  <a:moveTo>
                    <a:pt x="3105912" y="0"/>
                  </a:moveTo>
                  <a:lnTo>
                    <a:pt x="3105912" y="2452116"/>
                  </a:lnTo>
                </a:path>
                <a:path w="4142740" h="2452370">
                  <a:moveTo>
                    <a:pt x="3624072" y="0"/>
                  </a:moveTo>
                  <a:lnTo>
                    <a:pt x="3624072" y="2452116"/>
                  </a:lnTo>
                </a:path>
                <a:path w="4142740" h="2452370">
                  <a:moveTo>
                    <a:pt x="4142231" y="0"/>
                  </a:moveTo>
                  <a:lnTo>
                    <a:pt x="4142231" y="2452116"/>
                  </a:lnTo>
                </a:path>
              </a:pathLst>
            </a:custGeom>
            <a:ln w="9144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84092" y="3579875"/>
              <a:ext cx="4697095" cy="2452370"/>
            </a:xfrm>
            <a:custGeom>
              <a:avLst/>
              <a:gdLst/>
              <a:ahLst/>
              <a:cxnLst/>
              <a:rect l="l" t="t" r="r" b="b"/>
              <a:pathLst>
                <a:path w="4697095" h="2452370">
                  <a:moveTo>
                    <a:pt x="4660392" y="2452116"/>
                  </a:moveTo>
                  <a:lnTo>
                    <a:pt x="4660392" y="0"/>
                  </a:lnTo>
                </a:path>
                <a:path w="4697095" h="2452370">
                  <a:moveTo>
                    <a:pt x="4660392" y="2452116"/>
                  </a:moveTo>
                  <a:lnTo>
                    <a:pt x="4696968" y="2452116"/>
                  </a:lnTo>
                </a:path>
                <a:path w="4697095" h="2452370">
                  <a:moveTo>
                    <a:pt x="4660392" y="2145792"/>
                  </a:moveTo>
                  <a:lnTo>
                    <a:pt x="4696968" y="2145792"/>
                  </a:lnTo>
                </a:path>
                <a:path w="4697095" h="2452370">
                  <a:moveTo>
                    <a:pt x="4660392" y="1839468"/>
                  </a:moveTo>
                  <a:lnTo>
                    <a:pt x="4696968" y="1839468"/>
                  </a:lnTo>
                </a:path>
                <a:path w="4697095" h="2452370">
                  <a:moveTo>
                    <a:pt x="4660392" y="1533144"/>
                  </a:moveTo>
                  <a:lnTo>
                    <a:pt x="4696968" y="1533144"/>
                  </a:lnTo>
                </a:path>
                <a:path w="4697095" h="2452370">
                  <a:moveTo>
                    <a:pt x="4660392" y="1226820"/>
                  </a:moveTo>
                  <a:lnTo>
                    <a:pt x="4696968" y="1226820"/>
                  </a:lnTo>
                </a:path>
                <a:path w="4697095" h="2452370">
                  <a:moveTo>
                    <a:pt x="4660392" y="920496"/>
                  </a:moveTo>
                  <a:lnTo>
                    <a:pt x="4696968" y="920496"/>
                  </a:lnTo>
                </a:path>
                <a:path w="4697095" h="2452370">
                  <a:moveTo>
                    <a:pt x="4660392" y="614172"/>
                  </a:moveTo>
                  <a:lnTo>
                    <a:pt x="4696968" y="614172"/>
                  </a:lnTo>
                </a:path>
                <a:path w="4697095" h="2452370">
                  <a:moveTo>
                    <a:pt x="4660392" y="307848"/>
                  </a:moveTo>
                  <a:lnTo>
                    <a:pt x="4696968" y="307848"/>
                  </a:lnTo>
                </a:path>
                <a:path w="4697095" h="2452370">
                  <a:moveTo>
                    <a:pt x="4660392" y="0"/>
                  </a:moveTo>
                  <a:lnTo>
                    <a:pt x="4696968" y="0"/>
                  </a:lnTo>
                </a:path>
                <a:path w="4697095" h="2452370">
                  <a:moveTo>
                    <a:pt x="0" y="2452116"/>
                  </a:moveTo>
                  <a:lnTo>
                    <a:pt x="0" y="0"/>
                  </a:lnTo>
                </a:path>
                <a:path w="4697095" h="2452370">
                  <a:moveTo>
                    <a:pt x="0" y="2452116"/>
                  </a:moveTo>
                  <a:lnTo>
                    <a:pt x="4660392" y="2452116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91356" y="3918203"/>
              <a:ext cx="3935095" cy="1501140"/>
            </a:xfrm>
            <a:custGeom>
              <a:avLst/>
              <a:gdLst/>
              <a:ahLst/>
              <a:cxnLst/>
              <a:rect l="l" t="t" r="r" b="b"/>
              <a:pathLst>
                <a:path w="3935095" h="1501139">
                  <a:moveTo>
                    <a:pt x="0" y="1501140"/>
                  </a:moveTo>
                  <a:lnTo>
                    <a:pt x="310896" y="1225296"/>
                  </a:lnTo>
                  <a:lnTo>
                    <a:pt x="829056" y="1103376"/>
                  </a:lnTo>
                  <a:lnTo>
                    <a:pt x="1863852" y="582168"/>
                  </a:lnTo>
                  <a:lnTo>
                    <a:pt x="3934968" y="0"/>
                  </a:lnTo>
                </a:path>
              </a:pathLst>
            </a:custGeom>
            <a:ln w="57912">
              <a:solidFill>
                <a:srgbClr val="CD66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0396" y="5358129"/>
              <a:ext cx="121919" cy="12191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1292" y="5082285"/>
              <a:ext cx="121919" cy="12191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9452" y="4960365"/>
              <a:ext cx="121919" cy="12191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4248" y="4439157"/>
              <a:ext cx="121919" cy="12192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5364" y="3856989"/>
              <a:ext cx="121919" cy="12192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991356" y="3733799"/>
              <a:ext cx="3935095" cy="1716405"/>
            </a:xfrm>
            <a:custGeom>
              <a:avLst/>
              <a:gdLst/>
              <a:ahLst/>
              <a:cxnLst/>
              <a:rect l="l" t="t" r="r" b="b"/>
              <a:pathLst>
                <a:path w="3935095" h="1716404">
                  <a:moveTo>
                    <a:pt x="0" y="0"/>
                  </a:moveTo>
                  <a:lnTo>
                    <a:pt x="310896" y="1255776"/>
                  </a:lnTo>
                  <a:lnTo>
                    <a:pt x="829056" y="1647444"/>
                  </a:lnTo>
                  <a:lnTo>
                    <a:pt x="1863852" y="1716024"/>
                  </a:lnTo>
                  <a:lnTo>
                    <a:pt x="3934968" y="1716024"/>
                  </a:lnTo>
                </a:path>
              </a:pathLst>
            </a:custGeom>
            <a:ln w="57912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0396" y="3672585"/>
              <a:ext cx="121919" cy="12191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1292" y="4928361"/>
              <a:ext cx="121919" cy="12191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9452" y="5320029"/>
              <a:ext cx="121919" cy="12191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4248" y="5388609"/>
              <a:ext cx="121919" cy="12192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5364" y="5388609"/>
              <a:ext cx="121919" cy="12192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8541257" y="5938824"/>
            <a:ext cx="92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541257" y="5632196"/>
            <a:ext cx="226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200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541257" y="5325313"/>
            <a:ext cx="22669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400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541257" y="5019294"/>
            <a:ext cx="226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600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541257" y="4712589"/>
            <a:ext cx="226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800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541257" y="4406265"/>
            <a:ext cx="294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FFFFFF"/>
                </a:solidFill>
                <a:latin typeface="Trebuchet MS"/>
                <a:cs typeface="Trebuchet MS"/>
              </a:rPr>
              <a:t>1000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541257" y="4099686"/>
            <a:ext cx="294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FFFFFF"/>
                </a:solidFill>
                <a:latin typeface="Trebuchet MS"/>
                <a:cs typeface="Trebuchet MS"/>
              </a:rPr>
              <a:t>1200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541257" y="3793363"/>
            <a:ext cx="294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FFFFFF"/>
                </a:solidFill>
                <a:latin typeface="Trebuchet MS"/>
                <a:cs typeface="Trebuchet MS"/>
              </a:rPr>
              <a:t>1400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541257" y="3486657"/>
            <a:ext cx="294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FFFFFF"/>
                </a:solidFill>
                <a:latin typeface="Trebuchet MS"/>
                <a:cs typeface="Trebuchet MS"/>
              </a:rPr>
              <a:t>1600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596766" y="5938824"/>
            <a:ext cx="92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395598" y="5632196"/>
            <a:ext cx="294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FFFFFF"/>
                </a:solidFill>
                <a:latin typeface="Trebuchet MS"/>
                <a:cs typeface="Trebuchet MS"/>
              </a:rPr>
              <a:t>1000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395598" y="5325313"/>
            <a:ext cx="2940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2000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395598" y="5019294"/>
            <a:ext cx="294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FFFFFF"/>
                </a:solidFill>
                <a:latin typeface="Trebuchet MS"/>
                <a:cs typeface="Trebuchet MS"/>
              </a:rPr>
              <a:t>3000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395598" y="4712589"/>
            <a:ext cx="294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FFFFFF"/>
                </a:solidFill>
                <a:latin typeface="Trebuchet MS"/>
                <a:cs typeface="Trebuchet MS"/>
              </a:rPr>
              <a:t>4000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395598" y="4406265"/>
            <a:ext cx="294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FFFFFF"/>
                </a:solidFill>
                <a:latin typeface="Trebuchet MS"/>
                <a:cs typeface="Trebuchet MS"/>
              </a:rPr>
              <a:t>5000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395598" y="4099686"/>
            <a:ext cx="294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FFFFFF"/>
                </a:solidFill>
                <a:latin typeface="Trebuchet MS"/>
                <a:cs typeface="Trebuchet MS"/>
              </a:rPr>
              <a:t>6000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395598" y="3793363"/>
            <a:ext cx="294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FFFFFF"/>
                </a:solidFill>
                <a:latin typeface="Trebuchet MS"/>
                <a:cs typeface="Trebuchet MS"/>
              </a:rPr>
              <a:t>7000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395598" y="3486657"/>
            <a:ext cx="294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FFFFFF"/>
                </a:solidFill>
                <a:latin typeface="Trebuchet MS"/>
                <a:cs typeface="Trebuchet MS"/>
              </a:rPr>
              <a:t>8000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738753" y="6091529"/>
            <a:ext cx="92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256659" y="6091529"/>
            <a:ext cx="92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740909" y="6091529"/>
            <a:ext cx="160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258815" y="6091529"/>
            <a:ext cx="160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812026" y="6091529"/>
            <a:ext cx="160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30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329931" y="6091529"/>
            <a:ext cx="160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35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847838" y="6091529"/>
            <a:ext cx="160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40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365617" y="6091529"/>
            <a:ext cx="160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45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980512" y="4376216"/>
            <a:ext cx="299085" cy="1036319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 spc="60">
                <a:solidFill>
                  <a:srgbClr val="CD66FF"/>
                </a:solidFill>
                <a:latin typeface="Trebuchet MS"/>
                <a:cs typeface="Trebuchet MS"/>
              </a:rPr>
              <a:t>CPU</a:t>
            </a:r>
            <a:r>
              <a:rPr dirty="0" sz="1800" spc="-65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CD66FF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776721" y="6034836"/>
            <a:ext cx="677545" cy="60706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530225" algn="l"/>
              </a:tabLst>
            </a:pP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r>
              <a:rPr dirty="0" sz="9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endParaRPr sz="900">
              <a:latin typeface="Trebuchet MS"/>
              <a:cs typeface="Trebuchet MS"/>
            </a:endParaRPr>
          </a:p>
          <a:p>
            <a:pPr marL="31750">
              <a:lnSpc>
                <a:spcPct val="100000"/>
              </a:lnSpc>
              <a:spcBef>
                <a:spcPts val="895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950807" y="4385564"/>
            <a:ext cx="299085" cy="991235"/>
          </a:xfrm>
          <a:prstGeom prst="rect">
            <a:avLst/>
          </a:prstGeom>
        </p:spPr>
        <p:txBody>
          <a:bodyPr wrap="square" lIns="0" tIns="635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 spc="55">
                <a:solidFill>
                  <a:srgbClr val="FF7846"/>
                </a:solidFill>
                <a:latin typeface="Trebuchet MS"/>
                <a:cs typeface="Trebuchet MS"/>
              </a:rPr>
              <a:t>E2E</a:t>
            </a:r>
            <a:r>
              <a:rPr dirty="0" sz="1800" spc="-65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7846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9" name="object 49" descr=""/>
          <p:cNvGraphicFramePr>
            <a:graphicFrameLocks noGrp="1"/>
          </p:cNvGraphicFramePr>
          <p:nvPr/>
        </p:nvGraphicFramePr>
        <p:xfrm>
          <a:off x="1071930" y="1655394"/>
          <a:ext cx="10064750" cy="146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/>
                <a:gridCol w="7228205"/>
              </a:tblGrid>
              <a:tr h="730885">
                <a:tc>
                  <a:txBody>
                    <a:bodyPr/>
                    <a:lstStyle/>
                    <a:p>
                      <a:pPr marL="31750">
                        <a:lnSpc>
                          <a:spcPts val="211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Compute</a:t>
                      </a:r>
                      <a:r>
                        <a:rPr dirty="0" sz="1800" spc="9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management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6730" indent="-240665">
                        <a:lnSpc>
                          <a:spcPts val="2110"/>
                        </a:lnSpc>
                        <a:buFont typeface="Arial MT"/>
                        <a:buChar char="•"/>
                        <a:tabLst>
                          <a:tab pos="506730" algn="l"/>
                        </a:tabLst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Load-based</a:t>
                      </a:r>
                      <a:r>
                        <a:rPr dirty="0" sz="1800" spc="14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compute</a:t>
                      </a:r>
                      <a:r>
                        <a:rPr dirty="0" sz="1800" spc="1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allocation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506730" indent="-24066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506730" algn="l"/>
                        </a:tabLst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Minimal</a:t>
                      </a:r>
                      <a:r>
                        <a:rPr dirty="0" sz="1800" spc="17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compute</a:t>
                      </a:r>
                      <a:r>
                        <a:rPr dirty="0" sz="1800" spc="1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consumption</a:t>
                      </a:r>
                      <a:r>
                        <a:rPr dirty="0" sz="1800" spc="18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when</a:t>
                      </a:r>
                      <a:r>
                        <a:rPr dirty="0" sz="1800" spc="18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731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Smart</a:t>
                      </a:r>
                      <a:r>
                        <a:rPr dirty="0" sz="1800" spc="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Task</a:t>
                      </a:r>
                      <a:r>
                        <a:rPr dirty="0" sz="1800" spc="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scheduling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7165"/>
                </a:tc>
                <a:tc>
                  <a:txBody>
                    <a:bodyPr/>
                    <a:lstStyle/>
                    <a:p>
                      <a:pPr marL="506730" indent="-240665">
                        <a:lnSpc>
                          <a:spcPct val="100000"/>
                        </a:lnSpc>
                        <a:spcBef>
                          <a:spcPts val="1395"/>
                        </a:spcBef>
                        <a:buFont typeface="Arial MT"/>
                        <a:buChar char="•"/>
                        <a:tabLst>
                          <a:tab pos="506730" algn="l"/>
                        </a:tabLst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Adaptive</a:t>
                      </a:r>
                      <a:r>
                        <a:rPr dirty="0" sz="18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task</a:t>
                      </a:r>
                      <a:r>
                        <a:rPr dirty="0" sz="18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consumption</a:t>
                      </a:r>
                      <a:r>
                        <a:rPr dirty="0" sz="1800" spc="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based </a:t>
                      </a:r>
                      <a:r>
                        <a:rPr dirty="0" sz="1800" spc="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800" spc="4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shared</a:t>
                      </a:r>
                      <a:r>
                        <a:rPr dirty="0" sz="18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state,</a:t>
                      </a:r>
                      <a:r>
                        <a:rPr dirty="0" sz="18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called</a:t>
                      </a:r>
                      <a:r>
                        <a:rPr dirty="0" sz="18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i="1">
                          <a:solidFill>
                            <a:srgbClr val="FF7846"/>
                          </a:solidFill>
                          <a:latin typeface="Trebuchet MS"/>
                          <a:cs typeface="Trebuchet MS"/>
                        </a:rPr>
                        <a:t>affinity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506730" indent="-240665">
                        <a:lnSpc>
                          <a:spcPts val="2105"/>
                        </a:lnSpc>
                        <a:buFont typeface="Arial MT"/>
                        <a:buChar char="•"/>
                        <a:tabLst>
                          <a:tab pos="506730" algn="l"/>
                        </a:tabLst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Rebalance</a:t>
                      </a:r>
                      <a:r>
                        <a:rPr dirty="0" sz="1800" spc="-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(split)</a:t>
                      </a:r>
                      <a:r>
                        <a:rPr dirty="0" sz="1800" spc="-4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tasks</a:t>
                      </a:r>
                      <a:r>
                        <a:rPr dirty="0" sz="18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1800" spc="-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runtime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based</a:t>
                      </a:r>
                      <a:r>
                        <a:rPr dirty="0" sz="1800" spc="-4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 i="1">
                          <a:solidFill>
                            <a:srgbClr val="FF7846"/>
                          </a:solidFill>
                          <a:latin typeface="Trebuchet MS"/>
                          <a:cs typeface="Trebuchet MS"/>
                        </a:rPr>
                        <a:t>cost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7165"/>
                </a:tc>
              </a:tr>
            </a:tbl>
          </a:graphicData>
        </a:graphic>
      </p:graphicFrame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Distributed</a:t>
            </a:r>
            <a:r>
              <a:rPr dirty="0" spc="-185"/>
              <a:t> </a:t>
            </a:r>
            <a:r>
              <a:rPr dirty="0" spc="135"/>
              <a:t>risk</a:t>
            </a:r>
            <a:r>
              <a:rPr dirty="0" spc="-185"/>
              <a:t> </a:t>
            </a:r>
            <a:r>
              <a:rPr dirty="0" spc="35"/>
              <a:t>scheduler</a:t>
            </a:r>
          </a:p>
          <a:p>
            <a:pPr marL="407034">
              <a:lnSpc>
                <a:spcPct val="100000"/>
              </a:lnSpc>
              <a:spcBef>
                <a:spcPts val="910"/>
              </a:spcBef>
            </a:pPr>
            <a:r>
              <a:rPr dirty="0" sz="1200" spc="100">
                <a:solidFill>
                  <a:srgbClr val="FF7846"/>
                </a:solidFill>
              </a:rPr>
              <a:t>O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P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T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135">
                <a:solidFill>
                  <a:srgbClr val="FF7846"/>
                </a:solidFill>
              </a:rPr>
              <a:t>M</a:t>
            </a:r>
            <a:r>
              <a:rPr dirty="0" sz="1200" spc="-6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A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L</a:t>
            </a:r>
            <a:r>
              <a:rPr dirty="0" sz="1200" spc="90">
                <a:solidFill>
                  <a:srgbClr val="FF7846"/>
                </a:solidFill>
              </a:rPr>
              <a:t>  </a:t>
            </a: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C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55">
                <a:solidFill>
                  <a:srgbClr val="FF7846"/>
                </a:solidFill>
              </a:rPr>
              <a:t>H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 spc="75">
                <a:solidFill>
                  <a:srgbClr val="FF7846"/>
                </a:solidFill>
              </a:rPr>
              <a:t>D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U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L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 spc="80">
                <a:solidFill>
                  <a:srgbClr val="FF7846"/>
                </a:solidFill>
              </a:rPr>
              <a:t>N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 spc="-50">
                <a:solidFill>
                  <a:srgbClr val="FF7846"/>
                </a:solidFill>
              </a:rPr>
              <a:t>G</a:t>
            </a:r>
            <a:endParaRPr sz="1200"/>
          </a:p>
        </p:txBody>
      </p:sp>
      <p:sp>
        <p:nvSpPr>
          <p:cNvPr id="51" name="object 51" descr=""/>
          <p:cNvSpPr/>
          <p:nvPr/>
        </p:nvSpPr>
        <p:spPr>
          <a:xfrm>
            <a:off x="260604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570687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565404" y="355091"/>
            <a:ext cx="317500" cy="334010"/>
          </a:xfrm>
          <a:custGeom>
            <a:avLst/>
            <a:gdLst/>
            <a:ahLst/>
            <a:cxnLst/>
            <a:rect l="l" t="t" r="r" b="b"/>
            <a:pathLst>
              <a:path w="317500" h="334009">
                <a:moveTo>
                  <a:pt x="119697" y="0"/>
                </a:moveTo>
                <a:lnTo>
                  <a:pt x="105830" y="2942"/>
                </a:lnTo>
                <a:lnTo>
                  <a:pt x="94764" y="10874"/>
                </a:lnTo>
                <a:lnTo>
                  <a:pt x="87436" y="22449"/>
                </a:lnTo>
                <a:lnTo>
                  <a:pt x="84785" y="36321"/>
                </a:lnTo>
                <a:lnTo>
                  <a:pt x="7480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480" y="333755"/>
                </a:lnTo>
                <a:lnTo>
                  <a:pt x="231927" y="333755"/>
                </a:lnTo>
                <a:lnTo>
                  <a:pt x="239407" y="326516"/>
                </a:lnTo>
                <a:lnTo>
                  <a:pt x="239407" y="319277"/>
                </a:lnTo>
                <a:lnTo>
                  <a:pt x="12471" y="319277"/>
                </a:lnTo>
                <a:lnTo>
                  <a:pt x="12471" y="50799"/>
                </a:lnTo>
                <a:lnTo>
                  <a:pt x="103176" y="50799"/>
                </a:lnTo>
                <a:lnTo>
                  <a:pt x="99010" y="44805"/>
                </a:lnTo>
                <a:lnTo>
                  <a:pt x="97256" y="36321"/>
                </a:lnTo>
                <a:lnTo>
                  <a:pt x="99010" y="26747"/>
                </a:lnTo>
                <a:lnTo>
                  <a:pt x="103805" y="19923"/>
                </a:lnTo>
                <a:lnTo>
                  <a:pt x="110935" y="15837"/>
                </a:lnTo>
                <a:lnTo>
                  <a:pt x="119697" y="14477"/>
                </a:lnTo>
                <a:lnTo>
                  <a:pt x="148434" y="14477"/>
                </a:lnTo>
                <a:lnTo>
                  <a:pt x="145886" y="10874"/>
                </a:lnTo>
                <a:lnTo>
                  <a:pt x="133960" y="2942"/>
                </a:lnTo>
                <a:lnTo>
                  <a:pt x="119697" y="0"/>
                </a:lnTo>
                <a:close/>
              </a:path>
              <a:path w="317500" h="334009">
                <a:moveTo>
                  <a:pt x="269328" y="135381"/>
                </a:moveTo>
                <a:lnTo>
                  <a:pt x="162102" y="135381"/>
                </a:lnTo>
                <a:lnTo>
                  <a:pt x="157111" y="140334"/>
                </a:lnTo>
                <a:lnTo>
                  <a:pt x="152120" y="147573"/>
                </a:lnTo>
                <a:lnTo>
                  <a:pt x="149631" y="154812"/>
                </a:lnTo>
                <a:lnTo>
                  <a:pt x="149631" y="159638"/>
                </a:lnTo>
                <a:lnTo>
                  <a:pt x="34912" y="159638"/>
                </a:lnTo>
                <a:lnTo>
                  <a:pt x="32423" y="164464"/>
                </a:lnTo>
                <a:lnTo>
                  <a:pt x="32423" y="171703"/>
                </a:lnTo>
                <a:lnTo>
                  <a:pt x="34912" y="174116"/>
                </a:lnTo>
                <a:lnTo>
                  <a:pt x="147129" y="174116"/>
                </a:lnTo>
                <a:lnTo>
                  <a:pt x="146079" y="179962"/>
                </a:lnTo>
                <a:lnTo>
                  <a:pt x="146196" y="186499"/>
                </a:lnTo>
                <a:lnTo>
                  <a:pt x="146771" y="193420"/>
                </a:lnTo>
                <a:lnTo>
                  <a:pt x="147129" y="200786"/>
                </a:lnTo>
                <a:lnTo>
                  <a:pt x="34912" y="200786"/>
                </a:lnTo>
                <a:lnTo>
                  <a:pt x="32423" y="203199"/>
                </a:lnTo>
                <a:lnTo>
                  <a:pt x="32423" y="210438"/>
                </a:lnTo>
                <a:lnTo>
                  <a:pt x="34912" y="212851"/>
                </a:lnTo>
                <a:lnTo>
                  <a:pt x="152120" y="212851"/>
                </a:lnTo>
                <a:lnTo>
                  <a:pt x="154622" y="215264"/>
                </a:lnTo>
                <a:lnTo>
                  <a:pt x="154622" y="217677"/>
                </a:lnTo>
                <a:lnTo>
                  <a:pt x="158358" y="224464"/>
                </a:lnTo>
                <a:lnTo>
                  <a:pt x="162098" y="230346"/>
                </a:lnTo>
                <a:lnTo>
                  <a:pt x="165839" y="235323"/>
                </a:lnTo>
                <a:lnTo>
                  <a:pt x="169583" y="239394"/>
                </a:lnTo>
                <a:lnTo>
                  <a:pt x="34912" y="239394"/>
                </a:lnTo>
                <a:lnTo>
                  <a:pt x="32423" y="241807"/>
                </a:lnTo>
                <a:lnTo>
                  <a:pt x="32423" y="249046"/>
                </a:lnTo>
                <a:lnTo>
                  <a:pt x="34912" y="253999"/>
                </a:lnTo>
                <a:lnTo>
                  <a:pt x="187032" y="253999"/>
                </a:lnTo>
                <a:lnTo>
                  <a:pt x="196386" y="257544"/>
                </a:lnTo>
                <a:lnTo>
                  <a:pt x="205739" y="260635"/>
                </a:lnTo>
                <a:lnTo>
                  <a:pt x="215093" y="262822"/>
                </a:lnTo>
                <a:lnTo>
                  <a:pt x="224447" y="263651"/>
                </a:lnTo>
                <a:lnTo>
                  <a:pt x="224447" y="319277"/>
                </a:lnTo>
                <a:lnTo>
                  <a:pt x="239407" y="319277"/>
                </a:lnTo>
                <a:lnTo>
                  <a:pt x="239407" y="263651"/>
                </a:lnTo>
                <a:lnTo>
                  <a:pt x="246886" y="263199"/>
                </a:lnTo>
                <a:lnTo>
                  <a:pt x="296253" y="235583"/>
                </a:lnTo>
                <a:lnTo>
                  <a:pt x="304026" y="222503"/>
                </a:lnTo>
                <a:lnTo>
                  <a:pt x="226936" y="222503"/>
                </a:lnTo>
                <a:lnTo>
                  <a:pt x="199504" y="195960"/>
                </a:lnTo>
                <a:lnTo>
                  <a:pt x="194513" y="193420"/>
                </a:lnTo>
                <a:lnTo>
                  <a:pt x="194513" y="191007"/>
                </a:lnTo>
                <a:lnTo>
                  <a:pt x="197015" y="186181"/>
                </a:lnTo>
                <a:lnTo>
                  <a:pt x="199504" y="183768"/>
                </a:lnTo>
                <a:lnTo>
                  <a:pt x="240720" y="183768"/>
                </a:lnTo>
                <a:lnTo>
                  <a:pt x="264350" y="140334"/>
                </a:lnTo>
                <a:lnTo>
                  <a:pt x="264350" y="137794"/>
                </a:lnTo>
                <a:lnTo>
                  <a:pt x="269328" y="135381"/>
                </a:lnTo>
                <a:close/>
              </a:path>
              <a:path w="317500" h="334009">
                <a:moveTo>
                  <a:pt x="204495" y="280542"/>
                </a:moveTo>
                <a:lnTo>
                  <a:pt x="34912" y="280542"/>
                </a:lnTo>
                <a:lnTo>
                  <a:pt x="32423" y="282955"/>
                </a:lnTo>
                <a:lnTo>
                  <a:pt x="32423" y="290194"/>
                </a:lnTo>
                <a:lnTo>
                  <a:pt x="34912" y="292607"/>
                </a:lnTo>
                <a:lnTo>
                  <a:pt x="204495" y="292607"/>
                </a:lnTo>
                <a:lnTo>
                  <a:pt x="206984" y="290194"/>
                </a:lnTo>
                <a:lnTo>
                  <a:pt x="206984" y="282955"/>
                </a:lnTo>
                <a:lnTo>
                  <a:pt x="204495" y="280542"/>
                </a:lnTo>
                <a:close/>
              </a:path>
              <a:path w="317500" h="334009">
                <a:moveTo>
                  <a:pt x="239407" y="50799"/>
                </a:moveTo>
                <a:lnTo>
                  <a:pt x="224447" y="50799"/>
                </a:lnTo>
                <a:lnTo>
                  <a:pt x="224447" y="99186"/>
                </a:lnTo>
                <a:lnTo>
                  <a:pt x="216610" y="99639"/>
                </a:lnTo>
                <a:lnTo>
                  <a:pt x="176282" y="117284"/>
                </a:lnTo>
                <a:lnTo>
                  <a:pt x="172072" y="120903"/>
                </a:lnTo>
                <a:lnTo>
                  <a:pt x="34912" y="120903"/>
                </a:lnTo>
                <a:lnTo>
                  <a:pt x="32423" y="123316"/>
                </a:lnTo>
                <a:lnTo>
                  <a:pt x="32423" y="130555"/>
                </a:lnTo>
                <a:lnTo>
                  <a:pt x="34912" y="135381"/>
                </a:lnTo>
                <a:lnTo>
                  <a:pt x="269328" y="135381"/>
                </a:lnTo>
                <a:lnTo>
                  <a:pt x="271830" y="137794"/>
                </a:lnTo>
                <a:lnTo>
                  <a:pt x="276809" y="140334"/>
                </a:lnTo>
                <a:lnTo>
                  <a:pt x="276809" y="142747"/>
                </a:lnTo>
                <a:lnTo>
                  <a:pt x="274320" y="147573"/>
                </a:lnTo>
                <a:lnTo>
                  <a:pt x="239407" y="212851"/>
                </a:lnTo>
                <a:lnTo>
                  <a:pt x="234416" y="217677"/>
                </a:lnTo>
                <a:lnTo>
                  <a:pt x="234416" y="220090"/>
                </a:lnTo>
                <a:lnTo>
                  <a:pt x="231927" y="222503"/>
                </a:lnTo>
                <a:lnTo>
                  <a:pt x="304026" y="222503"/>
                </a:lnTo>
                <a:lnTo>
                  <a:pt x="312659" y="207978"/>
                </a:lnTo>
                <a:lnTo>
                  <a:pt x="317375" y="176778"/>
                </a:lnTo>
                <a:lnTo>
                  <a:pt x="309232" y="145160"/>
                </a:lnTo>
                <a:lnTo>
                  <a:pt x="296218" y="127065"/>
                </a:lnTo>
                <a:lnTo>
                  <a:pt x="279930" y="113077"/>
                </a:lnTo>
                <a:lnTo>
                  <a:pt x="260836" y="103637"/>
                </a:lnTo>
                <a:lnTo>
                  <a:pt x="239407" y="99186"/>
                </a:lnTo>
                <a:lnTo>
                  <a:pt x="239407" y="50799"/>
                </a:lnTo>
                <a:close/>
              </a:path>
              <a:path w="317500" h="334009">
                <a:moveTo>
                  <a:pt x="240720" y="183768"/>
                </a:moveTo>
                <a:lnTo>
                  <a:pt x="204495" y="183768"/>
                </a:lnTo>
                <a:lnTo>
                  <a:pt x="226936" y="205612"/>
                </a:lnTo>
                <a:lnTo>
                  <a:pt x="239407" y="186181"/>
                </a:lnTo>
                <a:lnTo>
                  <a:pt x="240720" y="183768"/>
                </a:lnTo>
                <a:close/>
              </a:path>
              <a:path w="317500" h="334009">
                <a:moveTo>
                  <a:pt x="103176" y="50799"/>
                </a:moveTo>
                <a:lnTo>
                  <a:pt x="57353" y="50799"/>
                </a:lnTo>
                <a:lnTo>
                  <a:pt x="52374" y="53212"/>
                </a:lnTo>
                <a:lnTo>
                  <a:pt x="52374" y="82168"/>
                </a:lnTo>
                <a:lnTo>
                  <a:pt x="189534" y="82168"/>
                </a:lnTo>
                <a:lnTo>
                  <a:pt x="189534" y="58038"/>
                </a:lnTo>
                <a:lnTo>
                  <a:pt x="119697" y="58038"/>
                </a:lnTo>
                <a:lnTo>
                  <a:pt x="110935" y="56342"/>
                </a:lnTo>
                <a:lnTo>
                  <a:pt x="103805" y="51704"/>
                </a:lnTo>
                <a:lnTo>
                  <a:pt x="103176" y="50799"/>
                </a:lnTo>
                <a:close/>
              </a:path>
              <a:path w="317500" h="334009">
                <a:moveTo>
                  <a:pt x="148434" y="14477"/>
                </a:moveTo>
                <a:lnTo>
                  <a:pt x="119697" y="14477"/>
                </a:lnTo>
                <a:lnTo>
                  <a:pt x="128856" y="15837"/>
                </a:lnTo>
                <a:lnTo>
                  <a:pt x="136845" y="19923"/>
                </a:lnTo>
                <a:lnTo>
                  <a:pt x="142496" y="26747"/>
                </a:lnTo>
                <a:lnTo>
                  <a:pt x="144640" y="36321"/>
                </a:lnTo>
                <a:lnTo>
                  <a:pt x="142496" y="44805"/>
                </a:lnTo>
                <a:lnTo>
                  <a:pt x="136845" y="51704"/>
                </a:lnTo>
                <a:lnTo>
                  <a:pt x="128856" y="56342"/>
                </a:lnTo>
                <a:lnTo>
                  <a:pt x="119697" y="58038"/>
                </a:lnTo>
                <a:lnTo>
                  <a:pt x="189534" y="58038"/>
                </a:lnTo>
                <a:lnTo>
                  <a:pt x="187032" y="53212"/>
                </a:lnTo>
                <a:lnTo>
                  <a:pt x="184543" y="50799"/>
                </a:lnTo>
                <a:lnTo>
                  <a:pt x="239407" y="50799"/>
                </a:lnTo>
                <a:lnTo>
                  <a:pt x="239407" y="43560"/>
                </a:lnTo>
                <a:lnTo>
                  <a:pt x="231927" y="36321"/>
                </a:lnTo>
                <a:lnTo>
                  <a:pt x="157111" y="36321"/>
                </a:lnTo>
                <a:lnTo>
                  <a:pt x="154071" y="22449"/>
                </a:lnTo>
                <a:lnTo>
                  <a:pt x="148434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72134" y="1498638"/>
            <a:ext cx="8999220" cy="988694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Adaptive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task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consumption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shared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Trebuchet MS"/>
                <a:cs typeface="Trebuchet MS"/>
              </a:rPr>
              <a:t>state,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called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 b="1" i="1">
                <a:solidFill>
                  <a:srgbClr val="FF7846"/>
                </a:solidFill>
                <a:latin typeface="Trebuchet MS"/>
                <a:cs typeface="Trebuchet MS"/>
              </a:rPr>
              <a:t>affinity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Rebalance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(split)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2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runtime</a:t>
            </a:r>
            <a:r>
              <a:rPr dirty="0" sz="2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4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 b="1" i="1">
                <a:solidFill>
                  <a:srgbClr val="FF7846"/>
                </a:solidFill>
                <a:latin typeface="Trebuchet MS"/>
                <a:cs typeface="Trebuchet MS"/>
              </a:rPr>
              <a:t>cost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360919" y="3712438"/>
            <a:ext cx="3281679" cy="2333625"/>
            <a:chOff x="7360919" y="3712438"/>
            <a:chExt cx="3281679" cy="233362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91699" y="3712438"/>
              <a:ext cx="833640" cy="83212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47147" y="3864825"/>
              <a:ext cx="522757" cy="59439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51135" y="3752087"/>
              <a:ext cx="719328" cy="71932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08463" y="4462246"/>
              <a:ext cx="833640" cy="83212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63911" y="4616157"/>
              <a:ext cx="522757" cy="59439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7899" y="4501895"/>
              <a:ext cx="719327" cy="71932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08463" y="5212079"/>
              <a:ext cx="833640" cy="83364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63911" y="5366003"/>
              <a:ext cx="522757" cy="59439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67899" y="5251703"/>
              <a:ext cx="719327" cy="72085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360920" y="4059681"/>
              <a:ext cx="2506980" cy="1605280"/>
            </a:xfrm>
            <a:custGeom>
              <a:avLst/>
              <a:gdLst/>
              <a:ahLst/>
              <a:cxnLst/>
              <a:rect l="l" t="t" r="r" b="b"/>
              <a:pathLst>
                <a:path w="2506979" h="1605279">
                  <a:moveTo>
                    <a:pt x="2489073" y="44196"/>
                  </a:moveTo>
                  <a:lnTo>
                    <a:pt x="26466" y="45212"/>
                  </a:lnTo>
                  <a:lnTo>
                    <a:pt x="64643" y="11811"/>
                  </a:lnTo>
                  <a:lnTo>
                    <a:pt x="67310" y="9525"/>
                  </a:lnTo>
                  <a:lnTo>
                    <a:pt x="67564" y="5461"/>
                  </a:lnTo>
                  <a:lnTo>
                    <a:pt x="65151" y="2921"/>
                  </a:lnTo>
                  <a:lnTo>
                    <a:pt x="62865" y="254"/>
                  </a:lnTo>
                  <a:lnTo>
                    <a:pt x="58928" y="0"/>
                  </a:lnTo>
                  <a:lnTo>
                    <a:pt x="56261" y="2286"/>
                  </a:lnTo>
                  <a:lnTo>
                    <a:pt x="0" y="51562"/>
                  </a:lnTo>
                  <a:lnTo>
                    <a:pt x="56261" y="100711"/>
                  </a:lnTo>
                  <a:lnTo>
                    <a:pt x="58928" y="102997"/>
                  </a:lnTo>
                  <a:lnTo>
                    <a:pt x="62992" y="102743"/>
                  </a:lnTo>
                  <a:lnTo>
                    <a:pt x="65278" y="100076"/>
                  </a:lnTo>
                  <a:lnTo>
                    <a:pt x="67564" y="97536"/>
                  </a:lnTo>
                  <a:lnTo>
                    <a:pt x="67310" y="93472"/>
                  </a:lnTo>
                  <a:lnTo>
                    <a:pt x="64643" y="91186"/>
                  </a:lnTo>
                  <a:lnTo>
                    <a:pt x="26606" y="57912"/>
                  </a:lnTo>
                  <a:lnTo>
                    <a:pt x="2489073" y="56896"/>
                  </a:lnTo>
                  <a:lnTo>
                    <a:pt x="2489073" y="44196"/>
                  </a:lnTo>
                  <a:close/>
                </a:path>
                <a:path w="2506979" h="1605279">
                  <a:moveTo>
                    <a:pt x="2506472" y="1546860"/>
                  </a:moveTo>
                  <a:lnTo>
                    <a:pt x="1253236" y="1546860"/>
                  </a:lnTo>
                  <a:lnTo>
                    <a:pt x="1246886" y="1546860"/>
                  </a:lnTo>
                  <a:lnTo>
                    <a:pt x="26581" y="1546860"/>
                  </a:lnTo>
                  <a:lnTo>
                    <a:pt x="64643" y="1513586"/>
                  </a:lnTo>
                  <a:lnTo>
                    <a:pt x="67310" y="1511173"/>
                  </a:lnTo>
                  <a:lnTo>
                    <a:pt x="67564" y="1507236"/>
                  </a:lnTo>
                  <a:lnTo>
                    <a:pt x="65278" y="1504569"/>
                  </a:lnTo>
                  <a:lnTo>
                    <a:pt x="62865" y="1501902"/>
                  </a:lnTo>
                  <a:lnTo>
                    <a:pt x="58928" y="1501648"/>
                  </a:lnTo>
                  <a:lnTo>
                    <a:pt x="56261" y="1503934"/>
                  </a:lnTo>
                  <a:lnTo>
                    <a:pt x="19316" y="1536293"/>
                  </a:lnTo>
                  <a:lnTo>
                    <a:pt x="19316" y="1553210"/>
                  </a:lnTo>
                  <a:lnTo>
                    <a:pt x="13843" y="1548434"/>
                  </a:lnTo>
                  <a:lnTo>
                    <a:pt x="19316" y="1553210"/>
                  </a:lnTo>
                  <a:lnTo>
                    <a:pt x="19316" y="1536293"/>
                  </a:lnTo>
                  <a:lnTo>
                    <a:pt x="0" y="1553210"/>
                  </a:lnTo>
                  <a:lnTo>
                    <a:pt x="58928" y="1604746"/>
                  </a:lnTo>
                  <a:lnTo>
                    <a:pt x="62865" y="1604479"/>
                  </a:lnTo>
                  <a:lnTo>
                    <a:pt x="65278" y="1601838"/>
                  </a:lnTo>
                  <a:lnTo>
                    <a:pt x="67564" y="1599209"/>
                  </a:lnTo>
                  <a:lnTo>
                    <a:pt x="67310" y="1595196"/>
                  </a:lnTo>
                  <a:lnTo>
                    <a:pt x="26555" y="1559560"/>
                  </a:lnTo>
                  <a:lnTo>
                    <a:pt x="1253236" y="1559560"/>
                  </a:lnTo>
                  <a:lnTo>
                    <a:pt x="1259586" y="1559560"/>
                  </a:lnTo>
                  <a:lnTo>
                    <a:pt x="2506472" y="1559560"/>
                  </a:lnTo>
                  <a:lnTo>
                    <a:pt x="2506472" y="154686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231755" y="3264915"/>
            <a:ext cx="1109091" cy="10947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854659" y="3752850"/>
            <a:ext cx="356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900" spc="-5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900" spc="-50" b="1">
                <a:solidFill>
                  <a:srgbClr val="54D16A"/>
                </a:solidFill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804418" y="3732021"/>
            <a:ext cx="1760855" cy="709295"/>
            <a:chOff x="804418" y="3732021"/>
            <a:chExt cx="1760855" cy="709295"/>
          </a:xfrm>
        </p:grpSpPr>
        <p:sp>
          <p:nvSpPr>
            <p:cNvPr id="18" name="object 18" descr=""/>
            <p:cNvSpPr/>
            <p:nvPr/>
          </p:nvSpPr>
          <p:spPr>
            <a:xfrm>
              <a:off x="814578" y="3742181"/>
              <a:ext cx="125095" cy="688975"/>
            </a:xfrm>
            <a:custGeom>
              <a:avLst/>
              <a:gdLst/>
              <a:ahLst/>
              <a:cxnLst/>
              <a:rect l="l" t="t" r="r" b="b"/>
              <a:pathLst>
                <a:path w="125094" h="688975">
                  <a:moveTo>
                    <a:pt x="124968" y="688848"/>
                  </a:moveTo>
                  <a:lnTo>
                    <a:pt x="76327" y="688024"/>
                  </a:lnTo>
                  <a:lnTo>
                    <a:pt x="36604" y="685784"/>
                  </a:lnTo>
                  <a:lnTo>
                    <a:pt x="9821" y="682472"/>
                  </a:lnTo>
                  <a:lnTo>
                    <a:pt x="0" y="678434"/>
                  </a:lnTo>
                  <a:lnTo>
                    <a:pt x="0" y="10414"/>
                  </a:lnTo>
                  <a:lnTo>
                    <a:pt x="9821" y="6375"/>
                  </a:lnTo>
                  <a:lnTo>
                    <a:pt x="36604" y="3063"/>
                  </a:lnTo>
                  <a:lnTo>
                    <a:pt x="76327" y="823"/>
                  </a:lnTo>
                  <a:lnTo>
                    <a:pt x="124968" y="0"/>
                  </a:lnTo>
                </a:path>
              </a:pathLst>
            </a:custGeom>
            <a:ln w="19811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4672" y="3860279"/>
              <a:ext cx="1760219" cy="569988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1976" y="3974604"/>
              <a:ext cx="705637" cy="380987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4107" y="3899915"/>
              <a:ext cx="1645919" cy="457200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1467358" y="4033265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60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575305" y="3752850"/>
            <a:ext cx="356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900" spc="-5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900" spc="-50" b="1">
                <a:solidFill>
                  <a:srgbClr val="54D16A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2523744" y="3728973"/>
            <a:ext cx="1485900" cy="712470"/>
            <a:chOff x="2523744" y="3728973"/>
            <a:chExt cx="1485900" cy="712470"/>
          </a:xfrm>
        </p:grpSpPr>
        <p:sp>
          <p:nvSpPr>
            <p:cNvPr id="25" name="object 25" descr=""/>
            <p:cNvSpPr/>
            <p:nvPr/>
          </p:nvSpPr>
          <p:spPr>
            <a:xfrm>
              <a:off x="2535174" y="3739133"/>
              <a:ext cx="102235" cy="692150"/>
            </a:xfrm>
            <a:custGeom>
              <a:avLst/>
              <a:gdLst/>
              <a:ahLst/>
              <a:cxnLst/>
              <a:rect l="l" t="t" r="r" b="b"/>
              <a:pathLst>
                <a:path w="102235" h="692150">
                  <a:moveTo>
                    <a:pt x="102107" y="691896"/>
                  </a:moveTo>
                  <a:lnTo>
                    <a:pt x="62364" y="691227"/>
                  </a:lnTo>
                  <a:lnTo>
                    <a:pt x="29908" y="689403"/>
                  </a:lnTo>
                  <a:lnTo>
                    <a:pt x="8024" y="686698"/>
                  </a:lnTo>
                  <a:lnTo>
                    <a:pt x="0" y="683387"/>
                  </a:lnTo>
                  <a:lnTo>
                    <a:pt x="0" y="8509"/>
                  </a:lnTo>
                  <a:lnTo>
                    <a:pt x="8024" y="5197"/>
                  </a:lnTo>
                  <a:lnTo>
                    <a:pt x="29908" y="2492"/>
                  </a:lnTo>
                  <a:lnTo>
                    <a:pt x="62364" y="668"/>
                  </a:lnTo>
                  <a:lnTo>
                    <a:pt x="102107" y="0"/>
                  </a:lnTo>
                </a:path>
              </a:pathLst>
            </a:custGeom>
            <a:ln w="19812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23744" y="3861803"/>
              <a:ext cx="1485900" cy="569988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13888" y="3974604"/>
              <a:ext cx="705637" cy="380987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83180" y="3901439"/>
              <a:ext cx="1371599" cy="457200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3049777" y="4034409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50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020565" y="3751579"/>
            <a:ext cx="356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900" spc="-5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900" spc="-50" b="1">
                <a:solidFill>
                  <a:srgbClr val="54D16A"/>
                </a:solidFill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3968496" y="3728973"/>
            <a:ext cx="1211580" cy="712470"/>
            <a:chOff x="3968496" y="3728973"/>
            <a:chExt cx="1211580" cy="712470"/>
          </a:xfrm>
        </p:grpSpPr>
        <p:sp>
          <p:nvSpPr>
            <p:cNvPr id="32" name="object 32" descr=""/>
            <p:cNvSpPr/>
            <p:nvPr/>
          </p:nvSpPr>
          <p:spPr>
            <a:xfrm>
              <a:off x="3979926" y="3739133"/>
              <a:ext cx="102235" cy="692150"/>
            </a:xfrm>
            <a:custGeom>
              <a:avLst/>
              <a:gdLst/>
              <a:ahLst/>
              <a:cxnLst/>
              <a:rect l="l" t="t" r="r" b="b"/>
              <a:pathLst>
                <a:path w="102235" h="692150">
                  <a:moveTo>
                    <a:pt x="102108" y="691896"/>
                  </a:moveTo>
                  <a:lnTo>
                    <a:pt x="62364" y="691227"/>
                  </a:lnTo>
                  <a:lnTo>
                    <a:pt x="29908" y="689403"/>
                  </a:lnTo>
                  <a:lnTo>
                    <a:pt x="8024" y="686698"/>
                  </a:lnTo>
                  <a:lnTo>
                    <a:pt x="0" y="683387"/>
                  </a:lnTo>
                  <a:lnTo>
                    <a:pt x="0" y="8509"/>
                  </a:lnTo>
                  <a:lnTo>
                    <a:pt x="8024" y="5197"/>
                  </a:lnTo>
                  <a:lnTo>
                    <a:pt x="29908" y="2492"/>
                  </a:lnTo>
                  <a:lnTo>
                    <a:pt x="62364" y="668"/>
                  </a:lnTo>
                  <a:lnTo>
                    <a:pt x="102108" y="0"/>
                  </a:lnTo>
                </a:path>
              </a:pathLst>
            </a:custGeom>
            <a:ln w="19811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68496" y="3861803"/>
              <a:ext cx="1211579" cy="569988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21480" y="3974604"/>
              <a:ext cx="705637" cy="380987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27932" y="3901439"/>
              <a:ext cx="1097279" cy="457200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4358385" y="4034409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40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5102352" y="3861803"/>
            <a:ext cx="662940" cy="570230"/>
            <a:chOff x="5102352" y="3861803"/>
            <a:chExt cx="662940" cy="570230"/>
          </a:xfrm>
        </p:grpSpPr>
        <p:pic>
          <p:nvPicPr>
            <p:cNvPr id="38" name="object 3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02352" y="3861803"/>
              <a:ext cx="662939" cy="569988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70932" y="4009707"/>
              <a:ext cx="524268" cy="301815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61788" y="3901440"/>
              <a:ext cx="548639" cy="457200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5284342" y="4058792"/>
            <a:ext cx="3162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796660" y="3749802"/>
            <a:ext cx="356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900" spc="-5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900" spc="-50" b="1">
                <a:solidFill>
                  <a:srgbClr val="54D16A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639889" y="3596449"/>
            <a:ext cx="6722745" cy="1030605"/>
            <a:chOff x="639889" y="3596449"/>
            <a:chExt cx="6722745" cy="1030605"/>
          </a:xfrm>
        </p:grpSpPr>
        <p:sp>
          <p:nvSpPr>
            <p:cNvPr id="44" name="object 44" descr=""/>
            <p:cNvSpPr/>
            <p:nvPr/>
          </p:nvSpPr>
          <p:spPr>
            <a:xfrm>
              <a:off x="5746242" y="3749801"/>
              <a:ext cx="97790" cy="692150"/>
            </a:xfrm>
            <a:custGeom>
              <a:avLst/>
              <a:gdLst/>
              <a:ahLst/>
              <a:cxnLst/>
              <a:rect l="l" t="t" r="r" b="b"/>
              <a:pathLst>
                <a:path w="97789" h="692150">
                  <a:moveTo>
                    <a:pt x="97536" y="691896"/>
                  </a:moveTo>
                  <a:lnTo>
                    <a:pt x="59578" y="691251"/>
                  </a:lnTo>
                  <a:lnTo>
                    <a:pt x="28575" y="689498"/>
                  </a:lnTo>
                  <a:lnTo>
                    <a:pt x="7667" y="686913"/>
                  </a:lnTo>
                  <a:lnTo>
                    <a:pt x="0" y="683768"/>
                  </a:lnTo>
                  <a:lnTo>
                    <a:pt x="0" y="8128"/>
                  </a:lnTo>
                  <a:lnTo>
                    <a:pt x="7667" y="4982"/>
                  </a:lnTo>
                  <a:lnTo>
                    <a:pt x="28575" y="2397"/>
                  </a:lnTo>
                  <a:lnTo>
                    <a:pt x="59578" y="644"/>
                  </a:lnTo>
                  <a:lnTo>
                    <a:pt x="97536" y="0"/>
                  </a:lnTo>
                </a:path>
              </a:pathLst>
            </a:custGeom>
            <a:ln w="19812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25667" y="3861803"/>
              <a:ext cx="388620" cy="569988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85104" y="3901439"/>
              <a:ext cx="274320" cy="457200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41136" y="3861803"/>
              <a:ext cx="388620" cy="569988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00572" y="3901439"/>
              <a:ext cx="274319" cy="457200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356604" y="3861803"/>
              <a:ext cx="388620" cy="569988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416040" y="3901439"/>
              <a:ext cx="274319" cy="457200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59880" y="3855707"/>
              <a:ext cx="388620" cy="569988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19316" y="3895343"/>
              <a:ext cx="274319" cy="457200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640841" y="3597401"/>
              <a:ext cx="6720840" cy="1028700"/>
            </a:xfrm>
            <a:custGeom>
              <a:avLst/>
              <a:gdLst/>
              <a:ahLst/>
              <a:cxnLst/>
              <a:rect l="l" t="t" r="r" b="b"/>
              <a:pathLst>
                <a:path w="6720840" h="1028700">
                  <a:moveTo>
                    <a:pt x="0" y="171450"/>
                  </a:moveTo>
                  <a:lnTo>
                    <a:pt x="6124" y="125853"/>
                  </a:lnTo>
                  <a:lnTo>
                    <a:pt x="23407" y="84892"/>
                  </a:lnTo>
                  <a:lnTo>
                    <a:pt x="50215" y="50196"/>
                  </a:lnTo>
                  <a:lnTo>
                    <a:pt x="84915" y="23396"/>
                  </a:lnTo>
                  <a:lnTo>
                    <a:pt x="125871" y="6120"/>
                  </a:lnTo>
                  <a:lnTo>
                    <a:pt x="171450" y="0"/>
                  </a:lnTo>
                  <a:lnTo>
                    <a:pt x="6549389" y="0"/>
                  </a:lnTo>
                  <a:lnTo>
                    <a:pt x="6594986" y="6120"/>
                  </a:lnTo>
                  <a:lnTo>
                    <a:pt x="6635947" y="23396"/>
                  </a:lnTo>
                  <a:lnTo>
                    <a:pt x="6670643" y="50196"/>
                  </a:lnTo>
                  <a:lnTo>
                    <a:pt x="6697443" y="84892"/>
                  </a:lnTo>
                  <a:lnTo>
                    <a:pt x="6714719" y="125853"/>
                  </a:lnTo>
                  <a:lnTo>
                    <a:pt x="6720839" y="171450"/>
                  </a:lnTo>
                  <a:lnTo>
                    <a:pt x="6720839" y="857250"/>
                  </a:lnTo>
                  <a:lnTo>
                    <a:pt x="6714719" y="902846"/>
                  </a:lnTo>
                  <a:lnTo>
                    <a:pt x="6697443" y="943807"/>
                  </a:lnTo>
                  <a:lnTo>
                    <a:pt x="6670643" y="978503"/>
                  </a:lnTo>
                  <a:lnTo>
                    <a:pt x="6635947" y="1005303"/>
                  </a:lnTo>
                  <a:lnTo>
                    <a:pt x="6594986" y="1022579"/>
                  </a:lnTo>
                  <a:lnTo>
                    <a:pt x="6549389" y="1028700"/>
                  </a:lnTo>
                  <a:lnTo>
                    <a:pt x="171450" y="1028700"/>
                  </a:lnTo>
                  <a:lnTo>
                    <a:pt x="125871" y="1022579"/>
                  </a:lnTo>
                  <a:lnTo>
                    <a:pt x="84915" y="1005303"/>
                  </a:lnTo>
                  <a:lnTo>
                    <a:pt x="50215" y="978503"/>
                  </a:lnTo>
                  <a:lnTo>
                    <a:pt x="23407" y="943807"/>
                  </a:lnTo>
                  <a:lnTo>
                    <a:pt x="6124" y="902846"/>
                  </a:lnTo>
                  <a:lnTo>
                    <a:pt x="0" y="857250"/>
                  </a:lnTo>
                  <a:lnTo>
                    <a:pt x="0" y="17145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854049" y="4980813"/>
            <a:ext cx="356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900" spc="-5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900" spc="-50" b="1">
                <a:solidFill>
                  <a:srgbClr val="54D16A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802894" y="4960365"/>
            <a:ext cx="1487805" cy="716915"/>
            <a:chOff x="802894" y="4960365"/>
            <a:chExt cx="1487805" cy="716915"/>
          </a:xfrm>
        </p:grpSpPr>
        <p:sp>
          <p:nvSpPr>
            <p:cNvPr id="56" name="object 56" descr=""/>
            <p:cNvSpPr/>
            <p:nvPr/>
          </p:nvSpPr>
          <p:spPr>
            <a:xfrm>
              <a:off x="813054" y="4970525"/>
              <a:ext cx="127000" cy="690880"/>
            </a:xfrm>
            <a:custGeom>
              <a:avLst/>
              <a:gdLst/>
              <a:ahLst/>
              <a:cxnLst/>
              <a:rect l="l" t="t" r="r" b="b"/>
              <a:pathLst>
                <a:path w="127000" h="690879">
                  <a:moveTo>
                    <a:pt x="126492" y="690372"/>
                  </a:moveTo>
                  <a:lnTo>
                    <a:pt x="77254" y="689542"/>
                  </a:lnTo>
                  <a:lnTo>
                    <a:pt x="37047" y="687282"/>
                  </a:lnTo>
                  <a:lnTo>
                    <a:pt x="9939" y="683931"/>
                  </a:lnTo>
                  <a:lnTo>
                    <a:pt x="0" y="679831"/>
                  </a:lnTo>
                  <a:lnTo>
                    <a:pt x="0" y="10541"/>
                  </a:lnTo>
                  <a:lnTo>
                    <a:pt x="9939" y="6429"/>
                  </a:lnTo>
                  <a:lnTo>
                    <a:pt x="37047" y="3079"/>
                  </a:lnTo>
                  <a:lnTo>
                    <a:pt x="77254" y="825"/>
                  </a:lnTo>
                  <a:lnTo>
                    <a:pt x="126492" y="0"/>
                  </a:lnTo>
                </a:path>
              </a:pathLst>
            </a:custGeom>
            <a:ln w="19811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4672" y="5106923"/>
              <a:ext cx="1485900" cy="569988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94816" y="5219699"/>
              <a:ext cx="705637" cy="380987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64108" y="5146547"/>
              <a:ext cx="1371599" cy="457199"/>
            </a:xfrm>
            <a:prstGeom prst="rect">
              <a:avLst/>
            </a:prstGeom>
          </p:spPr>
        </p:pic>
      </p:grpSp>
      <p:sp>
        <p:nvSpPr>
          <p:cNvPr id="60" name="object 60" descr=""/>
          <p:cNvSpPr txBox="1"/>
          <p:nvPr/>
        </p:nvSpPr>
        <p:spPr>
          <a:xfrm>
            <a:off x="1330197" y="5279516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50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2311273" y="4996688"/>
            <a:ext cx="356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900" spc="-5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900" spc="-50" b="1">
                <a:solidFill>
                  <a:srgbClr val="54D16A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2260092" y="4974082"/>
            <a:ext cx="1211580" cy="712470"/>
            <a:chOff x="2260092" y="4974082"/>
            <a:chExt cx="1211580" cy="712470"/>
          </a:xfrm>
        </p:grpSpPr>
        <p:sp>
          <p:nvSpPr>
            <p:cNvPr id="63" name="object 63" descr=""/>
            <p:cNvSpPr/>
            <p:nvPr/>
          </p:nvSpPr>
          <p:spPr>
            <a:xfrm>
              <a:off x="2271522" y="4984242"/>
              <a:ext cx="102235" cy="692150"/>
            </a:xfrm>
            <a:custGeom>
              <a:avLst/>
              <a:gdLst/>
              <a:ahLst/>
              <a:cxnLst/>
              <a:rect l="l" t="t" r="r" b="b"/>
              <a:pathLst>
                <a:path w="102235" h="692150">
                  <a:moveTo>
                    <a:pt x="102107" y="691895"/>
                  </a:moveTo>
                  <a:lnTo>
                    <a:pt x="62364" y="691227"/>
                  </a:lnTo>
                  <a:lnTo>
                    <a:pt x="29908" y="689403"/>
                  </a:lnTo>
                  <a:lnTo>
                    <a:pt x="8024" y="686698"/>
                  </a:lnTo>
                  <a:lnTo>
                    <a:pt x="0" y="683386"/>
                  </a:lnTo>
                  <a:lnTo>
                    <a:pt x="0" y="8508"/>
                  </a:lnTo>
                  <a:lnTo>
                    <a:pt x="8024" y="5197"/>
                  </a:lnTo>
                  <a:lnTo>
                    <a:pt x="29908" y="2492"/>
                  </a:lnTo>
                  <a:lnTo>
                    <a:pt x="62364" y="668"/>
                  </a:lnTo>
                  <a:lnTo>
                    <a:pt x="102107" y="0"/>
                  </a:lnTo>
                </a:path>
              </a:pathLst>
            </a:custGeom>
            <a:ln w="19812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60092" y="5106924"/>
              <a:ext cx="1211580" cy="569988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513076" y="5219700"/>
              <a:ext cx="705637" cy="380987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319528" y="5146548"/>
              <a:ext cx="1097280" cy="457199"/>
            </a:xfrm>
            <a:prstGeom prst="rect">
              <a:avLst/>
            </a:prstGeom>
          </p:spPr>
        </p:pic>
      </p:grpSp>
      <p:sp>
        <p:nvSpPr>
          <p:cNvPr id="67" name="object 67" descr=""/>
          <p:cNvSpPr txBox="1"/>
          <p:nvPr/>
        </p:nvSpPr>
        <p:spPr>
          <a:xfrm>
            <a:off x="2648966" y="5279516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40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3492753" y="4996688"/>
            <a:ext cx="356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900" spc="-5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900" spc="-50" b="1">
                <a:solidFill>
                  <a:srgbClr val="54D16A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3441191" y="4974082"/>
            <a:ext cx="937260" cy="712470"/>
            <a:chOff x="3441191" y="4974082"/>
            <a:chExt cx="937260" cy="712470"/>
          </a:xfrm>
        </p:grpSpPr>
        <p:sp>
          <p:nvSpPr>
            <p:cNvPr id="70" name="object 70" descr=""/>
            <p:cNvSpPr/>
            <p:nvPr/>
          </p:nvSpPr>
          <p:spPr>
            <a:xfrm>
              <a:off x="3452621" y="4984242"/>
              <a:ext cx="102235" cy="692150"/>
            </a:xfrm>
            <a:custGeom>
              <a:avLst/>
              <a:gdLst/>
              <a:ahLst/>
              <a:cxnLst/>
              <a:rect l="l" t="t" r="r" b="b"/>
              <a:pathLst>
                <a:path w="102235" h="692150">
                  <a:moveTo>
                    <a:pt x="102107" y="691895"/>
                  </a:moveTo>
                  <a:lnTo>
                    <a:pt x="62364" y="691227"/>
                  </a:lnTo>
                  <a:lnTo>
                    <a:pt x="29908" y="689403"/>
                  </a:lnTo>
                  <a:lnTo>
                    <a:pt x="8024" y="686698"/>
                  </a:lnTo>
                  <a:lnTo>
                    <a:pt x="0" y="683386"/>
                  </a:lnTo>
                  <a:lnTo>
                    <a:pt x="0" y="8508"/>
                  </a:lnTo>
                  <a:lnTo>
                    <a:pt x="8024" y="5197"/>
                  </a:lnTo>
                  <a:lnTo>
                    <a:pt x="29908" y="2492"/>
                  </a:lnTo>
                  <a:lnTo>
                    <a:pt x="62364" y="668"/>
                  </a:lnTo>
                  <a:lnTo>
                    <a:pt x="102107" y="0"/>
                  </a:lnTo>
                </a:path>
              </a:pathLst>
            </a:custGeom>
            <a:ln w="19812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441191" y="5106924"/>
              <a:ext cx="937260" cy="569988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557015" y="5219700"/>
              <a:ext cx="705637" cy="380987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500627" y="5146548"/>
              <a:ext cx="822960" cy="457199"/>
            </a:xfrm>
            <a:prstGeom prst="rect">
              <a:avLst/>
            </a:prstGeom>
          </p:spPr>
        </p:pic>
      </p:grpSp>
      <p:sp>
        <p:nvSpPr>
          <p:cNvPr id="74" name="object 74" descr=""/>
          <p:cNvSpPr txBox="1"/>
          <p:nvPr/>
        </p:nvSpPr>
        <p:spPr>
          <a:xfrm>
            <a:off x="3692652" y="5279516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30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4293108" y="5111496"/>
            <a:ext cx="937260" cy="570230"/>
            <a:chOff x="4293108" y="5111496"/>
            <a:chExt cx="937260" cy="570230"/>
          </a:xfrm>
        </p:grpSpPr>
        <p:pic>
          <p:nvPicPr>
            <p:cNvPr id="76" name="object 76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93108" y="5111496"/>
              <a:ext cx="937260" cy="569988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407408" y="5224272"/>
              <a:ext cx="705637" cy="380987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352544" y="5151120"/>
              <a:ext cx="822959" cy="457200"/>
            </a:xfrm>
            <a:prstGeom prst="rect">
              <a:avLst/>
            </a:prstGeom>
          </p:spPr>
        </p:pic>
      </p:grpSp>
      <p:sp>
        <p:nvSpPr>
          <p:cNvPr id="79" name="object 79" descr=""/>
          <p:cNvSpPr txBox="1"/>
          <p:nvPr/>
        </p:nvSpPr>
        <p:spPr>
          <a:xfrm>
            <a:off x="4544314" y="5283834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30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5263896" y="4983607"/>
            <a:ext cx="356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900" spc="-5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900" spc="-50" b="1">
                <a:solidFill>
                  <a:srgbClr val="54D16A"/>
                </a:solidFill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81" name="object 81" descr=""/>
          <p:cNvGrpSpPr/>
          <p:nvPr/>
        </p:nvGrpSpPr>
        <p:grpSpPr>
          <a:xfrm>
            <a:off x="5199634" y="4974082"/>
            <a:ext cx="1772920" cy="712470"/>
            <a:chOff x="5199634" y="4974082"/>
            <a:chExt cx="1772920" cy="712470"/>
          </a:xfrm>
        </p:grpSpPr>
        <p:sp>
          <p:nvSpPr>
            <p:cNvPr id="82" name="object 82" descr=""/>
            <p:cNvSpPr/>
            <p:nvPr/>
          </p:nvSpPr>
          <p:spPr>
            <a:xfrm>
              <a:off x="5209794" y="4984242"/>
              <a:ext cx="180340" cy="692150"/>
            </a:xfrm>
            <a:custGeom>
              <a:avLst/>
              <a:gdLst/>
              <a:ahLst/>
              <a:cxnLst/>
              <a:rect l="l" t="t" r="r" b="b"/>
              <a:pathLst>
                <a:path w="180339" h="692150">
                  <a:moveTo>
                    <a:pt x="179831" y="691895"/>
                  </a:moveTo>
                  <a:lnTo>
                    <a:pt x="109835" y="690718"/>
                  </a:lnTo>
                  <a:lnTo>
                    <a:pt x="52673" y="687508"/>
                  </a:lnTo>
                  <a:lnTo>
                    <a:pt x="14132" y="682744"/>
                  </a:lnTo>
                  <a:lnTo>
                    <a:pt x="0" y="676909"/>
                  </a:lnTo>
                  <a:lnTo>
                    <a:pt x="0" y="14985"/>
                  </a:lnTo>
                  <a:lnTo>
                    <a:pt x="14132" y="9161"/>
                  </a:lnTo>
                  <a:lnTo>
                    <a:pt x="52673" y="4397"/>
                  </a:lnTo>
                  <a:lnTo>
                    <a:pt x="109835" y="1180"/>
                  </a:lnTo>
                  <a:lnTo>
                    <a:pt x="179831" y="0"/>
                  </a:lnTo>
                </a:path>
              </a:pathLst>
            </a:custGeom>
            <a:ln w="19812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83680" y="5096256"/>
              <a:ext cx="388620" cy="569988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643116" y="5135880"/>
              <a:ext cx="274319" cy="457200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16752" y="5097780"/>
              <a:ext cx="662940" cy="569988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085332" y="5245658"/>
              <a:ext cx="524268" cy="300177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076188" y="5137404"/>
              <a:ext cx="548639" cy="457199"/>
            </a:xfrm>
            <a:prstGeom prst="rect">
              <a:avLst/>
            </a:prstGeom>
          </p:spPr>
        </p:pic>
      </p:grpSp>
      <p:sp>
        <p:nvSpPr>
          <p:cNvPr id="88" name="object 88" descr=""/>
          <p:cNvSpPr txBox="1"/>
          <p:nvPr/>
        </p:nvSpPr>
        <p:spPr>
          <a:xfrm>
            <a:off x="6198742" y="5294502"/>
            <a:ext cx="3162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89" name="object 89" descr=""/>
          <p:cNvGrpSpPr/>
          <p:nvPr/>
        </p:nvGrpSpPr>
        <p:grpSpPr>
          <a:xfrm>
            <a:off x="5177028" y="5097779"/>
            <a:ext cx="937260" cy="570230"/>
            <a:chOff x="5177028" y="5097779"/>
            <a:chExt cx="937260" cy="570230"/>
          </a:xfrm>
        </p:grpSpPr>
        <p:pic>
          <p:nvPicPr>
            <p:cNvPr id="90" name="object 90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177028" y="5097779"/>
              <a:ext cx="937260" cy="569988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291328" y="5210555"/>
              <a:ext cx="705637" cy="380987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236464" y="5137403"/>
              <a:ext cx="822960" cy="457199"/>
            </a:xfrm>
            <a:prstGeom prst="rect">
              <a:avLst/>
            </a:prstGeom>
          </p:spPr>
        </p:pic>
      </p:grpSp>
      <p:sp>
        <p:nvSpPr>
          <p:cNvPr id="93" name="object 93" descr=""/>
          <p:cNvSpPr txBox="1"/>
          <p:nvPr/>
        </p:nvSpPr>
        <p:spPr>
          <a:xfrm>
            <a:off x="5428234" y="5270119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30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6991857" y="4968620"/>
            <a:ext cx="356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900" spc="-5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900" spc="-50" b="1">
                <a:solidFill>
                  <a:srgbClr val="54D16A"/>
                </a:solidFill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411480" y="2968751"/>
            <a:ext cx="9456420" cy="3154680"/>
            <a:chOff x="411480" y="2968751"/>
            <a:chExt cx="9456420" cy="3154680"/>
          </a:xfrm>
        </p:grpSpPr>
        <p:sp>
          <p:nvSpPr>
            <p:cNvPr id="96" name="object 96" descr=""/>
            <p:cNvSpPr/>
            <p:nvPr/>
          </p:nvSpPr>
          <p:spPr>
            <a:xfrm>
              <a:off x="6941058" y="4969001"/>
              <a:ext cx="97790" cy="692150"/>
            </a:xfrm>
            <a:custGeom>
              <a:avLst/>
              <a:gdLst/>
              <a:ahLst/>
              <a:cxnLst/>
              <a:rect l="l" t="t" r="r" b="b"/>
              <a:pathLst>
                <a:path w="97790" h="692150">
                  <a:moveTo>
                    <a:pt x="97536" y="691896"/>
                  </a:moveTo>
                  <a:lnTo>
                    <a:pt x="59578" y="691256"/>
                  </a:lnTo>
                  <a:lnTo>
                    <a:pt x="28575" y="689513"/>
                  </a:lnTo>
                  <a:lnTo>
                    <a:pt x="7667" y="686929"/>
                  </a:lnTo>
                  <a:lnTo>
                    <a:pt x="0" y="683768"/>
                  </a:lnTo>
                  <a:lnTo>
                    <a:pt x="0" y="8128"/>
                  </a:lnTo>
                  <a:lnTo>
                    <a:pt x="7667" y="4982"/>
                  </a:lnTo>
                  <a:lnTo>
                    <a:pt x="28575" y="2397"/>
                  </a:lnTo>
                  <a:lnTo>
                    <a:pt x="59578" y="644"/>
                  </a:lnTo>
                  <a:lnTo>
                    <a:pt x="97536" y="0"/>
                  </a:lnTo>
                </a:path>
              </a:pathLst>
            </a:custGeom>
            <a:ln w="19812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928103" y="5091683"/>
              <a:ext cx="205740" cy="569988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987539" y="5131307"/>
              <a:ext cx="91439" cy="457200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037832" y="5093207"/>
              <a:ext cx="160020" cy="569988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097268" y="5132831"/>
              <a:ext cx="45720" cy="457200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100315" y="5096255"/>
              <a:ext cx="160020" cy="569988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159751" y="5135879"/>
              <a:ext cx="45720" cy="457200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164323" y="5096255"/>
              <a:ext cx="132588" cy="569988"/>
            </a:xfrm>
            <a:prstGeom prst="rect">
              <a:avLst/>
            </a:prstGeom>
          </p:spPr>
        </p:pic>
        <p:pic>
          <p:nvPicPr>
            <p:cNvPr id="104" name="object 104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223760" y="5135879"/>
              <a:ext cx="18288" cy="457200"/>
            </a:xfrm>
            <a:prstGeom prst="rect">
              <a:avLst/>
            </a:prstGeom>
          </p:spPr>
        </p:pic>
        <p:sp>
          <p:nvSpPr>
            <p:cNvPr id="105" name="object 105" descr=""/>
            <p:cNvSpPr/>
            <p:nvPr/>
          </p:nvSpPr>
          <p:spPr>
            <a:xfrm>
              <a:off x="640842" y="4738877"/>
              <a:ext cx="6720840" cy="1028700"/>
            </a:xfrm>
            <a:custGeom>
              <a:avLst/>
              <a:gdLst/>
              <a:ahLst/>
              <a:cxnLst/>
              <a:rect l="l" t="t" r="r" b="b"/>
              <a:pathLst>
                <a:path w="6720840" h="1028700">
                  <a:moveTo>
                    <a:pt x="0" y="171450"/>
                  </a:moveTo>
                  <a:lnTo>
                    <a:pt x="6124" y="125853"/>
                  </a:lnTo>
                  <a:lnTo>
                    <a:pt x="23407" y="84892"/>
                  </a:lnTo>
                  <a:lnTo>
                    <a:pt x="50215" y="50196"/>
                  </a:lnTo>
                  <a:lnTo>
                    <a:pt x="84915" y="23396"/>
                  </a:lnTo>
                  <a:lnTo>
                    <a:pt x="125871" y="6120"/>
                  </a:lnTo>
                  <a:lnTo>
                    <a:pt x="171450" y="0"/>
                  </a:lnTo>
                  <a:lnTo>
                    <a:pt x="6549389" y="0"/>
                  </a:lnTo>
                  <a:lnTo>
                    <a:pt x="6594986" y="6120"/>
                  </a:lnTo>
                  <a:lnTo>
                    <a:pt x="6635947" y="23396"/>
                  </a:lnTo>
                  <a:lnTo>
                    <a:pt x="6670643" y="50196"/>
                  </a:lnTo>
                  <a:lnTo>
                    <a:pt x="6697443" y="84892"/>
                  </a:lnTo>
                  <a:lnTo>
                    <a:pt x="6714719" y="125853"/>
                  </a:lnTo>
                  <a:lnTo>
                    <a:pt x="6720839" y="171450"/>
                  </a:lnTo>
                  <a:lnTo>
                    <a:pt x="6720839" y="857250"/>
                  </a:lnTo>
                  <a:lnTo>
                    <a:pt x="6714719" y="902828"/>
                  </a:lnTo>
                  <a:lnTo>
                    <a:pt x="6697443" y="943784"/>
                  </a:lnTo>
                  <a:lnTo>
                    <a:pt x="6670643" y="978484"/>
                  </a:lnTo>
                  <a:lnTo>
                    <a:pt x="6635947" y="1005292"/>
                  </a:lnTo>
                  <a:lnTo>
                    <a:pt x="6594986" y="1022575"/>
                  </a:lnTo>
                  <a:lnTo>
                    <a:pt x="6549389" y="1028700"/>
                  </a:lnTo>
                  <a:lnTo>
                    <a:pt x="171450" y="1028700"/>
                  </a:lnTo>
                  <a:lnTo>
                    <a:pt x="125871" y="1022575"/>
                  </a:lnTo>
                  <a:lnTo>
                    <a:pt x="84915" y="1005292"/>
                  </a:lnTo>
                  <a:lnTo>
                    <a:pt x="50215" y="978484"/>
                  </a:lnTo>
                  <a:lnTo>
                    <a:pt x="23407" y="943784"/>
                  </a:lnTo>
                  <a:lnTo>
                    <a:pt x="6124" y="902828"/>
                  </a:lnTo>
                  <a:lnTo>
                    <a:pt x="0" y="857250"/>
                  </a:lnTo>
                  <a:lnTo>
                    <a:pt x="0" y="17145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7360920" y="4810125"/>
              <a:ext cx="2506980" cy="103505"/>
            </a:xfrm>
            <a:custGeom>
              <a:avLst/>
              <a:gdLst/>
              <a:ahLst/>
              <a:cxnLst/>
              <a:rect l="l" t="t" r="r" b="b"/>
              <a:pathLst>
                <a:path w="2506979" h="103504">
                  <a:moveTo>
                    <a:pt x="59054" y="0"/>
                  </a:moveTo>
                  <a:lnTo>
                    <a:pt x="56387" y="2286"/>
                  </a:lnTo>
                  <a:lnTo>
                    <a:pt x="0" y="51435"/>
                  </a:lnTo>
                  <a:lnTo>
                    <a:pt x="56133" y="100711"/>
                  </a:lnTo>
                  <a:lnTo>
                    <a:pt x="58800" y="103124"/>
                  </a:lnTo>
                  <a:lnTo>
                    <a:pt x="62864" y="102869"/>
                  </a:lnTo>
                  <a:lnTo>
                    <a:pt x="67436" y="97536"/>
                  </a:lnTo>
                  <a:lnTo>
                    <a:pt x="67182" y="93599"/>
                  </a:lnTo>
                  <a:lnTo>
                    <a:pt x="64515" y="91186"/>
                  </a:lnTo>
                  <a:lnTo>
                    <a:pt x="26473" y="57815"/>
                  </a:lnTo>
                  <a:lnTo>
                    <a:pt x="9651" y="57785"/>
                  </a:lnTo>
                  <a:lnTo>
                    <a:pt x="9651" y="45085"/>
                  </a:lnTo>
                  <a:lnTo>
                    <a:pt x="26652" y="45085"/>
                  </a:lnTo>
                  <a:lnTo>
                    <a:pt x="64643" y="11937"/>
                  </a:lnTo>
                  <a:lnTo>
                    <a:pt x="67309" y="9525"/>
                  </a:lnTo>
                  <a:lnTo>
                    <a:pt x="67563" y="5587"/>
                  </a:lnTo>
                  <a:lnTo>
                    <a:pt x="62991" y="254"/>
                  </a:lnTo>
                  <a:lnTo>
                    <a:pt x="59054" y="0"/>
                  </a:lnTo>
                  <a:close/>
                </a:path>
                <a:path w="2506979" h="103504">
                  <a:moveTo>
                    <a:pt x="26616" y="45116"/>
                  </a:moveTo>
                  <a:lnTo>
                    <a:pt x="19286" y="51511"/>
                  </a:lnTo>
                  <a:lnTo>
                    <a:pt x="26473" y="57815"/>
                  </a:lnTo>
                  <a:lnTo>
                    <a:pt x="2506472" y="62356"/>
                  </a:lnTo>
                  <a:lnTo>
                    <a:pt x="2506472" y="49656"/>
                  </a:lnTo>
                  <a:lnTo>
                    <a:pt x="26616" y="45116"/>
                  </a:lnTo>
                  <a:close/>
                </a:path>
                <a:path w="2506979" h="103504">
                  <a:moveTo>
                    <a:pt x="9651" y="45085"/>
                  </a:moveTo>
                  <a:lnTo>
                    <a:pt x="9651" y="57785"/>
                  </a:lnTo>
                  <a:lnTo>
                    <a:pt x="26473" y="57815"/>
                  </a:lnTo>
                  <a:lnTo>
                    <a:pt x="24701" y="56261"/>
                  </a:lnTo>
                  <a:lnTo>
                    <a:pt x="13843" y="56261"/>
                  </a:lnTo>
                  <a:lnTo>
                    <a:pt x="13843" y="46736"/>
                  </a:lnTo>
                  <a:lnTo>
                    <a:pt x="24759" y="46736"/>
                  </a:lnTo>
                  <a:lnTo>
                    <a:pt x="26616" y="45116"/>
                  </a:lnTo>
                  <a:lnTo>
                    <a:pt x="9651" y="45085"/>
                  </a:lnTo>
                  <a:close/>
                </a:path>
                <a:path w="2506979" h="103504">
                  <a:moveTo>
                    <a:pt x="13843" y="46736"/>
                  </a:moveTo>
                  <a:lnTo>
                    <a:pt x="13843" y="56261"/>
                  </a:lnTo>
                  <a:lnTo>
                    <a:pt x="19286" y="51511"/>
                  </a:lnTo>
                  <a:lnTo>
                    <a:pt x="13843" y="46736"/>
                  </a:lnTo>
                  <a:close/>
                </a:path>
                <a:path w="2506979" h="103504">
                  <a:moveTo>
                    <a:pt x="19286" y="51511"/>
                  </a:moveTo>
                  <a:lnTo>
                    <a:pt x="13843" y="56261"/>
                  </a:lnTo>
                  <a:lnTo>
                    <a:pt x="24701" y="56261"/>
                  </a:lnTo>
                  <a:lnTo>
                    <a:pt x="19286" y="51511"/>
                  </a:lnTo>
                  <a:close/>
                </a:path>
                <a:path w="2506979" h="103504">
                  <a:moveTo>
                    <a:pt x="24759" y="46736"/>
                  </a:moveTo>
                  <a:lnTo>
                    <a:pt x="13843" y="46736"/>
                  </a:lnTo>
                  <a:lnTo>
                    <a:pt x="19286" y="51511"/>
                  </a:lnTo>
                  <a:lnTo>
                    <a:pt x="24759" y="46736"/>
                  </a:lnTo>
                  <a:close/>
                </a:path>
                <a:path w="2506979" h="103504">
                  <a:moveTo>
                    <a:pt x="26652" y="45085"/>
                  </a:moveTo>
                  <a:lnTo>
                    <a:pt x="9651" y="45085"/>
                  </a:lnTo>
                  <a:lnTo>
                    <a:pt x="26616" y="45116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411480" y="2968751"/>
              <a:ext cx="7444740" cy="3154680"/>
            </a:xfrm>
            <a:custGeom>
              <a:avLst/>
              <a:gdLst/>
              <a:ahLst/>
              <a:cxnLst/>
              <a:rect l="l" t="t" r="r" b="b"/>
              <a:pathLst>
                <a:path w="7444740" h="3154679">
                  <a:moveTo>
                    <a:pt x="7444740" y="0"/>
                  </a:moveTo>
                  <a:lnTo>
                    <a:pt x="0" y="0"/>
                  </a:lnTo>
                  <a:lnTo>
                    <a:pt x="0" y="3154680"/>
                  </a:lnTo>
                  <a:lnTo>
                    <a:pt x="7444740" y="3154680"/>
                  </a:lnTo>
                  <a:lnTo>
                    <a:pt x="7444740" y="0"/>
                  </a:lnTo>
                  <a:close/>
                </a:path>
              </a:pathLst>
            </a:custGeom>
            <a:solidFill>
              <a:srgbClr val="F9F9F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 descr=""/>
          <p:cNvSpPr txBox="1"/>
          <p:nvPr/>
        </p:nvSpPr>
        <p:spPr>
          <a:xfrm>
            <a:off x="4010914" y="304355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 MT"/>
                <a:cs typeface="Arial MT"/>
              </a:rPr>
              <a:t>Job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09" name="object 109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596883" y="2985516"/>
            <a:ext cx="288035" cy="289560"/>
          </a:xfrm>
          <a:prstGeom prst="rect">
            <a:avLst/>
          </a:prstGeom>
        </p:spPr>
      </p:pic>
      <p:sp>
        <p:nvSpPr>
          <p:cNvPr id="110" name="object 110" descr=""/>
          <p:cNvSpPr txBox="1"/>
          <p:nvPr/>
        </p:nvSpPr>
        <p:spPr>
          <a:xfrm>
            <a:off x="8604504" y="2985516"/>
            <a:ext cx="2857500" cy="3138170"/>
          </a:xfrm>
          <a:prstGeom prst="rect">
            <a:avLst/>
          </a:prstGeom>
          <a:ln w="12192">
            <a:solidFill>
              <a:srgbClr val="FF9901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504190">
              <a:lnSpc>
                <a:spcPct val="100000"/>
              </a:lnSpc>
              <a:spcBef>
                <a:spcPts val="690"/>
              </a:spcBef>
            </a:pPr>
            <a:r>
              <a:rPr dirty="0" sz="1200" spc="-10">
                <a:solidFill>
                  <a:srgbClr val="FF9901"/>
                </a:solidFill>
                <a:latin typeface="Arial MT"/>
                <a:cs typeface="Arial MT"/>
              </a:rPr>
              <a:t>Workers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 MT"/>
              <a:cs typeface="Arial MT"/>
            </a:endParaRPr>
          </a:p>
          <a:p>
            <a:pPr algn="ctr" marL="356870">
              <a:lnSpc>
                <a:spcPct val="100000"/>
              </a:lnSpc>
            </a:pP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55"/>
              </a:spcBef>
            </a:pPr>
            <a:endParaRPr sz="1800">
              <a:latin typeface="Trebuchet MS"/>
              <a:cs typeface="Trebuchet MS"/>
            </a:endParaRPr>
          </a:p>
          <a:p>
            <a:pPr algn="ctr" marL="391795">
              <a:lnSpc>
                <a:spcPct val="100000"/>
              </a:lnSpc>
              <a:spcBef>
                <a:spcPts val="5"/>
              </a:spcBef>
            </a:pP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55"/>
              </a:spcBef>
            </a:pPr>
            <a:endParaRPr sz="1800">
              <a:latin typeface="Trebuchet MS"/>
              <a:cs typeface="Trebuchet MS"/>
            </a:endParaRPr>
          </a:p>
          <a:p>
            <a:pPr algn="ctr" marL="391795">
              <a:lnSpc>
                <a:spcPct val="100000"/>
              </a:lnSpc>
            </a:pP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Distributed</a:t>
            </a:r>
            <a:r>
              <a:rPr dirty="0" spc="-185"/>
              <a:t> </a:t>
            </a:r>
            <a:r>
              <a:rPr dirty="0" spc="135"/>
              <a:t>risk</a:t>
            </a:r>
            <a:r>
              <a:rPr dirty="0" spc="-185"/>
              <a:t> </a:t>
            </a:r>
            <a:r>
              <a:rPr dirty="0" spc="35"/>
              <a:t>scheduler</a:t>
            </a:r>
          </a:p>
          <a:p>
            <a:pPr marL="387350">
              <a:lnSpc>
                <a:spcPct val="100000"/>
              </a:lnSpc>
              <a:spcBef>
                <a:spcPts val="910"/>
              </a:spcBef>
            </a:pP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135">
                <a:solidFill>
                  <a:srgbClr val="FF7846"/>
                </a:solidFill>
              </a:rPr>
              <a:t>M</a:t>
            </a:r>
            <a:r>
              <a:rPr dirty="0" sz="1200" spc="-6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A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R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T</a:t>
            </a:r>
            <a:r>
              <a:rPr dirty="0" sz="1200" spc="90">
                <a:solidFill>
                  <a:srgbClr val="FF7846"/>
                </a:solidFill>
              </a:rPr>
              <a:t>  </a:t>
            </a:r>
            <a:r>
              <a:rPr dirty="0" sz="1200">
                <a:solidFill>
                  <a:srgbClr val="FF7846"/>
                </a:solidFill>
              </a:rPr>
              <a:t>T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A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65">
                <a:solidFill>
                  <a:srgbClr val="FF7846"/>
                </a:solidFill>
              </a:rPr>
              <a:t>K</a:t>
            </a:r>
            <a:r>
              <a:rPr dirty="0" sz="1200" spc="90">
                <a:solidFill>
                  <a:srgbClr val="FF7846"/>
                </a:solidFill>
              </a:rPr>
              <a:t>  </a:t>
            </a: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C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55">
                <a:solidFill>
                  <a:srgbClr val="FF7846"/>
                </a:solidFill>
              </a:rPr>
              <a:t>H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 spc="75">
                <a:solidFill>
                  <a:srgbClr val="FF7846"/>
                </a:solidFill>
              </a:rPr>
              <a:t>D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U</a:t>
            </a:r>
            <a:r>
              <a:rPr dirty="0" sz="1200" spc="-6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L</a:t>
            </a:r>
            <a:r>
              <a:rPr dirty="0" sz="1200" spc="-6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 spc="80">
                <a:solidFill>
                  <a:srgbClr val="FF7846"/>
                </a:solidFill>
              </a:rPr>
              <a:t>N</a:t>
            </a:r>
            <a:r>
              <a:rPr dirty="0" sz="1200" spc="-65">
                <a:solidFill>
                  <a:srgbClr val="FF7846"/>
                </a:solidFill>
              </a:rPr>
              <a:t> </a:t>
            </a:r>
            <a:r>
              <a:rPr dirty="0" sz="1200" spc="-50">
                <a:solidFill>
                  <a:srgbClr val="FF7846"/>
                </a:solidFill>
              </a:rPr>
              <a:t>G</a:t>
            </a:r>
            <a:endParaRPr sz="1200"/>
          </a:p>
        </p:txBody>
      </p:sp>
      <p:sp>
        <p:nvSpPr>
          <p:cNvPr id="112" name="object 112" descr=""/>
          <p:cNvSpPr/>
          <p:nvPr/>
        </p:nvSpPr>
        <p:spPr>
          <a:xfrm>
            <a:off x="260604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 txBox="1"/>
          <p:nvPr/>
        </p:nvSpPr>
        <p:spPr>
          <a:xfrm>
            <a:off x="570687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4" name="object 114" descr=""/>
          <p:cNvSpPr/>
          <p:nvPr/>
        </p:nvSpPr>
        <p:spPr>
          <a:xfrm>
            <a:off x="565404" y="355091"/>
            <a:ext cx="317500" cy="334010"/>
          </a:xfrm>
          <a:custGeom>
            <a:avLst/>
            <a:gdLst/>
            <a:ahLst/>
            <a:cxnLst/>
            <a:rect l="l" t="t" r="r" b="b"/>
            <a:pathLst>
              <a:path w="317500" h="334009">
                <a:moveTo>
                  <a:pt x="119697" y="0"/>
                </a:moveTo>
                <a:lnTo>
                  <a:pt x="105830" y="2942"/>
                </a:lnTo>
                <a:lnTo>
                  <a:pt x="94764" y="10874"/>
                </a:lnTo>
                <a:lnTo>
                  <a:pt x="87436" y="22449"/>
                </a:lnTo>
                <a:lnTo>
                  <a:pt x="84785" y="36321"/>
                </a:lnTo>
                <a:lnTo>
                  <a:pt x="7480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480" y="333755"/>
                </a:lnTo>
                <a:lnTo>
                  <a:pt x="231927" y="333755"/>
                </a:lnTo>
                <a:lnTo>
                  <a:pt x="239407" y="326516"/>
                </a:lnTo>
                <a:lnTo>
                  <a:pt x="239407" y="319277"/>
                </a:lnTo>
                <a:lnTo>
                  <a:pt x="12471" y="319277"/>
                </a:lnTo>
                <a:lnTo>
                  <a:pt x="12471" y="50799"/>
                </a:lnTo>
                <a:lnTo>
                  <a:pt x="103176" y="50799"/>
                </a:lnTo>
                <a:lnTo>
                  <a:pt x="99010" y="44805"/>
                </a:lnTo>
                <a:lnTo>
                  <a:pt x="97256" y="36321"/>
                </a:lnTo>
                <a:lnTo>
                  <a:pt x="99010" y="26747"/>
                </a:lnTo>
                <a:lnTo>
                  <a:pt x="103805" y="19923"/>
                </a:lnTo>
                <a:lnTo>
                  <a:pt x="110935" y="15837"/>
                </a:lnTo>
                <a:lnTo>
                  <a:pt x="119697" y="14477"/>
                </a:lnTo>
                <a:lnTo>
                  <a:pt x="148434" y="14477"/>
                </a:lnTo>
                <a:lnTo>
                  <a:pt x="145886" y="10874"/>
                </a:lnTo>
                <a:lnTo>
                  <a:pt x="133960" y="2942"/>
                </a:lnTo>
                <a:lnTo>
                  <a:pt x="119697" y="0"/>
                </a:lnTo>
                <a:close/>
              </a:path>
              <a:path w="317500" h="334009">
                <a:moveTo>
                  <a:pt x="269328" y="135381"/>
                </a:moveTo>
                <a:lnTo>
                  <a:pt x="162102" y="135381"/>
                </a:lnTo>
                <a:lnTo>
                  <a:pt x="157111" y="140334"/>
                </a:lnTo>
                <a:lnTo>
                  <a:pt x="152120" y="147573"/>
                </a:lnTo>
                <a:lnTo>
                  <a:pt x="149631" y="154812"/>
                </a:lnTo>
                <a:lnTo>
                  <a:pt x="149631" y="159638"/>
                </a:lnTo>
                <a:lnTo>
                  <a:pt x="34912" y="159638"/>
                </a:lnTo>
                <a:lnTo>
                  <a:pt x="32423" y="164464"/>
                </a:lnTo>
                <a:lnTo>
                  <a:pt x="32423" y="171703"/>
                </a:lnTo>
                <a:lnTo>
                  <a:pt x="34912" y="174116"/>
                </a:lnTo>
                <a:lnTo>
                  <a:pt x="147129" y="174116"/>
                </a:lnTo>
                <a:lnTo>
                  <a:pt x="146079" y="179962"/>
                </a:lnTo>
                <a:lnTo>
                  <a:pt x="146196" y="186499"/>
                </a:lnTo>
                <a:lnTo>
                  <a:pt x="146771" y="193420"/>
                </a:lnTo>
                <a:lnTo>
                  <a:pt x="147129" y="200786"/>
                </a:lnTo>
                <a:lnTo>
                  <a:pt x="34912" y="200786"/>
                </a:lnTo>
                <a:lnTo>
                  <a:pt x="32423" y="203199"/>
                </a:lnTo>
                <a:lnTo>
                  <a:pt x="32423" y="210438"/>
                </a:lnTo>
                <a:lnTo>
                  <a:pt x="34912" y="212851"/>
                </a:lnTo>
                <a:lnTo>
                  <a:pt x="152120" y="212851"/>
                </a:lnTo>
                <a:lnTo>
                  <a:pt x="154622" y="215264"/>
                </a:lnTo>
                <a:lnTo>
                  <a:pt x="154622" y="217677"/>
                </a:lnTo>
                <a:lnTo>
                  <a:pt x="158358" y="224464"/>
                </a:lnTo>
                <a:lnTo>
                  <a:pt x="162098" y="230346"/>
                </a:lnTo>
                <a:lnTo>
                  <a:pt x="165839" y="235323"/>
                </a:lnTo>
                <a:lnTo>
                  <a:pt x="169583" y="239394"/>
                </a:lnTo>
                <a:lnTo>
                  <a:pt x="34912" y="239394"/>
                </a:lnTo>
                <a:lnTo>
                  <a:pt x="32423" y="241807"/>
                </a:lnTo>
                <a:lnTo>
                  <a:pt x="32423" y="249046"/>
                </a:lnTo>
                <a:lnTo>
                  <a:pt x="34912" y="253999"/>
                </a:lnTo>
                <a:lnTo>
                  <a:pt x="187032" y="253999"/>
                </a:lnTo>
                <a:lnTo>
                  <a:pt x="196386" y="257544"/>
                </a:lnTo>
                <a:lnTo>
                  <a:pt x="205739" y="260635"/>
                </a:lnTo>
                <a:lnTo>
                  <a:pt x="215093" y="262822"/>
                </a:lnTo>
                <a:lnTo>
                  <a:pt x="224447" y="263651"/>
                </a:lnTo>
                <a:lnTo>
                  <a:pt x="224447" y="319277"/>
                </a:lnTo>
                <a:lnTo>
                  <a:pt x="239407" y="319277"/>
                </a:lnTo>
                <a:lnTo>
                  <a:pt x="239407" y="263651"/>
                </a:lnTo>
                <a:lnTo>
                  <a:pt x="246886" y="263199"/>
                </a:lnTo>
                <a:lnTo>
                  <a:pt x="296253" y="235583"/>
                </a:lnTo>
                <a:lnTo>
                  <a:pt x="304026" y="222503"/>
                </a:lnTo>
                <a:lnTo>
                  <a:pt x="226936" y="222503"/>
                </a:lnTo>
                <a:lnTo>
                  <a:pt x="199504" y="195960"/>
                </a:lnTo>
                <a:lnTo>
                  <a:pt x="194513" y="193420"/>
                </a:lnTo>
                <a:lnTo>
                  <a:pt x="194513" y="191007"/>
                </a:lnTo>
                <a:lnTo>
                  <a:pt x="197015" y="186181"/>
                </a:lnTo>
                <a:lnTo>
                  <a:pt x="199504" y="183768"/>
                </a:lnTo>
                <a:lnTo>
                  <a:pt x="240720" y="183768"/>
                </a:lnTo>
                <a:lnTo>
                  <a:pt x="264350" y="140334"/>
                </a:lnTo>
                <a:lnTo>
                  <a:pt x="264350" y="137794"/>
                </a:lnTo>
                <a:lnTo>
                  <a:pt x="269328" y="135381"/>
                </a:lnTo>
                <a:close/>
              </a:path>
              <a:path w="317500" h="334009">
                <a:moveTo>
                  <a:pt x="204495" y="280542"/>
                </a:moveTo>
                <a:lnTo>
                  <a:pt x="34912" y="280542"/>
                </a:lnTo>
                <a:lnTo>
                  <a:pt x="32423" y="282955"/>
                </a:lnTo>
                <a:lnTo>
                  <a:pt x="32423" y="290194"/>
                </a:lnTo>
                <a:lnTo>
                  <a:pt x="34912" y="292607"/>
                </a:lnTo>
                <a:lnTo>
                  <a:pt x="204495" y="292607"/>
                </a:lnTo>
                <a:lnTo>
                  <a:pt x="206984" y="290194"/>
                </a:lnTo>
                <a:lnTo>
                  <a:pt x="206984" y="282955"/>
                </a:lnTo>
                <a:lnTo>
                  <a:pt x="204495" y="280542"/>
                </a:lnTo>
                <a:close/>
              </a:path>
              <a:path w="317500" h="334009">
                <a:moveTo>
                  <a:pt x="239407" y="50799"/>
                </a:moveTo>
                <a:lnTo>
                  <a:pt x="224447" y="50799"/>
                </a:lnTo>
                <a:lnTo>
                  <a:pt x="224447" y="99186"/>
                </a:lnTo>
                <a:lnTo>
                  <a:pt x="216610" y="99639"/>
                </a:lnTo>
                <a:lnTo>
                  <a:pt x="176282" y="117284"/>
                </a:lnTo>
                <a:lnTo>
                  <a:pt x="172072" y="120903"/>
                </a:lnTo>
                <a:lnTo>
                  <a:pt x="34912" y="120903"/>
                </a:lnTo>
                <a:lnTo>
                  <a:pt x="32423" y="123316"/>
                </a:lnTo>
                <a:lnTo>
                  <a:pt x="32423" y="130555"/>
                </a:lnTo>
                <a:lnTo>
                  <a:pt x="34912" y="135381"/>
                </a:lnTo>
                <a:lnTo>
                  <a:pt x="269328" y="135381"/>
                </a:lnTo>
                <a:lnTo>
                  <a:pt x="271830" y="137794"/>
                </a:lnTo>
                <a:lnTo>
                  <a:pt x="276809" y="140334"/>
                </a:lnTo>
                <a:lnTo>
                  <a:pt x="276809" y="142747"/>
                </a:lnTo>
                <a:lnTo>
                  <a:pt x="274320" y="147573"/>
                </a:lnTo>
                <a:lnTo>
                  <a:pt x="239407" y="212851"/>
                </a:lnTo>
                <a:lnTo>
                  <a:pt x="234416" y="217677"/>
                </a:lnTo>
                <a:lnTo>
                  <a:pt x="234416" y="220090"/>
                </a:lnTo>
                <a:lnTo>
                  <a:pt x="231927" y="222503"/>
                </a:lnTo>
                <a:lnTo>
                  <a:pt x="304026" y="222503"/>
                </a:lnTo>
                <a:lnTo>
                  <a:pt x="312659" y="207978"/>
                </a:lnTo>
                <a:lnTo>
                  <a:pt x="317375" y="176778"/>
                </a:lnTo>
                <a:lnTo>
                  <a:pt x="309232" y="145160"/>
                </a:lnTo>
                <a:lnTo>
                  <a:pt x="296218" y="127065"/>
                </a:lnTo>
                <a:lnTo>
                  <a:pt x="279930" y="113077"/>
                </a:lnTo>
                <a:lnTo>
                  <a:pt x="260836" y="103637"/>
                </a:lnTo>
                <a:lnTo>
                  <a:pt x="239407" y="99186"/>
                </a:lnTo>
                <a:lnTo>
                  <a:pt x="239407" y="50799"/>
                </a:lnTo>
                <a:close/>
              </a:path>
              <a:path w="317500" h="334009">
                <a:moveTo>
                  <a:pt x="240720" y="183768"/>
                </a:moveTo>
                <a:lnTo>
                  <a:pt x="204495" y="183768"/>
                </a:lnTo>
                <a:lnTo>
                  <a:pt x="226936" y="205612"/>
                </a:lnTo>
                <a:lnTo>
                  <a:pt x="239407" y="186181"/>
                </a:lnTo>
                <a:lnTo>
                  <a:pt x="240720" y="183768"/>
                </a:lnTo>
                <a:close/>
              </a:path>
              <a:path w="317500" h="334009">
                <a:moveTo>
                  <a:pt x="103176" y="50799"/>
                </a:moveTo>
                <a:lnTo>
                  <a:pt x="57353" y="50799"/>
                </a:lnTo>
                <a:lnTo>
                  <a:pt x="52374" y="53212"/>
                </a:lnTo>
                <a:lnTo>
                  <a:pt x="52374" y="82168"/>
                </a:lnTo>
                <a:lnTo>
                  <a:pt x="189534" y="82168"/>
                </a:lnTo>
                <a:lnTo>
                  <a:pt x="189534" y="58038"/>
                </a:lnTo>
                <a:lnTo>
                  <a:pt x="119697" y="58038"/>
                </a:lnTo>
                <a:lnTo>
                  <a:pt x="110935" y="56342"/>
                </a:lnTo>
                <a:lnTo>
                  <a:pt x="103805" y="51704"/>
                </a:lnTo>
                <a:lnTo>
                  <a:pt x="103176" y="50799"/>
                </a:lnTo>
                <a:close/>
              </a:path>
              <a:path w="317500" h="334009">
                <a:moveTo>
                  <a:pt x="148434" y="14477"/>
                </a:moveTo>
                <a:lnTo>
                  <a:pt x="119697" y="14477"/>
                </a:lnTo>
                <a:lnTo>
                  <a:pt x="128856" y="15837"/>
                </a:lnTo>
                <a:lnTo>
                  <a:pt x="136845" y="19923"/>
                </a:lnTo>
                <a:lnTo>
                  <a:pt x="142496" y="26747"/>
                </a:lnTo>
                <a:lnTo>
                  <a:pt x="144640" y="36321"/>
                </a:lnTo>
                <a:lnTo>
                  <a:pt x="142496" y="44805"/>
                </a:lnTo>
                <a:lnTo>
                  <a:pt x="136845" y="51704"/>
                </a:lnTo>
                <a:lnTo>
                  <a:pt x="128856" y="56342"/>
                </a:lnTo>
                <a:lnTo>
                  <a:pt x="119697" y="58038"/>
                </a:lnTo>
                <a:lnTo>
                  <a:pt x="189534" y="58038"/>
                </a:lnTo>
                <a:lnTo>
                  <a:pt x="187032" y="53212"/>
                </a:lnTo>
                <a:lnTo>
                  <a:pt x="184543" y="50799"/>
                </a:lnTo>
                <a:lnTo>
                  <a:pt x="239407" y="50799"/>
                </a:lnTo>
                <a:lnTo>
                  <a:pt x="239407" y="43560"/>
                </a:lnTo>
                <a:lnTo>
                  <a:pt x="231927" y="36321"/>
                </a:lnTo>
                <a:lnTo>
                  <a:pt x="157111" y="36321"/>
                </a:lnTo>
                <a:lnTo>
                  <a:pt x="154071" y="22449"/>
                </a:lnTo>
                <a:lnTo>
                  <a:pt x="148434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08888" y="3875023"/>
            <a:ext cx="3181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800" spc="-30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800" spc="-50" b="1">
                <a:solidFill>
                  <a:srgbClr val="54D16A"/>
                </a:solidFill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54024" y="3858514"/>
            <a:ext cx="1506220" cy="495934"/>
            <a:chOff x="954024" y="3858514"/>
            <a:chExt cx="1506220" cy="495934"/>
          </a:xfrm>
        </p:grpSpPr>
        <p:sp>
          <p:nvSpPr>
            <p:cNvPr id="5" name="object 5" descr=""/>
            <p:cNvSpPr/>
            <p:nvPr/>
          </p:nvSpPr>
          <p:spPr>
            <a:xfrm>
              <a:off x="980694" y="3868674"/>
              <a:ext cx="127000" cy="459105"/>
            </a:xfrm>
            <a:custGeom>
              <a:avLst/>
              <a:gdLst/>
              <a:ahLst/>
              <a:cxnLst/>
              <a:rect l="l" t="t" r="r" b="b"/>
              <a:pathLst>
                <a:path w="127000" h="459104">
                  <a:moveTo>
                    <a:pt x="126492" y="458724"/>
                  </a:moveTo>
                  <a:lnTo>
                    <a:pt x="77254" y="457898"/>
                  </a:lnTo>
                  <a:lnTo>
                    <a:pt x="37047" y="455644"/>
                  </a:lnTo>
                  <a:lnTo>
                    <a:pt x="9939" y="452294"/>
                  </a:lnTo>
                  <a:lnTo>
                    <a:pt x="0" y="448182"/>
                  </a:lnTo>
                  <a:lnTo>
                    <a:pt x="0" y="10540"/>
                  </a:lnTo>
                  <a:lnTo>
                    <a:pt x="9939" y="6429"/>
                  </a:lnTo>
                  <a:lnTo>
                    <a:pt x="37047" y="3079"/>
                  </a:lnTo>
                  <a:lnTo>
                    <a:pt x="77254" y="825"/>
                  </a:lnTo>
                  <a:lnTo>
                    <a:pt x="126492" y="0"/>
                  </a:lnTo>
                </a:path>
              </a:pathLst>
            </a:custGeom>
            <a:ln w="19812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024" y="3968496"/>
              <a:ext cx="1505712" cy="3520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312" y="3973080"/>
              <a:ext cx="705637" cy="38098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3460" y="4008120"/>
              <a:ext cx="1391412" cy="23926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488694" y="4031437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60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63038" y="3875023"/>
            <a:ext cx="3181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800" spc="-30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800" spc="-50" b="1">
                <a:solidFill>
                  <a:srgbClr val="54D16A"/>
                </a:solidFill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415539" y="3855465"/>
            <a:ext cx="1274445" cy="500380"/>
            <a:chOff x="2415539" y="3855465"/>
            <a:chExt cx="1274445" cy="500380"/>
          </a:xfrm>
        </p:grpSpPr>
        <p:sp>
          <p:nvSpPr>
            <p:cNvPr id="12" name="object 12" descr=""/>
            <p:cNvSpPr/>
            <p:nvPr/>
          </p:nvSpPr>
          <p:spPr>
            <a:xfrm>
              <a:off x="2434589" y="3865625"/>
              <a:ext cx="120650" cy="462280"/>
            </a:xfrm>
            <a:custGeom>
              <a:avLst/>
              <a:gdLst/>
              <a:ahLst/>
              <a:cxnLst/>
              <a:rect l="l" t="t" r="r" b="b"/>
              <a:pathLst>
                <a:path w="120650" h="462279">
                  <a:moveTo>
                    <a:pt x="120396" y="461772"/>
                  </a:moveTo>
                  <a:lnTo>
                    <a:pt x="73509" y="460990"/>
                  </a:lnTo>
                  <a:lnTo>
                    <a:pt x="35242" y="458850"/>
                  </a:lnTo>
                  <a:lnTo>
                    <a:pt x="9453" y="455664"/>
                  </a:lnTo>
                  <a:lnTo>
                    <a:pt x="0" y="451738"/>
                  </a:lnTo>
                  <a:lnTo>
                    <a:pt x="0" y="10032"/>
                  </a:lnTo>
                  <a:lnTo>
                    <a:pt x="9453" y="6107"/>
                  </a:lnTo>
                  <a:lnTo>
                    <a:pt x="35242" y="2920"/>
                  </a:lnTo>
                  <a:lnTo>
                    <a:pt x="73509" y="781"/>
                  </a:lnTo>
                  <a:lnTo>
                    <a:pt x="120396" y="0"/>
                  </a:lnTo>
                </a:path>
              </a:pathLst>
            </a:custGeom>
            <a:ln w="19812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5539" y="3968521"/>
              <a:ext cx="1274064" cy="35354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9003" y="3974604"/>
              <a:ext cx="705637" cy="38098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4975" y="4008119"/>
              <a:ext cx="1159764" cy="240792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2834894" y="4032884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50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637788" y="3855465"/>
            <a:ext cx="1041400" cy="500380"/>
            <a:chOff x="3637788" y="3855465"/>
            <a:chExt cx="1041400" cy="500380"/>
          </a:xfrm>
        </p:grpSpPr>
        <p:sp>
          <p:nvSpPr>
            <p:cNvPr id="18" name="object 18" descr=""/>
            <p:cNvSpPr/>
            <p:nvPr/>
          </p:nvSpPr>
          <p:spPr>
            <a:xfrm>
              <a:off x="3656838" y="3865625"/>
              <a:ext cx="82550" cy="462280"/>
            </a:xfrm>
            <a:custGeom>
              <a:avLst/>
              <a:gdLst/>
              <a:ahLst/>
              <a:cxnLst/>
              <a:rect l="l" t="t" r="r" b="b"/>
              <a:pathLst>
                <a:path w="82550" h="462279">
                  <a:moveTo>
                    <a:pt x="82296" y="461772"/>
                  </a:moveTo>
                  <a:lnTo>
                    <a:pt x="50256" y="461236"/>
                  </a:lnTo>
                  <a:lnTo>
                    <a:pt x="24098" y="459771"/>
                  </a:lnTo>
                  <a:lnTo>
                    <a:pt x="6465" y="457592"/>
                  </a:lnTo>
                  <a:lnTo>
                    <a:pt x="0" y="454913"/>
                  </a:lnTo>
                  <a:lnTo>
                    <a:pt x="0" y="6857"/>
                  </a:lnTo>
                  <a:lnTo>
                    <a:pt x="6465" y="4179"/>
                  </a:lnTo>
                  <a:lnTo>
                    <a:pt x="24098" y="2000"/>
                  </a:lnTo>
                  <a:lnTo>
                    <a:pt x="50256" y="535"/>
                  </a:lnTo>
                  <a:lnTo>
                    <a:pt x="82296" y="0"/>
                  </a:lnTo>
                </a:path>
              </a:pathLst>
            </a:custGeom>
            <a:ln w="19812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7788" y="3968521"/>
              <a:ext cx="1040879" cy="353542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03904" y="3974604"/>
              <a:ext cx="705637" cy="380987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7224" y="4008119"/>
              <a:ext cx="926591" cy="240792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3684778" y="3855913"/>
            <a:ext cx="707390" cy="3543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dirty="0" sz="8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800" spc="-30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800" spc="-50" b="1">
                <a:solidFill>
                  <a:srgbClr val="54D16A"/>
                </a:solidFill>
                <a:latin typeface="Trebuchet MS"/>
                <a:cs typeface="Trebuchet MS"/>
              </a:rPr>
              <a:t>3</a:t>
            </a:r>
            <a:endParaRPr sz="800">
              <a:latin typeface="Trebuchet MS"/>
              <a:cs typeface="Trebuchet MS"/>
            </a:endParaRPr>
          </a:p>
          <a:p>
            <a:pPr marL="255904">
              <a:lnSpc>
                <a:spcPct val="100000"/>
              </a:lnSpc>
              <a:spcBef>
                <a:spcPts val="234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40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594859" y="3954792"/>
            <a:ext cx="579755" cy="408940"/>
            <a:chOff x="4594859" y="3954792"/>
            <a:chExt cx="579755" cy="408940"/>
          </a:xfrm>
        </p:grpSpPr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94859" y="3968521"/>
              <a:ext cx="579132" cy="353542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84775" y="3954792"/>
              <a:ext cx="420674" cy="40841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54295" y="4008120"/>
              <a:ext cx="464819" cy="240792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4798440" y="4004309"/>
            <a:ext cx="1898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195" marR="5080" indent="-3683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700" spc="5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185917" y="3878707"/>
            <a:ext cx="3181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800" spc="-30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800" spc="-50" b="1">
                <a:solidFill>
                  <a:srgbClr val="54D16A"/>
                </a:solidFill>
                <a:latin typeface="Trebuchet MS"/>
                <a:cs typeface="Trebuchet MS"/>
              </a:rPr>
              <a:t>4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31913" y="3741229"/>
            <a:ext cx="5683885" cy="725805"/>
            <a:chOff x="831913" y="3741229"/>
            <a:chExt cx="5683885" cy="725805"/>
          </a:xfrm>
        </p:grpSpPr>
        <p:sp>
          <p:nvSpPr>
            <p:cNvPr id="30" name="object 30" descr=""/>
            <p:cNvSpPr/>
            <p:nvPr/>
          </p:nvSpPr>
          <p:spPr>
            <a:xfrm>
              <a:off x="5153405" y="3876293"/>
              <a:ext cx="78105" cy="451484"/>
            </a:xfrm>
            <a:custGeom>
              <a:avLst/>
              <a:gdLst/>
              <a:ahLst/>
              <a:cxnLst/>
              <a:rect l="l" t="t" r="r" b="b"/>
              <a:pathLst>
                <a:path w="78104" h="451485">
                  <a:moveTo>
                    <a:pt x="77724" y="451103"/>
                  </a:moveTo>
                  <a:lnTo>
                    <a:pt x="47470" y="450592"/>
                  </a:lnTo>
                  <a:lnTo>
                    <a:pt x="22764" y="449198"/>
                  </a:lnTo>
                  <a:lnTo>
                    <a:pt x="6107" y="447139"/>
                  </a:lnTo>
                  <a:lnTo>
                    <a:pt x="0" y="444626"/>
                  </a:lnTo>
                  <a:lnTo>
                    <a:pt x="0" y="6476"/>
                  </a:lnTo>
                  <a:lnTo>
                    <a:pt x="6107" y="3964"/>
                  </a:lnTo>
                  <a:lnTo>
                    <a:pt x="22764" y="1904"/>
                  </a:lnTo>
                  <a:lnTo>
                    <a:pt x="47470" y="511"/>
                  </a:lnTo>
                  <a:lnTo>
                    <a:pt x="77724" y="0"/>
                  </a:lnTo>
                </a:path>
              </a:pathLst>
            </a:custGeom>
            <a:ln w="19812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22163" y="3968521"/>
              <a:ext cx="345909" cy="353542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81599" y="4008119"/>
              <a:ext cx="231648" cy="240792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88863" y="3968521"/>
              <a:ext cx="345909" cy="353542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8299" y="4008119"/>
              <a:ext cx="231648" cy="240792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55563" y="3968521"/>
              <a:ext cx="345909" cy="353542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14999" y="4008119"/>
              <a:ext cx="231648" cy="240792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11596" y="3963923"/>
              <a:ext cx="345909" cy="352044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71031" y="4003547"/>
              <a:ext cx="231647" cy="239268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832865" y="3742181"/>
              <a:ext cx="5681980" cy="723900"/>
            </a:xfrm>
            <a:custGeom>
              <a:avLst/>
              <a:gdLst/>
              <a:ahLst/>
              <a:cxnLst/>
              <a:rect l="l" t="t" r="r" b="b"/>
              <a:pathLst>
                <a:path w="5681980" h="723900">
                  <a:moveTo>
                    <a:pt x="0" y="120650"/>
                  </a:moveTo>
                  <a:lnTo>
                    <a:pt x="9480" y="73669"/>
                  </a:lnTo>
                  <a:lnTo>
                    <a:pt x="35336" y="35321"/>
                  </a:lnTo>
                  <a:lnTo>
                    <a:pt x="73685" y="9475"/>
                  </a:lnTo>
                  <a:lnTo>
                    <a:pt x="120650" y="0"/>
                  </a:lnTo>
                  <a:lnTo>
                    <a:pt x="5560822" y="0"/>
                  </a:lnTo>
                  <a:lnTo>
                    <a:pt x="5607802" y="9475"/>
                  </a:lnTo>
                  <a:lnTo>
                    <a:pt x="5646150" y="35321"/>
                  </a:lnTo>
                  <a:lnTo>
                    <a:pt x="5671996" y="73669"/>
                  </a:lnTo>
                  <a:lnTo>
                    <a:pt x="5681472" y="120650"/>
                  </a:lnTo>
                  <a:lnTo>
                    <a:pt x="5681472" y="603250"/>
                  </a:lnTo>
                  <a:lnTo>
                    <a:pt x="5671996" y="650230"/>
                  </a:lnTo>
                  <a:lnTo>
                    <a:pt x="5646150" y="688578"/>
                  </a:lnTo>
                  <a:lnTo>
                    <a:pt x="5607802" y="714424"/>
                  </a:lnTo>
                  <a:lnTo>
                    <a:pt x="5560822" y="723900"/>
                  </a:lnTo>
                  <a:lnTo>
                    <a:pt x="120650" y="723900"/>
                  </a:lnTo>
                  <a:lnTo>
                    <a:pt x="73685" y="714424"/>
                  </a:lnTo>
                  <a:lnTo>
                    <a:pt x="35336" y="688578"/>
                  </a:lnTo>
                  <a:lnTo>
                    <a:pt x="9480" y="650230"/>
                  </a:lnTo>
                  <a:lnTo>
                    <a:pt x="0" y="603250"/>
                  </a:lnTo>
                  <a:lnTo>
                    <a:pt x="0" y="12065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1008278" y="4687570"/>
            <a:ext cx="3181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800" spc="-30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800" spc="-50" b="1">
                <a:solidFill>
                  <a:srgbClr val="54D16A"/>
                </a:solidFill>
                <a:latin typeface="Trebuchet MS"/>
                <a:cs typeface="Trebuchet MS"/>
              </a:rPr>
              <a:t>5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961644" y="4666234"/>
            <a:ext cx="1274445" cy="509270"/>
            <a:chOff x="961644" y="4666234"/>
            <a:chExt cx="1274445" cy="509270"/>
          </a:xfrm>
        </p:grpSpPr>
        <p:sp>
          <p:nvSpPr>
            <p:cNvPr id="42" name="object 42" descr=""/>
            <p:cNvSpPr/>
            <p:nvPr/>
          </p:nvSpPr>
          <p:spPr>
            <a:xfrm>
              <a:off x="979170" y="4676394"/>
              <a:ext cx="102235" cy="466725"/>
            </a:xfrm>
            <a:custGeom>
              <a:avLst/>
              <a:gdLst/>
              <a:ahLst/>
              <a:cxnLst/>
              <a:rect l="l" t="t" r="r" b="b"/>
              <a:pathLst>
                <a:path w="102234" h="466725">
                  <a:moveTo>
                    <a:pt x="102108" y="466343"/>
                  </a:moveTo>
                  <a:lnTo>
                    <a:pt x="62364" y="465675"/>
                  </a:lnTo>
                  <a:lnTo>
                    <a:pt x="29908" y="463851"/>
                  </a:lnTo>
                  <a:lnTo>
                    <a:pt x="8024" y="461146"/>
                  </a:lnTo>
                  <a:lnTo>
                    <a:pt x="0" y="457834"/>
                  </a:lnTo>
                  <a:lnTo>
                    <a:pt x="0" y="8508"/>
                  </a:lnTo>
                  <a:lnTo>
                    <a:pt x="8024" y="5197"/>
                  </a:lnTo>
                  <a:lnTo>
                    <a:pt x="29908" y="2492"/>
                  </a:lnTo>
                  <a:lnTo>
                    <a:pt x="62364" y="668"/>
                  </a:lnTo>
                  <a:lnTo>
                    <a:pt x="102108" y="0"/>
                  </a:lnTo>
                </a:path>
              </a:pathLst>
            </a:custGeom>
            <a:ln w="19812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644" y="4789957"/>
              <a:ext cx="1274064" cy="353542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5108" y="4794516"/>
              <a:ext cx="705637" cy="380987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21080" y="4829556"/>
              <a:ext cx="1159764" cy="240792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1381378" y="4854321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50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2193035" y="4676902"/>
            <a:ext cx="1041400" cy="499109"/>
            <a:chOff x="2193035" y="4676902"/>
            <a:chExt cx="1041400" cy="499109"/>
          </a:xfrm>
        </p:grpSpPr>
        <p:sp>
          <p:nvSpPr>
            <p:cNvPr id="48" name="object 48" descr=""/>
            <p:cNvSpPr/>
            <p:nvPr/>
          </p:nvSpPr>
          <p:spPr>
            <a:xfrm>
              <a:off x="2212085" y="4687062"/>
              <a:ext cx="120650" cy="455930"/>
            </a:xfrm>
            <a:custGeom>
              <a:avLst/>
              <a:gdLst/>
              <a:ahLst/>
              <a:cxnLst/>
              <a:rect l="l" t="t" r="r" b="b"/>
              <a:pathLst>
                <a:path w="120650" h="455929">
                  <a:moveTo>
                    <a:pt x="120395" y="455675"/>
                  </a:moveTo>
                  <a:lnTo>
                    <a:pt x="73509" y="454894"/>
                  </a:lnTo>
                  <a:lnTo>
                    <a:pt x="35242" y="452754"/>
                  </a:lnTo>
                  <a:lnTo>
                    <a:pt x="9453" y="449568"/>
                  </a:lnTo>
                  <a:lnTo>
                    <a:pt x="0" y="445643"/>
                  </a:lnTo>
                  <a:lnTo>
                    <a:pt x="0" y="10032"/>
                  </a:lnTo>
                  <a:lnTo>
                    <a:pt x="9453" y="6107"/>
                  </a:lnTo>
                  <a:lnTo>
                    <a:pt x="35242" y="2920"/>
                  </a:lnTo>
                  <a:lnTo>
                    <a:pt x="73509" y="781"/>
                  </a:lnTo>
                  <a:lnTo>
                    <a:pt x="120395" y="0"/>
                  </a:lnTo>
                </a:path>
              </a:pathLst>
            </a:custGeom>
            <a:ln w="19812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93035" y="4789957"/>
              <a:ext cx="1040879" cy="353542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59151" y="4794516"/>
              <a:ext cx="705637" cy="380987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52471" y="4829556"/>
              <a:ext cx="926591" cy="240792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2240026" y="4677349"/>
            <a:ext cx="706755" cy="3543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dirty="0" sz="8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800" spc="-30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800" spc="-50" b="1">
                <a:solidFill>
                  <a:srgbClr val="54D16A"/>
                </a:solidFill>
                <a:latin typeface="Trebuchet MS"/>
                <a:cs typeface="Trebuchet MS"/>
              </a:rPr>
              <a:t>6</a:t>
            </a:r>
            <a:endParaRPr sz="800">
              <a:latin typeface="Trebuchet MS"/>
              <a:cs typeface="Trebuchet MS"/>
            </a:endParaRPr>
          </a:p>
          <a:p>
            <a:pPr marL="255270">
              <a:lnSpc>
                <a:spcPct val="100000"/>
              </a:lnSpc>
              <a:spcBef>
                <a:spcPts val="234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40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3191255" y="4676902"/>
            <a:ext cx="809625" cy="499109"/>
            <a:chOff x="3191255" y="4676902"/>
            <a:chExt cx="809625" cy="499109"/>
          </a:xfrm>
        </p:grpSpPr>
        <p:sp>
          <p:nvSpPr>
            <p:cNvPr id="54" name="object 54" descr=""/>
            <p:cNvSpPr/>
            <p:nvPr/>
          </p:nvSpPr>
          <p:spPr>
            <a:xfrm>
              <a:off x="3210305" y="4687062"/>
              <a:ext cx="86995" cy="455930"/>
            </a:xfrm>
            <a:custGeom>
              <a:avLst/>
              <a:gdLst/>
              <a:ahLst/>
              <a:cxnLst/>
              <a:rect l="l" t="t" r="r" b="b"/>
              <a:pathLst>
                <a:path w="86995" h="455929">
                  <a:moveTo>
                    <a:pt x="86868" y="455675"/>
                  </a:moveTo>
                  <a:lnTo>
                    <a:pt x="53042" y="455098"/>
                  </a:lnTo>
                  <a:lnTo>
                    <a:pt x="25431" y="453532"/>
                  </a:lnTo>
                  <a:lnTo>
                    <a:pt x="6822" y="451229"/>
                  </a:lnTo>
                  <a:lnTo>
                    <a:pt x="0" y="448437"/>
                  </a:lnTo>
                  <a:lnTo>
                    <a:pt x="0" y="7238"/>
                  </a:lnTo>
                  <a:lnTo>
                    <a:pt x="6822" y="4446"/>
                  </a:lnTo>
                  <a:lnTo>
                    <a:pt x="25431" y="2143"/>
                  </a:lnTo>
                  <a:lnTo>
                    <a:pt x="53042" y="577"/>
                  </a:lnTo>
                  <a:lnTo>
                    <a:pt x="86868" y="0"/>
                  </a:lnTo>
                </a:path>
              </a:pathLst>
            </a:custGeom>
            <a:ln w="19811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91255" y="4789957"/>
              <a:ext cx="809244" cy="353542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3071" y="4794516"/>
              <a:ext cx="705637" cy="380987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50691" y="4829556"/>
              <a:ext cx="694944" cy="240792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>
            <a:off x="3238754" y="4677349"/>
            <a:ext cx="591185" cy="3543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dirty="0" sz="8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800" spc="-30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800" spc="-50" b="1">
                <a:solidFill>
                  <a:srgbClr val="54D16A"/>
                </a:solidFill>
                <a:latin typeface="Trebuchet MS"/>
                <a:cs typeface="Trebuchet MS"/>
              </a:rPr>
              <a:t>7</a:t>
            </a:r>
            <a:endParaRPr sz="800">
              <a:latin typeface="Trebuchet MS"/>
              <a:cs typeface="Trebuchet MS"/>
            </a:endParaRPr>
          </a:p>
          <a:p>
            <a:pPr marL="139700">
              <a:lnSpc>
                <a:spcPct val="100000"/>
              </a:lnSpc>
              <a:spcBef>
                <a:spcPts val="234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30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3910584" y="4794503"/>
            <a:ext cx="810895" cy="386080"/>
            <a:chOff x="3910584" y="4794503"/>
            <a:chExt cx="810895" cy="386080"/>
          </a:xfrm>
        </p:grpSpPr>
        <p:pic>
          <p:nvPicPr>
            <p:cNvPr id="60" name="object 60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10584" y="4794503"/>
              <a:ext cx="810755" cy="352044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62400" y="4799088"/>
              <a:ext cx="705637" cy="380987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970020" y="4834127"/>
              <a:ext cx="696467" cy="239268"/>
            </a:xfrm>
            <a:prstGeom prst="rect">
              <a:avLst/>
            </a:prstGeom>
          </p:spPr>
        </p:pic>
      </p:grpSp>
      <p:sp>
        <p:nvSpPr>
          <p:cNvPr id="63" name="object 63" descr=""/>
          <p:cNvSpPr txBox="1"/>
          <p:nvPr/>
        </p:nvSpPr>
        <p:spPr>
          <a:xfrm>
            <a:off x="4098290" y="4858258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30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4686046" y="4676902"/>
            <a:ext cx="1507490" cy="499109"/>
            <a:chOff x="4686046" y="4676902"/>
            <a:chExt cx="1507490" cy="499109"/>
          </a:xfrm>
        </p:grpSpPr>
        <p:sp>
          <p:nvSpPr>
            <p:cNvPr id="65" name="object 65" descr=""/>
            <p:cNvSpPr/>
            <p:nvPr/>
          </p:nvSpPr>
          <p:spPr>
            <a:xfrm>
              <a:off x="4696206" y="4687062"/>
              <a:ext cx="73660" cy="457200"/>
            </a:xfrm>
            <a:custGeom>
              <a:avLst/>
              <a:gdLst/>
              <a:ahLst/>
              <a:cxnLst/>
              <a:rect l="l" t="t" r="r" b="b"/>
              <a:pathLst>
                <a:path w="73660" h="457200">
                  <a:moveTo>
                    <a:pt x="73152" y="457200"/>
                  </a:moveTo>
                  <a:lnTo>
                    <a:pt x="44684" y="456729"/>
                  </a:lnTo>
                  <a:lnTo>
                    <a:pt x="21431" y="455437"/>
                  </a:lnTo>
                  <a:lnTo>
                    <a:pt x="5750" y="453503"/>
                  </a:lnTo>
                  <a:lnTo>
                    <a:pt x="0" y="451104"/>
                  </a:lnTo>
                  <a:lnTo>
                    <a:pt x="0" y="6095"/>
                  </a:lnTo>
                  <a:lnTo>
                    <a:pt x="5750" y="3696"/>
                  </a:lnTo>
                  <a:lnTo>
                    <a:pt x="21431" y="1762"/>
                  </a:lnTo>
                  <a:lnTo>
                    <a:pt x="44684" y="470"/>
                  </a:lnTo>
                  <a:lnTo>
                    <a:pt x="73152" y="0"/>
                  </a:lnTo>
                </a:path>
              </a:pathLst>
            </a:custGeom>
            <a:ln w="19812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47588" y="4780813"/>
              <a:ext cx="345909" cy="353542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907024" y="4820412"/>
              <a:ext cx="231648" cy="240792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67528" y="4782312"/>
              <a:ext cx="579132" cy="352044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57444" y="4768596"/>
              <a:ext cx="420674" cy="406907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26964" y="4821936"/>
              <a:ext cx="464820" cy="239268"/>
            </a:xfrm>
            <a:prstGeom prst="rect">
              <a:avLst/>
            </a:prstGeom>
          </p:spPr>
        </p:pic>
      </p:grpSp>
      <p:sp>
        <p:nvSpPr>
          <p:cNvPr id="71" name="object 71" descr=""/>
          <p:cNvSpPr txBox="1"/>
          <p:nvPr/>
        </p:nvSpPr>
        <p:spPr>
          <a:xfrm>
            <a:off x="5571490" y="4817109"/>
            <a:ext cx="1898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195" marR="5080" indent="-3683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700" spc="5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4657344" y="4782311"/>
            <a:ext cx="810895" cy="386080"/>
            <a:chOff x="4657344" y="4782311"/>
            <a:chExt cx="810895" cy="386080"/>
          </a:xfrm>
        </p:grpSpPr>
        <p:pic>
          <p:nvPicPr>
            <p:cNvPr id="73" name="object 7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57344" y="4782311"/>
              <a:ext cx="810755" cy="352044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709160" y="4786896"/>
              <a:ext cx="705637" cy="380987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716780" y="4821935"/>
              <a:ext cx="696468" cy="239268"/>
            </a:xfrm>
            <a:prstGeom prst="rect">
              <a:avLst/>
            </a:prstGeom>
          </p:spPr>
        </p:pic>
      </p:grpSp>
      <p:sp>
        <p:nvSpPr>
          <p:cNvPr id="76" name="object 76" descr=""/>
          <p:cNvSpPr txBox="1"/>
          <p:nvPr/>
        </p:nvSpPr>
        <p:spPr>
          <a:xfrm>
            <a:off x="4735703" y="4663127"/>
            <a:ext cx="561340" cy="36068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dirty="0" sz="8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800" spc="-30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800" spc="-50" b="1">
                <a:solidFill>
                  <a:srgbClr val="54D16A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  <a:p>
            <a:pPr marL="109220">
              <a:lnSpc>
                <a:spcPct val="100000"/>
              </a:lnSpc>
              <a:spcBef>
                <a:spcPts val="260"/>
              </a:spcBef>
            </a:pP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35">
                <a:solidFill>
                  <a:srgbClr val="FFFFFF"/>
                </a:solidFill>
                <a:latin typeface="Trebuchet MS"/>
                <a:cs typeface="Trebuchet MS"/>
              </a:rPr>
              <a:t>30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6196329" y="4676902"/>
            <a:ext cx="3181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54D16A"/>
                </a:solidFill>
                <a:latin typeface="Trebuchet MS"/>
                <a:cs typeface="Trebuchet MS"/>
              </a:rPr>
              <a:t>Task</a:t>
            </a:r>
            <a:r>
              <a:rPr dirty="0" sz="800" spc="-30" b="1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800" spc="-50" b="1">
                <a:solidFill>
                  <a:srgbClr val="54D16A"/>
                </a:solidFill>
                <a:latin typeface="Trebuchet MS"/>
                <a:cs typeface="Trebuchet MS"/>
              </a:rPr>
              <a:t>9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772668" y="2205253"/>
            <a:ext cx="6178550" cy="3074670"/>
            <a:chOff x="772668" y="2205253"/>
            <a:chExt cx="6178550" cy="3074670"/>
          </a:xfrm>
        </p:grpSpPr>
        <p:sp>
          <p:nvSpPr>
            <p:cNvPr id="79" name="object 79" descr=""/>
            <p:cNvSpPr/>
            <p:nvPr/>
          </p:nvSpPr>
          <p:spPr>
            <a:xfrm>
              <a:off x="6159246" y="4673345"/>
              <a:ext cx="62865" cy="471170"/>
            </a:xfrm>
            <a:custGeom>
              <a:avLst/>
              <a:gdLst/>
              <a:ahLst/>
              <a:cxnLst/>
              <a:rect l="l" t="t" r="r" b="b"/>
              <a:pathLst>
                <a:path w="62864" h="471170">
                  <a:moveTo>
                    <a:pt x="62483" y="470915"/>
                  </a:moveTo>
                  <a:lnTo>
                    <a:pt x="38147" y="470513"/>
                  </a:lnTo>
                  <a:lnTo>
                    <a:pt x="18287" y="469407"/>
                  </a:lnTo>
                  <a:lnTo>
                    <a:pt x="4905" y="467754"/>
                  </a:lnTo>
                  <a:lnTo>
                    <a:pt x="0" y="465708"/>
                  </a:lnTo>
                  <a:lnTo>
                    <a:pt x="0" y="5206"/>
                  </a:lnTo>
                  <a:lnTo>
                    <a:pt x="4905" y="3161"/>
                  </a:lnTo>
                  <a:lnTo>
                    <a:pt x="18287" y="1508"/>
                  </a:lnTo>
                  <a:lnTo>
                    <a:pt x="38147" y="402"/>
                  </a:lnTo>
                  <a:lnTo>
                    <a:pt x="62483" y="0"/>
                  </a:lnTo>
                </a:path>
              </a:pathLst>
            </a:custGeom>
            <a:ln w="19812">
              <a:solidFill>
                <a:srgbClr val="54D1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138671" y="4776241"/>
              <a:ext cx="192125" cy="353542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198108" y="4815839"/>
              <a:ext cx="77724" cy="240792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231635" y="4777765"/>
              <a:ext cx="152349" cy="353542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291071" y="4817363"/>
              <a:ext cx="38100" cy="240792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284976" y="4780813"/>
              <a:ext cx="152349" cy="353542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344412" y="4820411"/>
              <a:ext cx="38100" cy="240792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338315" y="4780813"/>
              <a:ext cx="129641" cy="353542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397752" y="4820919"/>
              <a:ext cx="15239" cy="240030"/>
            </a:xfrm>
            <a:prstGeom prst="rect">
              <a:avLst/>
            </a:prstGeom>
          </p:spPr>
        </p:pic>
        <p:sp>
          <p:nvSpPr>
            <p:cNvPr id="88" name="object 88" descr=""/>
            <p:cNvSpPr/>
            <p:nvPr/>
          </p:nvSpPr>
          <p:spPr>
            <a:xfrm>
              <a:off x="832865" y="4517898"/>
              <a:ext cx="5681980" cy="760730"/>
            </a:xfrm>
            <a:custGeom>
              <a:avLst/>
              <a:gdLst/>
              <a:ahLst/>
              <a:cxnLst/>
              <a:rect l="l" t="t" r="r" b="b"/>
              <a:pathLst>
                <a:path w="5681980" h="760729">
                  <a:moveTo>
                    <a:pt x="0" y="126745"/>
                  </a:moveTo>
                  <a:lnTo>
                    <a:pt x="9959" y="77420"/>
                  </a:lnTo>
                  <a:lnTo>
                    <a:pt x="37122" y="37131"/>
                  </a:lnTo>
                  <a:lnTo>
                    <a:pt x="77409" y="9963"/>
                  </a:lnTo>
                  <a:lnTo>
                    <a:pt x="126746" y="0"/>
                  </a:lnTo>
                  <a:lnTo>
                    <a:pt x="5554726" y="0"/>
                  </a:lnTo>
                  <a:lnTo>
                    <a:pt x="5604051" y="9963"/>
                  </a:lnTo>
                  <a:lnTo>
                    <a:pt x="5644340" y="37131"/>
                  </a:lnTo>
                  <a:lnTo>
                    <a:pt x="5671508" y="77420"/>
                  </a:lnTo>
                  <a:lnTo>
                    <a:pt x="5681472" y="126745"/>
                  </a:lnTo>
                  <a:lnTo>
                    <a:pt x="5681472" y="633729"/>
                  </a:lnTo>
                  <a:lnTo>
                    <a:pt x="5671508" y="683055"/>
                  </a:lnTo>
                  <a:lnTo>
                    <a:pt x="5644340" y="723344"/>
                  </a:lnTo>
                  <a:lnTo>
                    <a:pt x="5604051" y="750512"/>
                  </a:lnTo>
                  <a:lnTo>
                    <a:pt x="5554726" y="760476"/>
                  </a:lnTo>
                  <a:lnTo>
                    <a:pt x="126746" y="760476"/>
                  </a:lnTo>
                  <a:lnTo>
                    <a:pt x="77409" y="750512"/>
                  </a:lnTo>
                  <a:lnTo>
                    <a:pt x="37122" y="723344"/>
                  </a:lnTo>
                  <a:lnTo>
                    <a:pt x="9959" y="683055"/>
                  </a:lnTo>
                  <a:lnTo>
                    <a:pt x="0" y="633729"/>
                  </a:lnTo>
                  <a:lnTo>
                    <a:pt x="0" y="12674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6020054" y="3046221"/>
              <a:ext cx="930910" cy="1896110"/>
            </a:xfrm>
            <a:custGeom>
              <a:avLst/>
              <a:gdLst/>
              <a:ahLst/>
              <a:cxnLst/>
              <a:rect l="l" t="t" r="r" b="b"/>
              <a:pathLst>
                <a:path w="930909" h="1896110">
                  <a:moveTo>
                    <a:pt x="483616" y="0"/>
                  </a:moveTo>
                  <a:lnTo>
                    <a:pt x="45212" y="0"/>
                  </a:lnTo>
                  <a:lnTo>
                    <a:pt x="45212" y="339788"/>
                  </a:lnTo>
                  <a:lnTo>
                    <a:pt x="11938" y="301752"/>
                  </a:lnTo>
                  <a:lnTo>
                    <a:pt x="9525" y="299085"/>
                  </a:lnTo>
                  <a:lnTo>
                    <a:pt x="5588" y="298831"/>
                  </a:lnTo>
                  <a:lnTo>
                    <a:pt x="254" y="303403"/>
                  </a:lnTo>
                  <a:lnTo>
                    <a:pt x="0" y="307467"/>
                  </a:lnTo>
                  <a:lnTo>
                    <a:pt x="2286" y="310134"/>
                  </a:lnTo>
                  <a:lnTo>
                    <a:pt x="51562" y="366395"/>
                  </a:lnTo>
                  <a:lnTo>
                    <a:pt x="60007" y="356743"/>
                  </a:lnTo>
                  <a:lnTo>
                    <a:pt x="100838" y="310134"/>
                  </a:lnTo>
                  <a:lnTo>
                    <a:pt x="103124" y="307467"/>
                  </a:lnTo>
                  <a:lnTo>
                    <a:pt x="102870" y="303403"/>
                  </a:lnTo>
                  <a:lnTo>
                    <a:pt x="97536" y="298831"/>
                  </a:lnTo>
                  <a:lnTo>
                    <a:pt x="93599" y="299085"/>
                  </a:lnTo>
                  <a:lnTo>
                    <a:pt x="91186" y="301752"/>
                  </a:lnTo>
                  <a:lnTo>
                    <a:pt x="57912" y="339788"/>
                  </a:lnTo>
                  <a:lnTo>
                    <a:pt x="57912" y="12700"/>
                  </a:lnTo>
                  <a:lnTo>
                    <a:pt x="483616" y="12700"/>
                  </a:lnTo>
                  <a:lnTo>
                    <a:pt x="483616" y="6350"/>
                  </a:lnTo>
                  <a:lnTo>
                    <a:pt x="483616" y="0"/>
                  </a:lnTo>
                  <a:close/>
                </a:path>
                <a:path w="930909" h="1896110">
                  <a:moveTo>
                    <a:pt x="926592" y="1840230"/>
                  </a:moveTo>
                  <a:lnTo>
                    <a:pt x="515594" y="1838045"/>
                  </a:lnTo>
                  <a:lnTo>
                    <a:pt x="508228" y="1844421"/>
                  </a:lnTo>
                  <a:lnTo>
                    <a:pt x="513791" y="1839595"/>
                  </a:lnTo>
                  <a:lnTo>
                    <a:pt x="515594" y="1838045"/>
                  </a:lnTo>
                  <a:lnTo>
                    <a:pt x="553847" y="1804924"/>
                  </a:lnTo>
                  <a:lnTo>
                    <a:pt x="556387" y="1802638"/>
                  </a:lnTo>
                  <a:lnTo>
                    <a:pt x="556768" y="1798701"/>
                  </a:lnTo>
                  <a:lnTo>
                    <a:pt x="552196" y="1793367"/>
                  </a:lnTo>
                  <a:lnTo>
                    <a:pt x="548119" y="1793113"/>
                  </a:lnTo>
                  <a:lnTo>
                    <a:pt x="488950" y="1844294"/>
                  </a:lnTo>
                  <a:lnTo>
                    <a:pt x="544944" y="1893824"/>
                  </a:lnTo>
                  <a:lnTo>
                    <a:pt x="547624" y="1896110"/>
                  </a:lnTo>
                  <a:lnTo>
                    <a:pt x="551561" y="1895856"/>
                  </a:lnTo>
                  <a:lnTo>
                    <a:pt x="553974" y="1893316"/>
                  </a:lnTo>
                  <a:lnTo>
                    <a:pt x="556260" y="1890649"/>
                  </a:lnTo>
                  <a:lnTo>
                    <a:pt x="555993" y="1886585"/>
                  </a:lnTo>
                  <a:lnTo>
                    <a:pt x="553339" y="1884299"/>
                  </a:lnTo>
                  <a:lnTo>
                    <a:pt x="515378" y="1850745"/>
                  </a:lnTo>
                  <a:lnTo>
                    <a:pt x="926592" y="1852930"/>
                  </a:lnTo>
                  <a:lnTo>
                    <a:pt x="926592" y="1840230"/>
                  </a:lnTo>
                  <a:close/>
                </a:path>
                <a:path w="930909" h="1896110">
                  <a:moveTo>
                    <a:pt x="929513" y="1050036"/>
                  </a:moveTo>
                  <a:lnTo>
                    <a:pt x="520128" y="1050036"/>
                  </a:lnTo>
                  <a:lnTo>
                    <a:pt x="558165" y="1016762"/>
                  </a:lnTo>
                  <a:lnTo>
                    <a:pt x="560819" y="1014349"/>
                  </a:lnTo>
                  <a:lnTo>
                    <a:pt x="561086" y="1010412"/>
                  </a:lnTo>
                  <a:lnTo>
                    <a:pt x="558800" y="1007745"/>
                  </a:lnTo>
                  <a:lnTo>
                    <a:pt x="556387" y="1005078"/>
                  </a:lnTo>
                  <a:lnTo>
                    <a:pt x="552450" y="1004824"/>
                  </a:lnTo>
                  <a:lnTo>
                    <a:pt x="549770" y="1007110"/>
                  </a:lnTo>
                  <a:lnTo>
                    <a:pt x="493522" y="1056386"/>
                  </a:lnTo>
                  <a:lnTo>
                    <a:pt x="549770" y="1105662"/>
                  </a:lnTo>
                  <a:lnTo>
                    <a:pt x="552450" y="1107948"/>
                  </a:lnTo>
                  <a:lnTo>
                    <a:pt x="556387" y="1107694"/>
                  </a:lnTo>
                  <a:lnTo>
                    <a:pt x="558800" y="1105027"/>
                  </a:lnTo>
                  <a:lnTo>
                    <a:pt x="561086" y="1102360"/>
                  </a:lnTo>
                  <a:lnTo>
                    <a:pt x="560819" y="1098423"/>
                  </a:lnTo>
                  <a:lnTo>
                    <a:pt x="558165" y="1096010"/>
                  </a:lnTo>
                  <a:lnTo>
                    <a:pt x="520128" y="1062736"/>
                  </a:lnTo>
                  <a:lnTo>
                    <a:pt x="929513" y="1062736"/>
                  </a:lnTo>
                  <a:lnTo>
                    <a:pt x="929513" y="1050036"/>
                  </a:lnTo>
                  <a:close/>
                </a:path>
                <a:path w="930909" h="1896110">
                  <a:moveTo>
                    <a:pt x="930910" y="1455420"/>
                  </a:moveTo>
                  <a:lnTo>
                    <a:pt x="702056" y="1455420"/>
                  </a:lnTo>
                  <a:lnTo>
                    <a:pt x="702056" y="1565656"/>
                  </a:lnTo>
                  <a:lnTo>
                    <a:pt x="512508" y="1565656"/>
                  </a:lnTo>
                  <a:lnTo>
                    <a:pt x="550545" y="1532382"/>
                  </a:lnTo>
                  <a:lnTo>
                    <a:pt x="553212" y="1530096"/>
                  </a:lnTo>
                  <a:lnTo>
                    <a:pt x="553466" y="1526032"/>
                  </a:lnTo>
                  <a:lnTo>
                    <a:pt x="548767" y="1520825"/>
                  </a:lnTo>
                  <a:lnTo>
                    <a:pt x="544817" y="1520571"/>
                  </a:lnTo>
                  <a:lnTo>
                    <a:pt x="542163" y="1522857"/>
                  </a:lnTo>
                  <a:lnTo>
                    <a:pt x="485902" y="1572006"/>
                  </a:lnTo>
                  <a:lnTo>
                    <a:pt x="542163" y="1621282"/>
                  </a:lnTo>
                  <a:lnTo>
                    <a:pt x="544817" y="1623568"/>
                  </a:lnTo>
                  <a:lnTo>
                    <a:pt x="548767" y="1623314"/>
                  </a:lnTo>
                  <a:lnTo>
                    <a:pt x="553466" y="1618107"/>
                  </a:lnTo>
                  <a:lnTo>
                    <a:pt x="553212" y="1614043"/>
                  </a:lnTo>
                  <a:lnTo>
                    <a:pt x="550545" y="1611757"/>
                  </a:lnTo>
                  <a:lnTo>
                    <a:pt x="512368" y="1578356"/>
                  </a:lnTo>
                  <a:lnTo>
                    <a:pt x="714756" y="1578356"/>
                  </a:lnTo>
                  <a:lnTo>
                    <a:pt x="714756" y="1572006"/>
                  </a:lnTo>
                  <a:lnTo>
                    <a:pt x="714756" y="1565656"/>
                  </a:lnTo>
                  <a:lnTo>
                    <a:pt x="714756" y="1468120"/>
                  </a:lnTo>
                  <a:lnTo>
                    <a:pt x="930910" y="1468120"/>
                  </a:lnTo>
                  <a:lnTo>
                    <a:pt x="930910" y="1461770"/>
                  </a:lnTo>
                  <a:lnTo>
                    <a:pt x="930910" y="145542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72668" y="2208301"/>
              <a:ext cx="1139952" cy="289534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32103" y="2247899"/>
              <a:ext cx="1025652" cy="176784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808987" y="2208301"/>
              <a:ext cx="797064" cy="289534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868423" y="2247899"/>
              <a:ext cx="682751" cy="176784"/>
            </a:xfrm>
            <a:prstGeom prst="rect">
              <a:avLst/>
            </a:prstGeom>
          </p:spPr>
        </p:pic>
        <p:pic>
          <p:nvPicPr>
            <p:cNvPr id="94" name="object 94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510028" y="2208301"/>
              <a:ext cx="455650" cy="289534"/>
            </a:xfrm>
            <a:prstGeom prst="rect">
              <a:avLst/>
            </a:prstGeom>
          </p:spPr>
        </p:pic>
        <p:pic>
          <p:nvPicPr>
            <p:cNvPr id="95" name="object 95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569463" y="2247899"/>
              <a:ext cx="341375" cy="176784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869691" y="2208326"/>
              <a:ext cx="285038" cy="291033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929128" y="2247899"/>
              <a:ext cx="170688" cy="178308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147060" y="2237219"/>
              <a:ext cx="329958" cy="316242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067812" y="2208339"/>
              <a:ext cx="196596" cy="292671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27247" y="2247899"/>
              <a:ext cx="82295" cy="179832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340607" y="2208339"/>
              <a:ext cx="169163" cy="292671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400044" y="2247899"/>
              <a:ext cx="54863" cy="179832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424428" y="2214435"/>
              <a:ext cx="169163" cy="292671"/>
            </a:xfrm>
            <a:prstGeom prst="rect">
              <a:avLst/>
            </a:prstGeom>
          </p:spPr>
        </p:pic>
        <p:pic>
          <p:nvPicPr>
            <p:cNvPr id="104" name="object 104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483863" y="2253995"/>
              <a:ext cx="54863" cy="179831"/>
            </a:xfrm>
            <a:prstGeom prst="rect">
              <a:avLst/>
            </a:prstGeom>
          </p:spPr>
        </p:pic>
        <p:pic>
          <p:nvPicPr>
            <p:cNvPr id="105" name="object 105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499103" y="2214435"/>
              <a:ext cx="169163" cy="292671"/>
            </a:xfrm>
            <a:prstGeom prst="rect">
              <a:avLst/>
            </a:prstGeom>
          </p:spPr>
        </p:pic>
        <p:pic>
          <p:nvPicPr>
            <p:cNvPr id="106" name="object 106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558540" y="2253995"/>
              <a:ext cx="54863" cy="179831"/>
            </a:xfrm>
            <a:prstGeom prst="rect">
              <a:avLst/>
            </a:prstGeom>
          </p:spPr>
        </p:pic>
        <p:pic>
          <p:nvPicPr>
            <p:cNvPr id="107" name="object 107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582923" y="2214435"/>
              <a:ext cx="141732" cy="292671"/>
            </a:xfrm>
            <a:prstGeom prst="rect">
              <a:avLst/>
            </a:prstGeom>
          </p:spPr>
        </p:pic>
        <p:pic>
          <p:nvPicPr>
            <p:cNvPr id="108" name="object 108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642360" y="2253995"/>
              <a:ext cx="27431" cy="179831"/>
            </a:xfrm>
            <a:prstGeom prst="rect">
              <a:avLst/>
            </a:prstGeom>
          </p:spPr>
        </p:pic>
        <p:pic>
          <p:nvPicPr>
            <p:cNvPr id="109" name="object 109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651503" y="2206726"/>
              <a:ext cx="1120139" cy="286537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710940" y="2246375"/>
              <a:ext cx="1005839" cy="173736"/>
            </a:xfrm>
            <a:prstGeom prst="rect">
              <a:avLst/>
            </a:prstGeom>
          </p:spPr>
        </p:pic>
        <p:pic>
          <p:nvPicPr>
            <p:cNvPr id="111" name="object 11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677156" y="2208301"/>
              <a:ext cx="797064" cy="289534"/>
            </a:xfrm>
            <a:prstGeom prst="rect">
              <a:avLst/>
            </a:prstGeom>
          </p:spPr>
        </p:pic>
        <p:pic>
          <p:nvPicPr>
            <p:cNvPr id="112" name="object 112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736591" y="2247899"/>
              <a:ext cx="682752" cy="176784"/>
            </a:xfrm>
            <a:prstGeom prst="rect">
              <a:avLst/>
            </a:prstGeom>
          </p:spPr>
        </p:pic>
        <p:pic>
          <p:nvPicPr>
            <p:cNvPr id="113" name="object 113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378196" y="2205253"/>
              <a:ext cx="455650" cy="289534"/>
            </a:xfrm>
            <a:prstGeom prst="rect">
              <a:avLst/>
            </a:prstGeom>
          </p:spPr>
        </p:pic>
        <p:pic>
          <p:nvPicPr>
            <p:cNvPr id="114" name="object 114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437632" y="2244851"/>
              <a:ext cx="341375" cy="176784"/>
            </a:xfrm>
            <a:prstGeom prst="rect">
              <a:avLst/>
            </a:prstGeom>
          </p:spPr>
        </p:pic>
        <p:pic>
          <p:nvPicPr>
            <p:cNvPr id="115" name="object 115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739383" y="2205253"/>
              <a:ext cx="285038" cy="289534"/>
            </a:xfrm>
            <a:prstGeom prst="rect">
              <a:avLst/>
            </a:prstGeom>
          </p:spPr>
        </p:pic>
        <p:pic>
          <p:nvPicPr>
            <p:cNvPr id="116" name="object 116" descr="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798820" y="2244851"/>
              <a:ext cx="170687" cy="176784"/>
            </a:xfrm>
            <a:prstGeom prst="rect">
              <a:avLst/>
            </a:prstGeom>
          </p:spPr>
        </p:pic>
        <p:pic>
          <p:nvPicPr>
            <p:cNvPr id="117" name="object 117" descr="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007608" y="2235695"/>
              <a:ext cx="329958" cy="316242"/>
            </a:xfrm>
            <a:prstGeom prst="rect">
              <a:avLst/>
            </a:prstGeom>
          </p:spPr>
        </p:pic>
      </p:grpSp>
      <p:sp>
        <p:nvSpPr>
          <p:cNvPr id="118" name="object 118" descr=""/>
          <p:cNvSpPr txBox="1"/>
          <p:nvPr/>
        </p:nvSpPr>
        <p:spPr>
          <a:xfrm>
            <a:off x="3700653" y="2897251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FFFFFF"/>
                </a:solidFill>
                <a:latin typeface="Trebuchet MS"/>
                <a:cs typeface="Trebuchet MS"/>
              </a:rPr>
              <a:t>Put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3860038" y="5597753"/>
            <a:ext cx="507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FFFFF"/>
                </a:solidFill>
                <a:latin typeface="Trebuchet MS"/>
                <a:cs typeface="Trebuchet MS"/>
              </a:rPr>
              <a:t>Monitors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20" name="object 120" descr=""/>
          <p:cNvGrpSpPr/>
          <p:nvPr/>
        </p:nvGrpSpPr>
        <p:grpSpPr>
          <a:xfrm>
            <a:off x="7658100" y="3857206"/>
            <a:ext cx="523240" cy="594995"/>
            <a:chOff x="7658100" y="3857206"/>
            <a:chExt cx="523240" cy="594995"/>
          </a:xfrm>
        </p:grpSpPr>
        <p:pic>
          <p:nvPicPr>
            <p:cNvPr id="121" name="object 121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679435" y="3880091"/>
              <a:ext cx="480059" cy="478548"/>
            </a:xfrm>
            <a:prstGeom prst="rect">
              <a:avLst/>
            </a:prstGeom>
          </p:spPr>
        </p:pic>
        <p:pic>
          <p:nvPicPr>
            <p:cNvPr id="122" name="object 122" descr="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7658100" y="3857206"/>
              <a:ext cx="522757" cy="594398"/>
            </a:xfrm>
            <a:prstGeom prst="rect">
              <a:avLst/>
            </a:prstGeom>
          </p:spPr>
        </p:pic>
        <p:pic>
          <p:nvPicPr>
            <p:cNvPr id="123" name="object 123" descr="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738872" y="3919728"/>
              <a:ext cx="365759" cy="365760"/>
            </a:xfrm>
            <a:prstGeom prst="rect">
              <a:avLst/>
            </a:prstGeom>
          </p:spPr>
        </p:pic>
      </p:grpSp>
      <p:sp>
        <p:nvSpPr>
          <p:cNvPr id="124" name="object 124" descr=""/>
          <p:cNvSpPr txBox="1"/>
          <p:nvPr/>
        </p:nvSpPr>
        <p:spPr>
          <a:xfrm>
            <a:off x="7843519" y="3939032"/>
            <a:ext cx="15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5" name="object 125" descr=""/>
          <p:cNvGrpSpPr/>
          <p:nvPr/>
        </p:nvGrpSpPr>
        <p:grpSpPr>
          <a:xfrm>
            <a:off x="8586216" y="4262589"/>
            <a:ext cx="523240" cy="594995"/>
            <a:chOff x="8586216" y="4262589"/>
            <a:chExt cx="523240" cy="594995"/>
          </a:xfrm>
        </p:grpSpPr>
        <p:pic>
          <p:nvPicPr>
            <p:cNvPr id="126" name="object 126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8607552" y="4286999"/>
              <a:ext cx="480059" cy="478548"/>
            </a:xfrm>
            <a:prstGeom prst="rect">
              <a:avLst/>
            </a:prstGeom>
          </p:spPr>
        </p:pic>
        <p:pic>
          <p:nvPicPr>
            <p:cNvPr id="127" name="object 127" descr="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8586216" y="4262589"/>
              <a:ext cx="522757" cy="594398"/>
            </a:xfrm>
            <a:prstGeom prst="rect">
              <a:avLst/>
            </a:prstGeom>
          </p:spPr>
        </p:pic>
        <p:pic>
          <p:nvPicPr>
            <p:cNvPr id="128" name="object 128" descr="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666988" y="4326635"/>
              <a:ext cx="365759" cy="365759"/>
            </a:xfrm>
            <a:prstGeom prst="rect">
              <a:avLst/>
            </a:prstGeom>
          </p:spPr>
        </p:pic>
      </p:grpSp>
      <p:sp>
        <p:nvSpPr>
          <p:cNvPr id="129" name="object 129" descr=""/>
          <p:cNvSpPr txBox="1"/>
          <p:nvPr/>
        </p:nvSpPr>
        <p:spPr>
          <a:xfrm>
            <a:off x="8771381" y="4345304"/>
            <a:ext cx="15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0" name="object 130" descr=""/>
          <p:cNvGrpSpPr/>
          <p:nvPr/>
        </p:nvGrpSpPr>
        <p:grpSpPr>
          <a:xfrm>
            <a:off x="7653528" y="4646638"/>
            <a:ext cx="523240" cy="594995"/>
            <a:chOff x="7653528" y="4646638"/>
            <a:chExt cx="523240" cy="594995"/>
          </a:xfrm>
        </p:grpSpPr>
        <p:pic>
          <p:nvPicPr>
            <p:cNvPr id="131" name="object 131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673340" y="4669523"/>
              <a:ext cx="480059" cy="478548"/>
            </a:xfrm>
            <a:prstGeom prst="rect">
              <a:avLst/>
            </a:prstGeom>
          </p:spPr>
        </p:pic>
        <p:pic>
          <p:nvPicPr>
            <p:cNvPr id="132" name="object 132" descr="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653528" y="4646638"/>
              <a:ext cx="522757" cy="594398"/>
            </a:xfrm>
            <a:prstGeom prst="rect">
              <a:avLst/>
            </a:prstGeom>
          </p:spPr>
        </p:pic>
        <p:pic>
          <p:nvPicPr>
            <p:cNvPr id="133" name="object 133" descr="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732776" y="4709160"/>
              <a:ext cx="365759" cy="365759"/>
            </a:xfrm>
            <a:prstGeom prst="rect">
              <a:avLst/>
            </a:prstGeom>
          </p:spPr>
        </p:pic>
      </p:grpSp>
      <p:sp>
        <p:nvSpPr>
          <p:cNvPr id="134" name="object 134" descr=""/>
          <p:cNvSpPr txBox="1"/>
          <p:nvPr/>
        </p:nvSpPr>
        <p:spPr>
          <a:xfrm>
            <a:off x="7838058" y="4728209"/>
            <a:ext cx="159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5" name="object 135" descr=""/>
          <p:cNvGrpSpPr/>
          <p:nvPr/>
        </p:nvGrpSpPr>
        <p:grpSpPr>
          <a:xfrm>
            <a:off x="7309104" y="3416553"/>
            <a:ext cx="2101850" cy="2716530"/>
            <a:chOff x="7309104" y="3416553"/>
            <a:chExt cx="2101850" cy="2716530"/>
          </a:xfrm>
        </p:grpSpPr>
        <p:pic>
          <p:nvPicPr>
            <p:cNvPr id="136" name="object 136" descr="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030464" y="3733418"/>
              <a:ext cx="1109217" cy="109474"/>
            </a:xfrm>
            <a:prstGeom prst="rect">
              <a:avLst/>
            </a:prstGeom>
          </p:spPr>
        </p:pic>
        <p:sp>
          <p:nvSpPr>
            <p:cNvPr id="137" name="object 137" descr=""/>
            <p:cNvSpPr/>
            <p:nvPr/>
          </p:nvSpPr>
          <p:spPr>
            <a:xfrm>
              <a:off x="7320534" y="4097273"/>
              <a:ext cx="2080260" cy="795655"/>
            </a:xfrm>
            <a:custGeom>
              <a:avLst/>
              <a:gdLst/>
              <a:ahLst/>
              <a:cxnLst/>
              <a:rect l="l" t="t" r="r" b="b"/>
              <a:pathLst>
                <a:path w="2080259" h="795654">
                  <a:moveTo>
                    <a:pt x="419862" y="6095"/>
                  </a:moveTo>
                  <a:lnTo>
                    <a:pt x="4572" y="6095"/>
                  </a:lnTo>
                </a:path>
                <a:path w="2080259" h="795654">
                  <a:moveTo>
                    <a:pt x="413512" y="795527"/>
                  </a:moveTo>
                  <a:lnTo>
                    <a:pt x="0" y="795527"/>
                  </a:lnTo>
                </a:path>
                <a:path w="2080259" h="795654">
                  <a:moveTo>
                    <a:pt x="1346200" y="412495"/>
                  </a:moveTo>
                  <a:lnTo>
                    <a:pt x="4572" y="411480"/>
                  </a:lnTo>
                </a:path>
                <a:path w="2080259" h="795654">
                  <a:moveTo>
                    <a:pt x="784860" y="7238"/>
                  </a:moveTo>
                  <a:lnTo>
                    <a:pt x="2049652" y="0"/>
                  </a:lnTo>
                </a:path>
                <a:path w="2080259" h="795654">
                  <a:moveTo>
                    <a:pt x="1712976" y="412495"/>
                  </a:moveTo>
                  <a:lnTo>
                    <a:pt x="2072767" y="411480"/>
                  </a:lnTo>
                </a:path>
                <a:path w="2080259" h="795654">
                  <a:moveTo>
                    <a:pt x="778764" y="795527"/>
                  </a:moveTo>
                  <a:lnTo>
                    <a:pt x="2080133" y="795527"/>
                  </a:lnTo>
                </a:path>
              </a:pathLst>
            </a:custGeom>
            <a:ln w="19812">
              <a:solidFill>
                <a:srgbClr val="8FA7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7732776" y="5446775"/>
              <a:ext cx="606425" cy="685800"/>
            </a:xfrm>
            <a:custGeom>
              <a:avLst/>
              <a:gdLst/>
              <a:ahLst/>
              <a:cxnLst/>
              <a:rect l="l" t="t" r="r" b="b"/>
              <a:pathLst>
                <a:path w="606425" h="685800">
                  <a:moveTo>
                    <a:pt x="548513" y="672985"/>
                  </a:moveTo>
                  <a:lnTo>
                    <a:pt x="0" y="672985"/>
                  </a:lnTo>
                  <a:lnTo>
                    <a:pt x="0" y="685685"/>
                  </a:lnTo>
                  <a:lnTo>
                    <a:pt x="561213" y="685685"/>
                  </a:lnTo>
                  <a:lnTo>
                    <a:pt x="561213" y="679335"/>
                  </a:lnTo>
                  <a:lnTo>
                    <a:pt x="548513" y="679335"/>
                  </a:lnTo>
                  <a:lnTo>
                    <a:pt x="548513" y="672985"/>
                  </a:lnTo>
                  <a:close/>
                </a:path>
                <a:path w="606425" h="685800">
                  <a:moveTo>
                    <a:pt x="554926" y="19285"/>
                  </a:moveTo>
                  <a:lnTo>
                    <a:pt x="548640" y="26470"/>
                  </a:lnTo>
                  <a:lnTo>
                    <a:pt x="548513" y="679335"/>
                  </a:lnTo>
                  <a:lnTo>
                    <a:pt x="554863" y="672985"/>
                  </a:lnTo>
                  <a:lnTo>
                    <a:pt x="561213" y="672985"/>
                  </a:lnTo>
                  <a:lnTo>
                    <a:pt x="561213" y="26470"/>
                  </a:lnTo>
                  <a:lnTo>
                    <a:pt x="554926" y="19285"/>
                  </a:lnTo>
                  <a:close/>
                </a:path>
                <a:path w="606425" h="685800">
                  <a:moveTo>
                    <a:pt x="561213" y="672985"/>
                  </a:moveTo>
                  <a:lnTo>
                    <a:pt x="554863" y="672985"/>
                  </a:lnTo>
                  <a:lnTo>
                    <a:pt x="548513" y="679335"/>
                  </a:lnTo>
                  <a:lnTo>
                    <a:pt x="561213" y="679335"/>
                  </a:lnTo>
                  <a:lnTo>
                    <a:pt x="561213" y="672985"/>
                  </a:lnTo>
                  <a:close/>
                </a:path>
                <a:path w="606425" h="685800">
                  <a:moveTo>
                    <a:pt x="554863" y="0"/>
                  </a:moveTo>
                  <a:lnTo>
                    <a:pt x="505714" y="56261"/>
                  </a:lnTo>
                  <a:lnTo>
                    <a:pt x="503300" y="58928"/>
                  </a:lnTo>
                  <a:lnTo>
                    <a:pt x="503554" y="62865"/>
                  </a:lnTo>
                  <a:lnTo>
                    <a:pt x="506222" y="65278"/>
                  </a:lnTo>
                  <a:lnTo>
                    <a:pt x="508889" y="67564"/>
                  </a:lnTo>
                  <a:lnTo>
                    <a:pt x="512952" y="67310"/>
                  </a:lnTo>
                  <a:lnTo>
                    <a:pt x="515239" y="64643"/>
                  </a:lnTo>
                  <a:lnTo>
                    <a:pt x="548513" y="26615"/>
                  </a:lnTo>
                  <a:lnTo>
                    <a:pt x="548513" y="9652"/>
                  </a:lnTo>
                  <a:lnTo>
                    <a:pt x="563316" y="9652"/>
                  </a:lnTo>
                  <a:lnTo>
                    <a:pt x="554863" y="0"/>
                  </a:lnTo>
                  <a:close/>
                </a:path>
                <a:path w="606425" h="685800">
                  <a:moveTo>
                    <a:pt x="563316" y="9652"/>
                  </a:moveTo>
                  <a:lnTo>
                    <a:pt x="561213" y="9652"/>
                  </a:lnTo>
                  <a:lnTo>
                    <a:pt x="561340" y="26615"/>
                  </a:lnTo>
                  <a:lnTo>
                    <a:pt x="594614" y="64643"/>
                  </a:lnTo>
                  <a:lnTo>
                    <a:pt x="596900" y="67310"/>
                  </a:lnTo>
                  <a:lnTo>
                    <a:pt x="600837" y="67564"/>
                  </a:lnTo>
                  <a:lnTo>
                    <a:pt x="603503" y="65278"/>
                  </a:lnTo>
                  <a:lnTo>
                    <a:pt x="606171" y="62865"/>
                  </a:lnTo>
                  <a:lnTo>
                    <a:pt x="606425" y="58928"/>
                  </a:lnTo>
                  <a:lnTo>
                    <a:pt x="604139" y="56261"/>
                  </a:lnTo>
                  <a:lnTo>
                    <a:pt x="563316" y="9652"/>
                  </a:lnTo>
                  <a:close/>
                </a:path>
                <a:path w="606425" h="685800">
                  <a:moveTo>
                    <a:pt x="561213" y="9652"/>
                  </a:moveTo>
                  <a:lnTo>
                    <a:pt x="548513" y="9652"/>
                  </a:lnTo>
                  <a:lnTo>
                    <a:pt x="548513" y="26615"/>
                  </a:lnTo>
                  <a:lnTo>
                    <a:pt x="554926" y="19285"/>
                  </a:lnTo>
                  <a:lnTo>
                    <a:pt x="550164" y="13843"/>
                  </a:lnTo>
                  <a:lnTo>
                    <a:pt x="561213" y="13843"/>
                  </a:lnTo>
                  <a:lnTo>
                    <a:pt x="561213" y="9652"/>
                  </a:lnTo>
                  <a:close/>
                </a:path>
                <a:path w="606425" h="685800">
                  <a:moveTo>
                    <a:pt x="561213" y="13843"/>
                  </a:moveTo>
                  <a:lnTo>
                    <a:pt x="559689" y="13843"/>
                  </a:lnTo>
                  <a:lnTo>
                    <a:pt x="554926" y="19285"/>
                  </a:lnTo>
                  <a:lnTo>
                    <a:pt x="561213" y="26470"/>
                  </a:lnTo>
                  <a:lnTo>
                    <a:pt x="561213" y="13843"/>
                  </a:lnTo>
                  <a:close/>
                </a:path>
                <a:path w="606425" h="685800">
                  <a:moveTo>
                    <a:pt x="559689" y="13843"/>
                  </a:moveTo>
                  <a:lnTo>
                    <a:pt x="550164" y="13843"/>
                  </a:lnTo>
                  <a:lnTo>
                    <a:pt x="554926" y="19285"/>
                  </a:lnTo>
                  <a:lnTo>
                    <a:pt x="559689" y="13843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9" name="object 139" descr="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309104" y="3422903"/>
              <a:ext cx="289559" cy="289560"/>
            </a:xfrm>
            <a:prstGeom prst="rect">
              <a:avLst/>
            </a:prstGeom>
          </p:spPr>
        </p:pic>
        <p:sp>
          <p:nvSpPr>
            <p:cNvPr id="140" name="object 140" descr=""/>
            <p:cNvSpPr/>
            <p:nvPr/>
          </p:nvSpPr>
          <p:spPr>
            <a:xfrm>
              <a:off x="7318248" y="3422903"/>
              <a:ext cx="1941830" cy="2024380"/>
            </a:xfrm>
            <a:custGeom>
              <a:avLst/>
              <a:gdLst/>
              <a:ahLst/>
              <a:cxnLst/>
              <a:rect l="l" t="t" r="r" b="b"/>
              <a:pathLst>
                <a:path w="1941829" h="2024379">
                  <a:moveTo>
                    <a:pt x="0" y="2023872"/>
                  </a:moveTo>
                  <a:lnTo>
                    <a:pt x="1941576" y="2023872"/>
                  </a:lnTo>
                  <a:lnTo>
                    <a:pt x="1941576" y="0"/>
                  </a:lnTo>
                  <a:lnTo>
                    <a:pt x="0" y="0"/>
                  </a:lnTo>
                  <a:lnTo>
                    <a:pt x="0" y="2023872"/>
                  </a:lnTo>
                  <a:close/>
                </a:path>
              </a:pathLst>
            </a:custGeom>
            <a:ln w="12192">
              <a:solidFill>
                <a:srgbClr val="FF99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1" name="object 141" descr=""/>
          <p:cNvSpPr txBox="1"/>
          <p:nvPr/>
        </p:nvSpPr>
        <p:spPr>
          <a:xfrm>
            <a:off x="7029704" y="4013961"/>
            <a:ext cx="2139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2" name="object 142" descr=""/>
          <p:cNvSpPr txBox="1"/>
          <p:nvPr/>
        </p:nvSpPr>
        <p:spPr>
          <a:xfrm>
            <a:off x="7026020" y="4803394"/>
            <a:ext cx="2139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3" name="object 143" descr=""/>
          <p:cNvSpPr txBox="1"/>
          <p:nvPr/>
        </p:nvSpPr>
        <p:spPr>
          <a:xfrm>
            <a:off x="7030973" y="4419345"/>
            <a:ext cx="2139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4" name="object 144" descr=""/>
          <p:cNvSpPr txBox="1"/>
          <p:nvPr/>
        </p:nvSpPr>
        <p:spPr>
          <a:xfrm>
            <a:off x="9449816" y="4006977"/>
            <a:ext cx="2781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rebuchet MS"/>
                <a:cs typeface="Trebuchet MS"/>
              </a:rPr>
              <a:t>Save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45" name="object 145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9806940" y="4044950"/>
            <a:ext cx="213486" cy="103124"/>
          </a:xfrm>
          <a:prstGeom prst="rect">
            <a:avLst/>
          </a:prstGeom>
        </p:spPr>
      </p:pic>
      <p:sp>
        <p:nvSpPr>
          <p:cNvPr id="146" name="object 146" descr=""/>
          <p:cNvSpPr txBox="1"/>
          <p:nvPr/>
        </p:nvSpPr>
        <p:spPr>
          <a:xfrm>
            <a:off x="9472676" y="4419345"/>
            <a:ext cx="2781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rebuchet MS"/>
                <a:cs typeface="Trebuchet MS"/>
              </a:rPr>
              <a:t>Save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7" name="object 147" descr=""/>
          <p:cNvSpPr txBox="1"/>
          <p:nvPr/>
        </p:nvSpPr>
        <p:spPr>
          <a:xfrm>
            <a:off x="9481184" y="4803394"/>
            <a:ext cx="2781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Trebuchet MS"/>
                <a:cs typeface="Trebuchet MS"/>
              </a:rPr>
              <a:t>Save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48" name="object 148" descr="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9829800" y="4456429"/>
            <a:ext cx="190753" cy="103124"/>
          </a:xfrm>
          <a:prstGeom prst="rect">
            <a:avLst/>
          </a:prstGeom>
        </p:spPr>
      </p:pic>
      <p:pic>
        <p:nvPicPr>
          <p:cNvPr id="149" name="object 149" descr="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9838943" y="4840478"/>
            <a:ext cx="182245" cy="103124"/>
          </a:xfrm>
          <a:prstGeom prst="rect">
            <a:avLst/>
          </a:prstGeom>
        </p:spPr>
      </p:pic>
      <p:sp>
        <p:nvSpPr>
          <p:cNvPr id="150" name="object 150" descr=""/>
          <p:cNvSpPr txBox="1"/>
          <p:nvPr/>
        </p:nvSpPr>
        <p:spPr>
          <a:xfrm>
            <a:off x="8444865" y="2818638"/>
            <a:ext cx="5073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FFFFF"/>
                </a:solidFill>
                <a:latin typeface="Trebuchet MS"/>
                <a:cs typeface="Trebuchet MS"/>
              </a:rPr>
              <a:t>Monitors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1" name="object 151" descr=""/>
          <p:cNvSpPr txBox="1"/>
          <p:nvPr/>
        </p:nvSpPr>
        <p:spPr>
          <a:xfrm>
            <a:off x="6666356" y="6036665"/>
            <a:ext cx="9493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FFFFF"/>
                </a:solidFill>
                <a:latin typeface="Trebuchet MS"/>
                <a:cs typeface="Trebuchet MS"/>
              </a:rPr>
              <a:t>Creates/Destroys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2" name="object 152" descr=""/>
          <p:cNvSpPr/>
          <p:nvPr/>
        </p:nvSpPr>
        <p:spPr>
          <a:xfrm>
            <a:off x="4736591" y="6073419"/>
            <a:ext cx="1811655" cy="103505"/>
          </a:xfrm>
          <a:custGeom>
            <a:avLst/>
            <a:gdLst/>
            <a:ahLst/>
            <a:cxnLst/>
            <a:rect l="l" t="t" r="r" b="b"/>
            <a:pathLst>
              <a:path w="1811654" h="103504">
                <a:moveTo>
                  <a:pt x="1792354" y="51536"/>
                </a:moveTo>
                <a:lnTo>
                  <a:pt x="1747012" y="91211"/>
                </a:lnTo>
                <a:lnTo>
                  <a:pt x="1744345" y="93510"/>
                </a:lnTo>
                <a:lnTo>
                  <a:pt x="1744091" y="97523"/>
                </a:lnTo>
                <a:lnTo>
                  <a:pt x="1748663" y="102806"/>
                </a:lnTo>
                <a:lnTo>
                  <a:pt x="1752727" y="103073"/>
                </a:lnTo>
                <a:lnTo>
                  <a:pt x="1755267" y="100761"/>
                </a:lnTo>
                <a:lnTo>
                  <a:pt x="1804270" y="57886"/>
                </a:lnTo>
                <a:lnTo>
                  <a:pt x="1801876" y="57886"/>
                </a:lnTo>
                <a:lnTo>
                  <a:pt x="1801876" y="56311"/>
                </a:lnTo>
                <a:lnTo>
                  <a:pt x="1797812" y="56311"/>
                </a:lnTo>
                <a:lnTo>
                  <a:pt x="1792354" y="51536"/>
                </a:lnTo>
                <a:close/>
              </a:path>
              <a:path w="1811654" h="103504">
                <a:moveTo>
                  <a:pt x="1785097" y="45186"/>
                </a:moveTo>
                <a:lnTo>
                  <a:pt x="0" y="45186"/>
                </a:lnTo>
                <a:lnTo>
                  <a:pt x="0" y="57886"/>
                </a:lnTo>
                <a:lnTo>
                  <a:pt x="1785097" y="57886"/>
                </a:lnTo>
                <a:lnTo>
                  <a:pt x="1792354" y="51536"/>
                </a:lnTo>
                <a:lnTo>
                  <a:pt x="1785097" y="45186"/>
                </a:lnTo>
                <a:close/>
              </a:path>
              <a:path w="1811654" h="103504">
                <a:moveTo>
                  <a:pt x="1804270" y="45186"/>
                </a:moveTo>
                <a:lnTo>
                  <a:pt x="1801876" y="45186"/>
                </a:lnTo>
                <a:lnTo>
                  <a:pt x="1801876" y="57886"/>
                </a:lnTo>
                <a:lnTo>
                  <a:pt x="1804270" y="57886"/>
                </a:lnTo>
                <a:lnTo>
                  <a:pt x="1811528" y="51536"/>
                </a:lnTo>
                <a:lnTo>
                  <a:pt x="1804270" y="45186"/>
                </a:lnTo>
                <a:close/>
              </a:path>
              <a:path w="1811654" h="103504">
                <a:moveTo>
                  <a:pt x="1797812" y="46761"/>
                </a:moveTo>
                <a:lnTo>
                  <a:pt x="1792354" y="51536"/>
                </a:lnTo>
                <a:lnTo>
                  <a:pt x="1797812" y="56311"/>
                </a:lnTo>
                <a:lnTo>
                  <a:pt x="1797812" y="46761"/>
                </a:lnTo>
                <a:close/>
              </a:path>
              <a:path w="1811654" h="103504">
                <a:moveTo>
                  <a:pt x="1801876" y="46761"/>
                </a:moveTo>
                <a:lnTo>
                  <a:pt x="1797812" y="46761"/>
                </a:lnTo>
                <a:lnTo>
                  <a:pt x="1797812" y="56311"/>
                </a:lnTo>
                <a:lnTo>
                  <a:pt x="1801876" y="56311"/>
                </a:lnTo>
                <a:lnTo>
                  <a:pt x="1801876" y="46761"/>
                </a:lnTo>
                <a:close/>
              </a:path>
              <a:path w="1811654" h="103504">
                <a:moveTo>
                  <a:pt x="1752727" y="0"/>
                </a:moveTo>
                <a:lnTo>
                  <a:pt x="1748663" y="266"/>
                </a:lnTo>
                <a:lnTo>
                  <a:pt x="1744091" y="5537"/>
                </a:lnTo>
                <a:lnTo>
                  <a:pt x="1744345" y="9550"/>
                </a:lnTo>
                <a:lnTo>
                  <a:pt x="1792354" y="51536"/>
                </a:lnTo>
                <a:lnTo>
                  <a:pt x="1797812" y="46761"/>
                </a:lnTo>
                <a:lnTo>
                  <a:pt x="1801876" y="46761"/>
                </a:lnTo>
                <a:lnTo>
                  <a:pt x="1801876" y="45186"/>
                </a:lnTo>
                <a:lnTo>
                  <a:pt x="1804270" y="45186"/>
                </a:lnTo>
                <a:lnTo>
                  <a:pt x="1755267" y="2311"/>
                </a:lnTo>
                <a:lnTo>
                  <a:pt x="1752727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 txBox="1"/>
          <p:nvPr/>
        </p:nvSpPr>
        <p:spPr>
          <a:xfrm>
            <a:off x="6581902" y="2963036"/>
            <a:ext cx="838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FF"/>
                </a:solidFill>
                <a:latin typeface="Trebuchet MS"/>
                <a:cs typeface="Trebuchet MS"/>
              </a:rPr>
              <a:t>Re-</a:t>
            </a:r>
            <a:r>
              <a:rPr dirty="0" sz="900" spc="-10" b="1">
                <a:solidFill>
                  <a:srgbClr val="FFFFFF"/>
                </a:solidFill>
                <a:latin typeface="Trebuchet MS"/>
                <a:cs typeface="Trebuchet MS"/>
              </a:rPr>
              <a:t>queue </a:t>
            </a:r>
            <a:r>
              <a:rPr dirty="0" sz="900" spc="-20" b="1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54" name="object 154" descr=""/>
          <p:cNvGrpSpPr/>
          <p:nvPr/>
        </p:nvGrpSpPr>
        <p:grpSpPr>
          <a:xfrm>
            <a:off x="6949693" y="1869948"/>
            <a:ext cx="541020" cy="1068070"/>
            <a:chOff x="6949693" y="1869948"/>
            <a:chExt cx="541020" cy="1068070"/>
          </a:xfrm>
        </p:grpSpPr>
        <p:sp>
          <p:nvSpPr>
            <p:cNvPr id="155" name="object 155" descr=""/>
            <p:cNvSpPr/>
            <p:nvPr/>
          </p:nvSpPr>
          <p:spPr>
            <a:xfrm>
              <a:off x="6949693" y="2102866"/>
              <a:ext cx="252729" cy="835025"/>
            </a:xfrm>
            <a:custGeom>
              <a:avLst/>
              <a:gdLst/>
              <a:ahLst/>
              <a:cxnLst/>
              <a:rect l="l" t="t" r="r" b="b"/>
              <a:pathLst>
                <a:path w="252729" h="835025">
                  <a:moveTo>
                    <a:pt x="5587" y="767080"/>
                  </a:moveTo>
                  <a:lnTo>
                    <a:pt x="2921" y="769493"/>
                  </a:lnTo>
                  <a:lnTo>
                    <a:pt x="253" y="771779"/>
                  </a:lnTo>
                  <a:lnTo>
                    <a:pt x="0" y="775716"/>
                  </a:lnTo>
                  <a:lnTo>
                    <a:pt x="2285" y="778383"/>
                  </a:lnTo>
                  <a:lnTo>
                    <a:pt x="51561" y="834644"/>
                  </a:lnTo>
                  <a:lnTo>
                    <a:pt x="60015" y="824992"/>
                  </a:lnTo>
                  <a:lnTo>
                    <a:pt x="45211" y="824992"/>
                  </a:lnTo>
                  <a:lnTo>
                    <a:pt x="45211" y="808028"/>
                  </a:lnTo>
                  <a:lnTo>
                    <a:pt x="11937" y="770001"/>
                  </a:lnTo>
                  <a:lnTo>
                    <a:pt x="9525" y="767461"/>
                  </a:lnTo>
                  <a:lnTo>
                    <a:pt x="5587" y="767080"/>
                  </a:lnTo>
                  <a:close/>
                </a:path>
                <a:path w="252729" h="835025">
                  <a:moveTo>
                    <a:pt x="45211" y="808028"/>
                  </a:moveTo>
                  <a:lnTo>
                    <a:pt x="45211" y="824992"/>
                  </a:lnTo>
                  <a:lnTo>
                    <a:pt x="57911" y="824992"/>
                  </a:lnTo>
                  <a:lnTo>
                    <a:pt x="57911" y="820801"/>
                  </a:lnTo>
                  <a:lnTo>
                    <a:pt x="46735" y="820801"/>
                  </a:lnTo>
                  <a:lnTo>
                    <a:pt x="51561" y="815285"/>
                  </a:lnTo>
                  <a:lnTo>
                    <a:pt x="45211" y="808028"/>
                  </a:lnTo>
                  <a:close/>
                </a:path>
                <a:path w="252729" h="835025">
                  <a:moveTo>
                    <a:pt x="97535" y="767080"/>
                  </a:moveTo>
                  <a:lnTo>
                    <a:pt x="93599" y="767461"/>
                  </a:lnTo>
                  <a:lnTo>
                    <a:pt x="91185" y="770001"/>
                  </a:lnTo>
                  <a:lnTo>
                    <a:pt x="57911" y="808028"/>
                  </a:lnTo>
                  <a:lnTo>
                    <a:pt x="57911" y="824992"/>
                  </a:lnTo>
                  <a:lnTo>
                    <a:pt x="60015" y="824992"/>
                  </a:lnTo>
                  <a:lnTo>
                    <a:pt x="100837" y="778383"/>
                  </a:lnTo>
                  <a:lnTo>
                    <a:pt x="103124" y="775716"/>
                  </a:lnTo>
                  <a:lnTo>
                    <a:pt x="102870" y="771779"/>
                  </a:lnTo>
                  <a:lnTo>
                    <a:pt x="100202" y="769493"/>
                  </a:lnTo>
                  <a:lnTo>
                    <a:pt x="97535" y="767080"/>
                  </a:lnTo>
                  <a:close/>
                </a:path>
                <a:path w="252729" h="835025">
                  <a:moveTo>
                    <a:pt x="51561" y="815285"/>
                  </a:moveTo>
                  <a:lnTo>
                    <a:pt x="46735" y="820801"/>
                  </a:lnTo>
                  <a:lnTo>
                    <a:pt x="56387" y="820801"/>
                  </a:lnTo>
                  <a:lnTo>
                    <a:pt x="51561" y="815285"/>
                  </a:lnTo>
                  <a:close/>
                </a:path>
                <a:path w="252729" h="835025">
                  <a:moveTo>
                    <a:pt x="57911" y="808028"/>
                  </a:moveTo>
                  <a:lnTo>
                    <a:pt x="51561" y="815285"/>
                  </a:lnTo>
                  <a:lnTo>
                    <a:pt x="56387" y="820801"/>
                  </a:lnTo>
                  <a:lnTo>
                    <a:pt x="57911" y="820801"/>
                  </a:lnTo>
                  <a:lnTo>
                    <a:pt x="57911" y="808028"/>
                  </a:lnTo>
                  <a:close/>
                </a:path>
                <a:path w="252729" h="835025">
                  <a:moveTo>
                    <a:pt x="252222" y="0"/>
                  </a:moveTo>
                  <a:lnTo>
                    <a:pt x="45211" y="0"/>
                  </a:lnTo>
                  <a:lnTo>
                    <a:pt x="45211" y="808028"/>
                  </a:lnTo>
                  <a:lnTo>
                    <a:pt x="51561" y="815285"/>
                  </a:lnTo>
                  <a:lnTo>
                    <a:pt x="57911" y="808028"/>
                  </a:lnTo>
                  <a:lnTo>
                    <a:pt x="57911" y="12700"/>
                  </a:lnTo>
                  <a:lnTo>
                    <a:pt x="51561" y="12700"/>
                  </a:lnTo>
                  <a:lnTo>
                    <a:pt x="57911" y="6350"/>
                  </a:lnTo>
                  <a:lnTo>
                    <a:pt x="252222" y="6350"/>
                  </a:lnTo>
                  <a:lnTo>
                    <a:pt x="252222" y="0"/>
                  </a:lnTo>
                  <a:close/>
                </a:path>
                <a:path w="252729" h="835025">
                  <a:moveTo>
                    <a:pt x="57911" y="6350"/>
                  </a:moveTo>
                  <a:lnTo>
                    <a:pt x="51561" y="12700"/>
                  </a:lnTo>
                  <a:lnTo>
                    <a:pt x="57911" y="12700"/>
                  </a:lnTo>
                  <a:lnTo>
                    <a:pt x="57911" y="6350"/>
                  </a:lnTo>
                  <a:close/>
                </a:path>
                <a:path w="252729" h="835025">
                  <a:moveTo>
                    <a:pt x="252222" y="6350"/>
                  </a:moveTo>
                  <a:lnTo>
                    <a:pt x="57911" y="6350"/>
                  </a:lnTo>
                  <a:lnTo>
                    <a:pt x="57911" y="12700"/>
                  </a:lnTo>
                  <a:lnTo>
                    <a:pt x="252222" y="12700"/>
                  </a:lnTo>
                  <a:lnTo>
                    <a:pt x="252222" y="635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6" name="object 156" descr="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200899" y="1869948"/>
              <a:ext cx="289559" cy="289560"/>
            </a:xfrm>
            <a:prstGeom prst="rect">
              <a:avLst/>
            </a:prstGeom>
          </p:spPr>
        </p:pic>
      </p:grpSp>
      <p:sp>
        <p:nvSpPr>
          <p:cNvPr id="157" name="object 157" descr=""/>
          <p:cNvSpPr txBox="1"/>
          <p:nvPr/>
        </p:nvSpPr>
        <p:spPr>
          <a:xfrm>
            <a:off x="6097523" y="2259838"/>
            <a:ext cx="1530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229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8" name="object 158" descr=""/>
          <p:cNvGrpSpPr/>
          <p:nvPr/>
        </p:nvGrpSpPr>
        <p:grpSpPr>
          <a:xfrm>
            <a:off x="10107168" y="4108754"/>
            <a:ext cx="1186180" cy="306705"/>
            <a:chOff x="10107168" y="4108754"/>
            <a:chExt cx="1186180" cy="306705"/>
          </a:xfrm>
        </p:grpSpPr>
        <p:pic>
          <p:nvPicPr>
            <p:cNvPr id="159" name="object 159" descr="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0107168" y="4125493"/>
              <a:ext cx="754379" cy="289534"/>
            </a:xfrm>
            <a:prstGeom prst="rect">
              <a:avLst/>
            </a:prstGeom>
          </p:spPr>
        </p:pic>
        <p:pic>
          <p:nvPicPr>
            <p:cNvPr id="160" name="object 160" descr="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0166604" y="4165091"/>
              <a:ext cx="640079" cy="176783"/>
            </a:xfrm>
            <a:prstGeom prst="rect">
              <a:avLst/>
            </a:prstGeom>
          </p:spPr>
        </p:pic>
        <p:pic>
          <p:nvPicPr>
            <p:cNvPr id="161" name="object 161" descr="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0837164" y="4108754"/>
              <a:ext cx="455650" cy="291033"/>
            </a:xfrm>
            <a:prstGeom prst="rect">
              <a:avLst/>
            </a:prstGeom>
          </p:spPr>
        </p:pic>
        <p:pic>
          <p:nvPicPr>
            <p:cNvPr id="162" name="object 162" descr="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0896600" y="4148327"/>
              <a:ext cx="341375" cy="178308"/>
            </a:xfrm>
            <a:prstGeom prst="rect">
              <a:avLst/>
            </a:prstGeom>
          </p:spPr>
        </p:pic>
      </p:grpSp>
      <p:grpSp>
        <p:nvGrpSpPr>
          <p:cNvPr id="163" name="object 163" descr=""/>
          <p:cNvGrpSpPr/>
          <p:nvPr/>
        </p:nvGrpSpPr>
        <p:grpSpPr>
          <a:xfrm>
            <a:off x="10149840" y="4518634"/>
            <a:ext cx="1236345" cy="299085"/>
            <a:chOff x="10149840" y="4518634"/>
            <a:chExt cx="1236345" cy="299085"/>
          </a:xfrm>
        </p:grpSpPr>
        <p:pic>
          <p:nvPicPr>
            <p:cNvPr id="164" name="object 164" descr="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0149840" y="4518634"/>
              <a:ext cx="480059" cy="286537"/>
            </a:xfrm>
            <a:prstGeom prst="rect">
              <a:avLst/>
            </a:prstGeom>
          </p:spPr>
        </p:pic>
        <p:pic>
          <p:nvPicPr>
            <p:cNvPr id="165" name="object 165" descr="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0209276" y="4558284"/>
              <a:ext cx="365759" cy="173736"/>
            </a:xfrm>
            <a:prstGeom prst="rect">
              <a:avLst/>
            </a:prstGeom>
          </p:spPr>
        </p:pic>
        <p:pic>
          <p:nvPicPr>
            <p:cNvPr id="166" name="object 166" descr="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0587228" y="4527829"/>
              <a:ext cx="434340" cy="289534"/>
            </a:xfrm>
            <a:prstGeom prst="rect">
              <a:avLst/>
            </a:prstGeom>
          </p:spPr>
        </p:pic>
        <p:pic>
          <p:nvPicPr>
            <p:cNvPr id="167" name="object 167" descr="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0646664" y="4567428"/>
              <a:ext cx="320039" cy="176784"/>
            </a:xfrm>
            <a:prstGeom prst="rect">
              <a:avLst/>
            </a:prstGeom>
          </p:spPr>
        </p:pic>
        <p:pic>
          <p:nvPicPr>
            <p:cNvPr id="168" name="object 168" descr="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0997184" y="4524819"/>
              <a:ext cx="388620" cy="292671"/>
            </a:xfrm>
            <a:prstGeom prst="rect">
              <a:avLst/>
            </a:prstGeom>
          </p:spPr>
        </p:pic>
        <p:pic>
          <p:nvPicPr>
            <p:cNvPr id="169" name="object 169" descr="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1056620" y="4564380"/>
              <a:ext cx="274320" cy="179831"/>
            </a:xfrm>
            <a:prstGeom prst="rect">
              <a:avLst/>
            </a:prstGeom>
          </p:spPr>
        </p:pic>
      </p:grpSp>
      <p:grpSp>
        <p:nvGrpSpPr>
          <p:cNvPr id="170" name="object 170" descr=""/>
          <p:cNvGrpSpPr/>
          <p:nvPr/>
        </p:nvGrpSpPr>
        <p:grpSpPr>
          <a:xfrm>
            <a:off x="545591" y="2205291"/>
            <a:ext cx="6126480" cy="3241675"/>
            <a:chOff x="545591" y="2205291"/>
            <a:chExt cx="6126480" cy="3241675"/>
          </a:xfrm>
        </p:grpSpPr>
        <p:pic>
          <p:nvPicPr>
            <p:cNvPr id="171" name="object 171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935980" y="2205291"/>
              <a:ext cx="196596" cy="292671"/>
            </a:xfrm>
            <a:prstGeom prst="rect">
              <a:avLst/>
            </a:prstGeom>
          </p:spPr>
        </p:pic>
        <p:pic>
          <p:nvPicPr>
            <p:cNvPr id="172" name="object 172" descr="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5995415" y="2244852"/>
              <a:ext cx="82296" cy="179832"/>
            </a:xfrm>
            <a:prstGeom prst="rect">
              <a:avLst/>
            </a:prstGeom>
          </p:spPr>
        </p:pic>
        <p:pic>
          <p:nvPicPr>
            <p:cNvPr id="173" name="object 173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184391" y="2205291"/>
              <a:ext cx="169163" cy="292671"/>
            </a:xfrm>
            <a:prstGeom prst="rect">
              <a:avLst/>
            </a:prstGeom>
          </p:spPr>
        </p:pic>
        <p:pic>
          <p:nvPicPr>
            <p:cNvPr id="174" name="object 174" descr="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6243827" y="2244852"/>
              <a:ext cx="54863" cy="179832"/>
            </a:xfrm>
            <a:prstGeom prst="rect">
              <a:avLst/>
            </a:prstGeom>
          </p:spPr>
        </p:pic>
        <p:pic>
          <p:nvPicPr>
            <p:cNvPr id="175" name="object 175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249924" y="2205291"/>
              <a:ext cx="169163" cy="292671"/>
            </a:xfrm>
            <a:prstGeom prst="rect">
              <a:avLst/>
            </a:prstGeom>
          </p:spPr>
        </p:pic>
        <p:pic>
          <p:nvPicPr>
            <p:cNvPr id="176" name="object 176" descr="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309359" y="2244852"/>
              <a:ext cx="54863" cy="179832"/>
            </a:xfrm>
            <a:prstGeom prst="rect">
              <a:avLst/>
            </a:prstGeom>
          </p:spPr>
        </p:pic>
        <p:pic>
          <p:nvPicPr>
            <p:cNvPr id="177" name="object 177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320027" y="2205291"/>
              <a:ext cx="141732" cy="292671"/>
            </a:xfrm>
            <a:prstGeom prst="rect">
              <a:avLst/>
            </a:prstGeom>
          </p:spPr>
        </p:pic>
        <p:pic>
          <p:nvPicPr>
            <p:cNvPr id="178" name="object 178" descr="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6379463" y="2244852"/>
              <a:ext cx="27432" cy="179832"/>
            </a:xfrm>
            <a:prstGeom prst="rect">
              <a:avLst/>
            </a:prstGeom>
          </p:spPr>
        </p:pic>
        <p:sp>
          <p:nvSpPr>
            <p:cNvPr id="179" name="object 179" descr=""/>
            <p:cNvSpPr/>
            <p:nvPr/>
          </p:nvSpPr>
          <p:spPr>
            <a:xfrm>
              <a:off x="545591" y="3415284"/>
              <a:ext cx="6126480" cy="2032000"/>
            </a:xfrm>
            <a:custGeom>
              <a:avLst/>
              <a:gdLst/>
              <a:ahLst/>
              <a:cxnLst/>
              <a:rect l="l" t="t" r="r" b="b"/>
              <a:pathLst>
                <a:path w="6126480" h="2032000">
                  <a:moveTo>
                    <a:pt x="6126480" y="0"/>
                  </a:moveTo>
                  <a:lnTo>
                    <a:pt x="0" y="0"/>
                  </a:lnTo>
                  <a:lnTo>
                    <a:pt x="0" y="2031492"/>
                  </a:lnTo>
                  <a:lnTo>
                    <a:pt x="6126480" y="2031492"/>
                  </a:lnTo>
                  <a:lnTo>
                    <a:pt x="6126480" y="0"/>
                  </a:lnTo>
                  <a:close/>
                </a:path>
              </a:pathLst>
            </a:custGeom>
            <a:solidFill>
              <a:srgbClr val="F9F9F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0" name="object 180" descr=""/>
          <p:cNvSpPr txBox="1"/>
          <p:nvPr/>
        </p:nvSpPr>
        <p:spPr>
          <a:xfrm>
            <a:off x="3378961" y="3490086"/>
            <a:ext cx="4724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Queue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1" name="object 181" descr=""/>
          <p:cNvSpPr txBox="1"/>
          <p:nvPr/>
        </p:nvSpPr>
        <p:spPr>
          <a:xfrm>
            <a:off x="7808721" y="3497707"/>
            <a:ext cx="594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9901"/>
                </a:solidFill>
                <a:latin typeface="Arial MT"/>
                <a:cs typeface="Arial MT"/>
              </a:rPr>
              <a:t>Workers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82" name="object 182" descr="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10012680" y="3424428"/>
            <a:ext cx="283464" cy="283464"/>
          </a:xfrm>
          <a:prstGeom prst="rect">
            <a:avLst/>
          </a:prstGeom>
        </p:spPr>
      </p:pic>
      <p:sp>
        <p:nvSpPr>
          <p:cNvPr id="183" name="object 183" descr=""/>
          <p:cNvSpPr txBox="1"/>
          <p:nvPr/>
        </p:nvSpPr>
        <p:spPr>
          <a:xfrm>
            <a:off x="10011156" y="3415284"/>
            <a:ext cx="1590040" cy="1557655"/>
          </a:xfrm>
          <a:prstGeom prst="rect">
            <a:avLst/>
          </a:prstGeom>
          <a:ln w="12192">
            <a:solidFill>
              <a:srgbClr val="6BAD3C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504190">
              <a:lnSpc>
                <a:spcPct val="100000"/>
              </a:lnSpc>
              <a:spcBef>
                <a:spcPts val="685"/>
              </a:spcBef>
            </a:pPr>
            <a:r>
              <a:rPr dirty="0" sz="1200" spc="-10">
                <a:solidFill>
                  <a:srgbClr val="6BAD3C"/>
                </a:solidFill>
                <a:latin typeface="Arial MT"/>
                <a:cs typeface="Arial MT"/>
              </a:rPr>
              <a:t>Results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4" name="object 184" descr=""/>
          <p:cNvSpPr txBox="1"/>
          <p:nvPr/>
        </p:nvSpPr>
        <p:spPr>
          <a:xfrm>
            <a:off x="7200900" y="1859279"/>
            <a:ext cx="1911350" cy="498475"/>
          </a:xfrm>
          <a:prstGeom prst="rect">
            <a:avLst/>
          </a:prstGeom>
          <a:ln w="12192">
            <a:solidFill>
              <a:srgbClr val="FF9901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504190">
              <a:lnSpc>
                <a:spcPct val="100000"/>
              </a:lnSpc>
              <a:spcBef>
                <a:spcPts val="690"/>
              </a:spcBef>
            </a:pPr>
            <a:r>
              <a:rPr dirty="0" sz="1200">
                <a:solidFill>
                  <a:srgbClr val="FF9901"/>
                </a:solidFill>
                <a:latin typeface="Arial MT"/>
                <a:cs typeface="Arial MT"/>
              </a:rPr>
              <a:t>Worker</a:t>
            </a:r>
            <a:r>
              <a:rPr dirty="0" sz="1200" spc="-55">
                <a:solidFill>
                  <a:srgbClr val="FF9901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9901"/>
                </a:solidFill>
                <a:latin typeface="Arial MT"/>
                <a:cs typeface="Arial MT"/>
              </a:rPr>
              <a:t>lifetime</a:t>
            </a:r>
            <a:endParaRPr sz="1200">
              <a:latin typeface="Arial MT"/>
              <a:cs typeface="Arial MT"/>
            </a:endParaRPr>
          </a:p>
          <a:p>
            <a:pPr marL="504190">
              <a:lnSpc>
                <a:spcPct val="100000"/>
              </a:lnSpc>
            </a:pPr>
            <a:r>
              <a:rPr dirty="0" sz="1200" spc="-10">
                <a:solidFill>
                  <a:srgbClr val="FF9901"/>
                </a:solidFill>
                <a:latin typeface="Arial MT"/>
                <a:cs typeface="Arial MT"/>
              </a:rPr>
              <a:t>supervisor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85" name="object 185" descr="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2720339" y="5935979"/>
            <a:ext cx="289560" cy="289559"/>
          </a:xfrm>
          <a:prstGeom prst="rect">
            <a:avLst/>
          </a:prstGeom>
        </p:spPr>
      </p:pic>
      <p:sp>
        <p:nvSpPr>
          <p:cNvPr id="186" name="object 186" descr=""/>
          <p:cNvSpPr txBox="1"/>
          <p:nvPr/>
        </p:nvSpPr>
        <p:spPr>
          <a:xfrm>
            <a:off x="2720339" y="5925311"/>
            <a:ext cx="1911350" cy="498475"/>
          </a:xfrm>
          <a:prstGeom prst="rect">
            <a:avLst/>
          </a:prstGeom>
          <a:ln w="12192">
            <a:solidFill>
              <a:srgbClr val="FF9901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503555">
              <a:lnSpc>
                <a:spcPct val="100000"/>
              </a:lnSpc>
              <a:spcBef>
                <a:spcPts val="690"/>
              </a:spcBef>
            </a:pPr>
            <a:r>
              <a:rPr dirty="0" sz="1200">
                <a:solidFill>
                  <a:srgbClr val="FF9901"/>
                </a:solidFill>
                <a:latin typeface="Arial MT"/>
                <a:cs typeface="Arial MT"/>
              </a:rPr>
              <a:t>Backlog</a:t>
            </a:r>
            <a:r>
              <a:rPr dirty="0" sz="1200" spc="-50">
                <a:solidFill>
                  <a:srgbClr val="FF9901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9901"/>
                </a:solidFill>
                <a:latin typeface="Arial MT"/>
                <a:cs typeface="Arial MT"/>
              </a:rPr>
              <a:t>supervisor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7" name="object 187" descr=""/>
          <p:cNvSpPr/>
          <p:nvPr/>
        </p:nvSpPr>
        <p:spPr>
          <a:xfrm>
            <a:off x="545591" y="1808988"/>
            <a:ext cx="6120765" cy="786765"/>
          </a:xfrm>
          <a:custGeom>
            <a:avLst/>
            <a:gdLst/>
            <a:ahLst/>
            <a:cxnLst/>
            <a:rect l="l" t="t" r="r" b="b"/>
            <a:pathLst>
              <a:path w="6120765" h="786764">
                <a:moveTo>
                  <a:pt x="6120384" y="0"/>
                </a:moveTo>
                <a:lnTo>
                  <a:pt x="0" y="0"/>
                </a:lnTo>
                <a:lnTo>
                  <a:pt x="0" y="786384"/>
                </a:lnTo>
                <a:lnTo>
                  <a:pt x="6120384" y="786384"/>
                </a:lnTo>
                <a:lnTo>
                  <a:pt x="6120384" y="0"/>
                </a:lnTo>
                <a:close/>
              </a:path>
            </a:pathLst>
          </a:custGeom>
          <a:solidFill>
            <a:srgbClr val="F9F9F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 descr=""/>
          <p:cNvSpPr txBox="1"/>
          <p:nvPr/>
        </p:nvSpPr>
        <p:spPr>
          <a:xfrm>
            <a:off x="3236086" y="1883790"/>
            <a:ext cx="692150" cy="57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Producer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dirty="0" sz="1100" spc="229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9" name="object 189" descr=""/>
          <p:cNvSpPr/>
          <p:nvPr/>
        </p:nvSpPr>
        <p:spPr>
          <a:xfrm>
            <a:off x="8104885" y="2357627"/>
            <a:ext cx="103505" cy="1062355"/>
          </a:xfrm>
          <a:custGeom>
            <a:avLst/>
            <a:gdLst/>
            <a:ahLst/>
            <a:cxnLst/>
            <a:rect l="l" t="t" r="r" b="b"/>
            <a:pathLst>
              <a:path w="103504" h="1062354">
                <a:moveTo>
                  <a:pt x="5588" y="994791"/>
                </a:moveTo>
                <a:lnTo>
                  <a:pt x="2921" y="997204"/>
                </a:lnTo>
                <a:lnTo>
                  <a:pt x="254" y="999489"/>
                </a:lnTo>
                <a:lnTo>
                  <a:pt x="0" y="1003426"/>
                </a:lnTo>
                <a:lnTo>
                  <a:pt x="2286" y="1006094"/>
                </a:lnTo>
                <a:lnTo>
                  <a:pt x="51562" y="1062355"/>
                </a:lnTo>
                <a:lnTo>
                  <a:pt x="60015" y="1052702"/>
                </a:lnTo>
                <a:lnTo>
                  <a:pt x="45212" y="1052702"/>
                </a:lnTo>
                <a:lnTo>
                  <a:pt x="45212" y="1035739"/>
                </a:lnTo>
                <a:lnTo>
                  <a:pt x="11938" y="997712"/>
                </a:lnTo>
                <a:lnTo>
                  <a:pt x="9525" y="995045"/>
                </a:lnTo>
                <a:lnTo>
                  <a:pt x="5588" y="994791"/>
                </a:lnTo>
                <a:close/>
              </a:path>
              <a:path w="103504" h="1062354">
                <a:moveTo>
                  <a:pt x="45212" y="1035739"/>
                </a:moveTo>
                <a:lnTo>
                  <a:pt x="45212" y="1052702"/>
                </a:lnTo>
                <a:lnTo>
                  <a:pt x="57912" y="1052702"/>
                </a:lnTo>
                <a:lnTo>
                  <a:pt x="57912" y="1048512"/>
                </a:lnTo>
                <a:lnTo>
                  <a:pt x="46736" y="1048512"/>
                </a:lnTo>
                <a:lnTo>
                  <a:pt x="51562" y="1042996"/>
                </a:lnTo>
                <a:lnTo>
                  <a:pt x="45212" y="1035739"/>
                </a:lnTo>
                <a:close/>
              </a:path>
              <a:path w="103504" h="1062354">
                <a:moveTo>
                  <a:pt x="97536" y="994791"/>
                </a:moveTo>
                <a:lnTo>
                  <a:pt x="93599" y="995045"/>
                </a:lnTo>
                <a:lnTo>
                  <a:pt x="91186" y="997712"/>
                </a:lnTo>
                <a:lnTo>
                  <a:pt x="57912" y="1035739"/>
                </a:lnTo>
                <a:lnTo>
                  <a:pt x="57912" y="1052702"/>
                </a:lnTo>
                <a:lnTo>
                  <a:pt x="60015" y="1052702"/>
                </a:lnTo>
                <a:lnTo>
                  <a:pt x="100838" y="1006094"/>
                </a:lnTo>
                <a:lnTo>
                  <a:pt x="103124" y="1003426"/>
                </a:lnTo>
                <a:lnTo>
                  <a:pt x="102870" y="999489"/>
                </a:lnTo>
                <a:lnTo>
                  <a:pt x="100203" y="997204"/>
                </a:lnTo>
                <a:lnTo>
                  <a:pt x="97536" y="994791"/>
                </a:lnTo>
                <a:close/>
              </a:path>
              <a:path w="103504" h="1062354">
                <a:moveTo>
                  <a:pt x="51562" y="1042996"/>
                </a:moveTo>
                <a:lnTo>
                  <a:pt x="46736" y="1048512"/>
                </a:lnTo>
                <a:lnTo>
                  <a:pt x="56388" y="1048512"/>
                </a:lnTo>
                <a:lnTo>
                  <a:pt x="51562" y="1042996"/>
                </a:lnTo>
                <a:close/>
              </a:path>
              <a:path w="103504" h="1062354">
                <a:moveTo>
                  <a:pt x="57912" y="1035739"/>
                </a:moveTo>
                <a:lnTo>
                  <a:pt x="51562" y="1042996"/>
                </a:lnTo>
                <a:lnTo>
                  <a:pt x="56388" y="1048512"/>
                </a:lnTo>
                <a:lnTo>
                  <a:pt x="57912" y="1048512"/>
                </a:lnTo>
                <a:lnTo>
                  <a:pt x="57912" y="1035739"/>
                </a:lnTo>
                <a:close/>
              </a:path>
              <a:path w="103504" h="1062354">
                <a:moveTo>
                  <a:pt x="57912" y="0"/>
                </a:moveTo>
                <a:lnTo>
                  <a:pt x="45212" y="0"/>
                </a:lnTo>
                <a:lnTo>
                  <a:pt x="45212" y="1035739"/>
                </a:lnTo>
                <a:lnTo>
                  <a:pt x="51562" y="1042996"/>
                </a:lnTo>
                <a:lnTo>
                  <a:pt x="57912" y="1035739"/>
                </a:lnTo>
                <a:lnTo>
                  <a:pt x="57912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0" name="object 190" descr=""/>
          <p:cNvGrpSpPr/>
          <p:nvPr/>
        </p:nvGrpSpPr>
        <p:grpSpPr>
          <a:xfrm>
            <a:off x="614112" y="2595372"/>
            <a:ext cx="3114040" cy="3329940"/>
            <a:chOff x="614112" y="2595372"/>
            <a:chExt cx="3114040" cy="3329940"/>
          </a:xfrm>
        </p:grpSpPr>
        <p:sp>
          <p:nvSpPr>
            <p:cNvPr id="191" name="object 191" descr=""/>
            <p:cNvSpPr/>
            <p:nvPr/>
          </p:nvSpPr>
          <p:spPr>
            <a:xfrm>
              <a:off x="3557143" y="2595371"/>
              <a:ext cx="170815" cy="3329940"/>
            </a:xfrm>
            <a:custGeom>
              <a:avLst/>
              <a:gdLst/>
              <a:ahLst/>
              <a:cxnLst/>
              <a:rect l="l" t="t" r="r" b="b"/>
              <a:pathLst>
                <a:path w="170814" h="3329940">
                  <a:moveTo>
                    <a:pt x="102997" y="761111"/>
                  </a:moveTo>
                  <a:lnTo>
                    <a:pt x="102743" y="757174"/>
                  </a:lnTo>
                  <a:lnTo>
                    <a:pt x="100076" y="754761"/>
                  </a:lnTo>
                  <a:lnTo>
                    <a:pt x="97409" y="752475"/>
                  </a:lnTo>
                  <a:lnTo>
                    <a:pt x="93472" y="752856"/>
                  </a:lnTo>
                  <a:lnTo>
                    <a:pt x="91186" y="755396"/>
                  </a:lnTo>
                  <a:lnTo>
                    <a:pt x="57975" y="793661"/>
                  </a:lnTo>
                  <a:lnTo>
                    <a:pt x="57810" y="752475"/>
                  </a:lnTo>
                  <a:lnTo>
                    <a:pt x="54991" y="0"/>
                  </a:lnTo>
                  <a:lnTo>
                    <a:pt x="42291" y="0"/>
                  </a:lnTo>
                  <a:lnTo>
                    <a:pt x="45262" y="793724"/>
                  </a:lnTo>
                  <a:lnTo>
                    <a:pt x="11811" y="755777"/>
                  </a:lnTo>
                  <a:lnTo>
                    <a:pt x="9525" y="753110"/>
                  </a:lnTo>
                  <a:lnTo>
                    <a:pt x="5461" y="752856"/>
                  </a:lnTo>
                  <a:lnTo>
                    <a:pt x="2794" y="755142"/>
                  </a:lnTo>
                  <a:lnTo>
                    <a:pt x="254" y="757555"/>
                  </a:lnTo>
                  <a:lnTo>
                    <a:pt x="0" y="761492"/>
                  </a:lnTo>
                  <a:lnTo>
                    <a:pt x="2286" y="764159"/>
                  </a:lnTo>
                  <a:lnTo>
                    <a:pt x="51689" y="820166"/>
                  </a:lnTo>
                  <a:lnTo>
                    <a:pt x="59969" y="810641"/>
                  </a:lnTo>
                  <a:lnTo>
                    <a:pt x="100711" y="763778"/>
                  </a:lnTo>
                  <a:lnTo>
                    <a:pt x="102997" y="761111"/>
                  </a:lnTo>
                  <a:close/>
                </a:path>
                <a:path w="170814" h="3329940">
                  <a:moveTo>
                    <a:pt x="170434" y="2893568"/>
                  </a:moveTo>
                  <a:lnTo>
                    <a:pt x="168148" y="2890901"/>
                  </a:lnTo>
                  <a:lnTo>
                    <a:pt x="127419" y="2844292"/>
                  </a:lnTo>
                  <a:lnTo>
                    <a:pt x="118999" y="2834640"/>
                  </a:lnTo>
                  <a:lnTo>
                    <a:pt x="69723" y="2890901"/>
                  </a:lnTo>
                  <a:lnTo>
                    <a:pt x="67437" y="2893568"/>
                  </a:lnTo>
                  <a:lnTo>
                    <a:pt x="67691" y="2897505"/>
                  </a:lnTo>
                  <a:lnTo>
                    <a:pt x="70358" y="2899791"/>
                  </a:lnTo>
                  <a:lnTo>
                    <a:pt x="72898" y="2902204"/>
                  </a:lnTo>
                  <a:lnTo>
                    <a:pt x="76962" y="2901950"/>
                  </a:lnTo>
                  <a:lnTo>
                    <a:pt x="79248" y="2899283"/>
                  </a:lnTo>
                  <a:lnTo>
                    <a:pt x="112522" y="2861246"/>
                  </a:lnTo>
                  <a:lnTo>
                    <a:pt x="112649" y="2844292"/>
                  </a:lnTo>
                  <a:lnTo>
                    <a:pt x="112636" y="2861132"/>
                  </a:lnTo>
                  <a:lnTo>
                    <a:pt x="112395" y="3329508"/>
                  </a:lnTo>
                  <a:lnTo>
                    <a:pt x="125095" y="3329521"/>
                  </a:lnTo>
                  <a:lnTo>
                    <a:pt x="125310" y="2902204"/>
                  </a:lnTo>
                  <a:lnTo>
                    <a:pt x="125222" y="2861132"/>
                  </a:lnTo>
                  <a:lnTo>
                    <a:pt x="159156" y="2899918"/>
                  </a:lnTo>
                  <a:lnTo>
                    <a:pt x="160909" y="2901950"/>
                  </a:lnTo>
                  <a:lnTo>
                    <a:pt x="164973" y="2902204"/>
                  </a:lnTo>
                  <a:lnTo>
                    <a:pt x="167513" y="2899918"/>
                  </a:lnTo>
                  <a:lnTo>
                    <a:pt x="170180" y="2897632"/>
                  </a:lnTo>
                  <a:lnTo>
                    <a:pt x="170434" y="2893568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614112" y="3462691"/>
              <a:ext cx="271780" cy="253365"/>
            </a:xfrm>
            <a:custGeom>
              <a:avLst/>
              <a:gdLst/>
              <a:ahLst/>
              <a:cxnLst/>
              <a:rect l="l" t="t" r="r" b="b"/>
              <a:pathLst>
                <a:path w="271780" h="253364">
                  <a:moveTo>
                    <a:pt x="135053" y="68138"/>
                  </a:moveTo>
                  <a:lnTo>
                    <a:pt x="85638" y="75143"/>
                  </a:lnTo>
                  <a:lnTo>
                    <a:pt x="62376" y="224339"/>
                  </a:lnTo>
                  <a:lnTo>
                    <a:pt x="68713" y="236763"/>
                  </a:lnTo>
                  <a:lnTo>
                    <a:pt x="85386" y="245740"/>
                  </a:lnTo>
                  <a:lnTo>
                    <a:pt x="108895" y="251187"/>
                  </a:lnTo>
                  <a:lnTo>
                    <a:pt x="135737" y="253021"/>
                  </a:lnTo>
                  <a:lnTo>
                    <a:pt x="162571" y="251187"/>
                  </a:lnTo>
                  <a:lnTo>
                    <a:pt x="186073" y="245740"/>
                  </a:lnTo>
                  <a:lnTo>
                    <a:pt x="195529" y="240648"/>
                  </a:lnTo>
                  <a:lnTo>
                    <a:pt x="135737" y="240648"/>
                  </a:lnTo>
                  <a:lnTo>
                    <a:pt x="110233" y="238908"/>
                  </a:lnTo>
                  <a:lnTo>
                    <a:pt x="91030" y="234651"/>
                  </a:lnTo>
                  <a:lnTo>
                    <a:pt x="78925" y="229315"/>
                  </a:lnTo>
                  <a:lnTo>
                    <a:pt x="74713" y="224339"/>
                  </a:lnTo>
                  <a:lnTo>
                    <a:pt x="74713" y="200754"/>
                  </a:lnTo>
                  <a:lnTo>
                    <a:pt x="90014" y="200744"/>
                  </a:lnTo>
                  <a:lnTo>
                    <a:pt x="91917" y="194650"/>
                  </a:lnTo>
                  <a:lnTo>
                    <a:pt x="79298" y="190690"/>
                  </a:lnTo>
                  <a:lnTo>
                    <a:pt x="74713" y="186034"/>
                  </a:lnTo>
                  <a:lnTo>
                    <a:pt x="74713" y="157435"/>
                  </a:lnTo>
                  <a:lnTo>
                    <a:pt x="90015" y="157425"/>
                  </a:lnTo>
                  <a:lnTo>
                    <a:pt x="91917" y="151331"/>
                  </a:lnTo>
                  <a:lnTo>
                    <a:pt x="79298" y="147371"/>
                  </a:lnTo>
                  <a:lnTo>
                    <a:pt x="74713" y="142721"/>
                  </a:lnTo>
                  <a:lnTo>
                    <a:pt x="74713" y="114019"/>
                  </a:lnTo>
                  <a:lnTo>
                    <a:pt x="195861" y="114019"/>
                  </a:lnTo>
                  <a:lnTo>
                    <a:pt x="196740" y="113632"/>
                  </a:lnTo>
                  <a:lnTo>
                    <a:pt x="209000" y="113632"/>
                  </a:lnTo>
                  <a:lnTo>
                    <a:pt x="135053" y="113586"/>
                  </a:lnTo>
                  <a:lnTo>
                    <a:pt x="109198" y="111791"/>
                  </a:lnTo>
                  <a:lnTo>
                    <a:pt x="90320" y="107422"/>
                  </a:lnTo>
                  <a:lnTo>
                    <a:pt x="78751" y="102001"/>
                  </a:lnTo>
                  <a:lnTo>
                    <a:pt x="74821" y="97051"/>
                  </a:lnTo>
                  <a:lnTo>
                    <a:pt x="78751" y="92098"/>
                  </a:lnTo>
                  <a:lnTo>
                    <a:pt x="90320" y="86676"/>
                  </a:lnTo>
                  <a:lnTo>
                    <a:pt x="109198" y="82306"/>
                  </a:lnTo>
                  <a:lnTo>
                    <a:pt x="135053" y="80512"/>
                  </a:lnTo>
                  <a:lnTo>
                    <a:pt x="195141" y="80512"/>
                  </a:lnTo>
                  <a:lnTo>
                    <a:pt x="185784" y="75476"/>
                  </a:lnTo>
                  <a:lnTo>
                    <a:pt x="162089" y="69986"/>
                  </a:lnTo>
                  <a:lnTo>
                    <a:pt x="135053" y="68138"/>
                  </a:lnTo>
                  <a:close/>
                </a:path>
                <a:path w="271780" h="253364">
                  <a:moveTo>
                    <a:pt x="209060" y="200744"/>
                  </a:moveTo>
                  <a:lnTo>
                    <a:pt x="196740" y="200744"/>
                  </a:lnTo>
                  <a:lnTo>
                    <a:pt x="196740" y="224339"/>
                  </a:lnTo>
                  <a:lnTo>
                    <a:pt x="192530" y="229315"/>
                  </a:lnTo>
                  <a:lnTo>
                    <a:pt x="180429" y="234651"/>
                  </a:lnTo>
                  <a:lnTo>
                    <a:pt x="161233" y="238909"/>
                  </a:lnTo>
                  <a:lnTo>
                    <a:pt x="135737" y="240648"/>
                  </a:lnTo>
                  <a:lnTo>
                    <a:pt x="195529" y="240648"/>
                  </a:lnTo>
                  <a:lnTo>
                    <a:pt x="202742" y="236763"/>
                  </a:lnTo>
                  <a:lnTo>
                    <a:pt x="209077" y="224339"/>
                  </a:lnTo>
                  <a:lnTo>
                    <a:pt x="209060" y="200744"/>
                  </a:lnTo>
                  <a:close/>
                </a:path>
                <a:path w="271780" h="253364">
                  <a:moveTo>
                    <a:pt x="145729" y="145464"/>
                  </a:moveTo>
                  <a:lnTo>
                    <a:pt x="111208" y="145464"/>
                  </a:lnTo>
                  <a:lnTo>
                    <a:pt x="111208" y="218840"/>
                  </a:lnTo>
                  <a:lnTo>
                    <a:pt x="124084" y="218840"/>
                  </a:lnTo>
                  <a:lnTo>
                    <a:pt x="124084" y="189721"/>
                  </a:lnTo>
                  <a:lnTo>
                    <a:pt x="149385" y="189721"/>
                  </a:lnTo>
                  <a:lnTo>
                    <a:pt x="148047" y="187504"/>
                  </a:lnTo>
                  <a:lnTo>
                    <a:pt x="152694" y="185663"/>
                  </a:lnTo>
                  <a:lnTo>
                    <a:pt x="156236" y="183018"/>
                  </a:lnTo>
                  <a:lnTo>
                    <a:pt x="158514" y="179770"/>
                  </a:lnTo>
                  <a:lnTo>
                    <a:pt x="124084" y="179770"/>
                  </a:lnTo>
                  <a:lnTo>
                    <a:pt x="124084" y="155409"/>
                  </a:lnTo>
                  <a:lnTo>
                    <a:pt x="160200" y="155409"/>
                  </a:lnTo>
                  <a:lnTo>
                    <a:pt x="160137" y="155255"/>
                  </a:lnTo>
                  <a:lnTo>
                    <a:pt x="151486" y="147418"/>
                  </a:lnTo>
                  <a:lnTo>
                    <a:pt x="145729" y="145464"/>
                  </a:lnTo>
                  <a:close/>
                </a:path>
                <a:path w="271780" h="253364">
                  <a:moveTo>
                    <a:pt x="149385" y="189721"/>
                  </a:moveTo>
                  <a:lnTo>
                    <a:pt x="136965" y="189721"/>
                  </a:lnTo>
                  <a:lnTo>
                    <a:pt x="154067" y="218840"/>
                  </a:lnTo>
                  <a:lnTo>
                    <a:pt x="166948" y="218840"/>
                  </a:lnTo>
                  <a:lnTo>
                    <a:pt x="149385" y="189721"/>
                  </a:lnTo>
                  <a:close/>
                </a:path>
                <a:path w="271780" h="253364">
                  <a:moveTo>
                    <a:pt x="90011" y="200754"/>
                  </a:moveTo>
                  <a:lnTo>
                    <a:pt x="74713" y="200754"/>
                  </a:lnTo>
                  <a:lnTo>
                    <a:pt x="78218" y="202765"/>
                  </a:lnTo>
                  <a:lnTo>
                    <a:pt x="82634" y="204693"/>
                  </a:lnTo>
                  <a:lnTo>
                    <a:pt x="88231" y="206451"/>
                  </a:lnTo>
                  <a:lnTo>
                    <a:pt x="90011" y="200754"/>
                  </a:lnTo>
                  <a:close/>
                </a:path>
                <a:path w="271780" h="253364">
                  <a:moveTo>
                    <a:pt x="209030" y="157425"/>
                  </a:moveTo>
                  <a:lnTo>
                    <a:pt x="196740" y="157425"/>
                  </a:lnTo>
                  <a:lnTo>
                    <a:pt x="196725" y="186034"/>
                  </a:lnTo>
                  <a:lnTo>
                    <a:pt x="192196" y="190639"/>
                  </a:lnTo>
                  <a:lnTo>
                    <a:pt x="179685" y="194593"/>
                  </a:lnTo>
                  <a:lnTo>
                    <a:pt x="183396" y="206405"/>
                  </a:lnTo>
                  <a:lnTo>
                    <a:pt x="188907" y="204652"/>
                  </a:lnTo>
                  <a:lnTo>
                    <a:pt x="193265" y="202739"/>
                  </a:lnTo>
                  <a:lnTo>
                    <a:pt x="196740" y="200744"/>
                  </a:lnTo>
                  <a:lnTo>
                    <a:pt x="209060" y="200744"/>
                  </a:lnTo>
                  <a:lnTo>
                    <a:pt x="209030" y="157425"/>
                  </a:lnTo>
                  <a:close/>
                </a:path>
                <a:path w="271780" h="253364">
                  <a:moveTo>
                    <a:pt x="160200" y="155409"/>
                  </a:moveTo>
                  <a:lnTo>
                    <a:pt x="145210" y="155409"/>
                  </a:lnTo>
                  <a:lnTo>
                    <a:pt x="149163" y="159426"/>
                  </a:lnTo>
                  <a:lnTo>
                    <a:pt x="149214" y="175718"/>
                  </a:lnTo>
                  <a:lnTo>
                    <a:pt x="145112" y="179770"/>
                  </a:lnTo>
                  <a:lnTo>
                    <a:pt x="158514" y="179770"/>
                  </a:lnTo>
                  <a:lnTo>
                    <a:pt x="161088" y="176099"/>
                  </a:lnTo>
                  <a:lnTo>
                    <a:pt x="162301" y="171964"/>
                  </a:lnTo>
                  <a:lnTo>
                    <a:pt x="162301" y="160539"/>
                  </a:lnTo>
                  <a:lnTo>
                    <a:pt x="160200" y="155409"/>
                  </a:lnTo>
                  <a:close/>
                </a:path>
                <a:path w="271780" h="253364">
                  <a:moveTo>
                    <a:pt x="268692" y="0"/>
                  </a:moveTo>
                  <a:lnTo>
                    <a:pt x="2757" y="0"/>
                  </a:lnTo>
                  <a:lnTo>
                    <a:pt x="0" y="2773"/>
                  </a:lnTo>
                  <a:lnTo>
                    <a:pt x="0" y="34244"/>
                  </a:lnTo>
                  <a:lnTo>
                    <a:pt x="2757" y="37018"/>
                  </a:lnTo>
                  <a:lnTo>
                    <a:pt x="11275" y="37018"/>
                  </a:lnTo>
                  <a:lnTo>
                    <a:pt x="15426" y="41153"/>
                  </a:lnTo>
                  <a:lnTo>
                    <a:pt x="15426" y="51309"/>
                  </a:lnTo>
                  <a:lnTo>
                    <a:pt x="11275" y="55444"/>
                  </a:lnTo>
                  <a:lnTo>
                    <a:pt x="2757" y="55444"/>
                  </a:lnTo>
                  <a:lnTo>
                    <a:pt x="0" y="58213"/>
                  </a:lnTo>
                  <a:lnTo>
                    <a:pt x="0" y="163627"/>
                  </a:lnTo>
                  <a:lnTo>
                    <a:pt x="2757" y="166391"/>
                  </a:lnTo>
                  <a:lnTo>
                    <a:pt x="54152" y="166391"/>
                  </a:lnTo>
                  <a:lnTo>
                    <a:pt x="54152" y="154017"/>
                  </a:lnTo>
                  <a:lnTo>
                    <a:pt x="12336" y="154017"/>
                  </a:lnTo>
                  <a:lnTo>
                    <a:pt x="12347" y="66921"/>
                  </a:lnTo>
                  <a:lnTo>
                    <a:pt x="18509" y="63938"/>
                  </a:lnTo>
                  <a:lnTo>
                    <a:pt x="23392" y="59239"/>
                  </a:lnTo>
                  <a:lnTo>
                    <a:pt x="26606" y="53207"/>
                  </a:lnTo>
                  <a:lnTo>
                    <a:pt x="27763" y="46231"/>
                  </a:lnTo>
                  <a:lnTo>
                    <a:pt x="26606" y="39253"/>
                  </a:lnTo>
                  <a:lnTo>
                    <a:pt x="23392" y="33221"/>
                  </a:lnTo>
                  <a:lnTo>
                    <a:pt x="18506" y="28521"/>
                  </a:lnTo>
                  <a:lnTo>
                    <a:pt x="12347" y="25541"/>
                  </a:lnTo>
                  <a:lnTo>
                    <a:pt x="12336" y="12373"/>
                  </a:lnTo>
                  <a:lnTo>
                    <a:pt x="271447" y="12374"/>
                  </a:lnTo>
                  <a:lnTo>
                    <a:pt x="271447" y="2774"/>
                  </a:lnTo>
                  <a:lnTo>
                    <a:pt x="268692" y="0"/>
                  </a:lnTo>
                  <a:close/>
                </a:path>
                <a:path w="271780" h="253364">
                  <a:moveTo>
                    <a:pt x="271447" y="12374"/>
                  </a:moveTo>
                  <a:lnTo>
                    <a:pt x="259111" y="12374"/>
                  </a:lnTo>
                  <a:lnTo>
                    <a:pt x="259111" y="25541"/>
                  </a:lnTo>
                  <a:lnTo>
                    <a:pt x="252945" y="28523"/>
                  </a:lnTo>
                  <a:lnTo>
                    <a:pt x="248062" y="33222"/>
                  </a:lnTo>
                  <a:lnTo>
                    <a:pt x="244848" y="39253"/>
                  </a:lnTo>
                  <a:lnTo>
                    <a:pt x="243690" y="46231"/>
                  </a:lnTo>
                  <a:lnTo>
                    <a:pt x="244848" y="53208"/>
                  </a:lnTo>
                  <a:lnTo>
                    <a:pt x="248063" y="59239"/>
                  </a:lnTo>
                  <a:lnTo>
                    <a:pt x="252951" y="63941"/>
                  </a:lnTo>
                  <a:lnTo>
                    <a:pt x="259111" y="66921"/>
                  </a:lnTo>
                  <a:lnTo>
                    <a:pt x="259111" y="154017"/>
                  </a:lnTo>
                  <a:lnTo>
                    <a:pt x="217301" y="154017"/>
                  </a:lnTo>
                  <a:lnTo>
                    <a:pt x="217301" y="166391"/>
                  </a:lnTo>
                  <a:lnTo>
                    <a:pt x="268692" y="166391"/>
                  </a:lnTo>
                  <a:lnTo>
                    <a:pt x="271447" y="163628"/>
                  </a:lnTo>
                  <a:lnTo>
                    <a:pt x="271447" y="58213"/>
                  </a:lnTo>
                  <a:lnTo>
                    <a:pt x="268692" y="55445"/>
                  </a:lnTo>
                  <a:lnTo>
                    <a:pt x="260180" y="55445"/>
                  </a:lnTo>
                  <a:lnTo>
                    <a:pt x="256027" y="51310"/>
                  </a:lnTo>
                  <a:lnTo>
                    <a:pt x="256027" y="41153"/>
                  </a:lnTo>
                  <a:lnTo>
                    <a:pt x="260180" y="37018"/>
                  </a:lnTo>
                  <a:lnTo>
                    <a:pt x="268692" y="37018"/>
                  </a:lnTo>
                  <a:lnTo>
                    <a:pt x="271447" y="34244"/>
                  </a:lnTo>
                  <a:lnTo>
                    <a:pt x="271447" y="12374"/>
                  </a:lnTo>
                  <a:close/>
                </a:path>
                <a:path w="271780" h="253364">
                  <a:moveTo>
                    <a:pt x="90011" y="157435"/>
                  </a:moveTo>
                  <a:lnTo>
                    <a:pt x="74713" y="157435"/>
                  </a:lnTo>
                  <a:lnTo>
                    <a:pt x="78277" y="159477"/>
                  </a:lnTo>
                  <a:lnTo>
                    <a:pt x="82634" y="161380"/>
                  </a:lnTo>
                  <a:lnTo>
                    <a:pt x="88231" y="163138"/>
                  </a:lnTo>
                  <a:lnTo>
                    <a:pt x="90011" y="157435"/>
                  </a:lnTo>
                  <a:close/>
                </a:path>
                <a:path w="271780" h="253364">
                  <a:moveTo>
                    <a:pt x="209000" y="113632"/>
                  </a:moveTo>
                  <a:lnTo>
                    <a:pt x="196740" y="113632"/>
                  </a:lnTo>
                  <a:lnTo>
                    <a:pt x="196720" y="142721"/>
                  </a:lnTo>
                  <a:lnTo>
                    <a:pt x="192196" y="147325"/>
                  </a:lnTo>
                  <a:lnTo>
                    <a:pt x="179685" y="151280"/>
                  </a:lnTo>
                  <a:lnTo>
                    <a:pt x="183396" y="163086"/>
                  </a:lnTo>
                  <a:lnTo>
                    <a:pt x="188907" y="161338"/>
                  </a:lnTo>
                  <a:lnTo>
                    <a:pt x="193265" y="159426"/>
                  </a:lnTo>
                  <a:lnTo>
                    <a:pt x="196740" y="157425"/>
                  </a:lnTo>
                  <a:lnTo>
                    <a:pt x="209030" y="157425"/>
                  </a:lnTo>
                  <a:lnTo>
                    <a:pt x="209000" y="113632"/>
                  </a:lnTo>
                  <a:close/>
                </a:path>
                <a:path w="271780" h="253364">
                  <a:moveTo>
                    <a:pt x="54152" y="129950"/>
                  </a:moveTo>
                  <a:lnTo>
                    <a:pt x="21958" y="129950"/>
                  </a:lnTo>
                  <a:lnTo>
                    <a:pt x="19195" y="132719"/>
                  </a:lnTo>
                  <a:lnTo>
                    <a:pt x="19195" y="154017"/>
                  </a:lnTo>
                  <a:lnTo>
                    <a:pt x="31531" y="154017"/>
                  </a:lnTo>
                  <a:lnTo>
                    <a:pt x="31531" y="142324"/>
                  </a:lnTo>
                  <a:lnTo>
                    <a:pt x="54152" y="142324"/>
                  </a:lnTo>
                  <a:lnTo>
                    <a:pt x="54152" y="129950"/>
                  </a:lnTo>
                  <a:close/>
                </a:path>
                <a:path w="271780" h="253364">
                  <a:moveTo>
                    <a:pt x="249499" y="129950"/>
                  </a:moveTo>
                  <a:lnTo>
                    <a:pt x="217301" y="129950"/>
                  </a:lnTo>
                  <a:lnTo>
                    <a:pt x="217301" y="142324"/>
                  </a:lnTo>
                  <a:lnTo>
                    <a:pt x="239923" y="142324"/>
                  </a:lnTo>
                  <a:lnTo>
                    <a:pt x="239923" y="154017"/>
                  </a:lnTo>
                  <a:lnTo>
                    <a:pt x="252259" y="154017"/>
                  </a:lnTo>
                  <a:lnTo>
                    <a:pt x="252259" y="132719"/>
                  </a:lnTo>
                  <a:lnTo>
                    <a:pt x="249499" y="129950"/>
                  </a:lnTo>
                  <a:close/>
                </a:path>
                <a:path w="271780" h="253364">
                  <a:moveTo>
                    <a:pt x="195861" y="114019"/>
                  </a:moveTo>
                  <a:lnTo>
                    <a:pt x="74713" y="114019"/>
                  </a:lnTo>
                  <a:lnTo>
                    <a:pt x="86826" y="119304"/>
                  </a:lnTo>
                  <a:lnTo>
                    <a:pt x="101598" y="123029"/>
                  </a:lnTo>
                  <a:lnTo>
                    <a:pt x="118013" y="125234"/>
                  </a:lnTo>
                  <a:lnTo>
                    <a:pt x="135053" y="125960"/>
                  </a:lnTo>
                  <a:lnTo>
                    <a:pt x="152783" y="125175"/>
                  </a:lnTo>
                  <a:lnTo>
                    <a:pt x="169609" y="122839"/>
                  </a:lnTo>
                  <a:lnTo>
                    <a:pt x="184579" y="118982"/>
                  </a:lnTo>
                  <a:lnTo>
                    <a:pt x="195861" y="114019"/>
                  </a:lnTo>
                  <a:close/>
                </a:path>
                <a:path w="271780" h="253364">
                  <a:moveTo>
                    <a:pt x="76764" y="24067"/>
                  </a:moveTo>
                  <a:lnTo>
                    <a:pt x="41148" y="24067"/>
                  </a:lnTo>
                  <a:lnTo>
                    <a:pt x="38392" y="26835"/>
                  </a:lnTo>
                  <a:lnTo>
                    <a:pt x="38392" y="115493"/>
                  </a:lnTo>
                  <a:lnTo>
                    <a:pt x="41148" y="118262"/>
                  </a:lnTo>
                  <a:lnTo>
                    <a:pt x="58953" y="118262"/>
                  </a:lnTo>
                  <a:lnTo>
                    <a:pt x="58953" y="105888"/>
                  </a:lnTo>
                  <a:lnTo>
                    <a:pt x="50729" y="105888"/>
                  </a:lnTo>
                  <a:lnTo>
                    <a:pt x="50729" y="36440"/>
                  </a:lnTo>
                  <a:lnTo>
                    <a:pt x="79519" y="36440"/>
                  </a:lnTo>
                  <a:lnTo>
                    <a:pt x="79519" y="26835"/>
                  </a:lnTo>
                  <a:lnTo>
                    <a:pt x="76764" y="24067"/>
                  </a:lnTo>
                  <a:close/>
                </a:path>
                <a:path w="271780" h="253364">
                  <a:moveTo>
                    <a:pt x="233066" y="36441"/>
                  </a:moveTo>
                  <a:lnTo>
                    <a:pt x="220729" y="36441"/>
                  </a:lnTo>
                  <a:lnTo>
                    <a:pt x="220729" y="105888"/>
                  </a:lnTo>
                  <a:lnTo>
                    <a:pt x="217301" y="105888"/>
                  </a:lnTo>
                  <a:lnTo>
                    <a:pt x="217301" y="118262"/>
                  </a:lnTo>
                  <a:lnTo>
                    <a:pt x="230305" y="118262"/>
                  </a:lnTo>
                  <a:lnTo>
                    <a:pt x="233066" y="115494"/>
                  </a:lnTo>
                  <a:lnTo>
                    <a:pt x="233066" y="36441"/>
                  </a:lnTo>
                  <a:close/>
                </a:path>
                <a:path w="271780" h="253364">
                  <a:moveTo>
                    <a:pt x="195141" y="80512"/>
                  </a:moveTo>
                  <a:lnTo>
                    <a:pt x="135053" y="80512"/>
                  </a:lnTo>
                  <a:lnTo>
                    <a:pt x="160765" y="82275"/>
                  </a:lnTo>
                  <a:lnTo>
                    <a:pt x="180125" y="86593"/>
                  </a:lnTo>
                  <a:lnTo>
                    <a:pt x="192329" y="92005"/>
                  </a:lnTo>
                  <a:lnTo>
                    <a:pt x="196576" y="97051"/>
                  </a:lnTo>
                  <a:lnTo>
                    <a:pt x="192329" y="102093"/>
                  </a:lnTo>
                  <a:lnTo>
                    <a:pt x="180125" y="107503"/>
                  </a:lnTo>
                  <a:lnTo>
                    <a:pt x="160765" y="111822"/>
                  </a:lnTo>
                  <a:lnTo>
                    <a:pt x="135053" y="113586"/>
                  </a:lnTo>
                  <a:lnTo>
                    <a:pt x="209000" y="113586"/>
                  </a:lnTo>
                  <a:lnTo>
                    <a:pt x="208989" y="97051"/>
                  </a:lnTo>
                  <a:lnTo>
                    <a:pt x="202598" y="84525"/>
                  </a:lnTo>
                  <a:lnTo>
                    <a:pt x="195141" y="80512"/>
                  </a:lnTo>
                  <a:close/>
                </a:path>
                <a:path w="271780" h="253364">
                  <a:moveTo>
                    <a:pt x="79519" y="36440"/>
                  </a:moveTo>
                  <a:lnTo>
                    <a:pt x="67182" y="36440"/>
                  </a:lnTo>
                  <a:lnTo>
                    <a:pt x="67182" y="68757"/>
                  </a:lnTo>
                  <a:lnTo>
                    <a:pt x="79519" y="68757"/>
                  </a:lnTo>
                  <a:lnTo>
                    <a:pt x="79519" y="36440"/>
                  </a:lnTo>
                  <a:close/>
                </a:path>
                <a:path w="271780" h="253364">
                  <a:moveTo>
                    <a:pt x="230305" y="24067"/>
                  </a:moveTo>
                  <a:lnTo>
                    <a:pt x="194699" y="24067"/>
                  </a:lnTo>
                  <a:lnTo>
                    <a:pt x="191934" y="26835"/>
                  </a:lnTo>
                  <a:lnTo>
                    <a:pt x="191934" y="68757"/>
                  </a:lnTo>
                  <a:lnTo>
                    <a:pt x="204270" y="68757"/>
                  </a:lnTo>
                  <a:lnTo>
                    <a:pt x="204270" y="36441"/>
                  </a:lnTo>
                  <a:lnTo>
                    <a:pt x="233066" y="36441"/>
                  </a:lnTo>
                  <a:lnTo>
                    <a:pt x="233066" y="26835"/>
                  </a:lnTo>
                  <a:lnTo>
                    <a:pt x="230305" y="24067"/>
                  </a:lnTo>
                  <a:close/>
                </a:path>
                <a:path w="271780" h="253364">
                  <a:moveTo>
                    <a:pt x="129538" y="24067"/>
                  </a:moveTo>
                  <a:lnTo>
                    <a:pt x="89131" y="24067"/>
                  </a:lnTo>
                  <a:lnTo>
                    <a:pt x="86371" y="26835"/>
                  </a:lnTo>
                  <a:lnTo>
                    <a:pt x="86371" y="63941"/>
                  </a:lnTo>
                  <a:lnTo>
                    <a:pt x="98707" y="63941"/>
                  </a:lnTo>
                  <a:lnTo>
                    <a:pt x="98707" y="36440"/>
                  </a:lnTo>
                  <a:lnTo>
                    <a:pt x="132293" y="36440"/>
                  </a:lnTo>
                  <a:lnTo>
                    <a:pt x="132293" y="26835"/>
                  </a:lnTo>
                  <a:lnTo>
                    <a:pt x="129538" y="24067"/>
                  </a:lnTo>
                  <a:close/>
                </a:path>
                <a:path w="271780" h="253364">
                  <a:moveTo>
                    <a:pt x="185082" y="36441"/>
                  </a:moveTo>
                  <a:lnTo>
                    <a:pt x="172746" y="36440"/>
                  </a:lnTo>
                  <a:lnTo>
                    <a:pt x="172746" y="63941"/>
                  </a:lnTo>
                  <a:lnTo>
                    <a:pt x="185082" y="63941"/>
                  </a:lnTo>
                  <a:lnTo>
                    <a:pt x="185082" y="36441"/>
                  </a:lnTo>
                  <a:close/>
                </a:path>
                <a:path w="271780" h="253364">
                  <a:moveTo>
                    <a:pt x="132293" y="36440"/>
                  </a:moveTo>
                  <a:lnTo>
                    <a:pt x="119956" y="36440"/>
                  </a:lnTo>
                  <a:lnTo>
                    <a:pt x="119956" y="59131"/>
                  </a:lnTo>
                  <a:lnTo>
                    <a:pt x="132293" y="59131"/>
                  </a:lnTo>
                  <a:lnTo>
                    <a:pt x="132293" y="36440"/>
                  </a:lnTo>
                  <a:close/>
                </a:path>
                <a:path w="271780" h="253364">
                  <a:moveTo>
                    <a:pt x="182327" y="24067"/>
                  </a:moveTo>
                  <a:lnTo>
                    <a:pt x="141915" y="24067"/>
                  </a:lnTo>
                  <a:lnTo>
                    <a:pt x="139160" y="26835"/>
                  </a:lnTo>
                  <a:lnTo>
                    <a:pt x="139160" y="59131"/>
                  </a:lnTo>
                  <a:lnTo>
                    <a:pt x="151496" y="59131"/>
                  </a:lnTo>
                  <a:lnTo>
                    <a:pt x="151496" y="36440"/>
                  </a:lnTo>
                  <a:lnTo>
                    <a:pt x="185082" y="36441"/>
                  </a:lnTo>
                  <a:lnTo>
                    <a:pt x="185082" y="26835"/>
                  </a:lnTo>
                  <a:lnTo>
                    <a:pt x="182327" y="24067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3" name="object 19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Distributed</a:t>
            </a:r>
            <a:r>
              <a:rPr dirty="0" spc="-185"/>
              <a:t> </a:t>
            </a:r>
            <a:r>
              <a:rPr dirty="0" spc="135"/>
              <a:t>risk</a:t>
            </a:r>
            <a:r>
              <a:rPr dirty="0" spc="-185"/>
              <a:t> </a:t>
            </a:r>
            <a:r>
              <a:rPr dirty="0" spc="35"/>
              <a:t>scheduler</a:t>
            </a:r>
          </a:p>
          <a:p>
            <a:pPr marL="387350">
              <a:lnSpc>
                <a:spcPct val="100000"/>
              </a:lnSpc>
              <a:spcBef>
                <a:spcPts val="910"/>
              </a:spcBef>
            </a:pPr>
            <a:r>
              <a:rPr dirty="0" sz="1200">
                <a:solidFill>
                  <a:srgbClr val="FF7846"/>
                </a:solidFill>
              </a:rPr>
              <a:t>A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B</a:t>
            </a:r>
            <a:r>
              <a:rPr dirty="0" sz="1200" spc="-65">
                <a:solidFill>
                  <a:srgbClr val="FF7846"/>
                </a:solidFill>
              </a:rPr>
              <a:t> </a:t>
            </a: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T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R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A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C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T</a:t>
            </a:r>
            <a:r>
              <a:rPr dirty="0" sz="1200" spc="80">
                <a:solidFill>
                  <a:srgbClr val="FF7846"/>
                </a:solidFill>
              </a:rPr>
              <a:t>  </a:t>
            </a: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Y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T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 spc="135">
                <a:solidFill>
                  <a:srgbClr val="FF7846"/>
                </a:solidFill>
              </a:rPr>
              <a:t>M</a:t>
            </a:r>
            <a:r>
              <a:rPr dirty="0" sz="1200" spc="85">
                <a:solidFill>
                  <a:srgbClr val="FF7846"/>
                </a:solidFill>
              </a:rPr>
              <a:t>  </a:t>
            </a:r>
            <a:r>
              <a:rPr dirty="0" sz="1200">
                <a:solidFill>
                  <a:srgbClr val="FF7846"/>
                </a:solidFill>
              </a:rPr>
              <a:t>C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100">
                <a:solidFill>
                  <a:srgbClr val="FF7846"/>
                </a:solidFill>
              </a:rPr>
              <a:t>O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135">
                <a:solidFill>
                  <a:srgbClr val="FF7846"/>
                </a:solidFill>
              </a:rPr>
              <a:t>M</a:t>
            </a:r>
            <a:r>
              <a:rPr dirty="0" sz="1200" spc="-6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P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 spc="100">
                <a:solidFill>
                  <a:srgbClr val="FF7846"/>
                </a:solidFill>
              </a:rPr>
              <a:t>O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80">
                <a:solidFill>
                  <a:srgbClr val="FF7846"/>
                </a:solidFill>
              </a:rPr>
              <a:t>N</a:t>
            </a:r>
            <a:r>
              <a:rPr dirty="0" sz="1200" spc="-6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70">
                <a:solidFill>
                  <a:srgbClr val="FF7846"/>
                </a:solidFill>
              </a:rPr>
              <a:t> </a:t>
            </a:r>
            <a:r>
              <a:rPr dirty="0" sz="1200" spc="80">
                <a:solidFill>
                  <a:srgbClr val="FF7846"/>
                </a:solidFill>
              </a:rPr>
              <a:t>N</a:t>
            </a:r>
            <a:r>
              <a:rPr dirty="0" sz="1200" spc="-6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T</a:t>
            </a:r>
            <a:r>
              <a:rPr dirty="0" sz="1200" spc="80">
                <a:solidFill>
                  <a:srgbClr val="FF7846"/>
                </a:solidFill>
              </a:rPr>
              <a:t>  </a:t>
            </a:r>
            <a:r>
              <a:rPr dirty="0" sz="1200">
                <a:solidFill>
                  <a:srgbClr val="FF7846"/>
                </a:solidFill>
              </a:rPr>
              <a:t>V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 spc="20">
                <a:solidFill>
                  <a:srgbClr val="FF7846"/>
                </a:solidFill>
              </a:rPr>
              <a:t>W</a:t>
            </a:r>
            <a:endParaRPr sz="1200"/>
          </a:p>
        </p:txBody>
      </p:sp>
      <p:sp>
        <p:nvSpPr>
          <p:cNvPr id="194" name="object 194" descr=""/>
          <p:cNvSpPr/>
          <p:nvPr/>
        </p:nvSpPr>
        <p:spPr>
          <a:xfrm>
            <a:off x="260604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 descr=""/>
          <p:cNvSpPr txBox="1"/>
          <p:nvPr/>
        </p:nvSpPr>
        <p:spPr>
          <a:xfrm>
            <a:off x="570687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6" name="object 196" descr=""/>
          <p:cNvSpPr/>
          <p:nvPr/>
        </p:nvSpPr>
        <p:spPr>
          <a:xfrm>
            <a:off x="565404" y="355091"/>
            <a:ext cx="317500" cy="334010"/>
          </a:xfrm>
          <a:custGeom>
            <a:avLst/>
            <a:gdLst/>
            <a:ahLst/>
            <a:cxnLst/>
            <a:rect l="l" t="t" r="r" b="b"/>
            <a:pathLst>
              <a:path w="317500" h="334009">
                <a:moveTo>
                  <a:pt x="119697" y="0"/>
                </a:moveTo>
                <a:lnTo>
                  <a:pt x="105830" y="2942"/>
                </a:lnTo>
                <a:lnTo>
                  <a:pt x="94764" y="10874"/>
                </a:lnTo>
                <a:lnTo>
                  <a:pt x="87436" y="22449"/>
                </a:lnTo>
                <a:lnTo>
                  <a:pt x="84785" y="36321"/>
                </a:lnTo>
                <a:lnTo>
                  <a:pt x="7480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480" y="333755"/>
                </a:lnTo>
                <a:lnTo>
                  <a:pt x="231927" y="333755"/>
                </a:lnTo>
                <a:lnTo>
                  <a:pt x="239407" y="326516"/>
                </a:lnTo>
                <a:lnTo>
                  <a:pt x="239407" y="319277"/>
                </a:lnTo>
                <a:lnTo>
                  <a:pt x="12471" y="319277"/>
                </a:lnTo>
                <a:lnTo>
                  <a:pt x="12471" y="50799"/>
                </a:lnTo>
                <a:lnTo>
                  <a:pt x="103176" y="50799"/>
                </a:lnTo>
                <a:lnTo>
                  <a:pt x="99010" y="44805"/>
                </a:lnTo>
                <a:lnTo>
                  <a:pt x="97256" y="36321"/>
                </a:lnTo>
                <a:lnTo>
                  <a:pt x="99010" y="26747"/>
                </a:lnTo>
                <a:lnTo>
                  <a:pt x="103805" y="19923"/>
                </a:lnTo>
                <a:lnTo>
                  <a:pt x="110935" y="15837"/>
                </a:lnTo>
                <a:lnTo>
                  <a:pt x="119697" y="14477"/>
                </a:lnTo>
                <a:lnTo>
                  <a:pt x="148434" y="14477"/>
                </a:lnTo>
                <a:lnTo>
                  <a:pt x="145886" y="10874"/>
                </a:lnTo>
                <a:lnTo>
                  <a:pt x="133960" y="2942"/>
                </a:lnTo>
                <a:lnTo>
                  <a:pt x="119697" y="0"/>
                </a:lnTo>
                <a:close/>
              </a:path>
              <a:path w="317500" h="334009">
                <a:moveTo>
                  <a:pt x="269328" y="135381"/>
                </a:moveTo>
                <a:lnTo>
                  <a:pt x="162102" y="135381"/>
                </a:lnTo>
                <a:lnTo>
                  <a:pt x="157111" y="140334"/>
                </a:lnTo>
                <a:lnTo>
                  <a:pt x="152120" y="147573"/>
                </a:lnTo>
                <a:lnTo>
                  <a:pt x="149631" y="154812"/>
                </a:lnTo>
                <a:lnTo>
                  <a:pt x="149631" y="159638"/>
                </a:lnTo>
                <a:lnTo>
                  <a:pt x="34912" y="159638"/>
                </a:lnTo>
                <a:lnTo>
                  <a:pt x="32423" y="164464"/>
                </a:lnTo>
                <a:lnTo>
                  <a:pt x="32423" y="171703"/>
                </a:lnTo>
                <a:lnTo>
                  <a:pt x="34912" y="174116"/>
                </a:lnTo>
                <a:lnTo>
                  <a:pt x="147129" y="174116"/>
                </a:lnTo>
                <a:lnTo>
                  <a:pt x="146079" y="179962"/>
                </a:lnTo>
                <a:lnTo>
                  <a:pt x="146196" y="186499"/>
                </a:lnTo>
                <a:lnTo>
                  <a:pt x="146771" y="193420"/>
                </a:lnTo>
                <a:lnTo>
                  <a:pt x="147129" y="200786"/>
                </a:lnTo>
                <a:lnTo>
                  <a:pt x="34912" y="200786"/>
                </a:lnTo>
                <a:lnTo>
                  <a:pt x="32423" y="203199"/>
                </a:lnTo>
                <a:lnTo>
                  <a:pt x="32423" y="210438"/>
                </a:lnTo>
                <a:lnTo>
                  <a:pt x="34912" y="212851"/>
                </a:lnTo>
                <a:lnTo>
                  <a:pt x="152120" y="212851"/>
                </a:lnTo>
                <a:lnTo>
                  <a:pt x="154622" y="215264"/>
                </a:lnTo>
                <a:lnTo>
                  <a:pt x="154622" y="217677"/>
                </a:lnTo>
                <a:lnTo>
                  <a:pt x="158358" y="224464"/>
                </a:lnTo>
                <a:lnTo>
                  <a:pt x="162098" y="230346"/>
                </a:lnTo>
                <a:lnTo>
                  <a:pt x="165839" y="235323"/>
                </a:lnTo>
                <a:lnTo>
                  <a:pt x="169583" y="239394"/>
                </a:lnTo>
                <a:lnTo>
                  <a:pt x="34912" y="239394"/>
                </a:lnTo>
                <a:lnTo>
                  <a:pt x="32423" y="241807"/>
                </a:lnTo>
                <a:lnTo>
                  <a:pt x="32423" y="249046"/>
                </a:lnTo>
                <a:lnTo>
                  <a:pt x="34912" y="253999"/>
                </a:lnTo>
                <a:lnTo>
                  <a:pt x="187032" y="253999"/>
                </a:lnTo>
                <a:lnTo>
                  <a:pt x="196386" y="257544"/>
                </a:lnTo>
                <a:lnTo>
                  <a:pt x="205739" y="260635"/>
                </a:lnTo>
                <a:lnTo>
                  <a:pt x="215093" y="262822"/>
                </a:lnTo>
                <a:lnTo>
                  <a:pt x="224447" y="263651"/>
                </a:lnTo>
                <a:lnTo>
                  <a:pt x="224447" y="319277"/>
                </a:lnTo>
                <a:lnTo>
                  <a:pt x="239407" y="319277"/>
                </a:lnTo>
                <a:lnTo>
                  <a:pt x="239407" y="263651"/>
                </a:lnTo>
                <a:lnTo>
                  <a:pt x="246886" y="263199"/>
                </a:lnTo>
                <a:lnTo>
                  <a:pt x="296253" y="235583"/>
                </a:lnTo>
                <a:lnTo>
                  <a:pt x="304026" y="222503"/>
                </a:lnTo>
                <a:lnTo>
                  <a:pt x="226936" y="222503"/>
                </a:lnTo>
                <a:lnTo>
                  <a:pt x="199504" y="195960"/>
                </a:lnTo>
                <a:lnTo>
                  <a:pt x="194513" y="193420"/>
                </a:lnTo>
                <a:lnTo>
                  <a:pt x="194513" y="191007"/>
                </a:lnTo>
                <a:lnTo>
                  <a:pt x="197015" y="186181"/>
                </a:lnTo>
                <a:lnTo>
                  <a:pt x="199504" y="183768"/>
                </a:lnTo>
                <a:lnTo>
                  <a:pt x="240720" y="183768"/>
                </a:lnTo>
                <a:lnTo>
                  <a:pt x="264350" y="140334"/>
                </a:lnTo>
                <a:lnTo>
                  <a:pt x="264350" y="137794"/>
                </a:lnTo>
                <a:lnTo>
                  <a:pt x="269328" y="135381"/>
                </a:lnTo>
                <a:close/>
              </a:path>
              <a:path w="317500" h="334009">
                <a:moveTo>
                  <a:pt x="204495" y="280542"/>
                </a:moveTo>
                <a:lnTo>
                  <a:pt x="34912" y="280542"/>
                </a:lnTo>
                <a:lnTo>
                  <a:pt x="32423" y="282955"/>
                </a:lnTo>
                <a:lnTo>
                  <a:pt x="32423" y="290194"/>
                </a:lnTo>
                <a:lnTo>
                  <a:pt x="34912" y="292607"/>
                </a:lnTo>
                <a:lnTo>
                  <a:pt x="204495" y="292607"/>
                </a:lnTo>
                <a:lnTo>
                  <a:pt x="206984" y="290194"/>
                </a:lnTo>
                <a:lnTo>
                  <a:pt x="206984" y="282955"/>
                </a:lnTo>
                <a:lnTo>
                  <a:pt x="204495" y="280542"/>
                </a:lnTo>
                <a:close/>
              </a:path>
              <a:path w="317500" h="334009">
                <a:moveTo>
                  <a:pt x="239407" y="50799"/>
                </a:moveTo>
                <a:lnTo>
                  <a:pt x="224447" y="50799"/>
                </a:lnTo>
                <a:lnTo>
                  <a:pt x="224447" y="99186"/>
                </a:lnTo>
                <a:lnTo>
                  <a:pt x="216610" y="99639"/>
                </a:lnTo>
                <a:lnTo>
                  <a:pt x="176282" y="117284"/>
                </a:lnTo>
                <a:lnTo>
                  <a:pt x="172072" y="120903"/>
                </a:lnTo>
                <a:lnTo>
                  <a:pt x="34912" y="120903"/>
                </a:lnTo>
                <a:lnTo>
                  <a:pt x="32423" y="123316"/>
                </a:lnTo>
                <a:lnTo>
                  <a:pt x="32423" y="130555"/>
                </a:lnTo>
                <a:lnTo>
                  <a:pt x="34912" y="135381"/>
                </a:lnTo>
                <a:lnTo>
                  <a:pt x="269328" y="135381"/>
                </a:lnTo>
                <a:lnTo>
                  <a:pt x="271830" y="137794"/>
                </a:lnTo>
                <a:lnTo>
                  <a:pt x="276809" y="140334"/>
                </a:lnTo>
                <a:lnTo>
                  <a:pt x="276809" y="142747"/>
                </a:lnTo>
                <a:lnTo>
                  <a:pt x="274320" y="147573"/>
                </a:lnTo>
                <a:lnTo>
                  <a:pt x="239407" y="212851"/>
                </a:lnTo>
                <a:lnTo>
                  <a:pt x="234416" y="217677"/>
                </a:lnTo>
                <a:lnTo>
                  <a:pt x="234416" y="220090"/>
                </a:lnTo>
                <a:lnTo>
                  <a:pt x="231927" y="222503"/>
                </a:lnTo>
                <a:lnTo>
                  <a:pt x="304026" y="222503"/>
                </a:lnTo>
                <a:lnTo>
                  <a:pt x="312659" y="207978"/>
                </a:lnTo>
                <a:lnTo>
                  <a:pt x="317375" y="176778"/>
                </a:lnTo>
                <a:lnTo>
                  <a:pt x="309232" y="145160"/>
                </a:lnTo>
                <a:lnTo>
                  <a:pt x="296218" y="127065"/>
                </a:lnTo>
                <a:lnTo>
                  <a:pt x="279930" y="113077"/>
                </a:lnTo>
                <a:lnTo>
                  <a:pt x="260836" y="103637"/>
                </a:lnTo>
                <a:lnTo>
                  <a:pt x="239407" y="99186"/>
                </a:lnTo>
                <a:lnTo>
                  <a:pt x="239407" y="50799"/>
                </a:lnTo>
                <a:close/>
              </a:path>
              <a:path w="317500" h="334009">
                <a:moveTo>
                  <a:pt x="240720" y="183768"/>
                </a:moveTo>
                <a:lnTo>
                  <a:pt x="204495" y="183768"/>
                </a:lnTo>
                <a:lnTo>
                  <a:pt x="226936" y="205612"/>
                </a:lnTo>
                <a:lnTo>
                  <a:pt x="239407" y="186181"/>
                </a:lnTo>
                <a:lnTo>
                  <a:pt x="240720" y="183768"/>
                </a:lnTo>
                <a:close/>
              </a:path>
              <a:path w="317500" h="334009">
                <a:moveTo>
                  <a:pt x="103176" y="50799"/>
                </a:moveTo>
                <a:lnTo>
                  <a:pt x="57353" y="50799"/>
                </a:lnTo>
                <a:lnTo>
                  <a:pt x="52374" y="53212"/>
                </a:lnTo>
                <a:lnTo>
                  <a:pt x="52374" y="82168"/>
                </a:lnTo>
                <a:lnTo>
                  <a:pt x="189534" y="82168"/>
                </a:lnTo>
                <a:lnTo>
                  <a:pt x="189534" y="58038"/>
                </a:lnTo>
                <a:lnTo>
                  <a:pt x="119697" y="58038"/>
                </a:lnTo>
                <a:lnTo>
                  <a:pt x="110935" y="56342"/>
                </a:lnTo>
                <a:lnTo>
                  <a:pt x="103805" y="51704"/>
                </a:lnTo>
                <a:lnTo>
                  <a:pt x="103176" y="50799"/>
                </a:lnTo>
                <a:close/>
              </a:path>
              <a:path w="317500" h="334009">
                <a:moveTo>
                  <a:pt x="148434" y="14477"/>
                </a:moveTo>
                <a:lnTo>
                  <a:pt x="119697" y="14477"/>
                </a:lnTo>
                <a:lnTo>
                  <a:pt x="128856" y="15837"/>
                </a:lnTo>
                <a:lnTo>
                  <a:pt x="136845" y="19923"/>
                </a:lnTo>
                <a:lnTo>
                  <a:pt x="142496" y="26747"/>
                </a:lnTo>
                <a:lnTo>
                  <a:pt x="144640" y="36321"/>
                </a:lnTo>
                <a:lnTo>
                  <a:pt x="142496" y="44805"/>
                </a:lnTo>
                <a:lnTo>
                  <a:pt x="136845" y="51704"/>
                </a:lnTo>
                <a:lnTo>
                  <a:pt x="128856" y="56342"/>
                </a:lnTo>
                <a:lnTo>
                  <a:pt x="119697" y="58038"/>
                </a:lnTo>
                <a:lnTo>
                  <a:pt x="189534" y="58038"/>
                </a:lnTo>
                <a:lnTo>
                  <a:pt x="187032" y="53212"/>
                </a:lnTo>
                <a:lnTo>
                  <a:pt x="184543" y="50799"/>
                </a:lnTo>
                <a:lnTo>
                  <a:pt x="239407" y="50799"/>
                </a:lnTo>
                <a:lnTo>
                  <a:pt x="239407" y="43560"/>
                </a:lnTo>
                <a:lnTo>
                  <a:pt x="231927" y="36321"/>
                </a:lnTo>
                <a:lnTo>
                  <a:pt x="157111" y="36321"/>
                </a:lnTo>
                <a:lnTo>
                  <a:pt x="154071" y="22449"/>
                </a:lnTo>
                <a:lnTo>
                  <a:pt x="148434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046835" y="1304797"/>
          <a:ext cx="10252075" cy="5088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8565"/>
                <a:gridCol w="1649730"/>
                <a:gridCol w="1934845"/>
                <a:gridCol w="2465704"/>
                <a:gridCol w="1631950"/>
              </a:tblGrid>
              <a:tr h="703580">
                <a:tc>
                  <a:txBody>
                    <a:bodyPr/>
                    <a:lstStyle/>
                    <a:p>
                      <a:pPr marL="15767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600" spc="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AWS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1457325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Service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L w="6350">
                      <a:solidFill>
                        <a:srgbClr val="FF7846"/>
                      </a:solidFill>
                      <a:prstDash val="solid"/>
                    </a:lnL>
                    <a:solidFill>
                      <a:srgbClr val="FF7846"/>
                    </a:solidFill>
                  </a:tcPr>
                </a:tc>
                <a:tc>
                  <a:txBody>
                    <a:bodyPr/>
                    <a:lstStyle/>
                    <a:p>
                      <a:pPr marL="382905" marR="391160" indent="12446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Elastic Compute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solidFill>
                      <a:srgbClr val="FF7846"/>
                    </a:solidFill>
                  </a:tcPr>
                </a:tc>
                <a:tc>
                  <a:txBody>
                    <a:bodyPr/>
                    <a:lstStyle/>
                    <a:p>
                      <a:pPr marL="437515" marR="154940" indent="-2717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Cost and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Affinity Scheduling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solidFill>
                      <a:srgbClr val="FF7846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6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SLA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algn="ctr" marR="27305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Management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solidFill>
                      <a:srgbClr val="FF7846"/>
                    </a:solidFill>
                  </a:tcPr>
                </a:tc>
                <a:tc>
                  <a:txBody>
                    <a:bodyPr/>
                    <a:lstStyle/>
                    <a:p>
                      <a:pPr marL="334645" marR="349885" indent="2254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Fault 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Tolerance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R w="6350">
                      <a:solidFill>
                        <a:srgbClr val="FF7846"/>
                      </a:solidFill>
                      <a:prstDash val="solid"/>
                    </a:lnR>
                    <a:solidFill>
                      <a:srgbClr val="FF7846"/>
                    </a:solidFill>
                  </a:tcPr>
                </a:tc>
              </a:tr>
              <a:tr h="1094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71450">
                        <a:lnSpc>
                          <a:spcPct val="100000"/>
                        </a:lnSpc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Amazon</a:t>
                      </a:r>
                      <a:r>
                        <a:rPr dirty="0" sz="1400" spc="2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4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EKS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FF7846"/>
                      </a:solidFill>
                      <a:prstDash val="solid"/>
                    </a:lnL>
                    <a:lnB w="6350">
                      <a:solidFill>
                        <a:srgbClr val="FF7846"/>
                      </a:solidFill>
                      <a:prstDash val="solid"/>
                    </a:lnB>
                    <a:solidFill>
                      <a:srgbClr val="4D63FF">
                        <a:alpha val="2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89230" marR="197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Cluster</a:t>
                      </a:r>
                      <a:r>
                        <a:rPr dirty="0" sz="1200" spc="-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Autoscaler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Auto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R="508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Scaling</a:t>
                      </a:r>
                      <a:r>
                        <a:rPr dirty="0" sz="1200" spc="8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Groups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85090">
                    <a:lnB w="6350">
                      <a:solidFill>
                        <a:srgbClr val="FF7846"/>
                      </a:solidFill>
                      <a:prstDash val="solid"/>
                    </a:lnB>
                    <a:solidFill>
                      <a:srgbClr val="4D63FF">
                        <a:alpha val="2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77495" marR="2673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Custom</a:t>
                      </a:r>
                      <a:r>
                        <a:rPr dirty="0" sz="1200" spc="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Affinity</a:t>
                      </a:r>
                      <a:r>
                        <a:rPr dirty="0" sz="1200" spc="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managed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worker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85090">
                    <a:lnB w="6350">
                      <a:solidFill>
                        <a:srgbClr val="FF7846"/>
                      </a:solidFill>
                      <a:prstDash val="solid"/>
                    </a:lnB>
                    <a:solidFill>
                      <a:srgbClr val="4D63FF">
                        <a:alpha val="2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03860" marR="295910" indent="-135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Cancel running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jobs</a:t>
                      </a:r>
                      <a:r>
                        <a:rPr dirty="0" sz="12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re-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submit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job</a:t>
                      </a:r>
                      <a:r>
                        <a:rPr dirty="0" sz="12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meet</a:t>
                      </a:r>
                      <a:r>
                        <a:rPr dirty="0" sz="12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SLA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6350">
                      <a:solidFill>
                        <a:srgbClr val="FF7846"/>
                      </a:solidFill>
                      <a:prstDash val="solid"/>
                    </a:lnB>
                    <a:solidFill>
                      <a:srgbClr val="4D63FF">
                        <a:alpha val="2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5580" marR="210185" indent="-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Across</a:t>
                      </a:r>
                      <a:r>
                        <a:rPr dirty="0" sz="12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multiple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Availability</a:t>
                      </a:r>
                      <a:r>
                        <a:rPr dirty="0" sz="1200" spc="-7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Zones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within</a:t>
                      </a:r>
                      <a:r>
                        <a:rPr dirty="0" sz="1200" spc="-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Region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85090">
                    <a:lnR w="6350">
                      <a:solidFill>
                        <a:srgbClr val="FF7846"/>
                      </a:solidFill>
                      <a:prstDash val="solid"/>
                    </a:lnR>
                    <a:lnB w="6350">
                      <a:solidFill>
                        <a:srgbClr val="FF7846"/>
                      </a:solidFill>
                      <a:prstDash val="solid"/>
                    </a:lnB>
                    <a:solidFill>
                      <a:srgbClr val="4D63FF">
                        <a:alpha val="23921"/>
                      </a:srgbClr>
                    </a:solidFill>
                  </a:tcPr>
                </a:tc>
              </a:tr>
              <a:tr h="1096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416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9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AWS</a:t>
                      </a:r>
                      <a:r>
                        <a:rPr dirty="0" sz="1400" spc="-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Lambda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FF7846"/>
                      </a:solidFill>
                      <a:prstDash val="solid"/>
                    </a:lnL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9225" marR="158750" indent="22987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Async </a:t>
                      </a:r>
                      <a:r>
                        <a:rPr dirty="0" sz="1200" spc="-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Sync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Lambda</a:t>
                      </a:r>
                      <a:r>
                        <a:rPr dirty="0" sz="1200" spc="1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executions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5615" marR="314325" indent="-15240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invocation</a:t>
                      </a:r>
                      <a:r>
                        <a:rPr dirty="0" sz="1200" spc="-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r>
                        <a:rPr dirty="0" sz="1200" spc="-8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affinity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66420" marR="188595" indent="-40449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Let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existing</a:t>
                      </a:r>
                      <a:r>
                        <a:rPr dirty="0" sz="1200" spc="-4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requests</a:t>
                      </a:r>
                      <a:r>
                        <a:rPr dirty="0" sz="12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complete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re-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submit</a:t>
                      </a:r>
                      <a:r>
                        <a:rPr dirty="0" sz="1200" spc="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jobs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5580" marR="210185" indent="-63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Across</a:t>
                      </a:r>
                      <a:r>
                        <a:rPr dirty="0" sz="12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multiple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Availability</a:t>
                      </a:r>
                      <a:r>
                        <a:rPr dirty="0" sz="1200" spc="-7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Zones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within</a:t>
                      </a:r>
                      <a:r>
                        <a:rPr dirty="0" sz="1200" spc="-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Region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88900">
                    <a:lnR w="6350">
                      <a:solidFill>
                        <a:srgbClr val="FF7846"/>
                      </a:solidFill>
                      <a:prstDash val="solid"/>
                    </a:lnR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641475">
                        <a:lnSpc>
                          <a:spcPct val="10000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EC2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FF7846"/>
                      </a:solidFill>
                      <a:prstDash val="solid"/>
                    </a:lnL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504" marR="238760" indent="26162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EC2</a:t>
                      </a:r>
                      <a:r>
                        <a:rPr dirty="0" sz="1200" spc="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Fleet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and</a:t>
                      </a:r>
                      <a:r>
                        <a:rPr dirty="0" sz="1200" spc="7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Spot</a:t>
                      </a:r>
                      <a:r>
                        <a:rPr dirty="0" sz="1200" spc="8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Fleet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Auto</a:t>
                      </a:r>
                      <a:r>
                        <a:rPr dirty="0" sz="1200" spc="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Scaling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570230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Groups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72720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92759" marR="277495" indent="-205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EC2</a:t>
                      </a:r>
                      <a:r>
                        <a:rPr dirty="0" sz="12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process</a:t>
                      </a:r>
                      <a:r>
                        <a:rPr dirty="0" sz="1200" spc="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affinity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similar</a:t>
                      </a:r>
                      <a:r>
                        <a:rPr dirty="0" sz="1200" spc="-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200" spc="-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EKS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03860" marR="295910" indent="-135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Cancel running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jobs</a:t>
                      </a:r>
                      <a:r>
                        <a:rPr dirty="0" sz="12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re-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submit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job</a:t>
                      </a:r>
                      <a:r>
                        <a:rPr dirty="0" sz="12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meet</a:t>
                      </a:r>
                      <a:r>
                        <a:rPr dirty="0" sz="12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SLA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5580" marR="210185" indent="-63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Across</a:t>
                      </a:r>
                      <a:r>
                        <a:rPr dirty="0" sz="12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multiple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Availability</a:t>
                      </a:r>
                      <a:r>
                        <a:rPr dirty="0" sz="1200" spc="-7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Zones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within</a:t>
                      </a:r>
                      <a:r>
                        <a:rPr dirty="0" sz="1200" spc="-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Region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88900">
                    <a:lnR w="6350">
                      <a:solidFill>
                        <a:srgbClr val="FF7846"/>
                      </a:solidFill>
                      <a:prstDash val="solid"/>
                    </a:lnR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</a:tr>
              <a:tr h="1096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608455">
                        <a:lnSpc>
                          <a:spcPct val="100000"/>
                        </a:lnSpc>
                      </a:pPr>
                      <a:r>
                        <a:rPr dirty="0" sz="1400" spc="7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AWS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568450">
                        <a:lnSpc>
                          <a:spcPct val="1000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Batch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20014">
                    <a:lnL w="6350">
                      <a:solidFill>
                        <a:srgbClr val="FF7846"/>
                      </a:solidFill>
                      <a:prstDash val="solid"/>
                    </a:lnL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6850" marR="20383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Job</a:t>
                      </a:r>
                      <a:r>
                        <a:rPr dirty="0" sz="12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queues</a:t>
                      </a:r>
                      <a:r>
                        <a:rPr dirty="0" sz="12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are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mapped</a:t>
                      </a:r>
                      <a:r>
                        <a:rPr dirty="0" sz="1200" spc="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200" spc="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one</a:t>
                      </a:r>
                      <a:r>
                        <a:rPr dirty="0" sz="1200" spc="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more</a:t>
                      </a:r>
                      <a:r>
                        <a:rPr dirty="0" sz="1200" spc="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compute environments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73355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958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dirty="0" sz="12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</a:t>
                      </a:r>
                      <a:r>
                        <a:rPr dirty="0" sz="12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56261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Box</a:t>
                      </a:r>
                      <a:r>
                        <a:rPr dirty="0" sz="1200" spc="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Affinity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234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One </a:t>
                      </a:r>
                      <a:r>
                        <a:rPr dirty="0" sz="1200" spc="8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AWS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Batch</a:t>
                      </a:r>
                      <a:r>
                        <a:rPr dirty="0" sz="12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job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dirty="0" sz="12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2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job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R="2667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queue</a:t>
                      </a:r>
                      <a:r>
                        <a:rPr dirty="0" sz="1200" spc="-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time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5580" marR="210185" indent="-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Across</a:t>
                      </a:r>
                      <a:r>
                        <a:rPr dirty="0" sz="12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multiple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Availability</a:t>
                      </a:r>
                      <a:r>
                        <a:rPr dirty="0" sz="1200" spc="-7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Zones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within</a:t>
                      </a:r>
                      <a:r>
                        <a:rPr dirty="0" sz="1200" spc="-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Region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88900">
                    <a:lnR w="6350">
                      <a:solidFill>
                        <a:srgbClr val="FF7846"/>
                      </a:solidFill>
                      <a:prstDash val="solid"/>
                    </a:lnR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1391" y="4552188"/>
            <a:ext cx="422147" cy="42214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8155" y="2395727"/>
            <a:ext cx="422148" cy="42214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4627" y="3477767"/>
            <a:ext cx="455676" cy="45567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8155" y="5605271"/>
            <a:ext cx="455675" cy="4572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Distributed</a:t>
            </a:r>
            <a:r>
              <a:rPr dirty="0" spc="-185"/>
              <a:t> </a:t>
            </a:r>
            <a:r>
              <a:rPr dirty="0" spc="135"/>
              <a:t>risk</a:t>
            </a:r>
            <a:r>
              <a:rPr dirty="0" spc="-185"/>
              <a:t> </a:t>
            </a:r>
            <a:r>
              <a:rPr dirty="0" spc="35"/>
              <a:t>scheduler</a:t>
            </a:r>
          </a:p>
          <a:p>
            <a:pPr marL="407034">
              <a:lnSpc>
                <a:spcPct val="100000"/>
              </a:lnSpc>
              <a:spcBef>
                <a:spcPts val="910"/>
              </a:spcBef>
            </a:pP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100">
                <a:solidFill>
                  <a:srgbClr val="FF7846"/>
                </a:solidFill>
              </a:rPr>
              <a:t>O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L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U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T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100">
                <a:solidFill>
                  <a:srgbClr val="FF7846"/>
                </a:solidFill>
              </a:rPr>
              <a:t>O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80">
                <a:solidFill>
                  <a:srgbClr val="FF7846"/>
                </a:solidFill>
              </a:rPr>
              <a:t>N</a:t>
            </a:r>
            <a:r>
              <a:rPr dirty="0" sz="1200" spc="90">
                <a:solidFill>
                  <a:srgbClr val="FF7846"/>
                </a:solidFill>
              </a:rPr>
              <a:t>  </a:t>
            </a:r>
            <a:r>
              <a:rPr dirty="0" sz="1200">
                <a:solidFill>
                  <a:srgbClr val="FF7846"/>
                </a:solidFill>
              </a:rPr>
              <a:t>R</a:t>
            </a:r>
            <a:r>
              <a:rPr dirty="0" sz="1200" spc="-4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V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70">
                <a:solidFill>
                  <a:srgbClr val="FF7846"/>
                </a:solidFill>
              </a:rPr>
              <a:t>W</a:t>
            </a:r>
            <a:r>
              <a:rPr dirty="0" sz="1200" spc="-4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-</a:t>
            </a:r>
            <a:r>
              <a:rPr dirty="0" sz="1200" spc="114">
                <a:solidFill>
                  <a:srgbClr val="FF7846"/>
                </a:solidFill>
              </a:rPr>
              <a:t>  </a:t>
            </a:r>
            <a:r>
              <a:rPr dirty="0" sz="1200">
                <a:solidFill>
                  <a:srgbClr val="FF7846"/>
                </a:solidFill>
              </a:rPr>
              <a:t>C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100">
                <a:solidFill>
                  <a:srgbClr val="FF7846"/>
                </a:solidFill>
              </a:rPr>
              <a:t>O</a:t>
            </a:r>
            <a:r>
              <a:rPr dirty="0" sz="1200" spc="-45">
                <a:solidFill>
                  <a:srgbClr val="FF7846"/>
                </a:solidFill>
              </a:rPr>
              <a:t> </a:t>
            </a:r>
            <a:r>
              <a:rPr dirty="0" sz="1200" spc="135">
                <a:solidFill>
                  <a:srgbClr val="FF7846"/>
                </a:solidFill>
              </a:rPr>
              <a:t>M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P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U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T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95">
                <a:solidFill>
                  <a:srgbClr val="FF7846"/>
                </a:solidFill>
              </a:rPr>
              <a:t>  </a:t>
            </a:r>
            <a:r>
              <a:rPr dirty="0" sz="1200" spc="135">
                <a:solidFill>
                  <a:srgbClr val="FF7846"/>
                </a:solidFill>
              </a:rPr>
              <a:t>M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A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80">
                <a:solidFill>
                  <a:srgbClr val="FF7846"/>
                </a:solidFill>
              </a:rPr>
              <a:t>N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A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G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135">
                <a:solidFill>
                  <a:srgbClr val="FF7846"/>
                </a:solidFill>
              </a:rPr>
              <a:t>M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80">
                <a:solidFill>
                  <a:srgbClr val="FF7846"/>
                </a:solidFill>
              </a:rPr>
              <a:t>N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 spc="-50">
                <a:solidFill>
                  <a:srgbClr val="FF7846"/>
                </a:solidFill>
              </a:rPr>
              <a:t>T</a:t>
            </a:r>
            <a:endParaRPr sz="1200"/>
          </a:p>
        </p:txBody>
      </p:sp>
      <p:sp>
        <p:nvSpPr>
          <p:cNvPr id="9" name="object 9" descr=""/>
          <p:cNvSpPr/>
          <p:nvPr/>
        </p:nvSpPr>
        <p:spPr>
          <a:xfrm>
            <a:off x="260604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70687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65404" y="355091"/>
            <a:ext cx="317500" cy="334010"/>
          </a:xfrm>
          <a:custGeom>
            <a:avLst/>
            <a:gdLst/>
            <a:ahLst/>
            <a:cxnLst/>
            <a:rect l="l" t="t" r="r" b="b"/>
            <a:pathLst>
              <a:path w="317500" h="334009">
                <a:moveTo>
                  <a:pt x="119697" y="0"/>
                </a:moveTo>
                <a:lnTo>
                  <a:pt x="105830" y="2942"/>
                </a:lnTo>
                <a:lnTo>
                  <a:pt x="94764" y="10874"/>
                </a:lnTo>
                <a:lnTo>
                  <a:pt x="87436" y="22449"/>
                </a:lnTo>
                <a:lnTo>
                  <a:pt x="84785" y="36321"/>
                </a:lnTo>
                <a:lnTo>
                  <a:pt x="7480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480" y="333755"/>
                </a:lnTo>
                <a:lnTo>
                  <a:pt x="231927" y="333755"/>
                </a:lnTo>
                <a:lnTo>
                  <a:pt x="239407" y="326516"/>
                </a:lnTo>
                <a:lnTo>
                  <a:pt x="239407" y="319277"/>
                </a:lnTo>
                <a:lnTo>
                  <a:pt x="12471" y="319277"/>
                </a:lnTo>
                <a:lnTo>
                  <a:pt x="12471" y="50799"/>
                </a:lnTo>
                <a:lnTo>
                  <a:pt x="103176" y="50799"/>
                </a:lnTo>
                <a:lnTo>
                  <a:pt x="99010" y="44805"/>
                </a:lnTo>
                <a:lnTo>
                  <a:pt x="97256" y="36321"/>
                </a:lnTo>
                <a:lnTo>
                  <a:pt x="99010" y="26747"/>
                </a:lnTo>
                <a:lnTo>
                  <a:pt x="103805" y="19923"/>
                </a:lnTo>
                <a:lnTo>
                  <a:pt x="110935" y="15837"/>
                </a:lnTo>
                <a:lnTo>
                  <a:pt x="119697" y="14477"/>
                </a:lnTo>
                <a:lnTo>
                  <a:pt x="148434" y="14477"/>
                </a:lnTo>
                <a:lnTo>
                  <a:pt x="145886" y="10874"/>
                </a:lnTo>
                <a:lnTo>
                  <a:pt x="133960" y="2942"/>
                </a:lnTo>
                <a:lnTo>
                  <a:pt x="119697" y="0"/>
                </a:lnTo>
                <a:close/>
              </a:path>
              <a:path w="317500" h="334009">
                <a:moveTo>
                  <a:pt x="269328" y="135381"/>
                </a:moveTo>
                <a:lnTo>
                  <a:pt x="162102" y="135381"/>
                </a:lnTo>
                <a:lnTo>
                  <a:pt x="157111" y="140334"/>
                </a:lnTo>
                <a:lnTo>
                  <a:pt x="152120" y="147573"/>
                </a:lnTo>
                <a:lnTo>
                  <a:pt x="149631" y="154812"/>
                </a:lnTo>
                <a:lnTo>
                  <a:pt x="149631" y="159638"/>
                </a:lnTo>
                <a:lnTo>
                  <a:pt x="34912" y="159638"/>
                </a:lnTo>
                <a:lnTo>
                  <a:pt x="32423" y="164464"/>
                </a:lnTo>
                <a:lnTo>
                  <a:pt x="32423" y="171703"/>
                </a:lnTo>
                <a:lnTo>
                  <a:pt x="34912" y="174116"/>
                </a:lnTo>
                <a:lnTo>
                  <a:pt x="147129" y="174116"/>
                </a:lnTo>
                <a:lnTo>
                  <a:pt x="146079" y="179962"/>
                </a:lnTo>
                <a:lnTo>
                  <a:pt x="146196" y="186499"/>
                </a:lnTo>
                <a:lnTo>
                  <a:pt x="146771" y="193420"/>
                </a:lnTo>
                <a:lnTo>
                  <a:pt x="147129" y="200786"/>
                </a:lnTo>
                <a:lnTo>
                  <a:pt x="34912" y="200786"/>
                </a:lnTo>
                <a:lnTo>
                  <a:pt x="32423" y="203199"/>
                </a:lnTo>
                <a:lnTo>
                  <a:pt x="32423" y="210438"/>
                </a:lnTo>
                <a:lnTo>
                  <a:pt x="34912" y="212851"/>
                </a:lnTo>
                <a:lnTo>
                  <a:pt x="152120" y="212851"/>
                </a:lnTo>
                <a:lnTo>
                  <a:pt x="154622" y="215264"/>
                </a:lnTo>
                <a:lnTo>
                  <a:pt x="154622" y="217677"/>
                </a:lnTo>
                <a:lnTo>
                  <a:pt x="158358" y="224464"/>
                </a:lnTo>
                <a:lnTo>
                  <a:pt x="162098" y="230346"/>
                </a:lnTo>
                <a:lnTo>
                  <a:pt x="165839" y="235323"/>
                </a:lnTo>
                <a:lnTo>
                  <a:pt x="169583" y="239394"/>
                </a:lnTo>
                <a:lnTo>
                  <a:pt x="34912" y="239394"/>
                </a:lnTo>
                <a:lnTo>
                  <a:pt x="32423" y="241807"/>
                </a:lnTo>
                <a:lnTo>
                  <a:pt x="32423" y="249046"/>
                </a:lnTo>
                <a:lnTo>
                  <a:pt x="34912" y="253999"/>
                </a:lnTo>
                <a:lnTo>
                  <a:pt x="187032" y="253999"/>
                </a:lnTo>
                <a:lnTo>
                  <a:pt x="196386" y="257544"/>
                </a:lnTo>
                <a:lnTo>
                  <a:pt x="205739" y="260635"/>
                </a:lnTo>
                <a:lnTo>
                  <a:pt x="215093" y="262822"/>
                </a:lnTo>
                <a:lnTo>
                  <a:pt x="224447" y="263651"/>
                </a:lnTo>
                <a:lnTo>
                  <a:pt x="224447" y="319277"/>
                </a:lnTo>
                <a:lnTo>
                  <a:pt x="239407" y="319277"/>
                </a:lnTo>
                <a:lnTo>
                  <a:pt x="239407" y="263651"/>
                </a:lnTo>
                <a:lnTo>
                  <a:pt x="246886" y="263199"/>
                </a:lnTo>
                <a:lnTo>
                  <a:pt x="296253" y="235583"/>
                </a:lnTo>
                <a:lnTo>
                  <a:pt x="304026" y="222503"/>
                </a:lnTo>
                <a:lnTo>
                  <a:pt x="226936" y="222503"/>
                </a:lnTo>
                <a:lnTo>
                  <a:pt x="199504" y="195960"/>
                </a:lnTo>
                <a:lnTo>
                  <a:pt x="194513" y="193420"/>
                </a:lnTo>
                <a:lnTo>
                  <a:pt x="194513" y="191007"/>
                </a:lnTo>
                <a:lnTo>
                  <a:pt x="197015" y="186181"/>
                </a:lnTo>
                <a:lnTo>
                  <a:pt x="199504" y="183768"/>
                </a:lnTo>
                <a:lnTo>
                  <a:pt x="240720" y="183768"/>
                </a:lnTo>
                <a:lnTo>
                  <a:pt x="264350" y="140334"/>
                </a:lnTo>
                <a:lnTo>
                  <a:pt x="264350" y="137794"/>
                </a:lnTo>
                <a:lnTo>
                  <a:pt x="269328" y="135381"/>
                </a:lnTo>
                <a:close/>
              </a:path>
              <a:path w="317500" h="334009">
                <a:moveTo>
                  <a:pt x="204495" y="280542"/>
                </a:moveTo>
                <a:lnTo>
                  <a:pt x="34912" y="280542"/>
                </a:lnTo>
                <a:lnTo>
                  <a:pt x="32423" y="282955"/>
                </a:lnTo>
                <a:lnTo>
                  <a:pt x="32423" y="290194"/>
                </a:lnTo>
                <a:lnTo>
                  <a:pt x="34912" y="292607"/>
                </a:lnTo>
                <a:lnTo>
                  <a:pt x="204495" y="292607"/>
                </a:lnTo>
                <a:lnTo>
                  <a:pt x="206984" y="290194"/>
                </a:lnTo>
                <a:lnTo>
                  <a:pt x="206984" y="282955"/>
                </a:lnTo>
                <a:lnTo>
                  <a:pt x="204495" y="280542"/>
                </a:lnTo>
                <a:close/>
              </a:path>
              <a:path w="317500" h="334009">
                <a:moveTo>
                  <a:pt x="239407" y="50799"/>
                </a:moveTo>
                <a:lnTo>
                  <a:pt x="224447" y="50799"/>
                </a:lnTo>
                <a:lnTo>
                  <a:pt x="224447" y="99186"/>
                </a:lnTo>
                <a:lnTo>
                  <a:pt x="216610" y="99639"/>
                </a:lnTo>
                <a:lnTo>
                  <a:pt x="176282" y="117284"/>
                </a:lnTo>
                <a:lnTo>
                  <a:pt x="172072" y="120903"/>
                </a:lnTo>
                <a:lnTo>
                  <a:pt x="34912" y="120903"/>
                </a:lnTo>
                <a:lnTo>
                  <a:pt x="32423" y="123316"/>
                </a:lnTo>
                <a:lnTo>
                  <a:pt x="32423" y="130555"/>
                </a:lnTo>
                <a:lnTo>
                  <a:pt x="34912" y="135381"/>
                </a:lnTo>
                <a:lnTo>
                  <a:pt x="269328" y="135381"/>
                </a:lnTo>
                <a:lnTo>
                  <a:pt x="271830" y="137794"/>
                </a:lnTo>
                <a:lnTo>
                  <a:pt x="276809" y="140334"/>
                </a:lnTo>
                <a:lnTo>
                  <a:pt x="276809" y="142747"/>
                </a:lnTo>
                <a:lnTo>
                  <a:pt x="274320" y="147573"/>
                </a:lnTo>
                <a:lnTo>
                  <a:pt x="239407" y="212851"/>
                </a:lnTo>
                <a:lnTo>
                  <a:pt x="234416" y="217677"/>
                </a:lnTo>
                <a:lnTo>
                  <a:pt x="234416" y="220090"/>
                </a:lnTo>
                <a:lnTo>
                  <a:pt x="231927" y="222503"/>
                </a:lnTo>
                <a:lnTo>
                  <a:pt x="304026" y="222503"/>
                </a:lnTo>
                <a:lnTo>
                  <a:pt x="312659" y="207978"/>
                </a:lnTo>
                <a:lnTo>
                  <a:pt x="317375" y="176778"/>
                </a:lnTo>
                <a:lnTo>
                  <a:pt x="309232" y="145160"/>
                </a:lnTo>
                <a:lnTo>
                  <a:pt x="296218" y="127065"/>
                </a:lnTo>
                <a:lnTo>
                  <a:pt x="279930" y="113077"/>
                </a:lnTo>
                <a:lnTo>
                  <a:pt x="260836" y="103637"/>
                </a:lnTo>
                <a:lnTo>
                  <a:pt x="239407" y="99186"/>
                </a:lnTo>
                <a:lnTo>
                  <a:pt x="239407" y="50799"/>
                </a:lnTo>
                <a:close/>
              </a:path>
              <a:path w="317500" h="334009">
                <a:moveTo>
                  <a:pt x="240720" y="183768"/>
                </a:moveTo>
                <a:lnTo>
                  <a:pt x="204495" y="183768"/>
                </a:lnTo>
                <a:lnTo>
                  <a:pt x="226936" y="205612"/>
                </a:lnTo>
                <a:lnTo>
                  <a:pt x="239407" y="186181"/>
                </a:lnTo>
                <a:lnTo>
                  <a:pt x="240720" y="183768"/>
                </a:lnTo>
                <a:close/>
              </a:path>
              <a:path w="317500" h="334009">
                <a:moveTo>
                  <a:pt x="103176" y="50799"/>
                </a:moveTo>
                <a:lnTo>
                  <a:pt x="57353" y="50799"/>
                </a:lnTo>
                <a:lnTo>
                  <a:pt x="52374" y="53212"/>
                </a:lnTo>
                <a:lnTo>
                  <a:pt x="52374" y="82168"/>
                </a:lnTo>
                <a:lnTo>
                  <a:pt x="189534" y="82168"/>
                </a:lnTo>
                <a:lnTo>
                  <a:pt x="189534" y="58038"/>
                </a:lnTo>
                <a:lnTo>
                  <a:pt x="119697" y="58038"/>
                </a:lnTo>
                <a:lnTo>
                  <a:pt x="110935" y="56342"/>
                </a:lnTo>
                <a:lnTo>
                  <a:pt x="103805" y="51704"/>
                </a:lnTo>
                <a:lnTo>
                  <a:pt x="103176" y="50799"/>
                </a:lnTo>
                <a:close/>
              </a:path>
              <a:path w="317500" h="334009">
                <a:moveTo>
                  <a:pt x="148434" y="14477"/>
                </a:moveTo>
                <a:lnTo>
                  <a:pt x="119697" y="14477"/>
                </a:lnTo>
                <a:lnTo>
                  <a:pt x="128856" y="15837"/>
                </a:lnTo>
                <a:lnTo>
                  <a:pt x="136845" y="19923"/>
                </a:lnTo>
                <a:lnTo>
                  <a:pt x="142496" y="26747"/>
                </a:lnTo>
                <a:lnTo>
                  <a:pt x="144640" y="36321"/>
                </a:lnTo>
                <a:lnTo>
                  <a:pt x="142496" y="44805"/>
                </a:lnTo>
                <a:lnTo>
                  <a:pt x="136845" y="51704"/>
                </a:lnTo>
                <a:lnTo>
                  <a:pt x="128856" y="56342"/>
                </a:lnTo>
                <a:lnTo>
                  <a:pt x="119697" y="58038"/>
                </a:lnTo>
                <a:lnTo>
                  <a:pt x="189534" y="58038"/>
                </a:lnTo>
                <a:lnTo>
                  <a:pt x="187032" y="53212"/>
                </a:lnTo>
                <a:lnTo>
                  <a:pt x="184543" y="50799"/>
                </a:lnTo>
                <a:lnTo>
                  <a:pt x="239407" y="50799"/>
                </a:lnTo>
                <a:lnTo>
                  <a:pt x="239407" y="43560"/>
                </a:lnTo>
                <a:lnTo>
                  <a:pt x="231927" y="36321"/>
                </a:lnTo>
                <a:lnTo>
                  <a:pt x="157111" y="36321"/>
                </a:lnTo>
                <a:lnTo>
                  <a:pt x="154071" y="22449"/>
                </a:lnTo>
                <a:lnTo>
                  <a:pt x="148434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81633" y="1814702"/>
          <a:ext cx="10505440" cy="399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0880"/>
                <a:gridCol w="1168400"/>
                <a:gridCol w="1515109"/>
                <a:gridCol w="2375535"/>
                <a:gridCol w="1360170"/>
                <a:gridCol w="2044700"/>
              </a:tblGrid>
              <a:tr h="703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7846"/>
                      </a:solidFill>
                      <a:prstDash val="solid"/>
                    </a:lnL>
                    <a:solidFill>
                      <a:srgbClr val="FF784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Order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0">
                    <a:solidFill>
                      <a:srgbClr val="FF7846"/>
                    </a:solidFill>
                  </a:tcPr>
                </a:tc>
                <a:tc>
                  <a:txBody>
                    <a:bodyPr/>
                    <a:lstStyle/>
                    <a:p>
                      <a:pPr marL="410209" marR="320040" indent="-52069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Cost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Affinity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solidFill>
                      <a:srgbClr val="FF7846"/>
                    </a:solidFill>
                  </a:tcPr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Transactionality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0">
                    <a:solidFill>
                      <a:srgbClr val="FF7846"/>
                    </a:solidFill>
                  </a:tcPr>
                </a:tc>
                <a:tc>
                  <a:txBody>
                    <a:bodyPr/>
                    <a:lstStyle/>
                    <a:p>
                      <a:pPr marL="292100" marR="106680" indent="-16319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Guaranteed Delivery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solidFill>
                      <a:srgbClr val="FF7846"/>
                    </a:solidFill>
                  </a:tcPr>
                </a:tc>
                <a:tc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Requeue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215900">
                    <a:lnR w="6350">
                      <a:solidFill>
                        <a:srgbClr val="FF7846"/>
                      </a:solidFill>
                      <a:prstDash val="solid"/>
                    </a:lnR>
                    <a:solidFill>
                      <a:srgbClr val="FF7846"/>
                    </a:solidFill>
                  </a:tcPr>
                </a:tc>
              </a:tr>
              <a:tr h="1093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just" marL="1242060" marR="209550" indent="-18415">
                        <a:lnSpc>
                          <a:spcPct val="1000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Elastic Cache Redis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525">
                    <a:lnL w="6350">
                      <a:solidFill>
                        <a:srgbClr val="FF7846"/>
                      </a:solidFill>
                      <a:prstDash val="solid"/>
                    </a:lnL>
                    <a:lnB w="6350">
                      <a:solidFill>
                        <a:srgbClr val="FF7846"/>
                      </a:solidFill>
                      <a:prstDash val="solid"/>
                    </a:lnB>
                    <a:solidFill>
                      <a:srgbClr val="4D63FF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5405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OrderedSet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6350">
                      <a:solidFill>
                        <a:srgbClr val="FF7846"/>
                      </a:solidFill>
                      <a:prstDash val="solid"/>
                    </a:lnB>
                    <a:solidFill>
                      <a:srgbClr val="4D63FF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1130" marR="114935" indent="17208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SortedSet</a:t>
                      </a:r>
                      <a:r>
                        <a:rPr dirty="0" sz="1200" spc="17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by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affinity</a:t>
                      </a:r>
                      <a:r>
                        <a:rPr dirty="0" sz="1200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dirty="0" sz="1200" spc="-4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score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6350">
                      <a:solidFill>
                        <a:srgbClr val="FF7846"/>
                      </a:solidFill>
                      <a:prstDash val="solid"/>
                    </a:lnB>
                    <a:solidFill>
                      <a:srgbClr val="4D63FF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9144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Lua</a:t>
                      </a:r>
                      <a:r>
                        <a:rPr dirty="0" sz="12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Scripting to</a:t>
                      </a:r>
                      <a:r>
                        <a:rPr dirty="0" sz="12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move</a:t>
                      </a:r>
                      <a:r>
                        <a:rPr dirty="0" sz="12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</a:t>
                      </a:r>
                      <a:r>
                        <a:rPr dirty="0" sz="12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up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2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cost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dirty="0" sz="12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original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affinity</a:t>
                      </a:r>
                      <a:r>
                        <a:rPr dirty="0" sz="1200" spc="5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set</a:t>
                      </a:r>
                      <a:r>
                        <a:rPr dirty="0" sz="1200" spc="-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2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worker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state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200" spc="50" b="1">
                          <a:solidFill>
                            <a:srgbClr val="FF5234"/>
                          </a:solidFill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dirty="0" sz="1200" spc="-50" b="1">
                          <a:solidFill>
                            <a:srgbClr val="FF5234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5234"/>
                          </a:solidFill>
                          <a:latin typeface="Trebuchet MS"/>
                          <a:cs typeface="Trebuchet MS"/>
                        </a:rPr>
                        <a:t>rollbacks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06045">
                    <a:lnB w="6350">
                      <a:solidFill>
                        <a:srgbClr val="FF7846"/>
                      </a:solidFill>
                      <a:prstDash val="solid"/>
                    </a:lnB>
                    <a:solidFill>
                      <a:srgbClr val="4D63FF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At-least-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once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95250" marR="9461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Workers</a:t>
                      </a:r>
                      <a:r>
                        <a:rPr dirty="0" sz="1200" spc="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need</a:t>
                      </a:r>
                      <a:r>
                        <a:rPr dirty="0" sz="1200" spc="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idempotent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2225">
                    <a:lnB w="6350">
                      <a:solidFill>
                        <a:srgbClr val="FF7846"/>
                      </a:solidFill>
                      <a:prstDash val="solid"/>
                    </a:lnB>
                    <a:solidFill>
                      <a:srgbClr val="4D63FF">
                        <a:alpha val="2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1524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Worker</a:t>
                      </a:r>
                      <a:r>
                        <a:rPr dirty="0" sz="1200" spc="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supervisor</a:t>
                      </a:r>
                      <a:r>
                        <a:rPr dirty="0" sz="1200" spc="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notified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which</a:t>
                      </a:r>
                      <a:r>
                        <a:rPr dirty="0" sz="1200" spc="-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worker</a:t>
                      </a:r>
                      <a:r>
                        <a:rPr dirty="0" sz="12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has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died</a:t>
                      </a:r>
                      <a:r>
                        <a:rPr dirty="0" sz="12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runs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script</a:t>
                      </a:r>
                      <a:r>
                        <a:rPr dirty="0" sz="12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restore</a:t>
                      </a:r>
                      <a:r>
                        <a:rPr dirty="0" sz="1200" spc="-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</a:t>
                      </a:r>
                      <a:r>
                        <a:rPr dirty="0" sz="1200" spc="-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200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original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affinity</a:t>
                      </a:r>
                      <a:r>
                        <a:rPr dirty="0" sz="1200" spc="-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sets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78105">
                    <a:lnR w="6350">
                      <a:solidFill>
                        <a:srgbClr val="FF7846"/>
                      </a:solidFill>
                      <a:prstDash val="solid"/>
                    </a:lnR>
                    <a:lnB w="6350">
                      <a:solidFill>
                        <a:srgbClr val="FF7846"/>
                      </a:solidFill>
                      <a:prstDash val="solid"/>
                    </a:lnB>
                    <a:solidFill>
                      <a:srgbClr val="4D63FF">
                        <a:alpha val="25097"/>
                      </a:srgbClr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297815">
                        <a:lnSpc>
                          <a:spcPct val="100000"/>
                        </a:lnSpc>
                      </a:pPr>
                      <a:r>
                        <a:rPr dirty="0" sz="1400" spc="1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SQS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FF7846"/>
                      </a:solidFill>
                      <a:prstDash val="solid"/>
                    </a:lnL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5405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Queue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984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Separate</a:t>
                      </a:r>
                      <a:r>
                        <a:rPr dirty="0" sz="1200" spc="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queues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ReceiveMessage</a:t>
                      </a:r>
                      <a:r>
                        <a:rPr dirty="0" sz="1200" spc="1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with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MaxNumberofMessages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200" spc="50" b="1">
                          <a:solidFill>
                            <a:srgbClr val="FF5234"/>
                          </a:solidFill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dirty="0" sz="1200" spc="-40" b="1">
                          <a:solidFill>
                            <a:srgbClr val="FF5234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5234"/>
                          </a:solidFill>
                          <a:latin typeface="Trebuchet MS"/>
                          <a:cs typeface="Trebuchet MS"/>
                        </a:rPr>
                        <a:t>adaptive</a:t>
                      </a:r>
                      <a:r>
                        <a:rPr dirty="0" sz="1200" spc="-35" b="1">
                          <a:solidFill>
                            <a:srgbClr val="FF5234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5234"/>
                          </a:solidFill>
                          <a:latin typeface="Trebuchet MS"/>
                          <a:cs typeface="Trebuchet MS"/>
                        </a:rPr>
                        <a:t>consumption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At-least-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once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95250" marR="9461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Workers</a:t>
                      </a:r>
                      <a:r>
                        <a:rPr dirty="0" sz="1200" spc="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need</a:t>
                      </a:r>
                      <a:r>
                        <a:rPr dirty="0" sz="1200" spc="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idempotent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2235" marR="21336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Message</a:t>
                      </a:r>
                      <a:r>
                        <a:rPr dirty="0" sz="1200" spc="1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becomes</a:t>
                      </a:r>
                      <a:r>
                        <a:rPr dirty="0" sz="1200" spc="1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visible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after</a:t>
                      </a:r>
                      <a:r>
                        <a:rPr dirty="0" sz="1200" spc="-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lease</a:t>
                      </a:r>
                      <a:r>
                        <a:rPr dirty="0" sz="1200" spc="-9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expires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6350">
                      <a:solidFill>
                        <a:srgbClr val="FF7846"/>
                      </a:solidFill>
                      <a:prstDash val="solid"/>
                    </a:lnR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300355">
                        <a:lnSpc>
                          <a:spcPct val="100000"/>
                        </a:lnSpc>
                      </a:pPr>
                      <a:r>
                        <a:rPr dirty="0" sz="1400" spc="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RDS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FF7846"/>
                      </a:solidFill>
                      <a:prstDash val="solid"/>
                    </a:lnL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4769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Sequence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9845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Table/Columns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2555" marR="3263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Single</a:t>
                      </a:r>
                      <a:r>
                        <a:rPr dirty="0" sz="12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transactional</a:t>
                      </a:r>
                      <a:r>
                        <a:rPr dirty="0" sz="1200" spc="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SQL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statement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set</a:t>
                      </a:r>
                      <a:r>
                        <a:rPr dirty="0" sz="12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aside</a:t>
                      </a:r>
                      <a:r>
                        <a:rPr dirty="0" sz="1200" spc="-4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200" b="1">
                          <a:solidFill>
                            <a:srgbClr val="FF5234"/>
                          </a:solidFill>
                          <a:latin typeface="Trebuchet MS"/>
                          <a:cs typeface="Trebuchet MS"/>
                        </a:rPr>
                        <a:t>Row</a:t>
                      </a:r>
                      <a:r>
                        <a:rPr dirty="0" sz="1200" spc="10" b="1">
                          <a:solidFill>
                            <a:srgbClr val="FF5234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5234"/>
                          </a:solidFill>
                          <a:latin typeface="Trebuchet MS"/>
                          <a:cs typeface="Trebuchet MS"/>
                        </a:rPr>
                        <a:t>lock</a:t>
                      </a:r>
                      <a:r>
                        <a:rPr dirty="0" sz="1200" spc="10" b="1">
                          <a:solidFill>
                            <a:srgbClr val="FF5234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b="1">
                          <a:solidFill>
                            <a:srgbClr val="FF5234"/>
                          </a:solidFill>
                          <a:latin typeface="Trebuchet MS"/>
                          <a:cs typeface="Trebuchet MS"/>
                        </a:rPr>
                        <a:t>mechanism</a:t>
                      </a:r>
                      <a:r>
                        <a:rPr dirty="0" sz="1200" spc="15" b="1">
                          <a:solidFill>
                            <a:srgbClr val="FF5234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5234"/>
                          </a:solidFill>
                          <a:latin typeface="Trebuchet MS"/>
                          <a:cs typeface="Trebuchet MS"/>
                        </a:rPr>
                        <a:t>required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94615">
                        <a:lnSpc>
                          <a:spcPct val="169200"/>
                        </a:lnSpc>
                        <a:spcBef>
                          <a:spcPts val="58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At-least-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once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Workers</a:t>
                      </a:r>
                      <a:r>
                        <a:rPr dirty="0" sz="1200" spc="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need</a:t>
                      </a:r>
                      <a:r>
                        <a:rPr dirty="0" sz="1200" spc="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idempotent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74295"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 marR="15303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Worker</a:t>
                      </a:r>
                      <a:r>
                        <a:rPr dirty="0" sz="1200" spc="4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supervisor</a:t>
                      </a:r>
                      <a:r>
                        <a:rPr dirty="0" sz="1200" spc="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notified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which</a:t>
                      </a:r>
                      <a:r>
                        <a:rPr dirty="0" sz="1200" spc="-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worker</a:t>
                      </a:r>
                      <a:r>
                        <a:rPr dirty="0" sz="12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has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died</a:t>
                      </a:r>
                      <a:r>
                        <a:rPr dirty="0" sz="12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runs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script</a:t>
                      </a:r>
                      <a:r>
                        <a:rPr dirty="0" sz="12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restore</a:t>
                      </a:r>
                      <a:r>
                        <a:rPr dirty="0" sz="1200" spc="-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</a:t>
                      </a:r>
                      <a:r>
                        <a:rPr dirty="0" sz="1200" spc="-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200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original table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81280">
                    <a:lnR w="6350">
                      <a:solidFill>
                        <a:srgbClr val="FF7846"/>
                      </a:solidFill>
                      <a:prstDash val="solid"/>
                    </a:lnR>
                    <a:lnT w="6350">
                      <a:solidFill>
                        <a:srgbClr val="FF7846"/>
                      </a:solidFill>
                      <a:prstDash val="solid"/>
                    </a:lnT>
                    <a:lnB w="6350">
                      <a:solidFill>
                        <a:srgbClr val="FF78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1180374" y="2855682"/>
            <a:ext cx="409575" cy="381635"/>
          </a:xfrm>
          <a:custGeom>
            <a:avLst/>
            <a:gdLst/>
            <a:ahLst/>
            <a:cxnLst/>
            <a:rect l="l" t="t" r="r" b="b"/>
            <a:pathLst>
              <a:path w="409575" h="381635">
                <a:moveTo>
                  <a:pt x="203596" y="102720"/>
                </a:moveTo>
                <a:lnTo>
                  <a:pt x="164264" y="105318"/>
                </a:lnTo>
                <a:lnTo>
                  <a:pt x="103816" y="126859"/>
                </a:lnTo>
                <a:lnTo>
                  <a:pt x="94034" y="338196"/>
                </a:lnTo>
                <a:lnTo>
                  <a:pt x="103586" y="356926"/>
                </a:lnTo>
                <a:lnTo>
                  <a:pt x="128722" y="370459"/>
                </a:lnTo>
                <a:lnTo>
                  <a:pt x="164162" y="378671"/>
                </a:lnTo>
                <a:lnTo>
                  <a:pt x="204626" y="381436"/>
                </a:lnTo>
                <a:lnTo>
                  <a:pt x="245079" y="378671"/>
                </a:lnTo>
                <a:lnTo>
                  <a:pt x="280510" y="370459"/>
                </a:lnTo>
                <a:lnTo>
                  <a:pt x="294765" y="362782"/>
                </a:lnTo>
                <a:lnTo>
                  <a:pt x="204626" y="362782"/>
                </a:lnTo>
                <a:lnTo>
                  <a:pt x="166179" y="360160"/>
                </a:lnTo>
                <a:lnTo>
                  <a:pt x="137230" y="353742"/>
                </a:lnTo>
                <a:lnTo>
                  <a:pt x="118981" y="345697"/>
                </a:lnTo>
                <a:lnTo>
                  <a:pt x="112631" y="338196"/>
                </a:lnTo>
                <a:lnTo>
                  <a:pt x="112631" y="302641"/>
                </a:lnTo>
                <a:lnTo>
                  <a:pt x="135693" y="302641"/>
                </a:lnTo>
                <a:lnTo>
                  <a:pt x="138567" y="293439"/>
                </a:lnTo>
                <a:lnTo>
                  <a:pt x="112631" y="237338"/>
                </a:lnTo>
                <a:lnTo>
                  <a:pt x="135694" y="237338"/>
                </a:lnTo>
                <a:lnTo>
                  <a:pt x="138567" y="228135"/>
                </a:lnTo>
                <a:lnTo>
                  <a:pt x="112631" y="171886"/>
                </a:lnTo>
                <a:lnTo>
                  <a:pt x="295265" y="171886"/>
                </a:lnTo>
                <a:lnTo>
                  <a:pt x="296590" y="171303"/>
                </a:lnTo>
                <a:lnTo>
                  <a:pt x="315073" y="171303"/>
                </a:lnTo>
                <a:lnTo>
                  <a:pt x="203596" y="171233"/>
                </a:lnTo>
                <a:lnTo>
                  <a:pt x="164619" y="168528"/>
                </a:lnTo>
                <a:lnTo>
                  <a:pt x="136160" y="161941"/>
                </a:lnTo>
                <a:lnTo>
                  <a:pt x="118719" y="153769"/>
                </a:lnTo>
                <a:lnTo>
                  <a:pt x="112794" y="146307"/>
                </a:lnTo>
                <a:lnTo>
                  <a:pt x="118719" y="138841"/>
                </a:lnTo>
                <a:lnTo>
                  <a:pt x="136160" y="130666"/>
                </a:lnTo>
                <a:lnTo>
                  <a:pt x="164619" y="124079"/>
                </a:lnTo>
                <a:lnTo>
                  <a:pt x="203596" y="121373"/>
                </a:lnTo>
                <a:lnTo>
                  <a:pt x="294179" y="121374"/>
                </a:lnTo>
                <a:lnTo>
                  <a:pt x="280074" y="113782"/>
                </a:lnTo>
                <a:lnTo>
                  <a:pt x="244353" y="105506"/>
                </a:lnTo>
                <a:lnTo>
                  <a:pt x="203596" y="102720"/>
                </a:lnTo>
                <a:close/>
              </a:path>
              <a:path w="409575" h="381635">
                <a:moveTo>
                  <a:pt x="315163" y="302626"/>
                </a:moveTo>
                <a:lnTo>
                  <a:pt x="296590" y="302626"/>
                </a:lnTo>
                <a:lnTo>
                  <a:pt x="296590" y="338196"/>
                </a:lnTo>
                <a:lnTo>
                  <a:pt x="290243" y="345697"/>
                </a:lnTo>
                <a:lnTo>
                  <a:pt x="272001" y="353742"/>
                </a:lnTo>
                <a:lnTo>
                  <a:pt x="243063" y="360160"/>
                </a:lnTo>
                <a:lnTo>
                  <a:pt x="204626" y="362782"/>
                </a:lnTo>
                <a:lnTo>
                  <a:pt x="294765" y="362782"/>
                </a:lnTo>
                <a:lnTo>
                  <a:pt x="305639" y="356926"/>
                </a:lnTo>
                <a:lnTo>
                  <a:pt x="315188" y="338196"/>
                </a:lnTo>
                <a:lnTo>
                  <a:pt x="315163" y="302626"/>
                </a:lnTo>
                <a:close/>
              </a:path>
              <a:path w="409575" h="381635">
                <a:moveTo>
                  <a:pt x="208865" y="219290"/>
                </a:moveTo>
                <a:lnTo>
                  <a:pt x="167649" y="219290"/>
                </a:lnTo>
                <a:lnTo>
                  <a:pt x="167649" y="329907"/>
                </a:lnTo>
                <a:lnTo>
                  <a:pt x="187060" y="329907"/>
                </a:lnTo>
                <a:lnTo>
                  <a:pt x="187060" y="286008"/>
                </a:lnTo>
                <a:lnTo>
                  <a:pt x="225201" y="286008"/>
                </a:lnTo>
                <a:lnTo>
                  <a:pt x="223185" y="282666"/>
                </a:lnTo>
                <a:lnTo>
                  <a:pt x="230190" y="279892"/>
                </a:lnTo>
                <a:lnTo>
                  <a:pt x="235529" y="275904"/>
                </a:lnTo>
                <a:lnTo>
                  <a:pt x="238963" y="271008"/>
                </a:lnTo>
                <a:lnTo>
                  <a:pt x="187060" y="271008"/>
                </a:lnTo>
                <a:lnTo>
                  <a:pt x="187060" y="234283"/>
                </a:lnTo>
                <a:lnTo>
                  <a:pt x="239891" y="234283"/>
                </a:lnTo>
                <a:lnTo>
                  <a:pt x="239168" y="232962"/>
                </a:lnTo>
                <a:lnTo>
                  <a:pt x="234865" y="228135"/>
                </a:lnTo>
                <a:lnTo>
                  <a:pt x="229593" y="224271"/>
                </a:lnTo>
                <a:lnTo>
                  <a:pt x="223491" y="221502"/>
                </a:lnTo>
                <a:lnTo>
                  <a:pt x="216581" y="219843"/>
                </a:lnTo>
                <a:lnTo>
                  <a:pt x="208865" y="219290"/>
                </a:lnTo>
                <a:close/>
              </a:path>
              <a:path w="409575" h="381635">
                <a:moveTo>
                  <a:pt x="225201" y="286008"/>
                </a:moveTo>
                <a:lnTo>
                  <a:pt x="206478" y="286008"/>
                </a:lnTo>
                <a:lnTo>
                  <a:pt x="232259" y="329907"/>
                </a:lnTo>
                <a:lnTo>
                  <a:pt x="251678" y="329907"/>
                </a:lnTo>
                <a:lnTo>
                  <a:pt x="225201" y="286008"/>
                </a:lnTo>
                <a:close/>
              </a:path>
              <a:path w="409575" h="381635">
                <a:moveTo>
                  <a:pt x="135693" y="302641"/>
                </a:moveTo>
                <a:lnTo>
                  <a:pt x="112631" y="302641"/>
                </a:lnTo>
                <a:lnTo>
                  <a:pt x="117916" y="305673"/>
                </a:lnTo>
                <a:lnTo>
                  <a:pt x="124572" y="308579"/>
                </a:lnTo>
                <a:lnTo>
                  <a:pt x="133011" y="311230"/>
                </a:lnTo>
                <a:lnTo>
                  <a:pt x="135693" y="302641"/>
                </a:lnTo>
                <a:close/>
              </a:path>
              <a:path w="409575" h="381635">
                <a:moveTo>
                  <a:pt x="315118" y="237322"/>
                </a:moveTo>
                <a:lnTo>
                  <a:pt x="296590" y="237322"/>
                </a:lnTo>
                <a:lnTo>
                  <a:pt x="296590" y="277187"/>
                </a:lnTo>
                <a:lnTo>
                  <a:pt x="295225" y="280242"/>
                </a:lnTo>
                <a:lnTo>
                  <a:pt x="290808" y="284250"/>
                </a:lnTo>
                <a:lnTo>
                  <a:pt x="282854" y="288768"/>
                </a:lnTo>
                <a:lnTo>
                  <a:pt x="270880" y="293353"/>
                </a:lnTo>
                <a:lnTo>
                  <a:pt x="276474" y="311160"/>
                </a:lnTo>
                <a:lnTo>
                  <a:pt x="284781" y="308517"/>
                </a:lnTo>
                <a:lnTo>
                  <a:pt x="291352" y="305634"/>
                </a:lnTo>
                <a:lnTo>
                  <a:pt x="296590" y="302626"/>
                </a:lnTo>
                <a:lnTo>
                  <a:pt x="315163" y="302626"/>
                </a:lnTo>
                <a:lnTo>
                  <a:pt x="315118" y="237322"/>
                </a:lnTo>
                <a:close/>
              </a:path>
              <a:path w="409575" h="381635">
                <a:moveTo>
                  <a:pt x="239891" y="234283"/>
                </a:moveTo>
                <a:lnTo>
                  <a:pt x="206850" y="234283"/>
                </a:lnTo>
                <a:lnTo>
                  <a:pt x="214764" y="235432"/>
                </a:lnTo>
                <a:lnTo>
                  <a:pt x="220419" y="238879"/>
                </a:lnTo>
                <a:lnTo>
                  <a:pt x="223812" y="244618"/>
                </a:lnTo>
                <a:lnTo>
                  <a:pt x="224944" y="252649"/>
                </a:lnTo>
                <a:lnTo>
                  <a:pt x="223785" y="260685"/>
                </a:lnTo>
                <a:lnTo>
                  <a:pt x="220306" y="266422"/>
                </a:lnTo>
                <a:lnTo>
                  <a:pt x="214509" y="269862"/>
                </a:lnTo>
                <a:lnTo>
                  <a:pt x="206393" y="271008"/>
                </a:lnTo>
                <a:lnTo>
                  <a:pt x="238963" y="271008"/>
                </a:lnTo>
                <a:lnTo>
                  <a:pt x="242844" y="265474"/>
                </a:lnTo>
                <a:lnTo>
                  <a:pt x="244673" y="259240"/>
                </a:lnTo>
                <a:lnTo>
                  <a:pt x="244572" y="250838"/>
                </a:lnTo>
                <a:lnTo>
                  <a:pt x="244061" y="244896"/>
                </a:lnTo>
                <a:lnTo>
                  <a:pt x="242226" y="238545"/>
                </a:lnTo>
                <a:lnTo>
                  <a:pt x="239891" y="234283"/>
                </a:lnTo>
                <a:close/>
              </a:path>
              <a:path w="409575" h="381635">
                <a:moveTo>
                  <a:pt x="405060" y="0"/>
                </a:moveTo>
                <a:lnTo>
                  <a:pt x="4156" y="0"/>
                </a:lnTo>
                <a:lnTo>
                  <a:pt x="0" y="4181"/>
                </a:lnTo>
                <a:lnTo>
                  <a:pt x="0" y="51624"/>
                </a:lnTo>
                <a:lnTo>
                  <a:pt x="4156" y="55805"/>
                </a:lnTo>
                <a:lnTo>
                  <a:pt x="16998" y="55805"/>
                </a:lnTo>
                <a:lnTo>
                  <a:pt x="23256" y="62039"/>
                </a:lnTo>
                <a:lnTo>
                  <a:pt x="23256" y="77350"/>
                </a:lnTo>
                <a:lnTo>
                  <a:pt x="16998" y="83584"/>
                </a:lnTo>
                <a:lnTo>
                  <a:pt x="4156" y="83584"/>
                </a:lnTo>
                <a:lnTo>
                  <a:pt x="0" y="87758"/>
                </a:lnTo>
                <a:lnTo>
                  <a:pt x="0" y="246672"/>
                </a:lnTo>
                <a:lnTo>
                  <a:pt x="4156" y="250838"/>
                </a:lnTo>
                <a:lnTo>
                  <a:pt x="81636" y="250838"/>
                </a:lnTo>
                <a:lnTo>
                  <a:pt x="81636" y="232184"/>
                </a:lnTo>
                <a:lnTo>
                  <a:pt x="18597" y="232184"/>
                </a:lnTo>
                <a:lnTo>
                  <a:pt x="18613" y="100885"/>
                </a:lnTo>
                <a:lnTo>
                  <a:pt x="27903" y="96389"/>
                </a:lnTo>
                <a:lnTo>
                  <a:pt x="35264" y="89304"/>
                </a:lnTo>
                <a:lnTo>
                  <a:pt x="40109" y="80211"/>
                </a:lnTo>
                <a:lnTo>
                  <a:pt x="41853" y="69695"/>
                </a:lnTo>
                <a:lnTo>
                  <a:pt x="40109" y="59175"/>
                </a:lnTo>
                <a:lnTo>
                  <a:pt x="35264" y="50082"/>
                </a:lnTo>
                <a:lnTo>
                  <a:pt x="27899" y="42996"/>
                </a:lnTo>
                <a:lnTo>
                  <a:pt x="18613" y="38504"/>
                </a:lnTo>
                <a:lnTo>
                  <a:pt x="18597" y="18653"/>
                </a:lnTo>
                <a:lnTo>
                  <a:pt x="409213" y="18654"/>
                </a:lnTo>
                <a:lnTo>
                  <a:pt x="409213" y="4181"/>
                </a:lnTo>
                <a:lnTo>
                  <a:pt x="405060" y="0"/>
                </a:lnTo>
                <a:close/>
              </a:path>
              <a:path w="409575" h="381635">
                <a:moveTo>
                  <a:pt x="409213" y="18654"/>
                </a:moveTo>
                <a:lnTo>
                  <a:pt x="390616" y="18654"/>
                </a:lnTo>
                <a:lnTo>
                  <a:pt x="390616" y="38504"/>
                </a:lnTo>
                <a:lnTo>
                  <a:pt x="381321" y="43000"/>
                </a:lnTo>
                <a:lnTo>
                  <a:pt x="373959" y="50083"/>
                </a:lnTo>
                <a:lnTo>
                  <a:pt x="369114" y="59175"/>
                </a:lnTo>
                <a:lnTo>
                  <a:pt x="367369" y="69695"/>
                </a:lnTo>
                <a:lnTo>
                  <a:pt x="369114" y="80212"/>
                </a:lnTo>
                <a:lnTo>
                  <a:pt x="373960" y="89305"/>
                </a:lnTo>
                <a:lnTo>
                  <a:pt x="381330" y="96393"/>
                </a:lnTo>
                <a:lnTo>
                  <a:pt x="390616" y="100886"/>
                </a:lnTo>
                <a:lnTo>
                  <a:pt x="390616" y="232185"/>
                </a:lnTo>
                <a:lnTo>
                  <a:pt x="327586" y="232185"/>
                </a:lnTo>
                <a:lnTo>
                  <a:pt x="327586" y="250838"/>
                </a:lnTo>
                <a:lnTo>
                  <a:pt x="405060" y="250838"/>
                </a:lnTo>
                <a:lnTo>
                  <a:pt x="409213" y="246672"/>
                </a:lnTo>
                <a:lnTo>
                  <a:pt x="409213" y="87758"/>
                </a:lnTo>
                <a:lnTo>
                  <a:pt x="405060" y="83584"/>
                </a:lnTo>
                <a:lnTo>
                  <a:pt x="392227" y="83584"/>
                </a:lnTo>
                <a:lnTo>
                  <a:pt x="385966" y="77351"/>
                </a:lnTo>
                <a:lnTo>
                  <a:pt x="385966" y="62039"/>
                </a:lnTo>
                <a:lnTo>
                  <a:pt x="392227" y="55806"/>
                </a:lnTo>
                <a:lnTo>
                  <a:pt x="405060" y="55806"/>
                </a:lnTo>
                <a:lnTo>
                  <a:pt x="409213" y="51624"/>
                </a:lnTo>
                <a:lnTo>
                  <a:pt x="409213" y="18654"/>
                </a:lnTo>
                <a:close/>
              </a:path>
              <a:path w="409575" h="381635">
                <a:moveTo>
                  <a:pt x="135694" y="237338"/>
                </a:moveTo>
                <a:lnTo>
                  <a:pt x="112631" y="237338"/>
                </a:lnTo>
                <a:lnTo>
                  <a:pt x="117916" y="240377"/>
                </a:lnTo>
                <a:lnTo>
                  <a:pt x="124572" y="243283"/>
                </a:lnTo>
                <a:lnTo>
                  <a:pt x="133011" y="245934"/>
                </a:lnTo>
                <a:lnTo>
                  <a:pt x="135694" y="237338"/>
                </a:lnTo>
                <a:close/>
              </a:path>
              <a:path w="409575" h="381635">
                <a:moveTo>
                  <a:pt x="315073" y="171303"/>
                </a:moveTo>
                <a:lnTo>
                  <a:pt x="296590" y="171303"/>
                </a:lnTo>
                <a:lnTo>
                  <a:pt x="296590" y="211891"/>
                </a:lnTo>
                <a:lnTo>
                  <a:pt x="295225" y="214943"/>
                </a:lnTo>
                <a:lnTo>
                  <a:pt x="290808" y="218951"/>
                </a:lnTo>
                <a:lnTo>
                  <a:pt x="282854" y="223471"/>
                </a:lnTo>
                <a:lnTo>
                  <a:pt x="270880" y="228057"/>
                </a:lnTo>
                <a:lnTo>
                  <a:pt x="276474" y="245856"/>
                </a:lnTo>
                <a:lnTo>
                  <a:pt x="284781" y="243221"/>
                </a:lnTo>
                <a:lnTo>
                  <a:pt x="291352" y="240338"/>
                </a:lnTo>
                <a:lnTo>
                  <a:pt x="296590" y="237322"/>
                </a:lnTo>
                <a:lnTo>
                  <a:pt x="315118" y="237322"/>
                </a:lnTo>
                <a:lnTo>
                  <a:pt x="315073" y="171303"/>
                </a:lnTo>
                <a:close/>
              </a:path>
              <a:path w="409575" h="381635">
                <a:moveTo>
                  <a:pt x="81636" y="195903"/>
                </a:moveTo>
                <a:lnTo>
                  <a:pt x="33103" y="195903"/>
                </a:lnTo>
                <a:lnTo>
                  <a:pt x="28937" y="200077"/>
                </a:lnTo>
                <a:lnTo>
                  <a:pt x="28937" y="232184"/>
                </a:lnTo>
                <a:lnTo>
                  <a:pt x="47534" y="232184"/>
                </a:lnTo>
                <a:lnTo>
                  <a:pt x="47534" y="214557"/>
                </a:lnTo>
                <a:lnTo>
                  <a:pt x="81636" y="214557"/>
                </a:lnTo>
                <a:lnTo>
                  <a:pt x="81636" y="195903"/>
                </a:lnTo>
                <a:close/>
              </a:path>
              <a:path w="409575" h="381635">
                <a:moveTo>
                  <a:pt x="376125" y="195903"/>
                </a:moveTo>
                <a:lnTo>
                  <a:pt x="327586" y="195903"/>
                </a:lnTo>
                <a:lnTo>
                  <a:pt x="327586" y="214557"/>
                </a:lnTo>
                <a:lnTo>
                  <a:pt x="361689" y="214557"/>
                </a:lnTo>
                <a:lnTo>
                  <a:pt x="361689" y="232185"/>
                </a:lnTo>
                <a:lnTo>
                  <a:pt x="380286" y="232185"/>
                </a:lnTo>
                <a:lnTo>
                  <a:pt x="380286" y="200077"/>
                </a:lnTo>
                <a:lnTo>
                  <a:pt x="376125" y="195903"/>
                </a:lnTo>
                <a:close/>
              </a:path>
              <a:path w="409575" h="381635">
                <a:moveTo>
                  <a:pt x="295265" y="171886"/>
                </a:moveTo>
                <a:lnTo>
                  <a:pt x="112631" y="171886"/>
                </a:lnTo>
                <a:lnTo>
                  <a:pt x="130892" y="179853"/>
                </a:lnTo>
                <a:lnTo>
                  <a:pt x="153162" y="185469"/>
                </a:lnTo>
                <a:lnTo>
                  <a:pt x="177908" y="188793"/>
                </a:lnTo>
                <a:lnTo>
                  <a:pt x="203596" y="189887"/>
                </a:lnTo>
                <a:lnTo>
                  <a:pt x="230324" y="188704"/>
                </a:lnTo>
                <a:lnTo>
                  <a:pt x="255690" y="185183"/>
                </a:lnTo>
                <a:lnTo>
                  <a:pt x="278257" y="179368"/>
                </a:lnTo>
                <a:lnTo>
                  <a:pt x="295265" y="171886"/>
                </a:lnTo>
                <a:close/>
              </a:path>
              <a:path w="409575" h="381635">
                <a:moveTo>
                  <a:pt x="115723" y="36281"/>
                </a:moveTo>
                <a:lnTo>
                  <a:pt x="62031" y="36281"/>
                </a:lnTo>
                <a:lnTo>
                  <a:pt x="57878" y="40455"/>
                </a:lnTo>
                <a:lnTo>
                  <a:pt x="57878" y="174109"/>
                </a:lnTo>
                <a:lnTo>
                  <a:pt x="62031" y="178283"/>
                </a:lnTo>
                <a:lnTo>
                  <a:pt x="88873" y="178283"/>
                </a:lnTo>
                <a:lnTo>
                  <a:pt x="88873" y="159629"/>
                </a:lnTo>
                <a:lnTo>
                  <a:pt x="76475" y="159629"/>
                </a:lnTo>
                <a:lnTo>
                  <a:pt x="76475" y="54935"/>
                </a:lnTo>
                <a:lnTo>
                  <a:pt x="119877" y="54935"/>
                </a:lnTo>
                <a:lnTo>
                  <a:pt x="119877" y="40455"/>
                </a:lnTo>
                <a:lnTo>
                  <a:pt x="115723" y="36281"/>
                </a:lnTo>
                <a:close/>
              </a:path>
              <a:path w="409575" h="381635">
                <a:moveTo>
                  <a:pt x="351352" y="54935"/>
                </a:moveTo>
                <a:lnTo>
                  <a:pt x="332755" y="54935"/>
                </a:lnTo>
                <a:lnTo>
                  <a:pt x="332755" y="159629"/>
                </a:lnTo>
                <a:lnTo>
                  <a:pt x="327586" y="159629"/>
                </a:lnTo>
                <a:lnTo>
                  <a:pt x="327586" y="178283"/>
                </a:lnTo>
                <a:lnTo>
                  <a:pt x="347191" y="178283"/>
                </a:lnTo>
                <a:lnTo>
                  <a:pt x="351352" y="174109"/>
                </a:lnTo>
                <a:lnTo>
                  <a:pt x="351352" y="54935"/>
                </a:lnTo>
                <a:close/>
              </a:path>
              <a:path w="409575" h="381635">
                <a:moveTo>
                  <a:pt x="294179" y="121374"/>
                </a:moveTo>
                <a:lnTo>
                  <a:pt x="203596" y="121373"/>
                </a:lnTo>
                <a:lnTo>
                  <a:pt x="242357" y="124032"/>
                </a:lnTo>
                <a:lnTo>
                  <a:pt x="271542" y="130541"/>
                </a:lnTo>
                <a:lnTo>
                  <a:pt x="289941" y="138700"/>
                </a:lnTo>
                <a:lnTo>
                  <a:pt x="296342" y="146307"/>
                </a:lnTo>
                <a:lnTo>
                  <a:pt x="289941" y="153907"/>
                </a:lnTo>
                <a:lnTo>
                  <a:pt x="271542" y="162064"/>
                </a:lnTo>
                <a:lnTo>
                  <a:pt x="242357" y="168574"/>
                </a:lnTo>
                <a:lnTo>
                  <a:pt x="203596" y="171233"/>
                </a:lnTo>
                <a:lnTo>
                  <a:pt x="315073" y="171233"/>
                </a:lnTo>
                <a:lnTo>
                  <a:pt x="315056" y="146307"/>
                </a:lnTo>
                <a:lnTo>
                  <a:pt x="305421" y="127424"/>
                </a:lnTo>
                <a:lnTo>
                  <a:pt x="294179" y="121374"/>
                </a:lnTo>
                <a:close/>
              </a:path>
              <a:path w="409575" h="381635">
                <a:moveTo>
                  <a:pt x="119877" y="54935"/>
                </a:moveTo>
                <a:lnTo>
                  <a:pt x="101279" y="54935"/>
                </a:lnTo>
                <a:lnTo>
                  <a:pt x="101279" y="103652"/>
                </a:lnTo>
                <a:lnTo>
                  <a:pt x="119877" y="103652"/>
                </a:lnTo>
                <a:lnTo>
                  <a:pt x="119877" y="54935"/>
                </a:lnTo>
                <a:close/>
              </a:path>
              <a:path w="409575" h="381635">
                <a:moveTo>
                  <a:pt x="347191" y="36281"/>
                </a:moveTo>
                <a:lnTo>
                  <a:pt x="293514" y="36281"/>
                </a:lnTo>
                <a:lnTo>
                  <a:pt x="289345" y="40455"/>
                </a:lnTo>
                <a:lnTo>
                  <a:pt x="289345" y="103652"/>
                </a:lnTo>
                <a:lnTo>
                  <a:pt x="307943" y="103652"/>
                </a:lnTo>
                <a:lnTo>
                  <a:pt x="307943" y="54935"/>
                </a:lnTo>
                <a:lnTo>
                  <a:pt x="351352" y="54935"/>
                </a:lnTo>
                <a:lnTo>
                  <a:pt x="351352" y="40455"/>
                </a:lnTo>
                <a:lnTo>
                  <a:pt x="347191" y="36281"/>
                </a:lnTo>
                <a:close/>
              </a:path>
              <a:path w="409575" h="381635">
                <a:moveTo>
                  <a:pt x="195281" y="36281"/>
                </a:moveTo>
                <a:lnTo>
                  <a:pt x="134367" y="36281"/>
                </a:lnTo>
                <a:lnTo>
                  <a:pt x="130206" y="40455"/>
                </a:lnTo>
                <a:lnTo>
                  <a:pt x="130206" y="96393"/>
                </a:lnTo>
                <a:lnTo>
                  <a:pt x="148803" y="96393"/>
                </a:lnTo>
                <a:lnTo>
                  <a:pt x="148803" y="54935"/>
                </a:lnTo>
                <a:lnTo>
                  <a:pt x="199435" y="54935"/>
                </a:lnTo>
                <a:lnTo>
                  <a:pt x="199435" y="40455"/>
                </a:lnTo>
                <a:lnTo>
                  <a:pt x="195281" y="36281"/>
                </a:lnTo>
                <a:close/>
              </a:path>
              <a:path w="409575" h="381635">
                <a:moveTo>
                  <a:pt x="279016" y="54935"/>
                </a:moveTo>
                <a:lnTo>
                  <a:pt x="260419" y="54935"/>
                </a:lnTo>
                <a:lnTo>
                  <a:pt x="260419" y="96393"/>
                </a:lnTo>
                <a:lnTo>
                  <a:pt x="279016" y="96393"/>
                </a:lnTo>
                <a:lnTo>
                  <a:pt x="279016" y="54935"/>
                </a:lnTo>
                <a:close/>
              </a:path>
              <a:path w="409575" h="381635">
                <a:moveTo>
                  <a:pt x="199435" y="54935"/>
                </a:moveTo>
                <a:lnTo>
                  <a:pt x="180837" y="54935"/>
                </a:lnTo>
                <a:lnTo>
                  <a:pt x="180837" y="89141"/>
                </a:lnTo>
                <a:lnTo>
                  <a:pt x="199435" y="89141"/>
                </a:lnTo>
                <a:lnTo>
                  <a:pt x="199435" y="54935"/>
                </a:lnTo>
                <a:close/>
              </a:path>
              <a:path w="409575" h="381635">
                <a:moveTo>
                  <a:pt x="274862" y="36281"/>
                </a:moveTo>
                <a:lnTo>
                  <a:pt x="213941" y="36281"/>
                </a:lnTo>
                <a:lnTo>
                  <a:pt x="209787" y="40455"/>
                </a:lnTo>
                <a:lnTo>
                  <a:pt x="209787" y="89141"/>
                </a:lnTo>
                <a:lnTo>
                  <a:pt x="228385" y="89141"/>
                </a:lnTo>
                <a:lnTo>
                  <a:pt x="228385" y="54935"/>
                </a:lnTo>
                <a:lnTo>
                  <a:pt x="279016" y="54935"/>
                </a:lnTo>
                <a:lnTo>
                  <a:pt x="279016" y="40455"/>
                </a:lnTo>
                <a:lnTo>
                  <a:pt x="274862" y="362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5191" y="3878579"/>
            <a:ext cx="470916" cy="47091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191" y="4945379"/>
            <a:ext cx="466344" cy="4663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Distributed</a:t>
            </a:r>
            <a:r>
              <a:rPr dirty="0" spc="-185"/>
              <a:t> </a:t>
            </a:r>
            <a:r>
              <a:rPr dirty="0" spc="135"/>
              <a:t>risk</a:t>
            </a:r>
            <a:r>
              <a:rPr dirty="0" spc="-185"/>
              <a:t> </a:t>
            </a:r>
            <a:r>
              <a:rPr dirty="0" spc="35"/>
              <a:t>scheduler</a:t>
            </a:r>
          </a:p>
          <a:p>
            <a:pPr marL="407034">
              <a:lnSpc>
                <a:spcPct val="100000"/>
              </a:lnSpc>
              <a:spcBef>
                <a:spcPts val="910"/>
              </a:spcBef>
            </a:pP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100">
                <a:solidFill>
                  <a:srgbClr val="FF7846"/>
                </a:solidFill>
              </a:rPr>
              <a:t>O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L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U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T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100">
                <a:solidFill>
                  <a:srgbClr val="FF7846"/>
                </a:solidFill>
              </a:rPr>
              <a:t>O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80">
                <a:solidFill>
                  <a:srgbClr val="FF7846"/>
                </a:solidFill>
              </a:rPr>
              <a:t>N</a:t>
            </a:r>
            <a:r>
              <a:rPr dirty="0" sz="1200" spc="90">
                <a:solidFill>
                  <a:srgbClr val="FF7846"/>
                </a:solidFill>
              </a:rPr>
              <a:t>  </a:t>
            </a:r>
            <a:r>
              <a:rPr dirty="0" sz="1200">
                <a:solidFill>
                  <a:srgbClr val="FF7846"/>
                </a:solidFill>
              </a:rPr>
              <a:t>R</a:t>
            </a:r>
            <a:r>
              <a:rPr dirty="0" sz="1200" spc="-4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V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70">
                <a:solidFill>
                  <a:srgbClr val="FF7846"/>
                </a:solidFill>
              </a:rPr>
              <a:t>W</a:t>
            </a:r>
            <a:r>
              <a:rPr dirty="0" sz="1200" spc="-4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-</a:t>
            </a:r>
            <a:r>
              <a:rPr dirty="0" sz="1200" spc="114">
                <a:solidFill>
                  <a:srgbClr val="FF7846"/>
                </a:solidFill>
              </a:rPr>
              <a:t>  </a:t>
            </a:r>
            <a:r>
              <a:rPr dirty="0" sz="1200">
                <a:solidFill>
                  <a:srgbClr val="FF7846"/>
                </a:solidFill>
              </a:rPr>
              <a:t>T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A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65">
                <a:solidFill>
                  <a:srgbClr val="FF7846"/>
                </a:solidFill>
              </a:rPr>
              <a:t>K</a:t>
            </a:r>
            <a:r>
              <a:rPr dirty="0" sz="1200" spc="100">
                <a:solidFill>
                  <a:srgbClr val="FF7846"/>
                </a:solidFill>
              </a:rPr>
              <a:t>  Q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U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U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100">
                <a:solidFill>
                  <a:srgbClr val="FF7846"/>
                </a:solidFill>
              </a:rPr>
              <a:t>  </a:t>
            </a:r>
            <a:r>
              <a:rPr dirty="0" sz="1200" spc="135">
                <a:solidFill>
                  <a:srgbClr val="FF7846"/>
                </a:solidFill>
              </a:rPr>
              <a:t>M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A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80">
                <a:solidFill>
                  <a:srgbClr val="FF7846"/>
                </a:solidFill>
              </a:rPr>
              <a:t>N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A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G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135">
                <a:solidFill>
                  <a:srgbClr val="FF7846"/>
                </a:solidFill>
              </a:rPr>
              <a:t>M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80">
                <a:solidFill>
                  <a:srgbClr val="FF7846"/>
                </a:solidFill>
              </a:rPr>
              <a:t>N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 spc="-50">
                <a:solidFill>
                  <a:srgbClr val="FF7846"/>
                </a:solidFill>
              </a:rPr>
              <a:t>T</a:t>
            </a:r>
            <a:endParaRPr sz="1200"/>
          </a:p>
        </p:txBody>
      </p:sp>
      <p:sp>
        <p:nvSpPr>
          <p:cNvPr id="8" name="object 8" descr=""/>
          <p:cNvSpPr/>
          <p:nvPr/>
        </p:nvSpPr>
        <p:spPr>
          <a:xfrm>
            <a:off x="260604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70687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5404" y="355091"/>
            <a:ext cx="317500" cy="334010"/>
          </a:xfrm>
          <a:custGeom>
            <a:avLst/>
            <a:gdLst/>
            <a:ahLst/>
            <a:cxnLst/>
            <a:rect l="l" t="t" r="r" b="b"/>
            <a:pathLst>
              <a:path w="317500" h="334009">
                <a:moveTo>
                  <a:pt x="119697" y="0"/>
                </a:moveTo>
                <a:lnTo>
                  <a:pt x="105830" y="2942"/>
                </a:lnTo>
                <a:lnTo>
                  <a:pt x="94764" y="10874"/>
                </a:lnTo>
                <a:lnTo>
                  <a:pt x="87436" y="22449"/>
                </a:lnTo>
                <a:lnTo>
                  <a:pt x="84785" y="36321"/>
                </a:lnTo>
                <a:lnTo>
                  <a:pt x="7480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480" y="333755"/>
                </a:lnTo>
                <a:lnTo>
                  <a:pt x="231927" y="333755"/>
                </a:lnTo>
                <a:lnTo>
                  <a:pt x="239407" y="326516"/>
                </a:lnTo>
                <a:lnTo>
                  <a:pt x="239407" y="319277"/>
                </a:lnTo>
                <a:lnTo>
                  <a:pt x="12471" y="319277"/>
                </a:lnTo>
                <a:lnTo>
                  <a:pt x="12471" y="50799"/>
                </a:lnTo>
                <a:lnTo>
                  <a:pt x="103176" y="50799"/>
                </a:lnTo>
                <a:lnTo>
                  <a:pt x="99010" y="44805"/>
                </a:lnTo>
                <a:lnTo>
                  <a:pt x="97256" y="36321"/>
                </a:lnTo>
                <a:lnTo>
                  <a:pt x="99010" y="26747"/>
                </a:lnTo>
                <a:lnTo>
                  <a:pt x="103805" y="19923"/>
                </a:lnTo>
                <a:lnTo>
                  <a:pt x="110935" y="15837"/>
                </a:lnTo>
                <a:lnTo>
                  <a:pt x="119697" y="14477"/>
                </a:lnTo>
                <a:lnTo>
                  <a:pt x="148434" y="14477"/>
                </a:lnTo>
                <a:lnTo>
                  <a:pt x="145886" y="10874"/>
                </a:lnTo>
                <a:lnTo>
                  <a:pt x="133960" y="2942"/>
                </a:lnTo>
                <a:lnTo>
                  <a:pt x="119697" y="0"/>
                </a:lnTo>
                <a:close/>
              </a:path>
              <a:path w="317500" h="334009">
                <a:moveTo>
                  <a:pt x="269328" y="135381"/>
                </a:moveTo>
                <a:lnTo>
                  <a:pt x="162102" y="135381"/>
                </a:lnTo>
                <a:lnTo>
                  <a:pt x="157111" y="140334"/>
                </a:lnTo>
                <a:lnTo>
                  <a:pt x="152120" y="147573"/>
                </a:lnTo>
                <a:lnTo>
                  <a:pt x="149631" y="154812"/>
                </a:lnTo>
                <a:lnTo>
                  <a:pt x="149631" y="159638"/>
                </a:lnTo>
                <a:lnTo>
                  <a:pt x="34912" y="159638"/>
                </a:lnTo>
                <a:lnTo>
                  <a:pt x="32423" y="164464"/>
                </a:lnTo>
                <a:lnTo>
                  <a:pt x="32423" y="171703"/>
                </a:lnTo>
                <a:lnTo>
                  <a:pt x="34912" y="174116"/>
                </a:lnTo>
                <a:lnTo>
                  <a:pt x="147129" y="174116"/>
                </a:lnTo>
                <a:lnTo>
                  <a:pt x="146079" y="179962"/>
                </a:lnTo>
                <a:lnTo>
                  <a:pt x="146196" y="186499"/>
                </a:lnTo>
                <a:lnTo>
                  <a:pt x="146771" y="193420"/>
                </a:lnTo>
                <a:lnTo>
                  <a:pt x="147129" y="200786"/>
                </a:lnTo>
                <a:lnTo>
                  <a:pt x="34912" y="200786"/>
                </a:lnTo>
                <a:lnTo>
                  <a:pt x="32423" y="203199"/>
                </a:lnTo>
                <a:lnTo>
                  <a:pt x="32423" y="210438"/>
                </a:lnTo>
                <a:lnTo>
                  <a:pt x="34912" y="212851"/>
                </a:lnTo>
                <a:lnTo>
                  <a:pt x="152120" y="212851"/>
                </a:lnTo>
                <a:lnTo>
                  <a:pt x="154622" y="215264"/>
                </a:lnTo>
                <a:lnTo>
                  <a:pt x="154622" y="217677"/>
                </a:lnTo>
                <a:lnTo>
                  <a:pt x="158358" y="224464"/>
                </a:lnTo>
                <a:lnTo>
                  <a:pt x="162098" y="230346"/>
                </a:lnTo>
                <a:lnTo>
                  <a:pt x="165839" y="235323"/>
                </a:lnTo>
                <a:lnTo>
                  <a:pt x="169583" y="239394"/>
                </a:lnTo>
                <a:lnTo>
                  <a:pt x="34912" y="239394"/>
                </a:lnTo>
                <a:lnTo>
                  <a:pt x="32423" y="241807"/>
                </a:lnTo>
                <a:lnTo>
                  <a:pt x="32423" y="249046"/>
                </a:lnTo>
                <a:lnTo>
                  <a:pt x="34912" y="253999"/>
                </a:lnTo>
                <a:lnTo>
                  <a:pt x="187032" y="253999"/>
                </a:lnTo>
                <a:lnTo>
                  <a:pt x="196386" y="257544"/>
                </a:lnTo>
                <a:lnTo>
                  <a:pt x="205739" y="260635"/>
                </a:lnTo>
                <a:lnTo>
                  <a:pt x="215093" y="262822"/>
                </a:lnTo>
                <a:lnTo>
                  <a:pt x="224447" y="263651"/>
                </a:lnTo>
                <a:lnTo>
                  <a:pt x="224447" y="319277"/>
                </a:lnTo>
                <a:lnTo>
                  <a:pt x="239407" y="319277"/>
                </a:lnTo>
                <a:lnTo>
                  <a:pt x="239407" y="263651"/>
                </a:lnTo>
                <a:lnTo>
                  <a:pt x="246886" y="263199"/>
                </a:lnTo>
                <a:lnTo>
                  <a:pt x="296253" y="235583"/>
                </a:lnTo>
                <a:lnTo>
                  <a:pt x="304026" y="222503"/>
                </a:lnTo>
                <a:lnTo>
                  <a:pt x="226936" y="222503"/>
                </a:lnTo>
                <a:lnTo>
                  <a:pt x="199504" y="195960"/>
                </a:lnTo>
                <a:lnTo>
                  <a:pt x="194513" y="193420"/>
                </a:lnTo>
                <a:lnTo>
                  <a:pt x="194513" y="191007"/>
                </a:lnTo>
                <a:lnTo>
                  <a:pt x="197015" y="186181"/>
                </a:lnTo>
                <a:lnTo>
                  <a:pt x="199504" y="183768"/>
                </a:lnTo>
                <a:lnTo>
                  <a:pt x="240720" y="183768"/>
                </a:lnTo>
                <a:lnTo>
                  <a:pt x="264350" y="140334"/>
                </a:lnTo>
                <a:lnTo>
                  <a:pt x="264350" y="137794"/>
                </a:lnTo>
                <a:lnTo>
                  <a:pt x="269328" y="135381"/>
                </a:lnTo>
                <a:close/>
              </a:path>
              <a:path w="317500" h="334009">
                <a:moveTo>
                  <a:pt x="204495" y="280542"/>
                </a:moveTo>
                <a:lnTo>
                  <a:pt x="34912" y="280542"/>
                </a:lnTo>
                <a:lnTo>
                  <a:pt x="32423" y="282955"/>
                </a:lnTo>
                <a:lnTo>
                  <a:pt x="32423" y="290194"/>
                </a:lnTo>
                <a:lnTo>
                  <a:pt x="34912" y="292607"/>
                </a:lnTo>
                <a:lnTo>
                  <a:pt x="204495" y="292607"/>
                </a:lnTo>
                <a:lnTo>
                  <a:pt x="206984" y="290194"/>
                </a:lnTo>
                <a:lnTo>
                  <a:pt x="206984" y="282955"/>
                </a:lnTo>
                <a:lnTo>
                  <a:pt x="204495" y="280542"/>
                </a:lnTo>
                <a:close/>
              </a:path>
              <a:path w="317500" h="334009">
                <a:moveTo>
                  <a:pt x="239407" y="50799"/>
                </a:moveTo>
                <a:lnTo>
                  <a:pt x="224447" y="50799"/>
                </a:lnTo>
                <a:lnTo>
                  <a:pt x="224447" y="99186"/>
                </a:lnTo>
                <a:lnTo>
                  <a:pt x="216610" y="99639"/>
                </a:lnTo>
                <a:lnTo>
                  <a:pt x="176282" y="117284"/>
                </a:lnTo>
                <a:lnTo>
                  <a:pt x="172072" y="120903"/>
                </a:lnTo>
                <a:lnTo>
                  <a:pt x="34912" y="120903"/>
                </a:lnTo>
                <a:lnTo>
                  <a:pt x="32423" y="123316"/>
                </a:lnTo>
                <a:lnTo>
                  <a:pt x="32423" y="130555"/>
                </a:lnTo>
                <a:lnTo>
                  <a:pt x="34912" y="135381"/>
                </a:lnTo>
                <a:lnTo>
                  <a:pt x="269328" y="135381"/>
                </a:lnTo>
                <a:lnTo>
                  <a:pt x="271830" y="137794"/>
                </a:lnTo>
                <a:lnTo>
                  <a:pt x="276809" y="140334"/>
                </a:lnTo>
                <a:lnTo>
                  <a:pt x="276809" y="142747"/>
                </a:lnTo>
                <a:lnTo>
                  <a:pt x="274320" y="147573"/>
                </a:lnTo>
                <a:lnTo>
                  <a:pt x="239407" y="212851"/>
                </a:lnTo>
                <a:lnTo>
                  <a:pt x="234416" y="217677"/>
                </a:lnTo>
                <a:lnTo>
                  <a:pt x="234416" y="220090"/>
                </a:lnTo>
                <a:lnTo>
                  <a:pt x="231927" y="222503"/>
                </a:lnTo>
                <a:lnTo>
                  <a:pt x="304026" y="222503"/>
                </a:lnTo>
                <a:lnTo>
                  <a:pt x="312659" y="207978"/>
                </a:lnTo>
                <a:lnTo>
                  <a:pt x="317375" y="176778"/>
                </a:lnTo>
                <a:lnTo>
                  <a:pt x="309232" y="145160"/>
                </a:lnTo>
                <a:lnTo>
                  <a:pt x="296218" y="127065"/>
                </a:lnTo>
                <a:lnTo>
                  <a:pt x="279930" y="113077"/>
                </a:lnTo>
                <a:lnTo>
                  <a:pt x="260836" y="103637"/>
                </a:lnTo>
                <a:lnTo>
                  <a:pt x="239407" y="99186"/>
                </a:lnTo>
                <a:lnTo>
                  <a:pt x="239407" y="50799"/>
                </a:lnTo>
                <a:close/>
              </a:path>
              <a:path w="317500" h="334009">
                <a:moveTo>
                  <a:pt x="240720" y="183768"/>
                </a:moveTo>
                <a:lnTo>
                  <a:pt x="204495" y="183768"/>
                </a:lnTo>
                <a:lnTo>
                  <a:pt x="226936" y="205612"/>
                </a:lnTo>
                <a:lnTo>
                  <a:pt x="239407" y="186181"/>
                </a:lnTo>
                <a:lnTo>
                  <a:pt x="240720" y="183768"/>
                </a:lnTo>
                <a:close/>
              </a:path>
              <a:path w="317500" h="334009">
                <a:moveTo>
                  <a:pt x="103176" y="50799"/>
                </a:moveTo>
                <a:lnTo>
                  <a:pt x="57353" y="50799"/>
                </a:lnTo>
                <a:lnTo>
                  <a:pt x="52374" y="53212"/>
                </a:lnTo>
                <a:lnTo>
                  <a:pt x="52374" y="82168"/>
                </a:lnTo>
                <a:lnTo>
                  <a:pt x="189534" y="82168"/>
                </a:lnTo>
                <a:lnTo>
                  <a:pt x="189534" y="58038"/>
                </a:lnTo>
                <a:lnTo>
                  <a:pt x="119697" y="58038"/>
                </a:lnTo>
                <a:lnTo>
                  <a:pt x="110935" y="56342"/>
                </a:lnTo>
                <a:lnTo>
                  <a:pt x="103805" y="51704"/>
                </a:lnTo>
                <a:lnTo>
                  <a:pt x="103176" y="50799"/>
                </a:lnTo>
                <a:close/>
              </a:path>
              <a:path w="317500" h="334009">
                <a:moveTo>
                  <a:pt x="148434" y="14477"/>
                </a:moveTo>
                <a:lnTo>
                  <a:pt x="119697" y="14477"/>
                </a:lnTo>
                <a:lnTo>
                  <a:pt x="128856" y="15837"/>
                </a:lnTo>
                <a:lnTo>
                  <a:pt x="136845" y="19923"/>
                </a:lnTo>
                <a:lnTo>
                  <a:pt x="142496" y="26747"/>
                </a:lnTo>
                <a:lnTo>
                  <a:pt x="144640" y="36321"/>
                </a:lnTo>
                <a:lnTo>
                  <a:pt x="142496" y="44805"/>
                </a:lnTo>
                <a:lnTo>
                  <a:pt x="136845" y="51704"/>
                </a:lnTo>
                <a:lnTo>
                  <a:pt x="128856" y="56342"/>
                </a:lnTo>
                <a:lnTo>
                  <a:pt x="119697" y="58038"/>
                </a:lnTo>
                <a:lnTo>
                  <a:pt x="189534" y="58038"/>
                </a:lnTo>
                <a:lnTo>
                  <a:pt x="187032" y="53212"/>
                </a:lnTo>
                <a:lnTo>
                  <a:pt x="184543" y="50799"/>
                </a:lnTo>
                <a:lnTo>
                  <a:pt x="239407" y="50799"/>
                </a:lnTo>
                <a:lnTo>
                  <a:pt x="239407" y="43560"/>
                </a:lnTo>
                <a:lnTo>
                  <a:pt x="231927" y="36321"/>
                </a:lnTo>
                <a:lnTo>
                  <a:pt x="157111" y="36321"/>
                </a:lnTo>
                <a:lnTo>
                  <a:pt x="154071" y="22449"/>
                </a:lnTo>
                <a:lnTo>
                  <a:pt x="148434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670553" y="4464558"/>
            <a:ext cx="84455" cy="74295"/>
          </a:xfrm>
          <a:custGeom>
            <a:avLst/>
            <a:gdLst/>
            <a:ahLst/>
            <a:cxnLst/>
            <a:rect l="l" t="t" r="r" b="b"/>
            <a:pathLst>
              <a:path w="84454" h="74295">
                <a:moveTo>
                  <a:pt x="0" y="0"/>
                </a:moveTo>
                <a:lnTo>
                  <a:pt x="42037" y="74041"/>
                </a:lnTo>
                <a:lnTo>
                  <a:pt x="84455" y="107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50969" y="2943860"/>
            <a:ext cx="9620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Submit</a:t>
            </a:r>
            <a:r>
              <a:rPr dirty="0" sz="1400" spc="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327392" y="2933141"/>
            <a:ext cx="103631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Read</a:t>
            </a:r>
            <a:r>
              <a:rPr dirty="0" sz="14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50126" y="5983935"/>
            <a:ext cx="183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Scale</a:t>
            </a:r>
            <a:r>
              <a:rPr dirty="0" sz="1200" spc="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up/down</a:t>
            </a:r>
            <a:r>
              <a:rPr dirty="0" sz="1200" spc="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operation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460613" y="4608321"/>
            <a:ext cx="946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Persist</a:t>
            </a:r>
            <a:r>
              <a:rPr dirty="0" sz="12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result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66839" y="5527040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Watch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49294" y="5546547"/>
            <a:ext cx="797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Retry</a:t>
            </a:r>
            <a:r>
              <a:rPr dirty="0" sz="12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497579" y="4213885"/>
            <a:ext cx="3477895" cy="795655"/>
            <a:chOff x="3497579" y="4213885"/>
            <a:chExt cx="3477895" cy="79565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0959" y="4213885"/>
              <a:ext cx="285038" cy="28953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0395" y="4253484"/>
              <a:ext cx="170687" cy="17678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8327" y="4242828"/>
              <a:ext cx="329958" cy="31469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9079" y="4213923"/>
              <a:ext cx="196596" cy="29267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8515" y="4253484"/>
              <a:ext cx="82296" cy="17983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1875" y="4213923"/>
              <a:ext cx="169163" cy="29267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01311" y="4253484"/>
              <a:ext cx="54863" cy="179832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0627" y="4213885"/>
              <a:ext cx="455650" cy="28953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0063" y="4253484"/>
              <a:ext cx="341375" cy="17678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4171" y="4218495"/>
              <a:ext cx="169163" cy="29267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83607" y="4258056"/>
              <a:ext cx="54863" cy="179831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0371" y="4221543"/>
              <a:ext cx="169163" cy="292671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9807" y="4261104"/>
              <a:ext cx="54863" cy="179831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82667" y="4221543"/>
              <a:ext cx="141732" cy="29267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42103" y="4261104"/>
              <a:ext cx="27432" cy="179831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59223" y="4506417"/>
              <a:ext cx="141732" cy="294182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18659" y="4546092"/>
              <a:ext cx="27431" cy="18135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7579" y="4508017"/>
              <a:ext cx="455650" cy="28953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57015" y="4547616"/>
              <a:ext cx="341375" cy="176783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8767" y="4508017"/>
              <a:ext cx="285038" cy="28953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18203" y="4547616"/>
              <a:ext cx="170687" cy="176783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26991" y="4538459"/>
              <a:ext cx="329958" cy="316242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5363" y="4508055"/>
              <a:ext cx="196596" cy="292671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14799" y="4547616"/>
              <a:ext cx="82296" cy="179831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03775" y="4508055"/>
              <a:ext cx="169163" cy="292671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63211" y="4547616"/>
              <a:ext cx="54863" cy="179831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75403" y="4506531"/>
              <a:ext cx="169163" cy="292671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34839" y="4546092"/>
              <a:ext cx="54863" cy="179831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61759" y="4437875"/>
              <a:ext cx="504469" cy="478548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52615" y="4414989"/>
              <a:ext cx="522757" cy="594398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521195" y="4477512"/>
              <a:ext cx="390144" cy="365760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6650735" y="4496816"/>
            <a:ext cx="146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7092695" y="4152862"/>
            <a:ext cx="1006475" cy="1071880"/>
            <a:chOff x="7092695" y="4152862"/>
            <a:chExt cx="1006475" cy="1071880"/>
          </a:xfrm>
        </p:grpSpPr>
        <p:pic>
          <p:nvPicPr>
            <p:cNvPr id="44" name="object 4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01839" y="4175747"/>
              <a:ext cx="504469" cy="478548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092695" y="4152862"/>
              <a:ext cx="522757" cy="594398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161275" y="4215384"/>
              <a:ext cx="390144" cy="365760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583423" y="4652759"/>
              <a:ext cx="504469" cy="478548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575803" y="4629874"/>
              <a:ext cx="522757" cy="594398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642859" y="4692396"/>
              <a:ext cx="390144" cy="365760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7772654" y="4711445"/>
            <a:ext cx="146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212334" y="4203954"/>
            <a:ext cx="689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12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057902" y="4686427"/>
            <a:ext cx="970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Finalize</a:t>
            </a:r>
            <a:r>
              <a:rPr dirty="0" sz="12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1340866" y="1654555"/>
            <a:ext cx="9744710" cy="4496435"/>
            <a:chOff x="1340866" y="1654555"/>
            <a:chExt cx="9744710" cy="4496435"/>
          </a:xfrm>
        </p:grpSpPr>
        <p:sp>
          <p:nvSpPr>
            <p:cNvPr id="54" name="object 54" descr=""/>
            <p:cNvSpPr/>
            <p:nvPr/>
          </p:nvSpPr>
          <p:spPr>
            <a:xfrm>
              <a:off x="4847844" y="4096766"/>
              <a:ext cx="1370965" cy="103505"/>
            </a:xfrm>
            <a:custGeom>
              <a:avLst/>
              <a:gdLst/>
              <a:ahLst/>
              <a:cxnLst/>
              <a:rect l="l" t="t" r="r" b="b"/>
              <a:pathLst>
                <a:path w="1370964" h="103504">
                  <a:moveTo>
                    <a:pt x="58927" y="0"/>
                  </a:moveTo>
                  <a:lnTo>
                    <a:pt x="56260" y="2285"/>
                  </a:lnTo>
                  <a:lnTo>
                    <a:pt x="0" y="51561"/>
                  </a:lnTo>
                  <a:lnTo>
                    <a:pt x="56260" y="100837"/>
                  </a:lnTo>
                  <a:lnTo>
                    <a:pt x="58927" y="103123"/>
                  </a:lnTo>
                  <a:lnTo>
                    <a:pt x="62864" y="102869"/>
                  </a:lnTo>
                  <a:lnTo>
                    <a:pt x="65277" y="100202"/>
                  </a:lnTo>
                  <a:lnTo>
                    <a:pt x="67563" y="97535"/>
                  </a:lnTo>
                  <a:lnTo>
                    <a:pt x="67309" y="93598"/>
                  </a:lnTo>
                  <a:lnTo>
                    <a:pt x="64642" y="91185"/>
                  </a:lnTo>
                  <a:lnTo>
                    <a:pt x="26615" y="57911"/>
                  </a:lnTo>
                  <a:lnTo>
                    <a:pt x="9651" y="57911"/>
                  </a:lnTo>
                  <a:lnTo>
                    <a:pt x="9651" y="45211"/>
                  </a:lnTo>
                  <a:lnTo>
                    <a:pt x="26615" y="45211"/>
                  </a:lnTo>
                  <a:lnTo>
                    <a:pt x="64642" y="11937"/>
                  </a:lnTo>
                  <a:lnTo>
                    <a:pt x="67309" y="9524"/>
                  </a:lnTo>
                  <a:lnTo>
                    <a:pt x="67563" y="5587"/>
                  </a:lnTo>
                  <a:lnTo>
                    <a:pt x="65277" y="2920"/>
                  </a:lnTo>
                  <a:lnTo>
                    <a:pt x="62864" y="253"/>
                  </a:lnTo>
                  <a:lnTo>
                    <a:pt x="58927" y="0"/>
                  </a:lnTo>
                  <a:close/>
                </a:path>
                <a:path w="1370964" h="103504">
                  <a:moveTo>
                    <a:pt x="26615" y="45211"/>
                  </a:moveTo>
                  <a:lnTo>
                    <a:pt x="9651" y="45211"/>
                  </a:lnTo>
                  <a:lnTo>
                    <a:pt x="9651" y="57911"/>
                  </a:lnTo>
                  <a:lnTo>
                    <a:pt x="26615" y="57911"/>
                  </a:lnTo>
                  <a:lnTo>
                    <a:pt x="24873" y="56387"/>
                  </a:lnTo>
                  <a:lnTo>
                    <a:pt x="13842" y="56387"/>
                  </a:lnTo>
                  <a:lnTo>
                    <a:pt x="13842" y="46735"/>
                  </a:lnTo>
                  <a:lnTo>
                    <a:pt x="24873" y="46735"/>
                  </a:lnTo>
                  <a:lnTo>
                    <a:pt x="26615" y="45211"/>
                  </a:lnTo>
                  <a:close/>
                </a:path>
                <a:path w="1370964" h="103504">
                  <a:moveTo>
                    <a:pt x="1370583" y="45211"/>
                  </a:moveTo>
                  <a:lnTo>
                    <a:pt x="26615" y="45211"/>
                  </a:lnTo>
                  <a:lnTo>
                    <a:pt x="19358" y="51561"/>
                  </a:lnTo>
                  <a:lnTo>
                    <a:pt x="26615" y="57911"/>
                  </a:lnTo>
                  <a:lnTo>
                    <a:pt x="1370583" y="57911"/>
                  </a:lnTo>
                  <a:lnTo>
                    <a:pt x="1370583" y="45211"/>
                  </a:lnTo>
                  <a:close/>
                </a:path>
                <a:path w="1370964" h="103504">
                  <a:moveTo>
                    <a:pt x="13842" y="46735"/>
                  </a:moveTo>
                  <a:lnTo>
                    <a:pt x="13842" y="56387"/>
                  </a:lnTo>
                  <a:lnTo>
                    <a:pt x="19358" y="51561"/>
                  </a:lnTo>
                  <a:lnTo>
                    <a:pt x="13842" y="46735"/>
                  </a:lnTo>
                  <a:close/>
                </a:path>
                <a:path w="1370964" h="103504">
                  <a:moveTo>
                    <a:pt x="19358" y="51561"/>
                  </a:moveTo>
                  <a:lnTo>
                    <a:pt x="13842" y="56387"/>
                  </a:lnTo>
                  <a:lnTo>
                    <a:pt x="24873" y="56387"/>
                  </a:lnTo>
                  <a:lnTo>
                    <a:pt x="19358" y="51561"/>
                  </a:lnTo>
                  <a:close/>
                </a:path>
                <a:path w="1370964" h="103504">
                  <a:moveTo>
                    <a:pt x="24873" y="46735"/>
                  </a:moveTo>
                  <a:lnTo>
                    <a:pt x="13842" y="46735"/>
                  </a:lnTo>
                  <a:lnTo>
                    <a:pt x="19358" y="51561"/>
                  </a:lnTo>
                  <a:lnTo>
                    <a:pt x="24873" y="46735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13975" y="4657318"/>
              <a:ext cx="480059" cy="286537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773411" y="4696967"/>
              <a:ext cx="365760" cy="173736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69780" y="4264177"/>
              <a:ext cx="754379" cy="289534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729216" y="4303776"/>
              <a:ext cx="640079" cy="176784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399775" y="4264177"/>
              <a:ext cx="542556" cy="289534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459211" y="4303776"/>
              <a:ext cx="428244" cy="176784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149839" y="4654321"/>
              <a:ext cx="434340" cy="289534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209275" y="4693920"/>
              <a:ext cx="320040" cy="176784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696956" y="4643691"/>
              <a:ext cx="388620" cy="292671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756392" y="4683251"/>
              <a:ext cx="274319" cy="179831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6365748" y="4467097"/>
              <a:ext cx="3199130" cy="1226820"/>
            </a:xfrm>
            <a:custGeom>
              <a:avLst/>
              <a:gdLst/>
              <a:ahLst/>
              <a:cxnLst/>
              <a:rect l="l" t="t" r="r" b="b"/>
              <a:pathLst>
                <a:path w="3199129" h="1226820">
                  <a:moveTo>
                    <a:pt x="504825" y="1175334"/>
                  </a:moveTo>
                  <a:lnTo>
                    <a:pt x="448818" y="1125702"/>
                  </a:lnTo>
                  <a:lnTo>
                    <a:pt x="446278" y="1123378"/>
                  </a:lnTo>
                  <a:lnTo>
                    <a:pt x="442214" y="1123607"/>
                  </a:lnTo>
                  <a:lnTo>
                    <a:pt x="437642" y="1128852"/>
                  </a:lnTo>
                  <a:lnTo>
                    <a:pt x="437769" y="1132865"/>
                  </a:lnTo>
                  <a:lnTo>
                    <a:pt x="440436" y="1135202"/>
                  </a:lnTo>
                  <a:lnTo>
                    <a:pt x="478320" y="1168806"/>
                  </a:lnTo>
                  <a:lnTo>
                    <a:pt x="0" y="1165352"/>
                  </a:lnTo>
                  <a:lnTo>
                    <a:pt x="0" y="1178052"/>
                  </a:lnTo>
                  <a:lnTo>
                    <a:pt x="478180" y="1181506"/>
                  </a:lnTo>
                  <a:lnTo>
                    <a:pt x="437261" y="1216825"/>
                  </a:lnTo>
                  <a:lnTo>
                    <a:pt x="436880" y="1220838"/>
                  </a:lnTo>
                  <a:lnTo>
                    <a:pt x="441452" y="1226146"/>
                  </a:lnTo>
                  <a:lnTo>
                    <a:pt x="445516" y="1226451"/>
                  </a:lnTo>
                  <a:lnTo>
                    <a:pt x="497522" y="1181620"/>
                  </a:lnTo>
                  <a:lnTo>
                    <a:pt x="504825" y="1175334"/>
                  </a:lnTo>
                  <a:close/>
                </a:path>
                <a:path w="3199129" h="1226820">
                  <a:moveTo>
                    <a:pt x="878205" y="840613"/>
                  </a:moveTo>
                  <a:lnTo>
                    <a:pt x="875919" y="837946"/>
                  </a:lnTo>
                  <a:lnTo>
                    <a:pt x="835279" y="791210"/>
                  </a:lnTo>
                  <a:lnTo>
                    <a:pt x="826897" y="781558"/>
                  </a:lnTo>
                  <a:lnTo>
                    <a:pt x="777494" y="837692"/>
                  </a:lnTo>
                  <a:lnTo>
                    <a:pt x="775081" y="840359"/>
                  </a:lnTo>
                  <a:lnTo>
                    <a:pt x="775335" y="844296"/>
                  </a:lnTo>
                  <a:lnTo>
                    <a:pt x="778002" y="846582"/>
                  </a:lnTo>
                  <a:lnTo>
                    <a:pt x="780669" y="848995"/>
                  </a:lnTo>
                  <a:lnTo>
                    <a:pt x="784606" y="848741"/>
                  </a:lnTo>
                  <a:lnTo>
                    <a:pt x="787019" y="846074"/>
                  </a:lnTo>
                  <a:lnTo>
                    <a:pt x="820356" y="808177"/>
                  </a:lnTo>
                  <a:lnTo>
                    <a:pt x="819658" y="1035812"/>
                  </a:lnTo>
                  <a:lnTo>
                    <a:pt x="832358" y="1035812"/>
                  </a:lnTo>
                  <a:lnTo>
                    <a:pt x="833056" y="808075"/>
                  </a:lnTo>
                  <a:lnTo>
                    <a:pt x="833094" y="795401"/>
                  </a:lnTo>
                  <a:lnTo>
                    <a:pt x="833120" y="791210"/>
                  </a:lnTo>
                  <a:lnTo>
                    <a:pt x="833145" y="808177"/>
                  </a:lnTo>
                  <a:lnTo>
                    <a:pt x="866267" y="846328"/>
                  </a:lnTo>
                  <a:lnTo>
                    <a:pt x="868553" y="848995"/>
                  </a:lnTo>
                  <a:lnTo>
                    <a:pt x="872617" y="849249"/>
                  </a:lnTo>
                  <a:lnTo>
                    <a:pt x="877951" y="844677"/>
                  </a:lnTo>
                  <a:lnTo>
                    <a:pt x="878205" y="840613"/>
                  </a:lnTo>
                  <a:close/>
                </a:path>
                <a:path w="3199129" h="1226820">
                  <a:moveTo>
                    <a:pt x="3198749" y="51562"/>
                  </a:moveTo>
                  <a:lnTo>
                    <a:pt x="3191497" y="45212"/>
                  </a:lnTo>
                  <a:lnTo>
                    <a:pt x="3142488" y="2286"/>
                  </a:lnTo>
                  <a:lnTo>
                    <a:pt x="3139948" y="0"/>
                  </a:lnTo>
                  <a:lnTo>
                    <a:pt x="3135884" y="254"/>
                  </a:lnTo>
                  <a:lnTo>
                    <a:pt x="3131312" y="5588"/>
                  </a:lnTo>
                  <a:lnTo>
                    <a:pt x="3131566" y="9525"/>
                  </a:lnTo>
                  <a:lnTo>
                    <a:pt x="3134233" y="11938"/>
                  </a:lnTo>
                  <a:lnTo>
                    <a:pt x="3172244" y="45212"/>
                  </a:lnTo>
                  <a:lnTo>
                    <a:pt x="1944624" y="45212"/>
                  </a:lnTo>
                  <a:lnTo>
                    <a:pt x="1944624" y="57912"/>
                  </a:lnTo>
                  <a:lnTo>
                    <a:pt x="3172244" y="57912"/>
                  </a:lnTo>
                  <a:lnTo>
                    <a:pt x="3134233" y="91186"/>
                  </a:lnTo>
                  <a:lnTo>
                    <a:pt x="3131566" y="93599"/>
                  </a:lnTo>
                  <a:lnTo>
                    <a:pt x="3131312" y="97536"/>
                  </a:lnTo>
                  <a:lnTo>
                    <a:pt x="3135884" y="102870"/>
                  </a:lnTo>
                  <a:lnTo>
                    <a:pt x="3139948" y="103124"/>
                  </a:lnTo>
                  <a:lnTo>
                    <a:pt x="3142488" y="100838"/>
                  </a:lnTo>
                  <a:lnTo>
                    <a:pt x="3191497" y="57912"/>
                  </a:lnTo>
                  <a:lnTo>
                    <a:pt x="3198749" y="51562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587239" y="5611647"/>
              <a:ext cx="208152" cy="103073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1340866" y="1654555"/>
              <a:ext cx="6469380" cy="4496435"/>
            </a:xfrm>
            <a:custGeom>
              <a:avLst/>
              <a:gdLst/>
              <a:ahLst/>
              <a:cxnLst/>
              <a:rect l="l" t="t" r="r" b="b"/>
              <a:pathLst>
                <a:path w="6469380" h="4496435">
                  <a:moveTo>
                    <a:pt x="431546" y="4272635"/>
                  </a:moveTo>
                  <a:lnTo>
                    <a:pt x="424281" y="4266285"/>
                  </a:lnTo>
                  <a:lnTo>
                    <a:pt x="372618" y="4221099"/>
                  </a:lnTo>
                  <a:lnTo>
                    <a:pt x="368681" y="4221365"/>
                  </a:lnTo>
                  <a:lnTo>
                    <a:pt x="366268" y="4224007"/>
                  </a:lnTo>
                  <a:lnTo>
                    <a:pt x="363982" y="4226636"/>
                  </a:lnTo>
                  <a:lnTo>
                    <a:pt x="364236" y="4230649"/>
                  </a:lnTo>
                  <a:lnTo>
                    <a:pt x="404977" y="4266285"/>
                  </a:lnTo>
                  <a:lnTo>
                    <a:pt x="12700" y="4266285"/>
                  </a:lnTo>
                  <a:lnTo>
                    <a:pt x="12700" y="3103372"/>
                  </a:lnTo>
                  <a:lnTo>
                    <a:pt x="0" y="3103372"/>
                  </a:lnTo>
                  <a:lnTo>
                    <a:pt x="0" y="4278985"/>
                  </a:lnTo>
                  <a:lnTo>
                    <a:pt x="404977" y="4278985"/>
                  </a:lnTo>
                  <a:lnTo>
                    <a:pt x="366903" y="4312310"/>
                  </a:lnTo>
                  <a:lnTo>
                    <a:pt x="364236" y="4314609"/>
                  </a:lnTo>
                  <a:lnTo>
                    <a:pt x="363982" y="4318622"/>
                  </a:lnTo>
                  <a:lnTo>
                    <a:pt x="366268" y="4321264"/>
                  </a:lnTo>
                  <a:lnTo>
                    <a:pt x="368681" y="4323905"/>
                  </a:lnTo>
                  <a:lnTo>
                    <a:pt x="372618" y="4324172"/>
                  </a:lnTo>
                  <a:lnTo>
                    <a:pt x="424281" y="4278985"/>
                  </a:lnTo>
                  <a:lnTo>
                    <a:pt x="431546" y="4272635"/>
                  </a:lnTo>
                  <a:close/>
                </a:path>
                <a:path w="6469380" h="4496435">
                  <a:moveTo>
                    <a:pt x="2090674" y="2544064"/>
                  </a:moveTo>
                  <a:lnTo>
                    <a:pt x="2083422" y="2537714"/>
                  </a:lnTo>
                  <a:lnTo>
                    <a:pt x="2034413" y="2494788"/>
                  </a:lnTo>
                  <a:lnTo>
                    <a:pt x="2031746" y="2492502"/>
                  </a:lnTo>
                  <a:lnTo>
                    <a:pt x="2027809" y="2492756"/>
                  </a:lnTo>
                  <a:lnTo>
                    <a:pt x="2023237" y="2498090"/>
                  </a:lnTo>
                  <a:lnTo>
                    <a:pt x="2023491" y="2502027"/>
                  </a:lnTo>
                  <a:lnTo>
                    <a:pt x="2026031" y="2504440"/>
                  </a:lnTo>
                  <a:lnTo>
                    <a:pt x="2064042" y="2537714"/>
                  </a:lnTo>
                  <a:lnTo>
                    <a:pt x="745490" y="2537714"/>
                  </a:lnTo>
                  <a:lnTo>
                    <a:pt x="745490" y="2550414"/>
                  </a:lnTo>
                  <a:lnTo>
                    <a:pt x="2064042" y="2550414"/>
                  </a:lnTo>
                  <a:lnTo>
                    <a:pt x="2026031" y="2583688"/>
                  </a:lnTo>
                  <a:lnTo>
                    <a:pt x="2023491" y="2586101"/>
                  </a:lnTo>
                  <a:lnTo>
                    <a:pt x="2023237" y="2590038"/>
                  </a:lnTo>
                  <a:lnTo>
                    <a:pt x="2027809" y="2595372"/>
                  </a:lnTo>
                  <a:lnTo>
                    <a:pt x="2031746" y="2595626"/>
                  </a:lnTo>
                  <a:lnTo>
                    <a:pt x="2034413" y="2593340"/>
                  </a:lnTo>
                  <a:lnTo>
                    <a:pt x="2083422" y="2550414"/>
                  </a:lnTo>
                  <a:lnTo>
                    <a:pt x="2090674" y="2544064"/>
                  </a:lnTo>
                  <a:close/>
                </a:path>
                <a:path w="6469380" h="4496435">
                  <a:moveTo>
                    <a:pt x="2852928" y="3329940"/>
                  </a:moveTo>
                  <a:lnTo>
                    <a:pt x="2850642" y="3327273"/>
                  </a:lnTo>
                  <a:lnTo>
                    <a:pt x="2809811" y="3280664"/>
                  </a:lnTo>
                  <a:lnTo>
                    <a:pt x="2801366" y="3271012"/>
                  </a:lnTo>
                  <a:lnTo>
                    <a:pt x="2752090" y="3327273"/>
                  </a:lnTo>
                  <a:lnTo>
                    <a:pt x="2749804" y="3329940"/>
                  </a:lnTo>
                  <a:lnTo>
                    <a:pt x="2750058" y="3333877"/>
                  </a:lnTo>
                  <a:lnTo>
                    <a:pt x="2752725" y="3336290"/>
                  </a:lnTo>
                  <a:lnTo>
                    <a:pt x="2755392" y="3338576"/>
                  </a:lnTo>
                  <a:lnTo>
                    <a:pt x="2759329" y="3338322"/>
                  </a:lnTo>
                  <a:lnTo>
                    <a:pt x="2761742" y="3335655"/>
                  </a:lnTo>
                  <a:lnTo>
                    <a:pt x="2795003" y="3297631"/>
                  </a:lnTo>
                  <a:lnTo>
                    <a:pt x="2795016" y="3280664"/>
                  </a:lnTo>
                  <a:lnTo>
                    <a:pt x="2795016" y="3297631"/>
                  </a:lnTo>
                  <a:lnTo>
                    <a:pt x="2795016" y="3868039"/>
                  </a:lnTo>
                  <a:lnTo>
                    <a:pt x="2807716" y="3868039"/>
                  </a:lnTo>
                  <a:lnTo>
                    <a:pt x="2807716" y="3297631"/>
                  </a:lnTo>
                  <a:lnTo>
                    <a:pt x="2840990" y="3335655"/>
                  </a:lnTo>
                  <a:lnTo>
                    <a:pt x="2843403" y="3338322"/>
                  </a:lnTo>
                  <a:lnTo>
                    <a:pt x="2847340" y="3338576"/>
                  </a:lnTo>
                  <a:lnTo>
                    <a:pt x="2850007" y="3336290"/>
                  </a:lnTo>
                  <a:lnTo>
                    <a:pt x="2852674" y="3333877"/>
                  </a:lnTo>
                  <a:lnTo>
                    <a:pt x="2852928" y="3329940"/>
                  </a:lnTo>
                  <a:close/>
                </a:path>
                <a:path w="6469380" h="4496435">
                  <a:moveTo>
                    <a:pt x="4635805" y="58039"/>
                  </a:moveTo>
                  <a:lnTo>
                    <a:pt x="4633468" y="58039"/>
                  </a:lnTo>
                  <a:lnTo>
                    <a:pt x="4616424" y="58039"/>
                  </a:lnTo>
                  <a:lnTo>
                    <a:pt x="4578350" y="91186"/>
                  </a:lnTo>
                  <a:lnTo>
                    <a:pt x="4575683" y="93472"/>
                  </a:lnTo>
                  <a:lnTo>
                    <a:pt x="4575429" y="97409"/>
                  </a:lnTo>
                  <a:lnTo>
                    <a:pt x="4580001" y="102743"/>
                  </a:lnTo>
                  <a:lnTo>
                    <a:pt x="4584065" y="102997"/>
                  </a:lnTo>
                  <a:lnTo>
                    <a:pt x="4586732" y="100711"/>
                  </a:lnTo>
                  <a:lnTo>
                    <a:pt x="4635805" y="58039"/>
                  </a:lnTo>
                  <a:close/>
                </a:path>
                <a:path w="6469380" h="4496435">
                  <a:moveTo>
                    <a:pt x="4643120" y="51689"/>
                  </a:moveTo>
                  <a:lnTo>
                    <a:pt x="4586986" y="2286"/>
                  </a:lnTo>
                  <a:lnTo>
                    <a:pt x="4584319" y="0"/>
                  </a:lnTo>
                  <a:lnTo>
                    <a:pt x="4580382" y="254"/>
                  </a:lnTo>
                  <a:lnTo>
                    <a:pt x="4577969" y="2794"/>
                  </a:lnTo>
                  <a:lnTo>
                    <a:pt x="4575683" y="5461"/>
                  </a:lnTo>
                  <a:lnTo>
                    <a:pt x="4575937" y="9525"/>
                  </a:lnTo>
                  <a:lnTo>
                    <a:pt x="4578604" y="11811"/>
                  </a:lnTo>
                  <a:lnTo>
                    <a:pt x="4616653" y="45300"/>
                  </a:lnTo>
                  <a:lnTo>
                    <a:pt x="3816350" y="42926"/>
                  </a:lnTo>
                  <a:lnTo>
                    <a:pt x="3816350" y="55626"/>
                  </a:lnTo>
                  <a:lnTo>
                    <a:pt x="4616488" y="58000"/>
                  </a:lnTo>
                  <a:lnTo>
                    <a:pt x="4633468" y="58039"/>
                  </a:lnTo>
                  <a:lnTo>
                    <a:pt x="4635868" y="58000"/>
                  </a:lnTo>
                  <a:lnTo>
                    <a:pt x="4643120" y="51689"/>
                  </a:lnTo>
                  <a:close/>
                </a:path>
                <a:path w="6469380" h="4496435">
                  <a:moveTo>
                    <a:pt x="5459095" y="4444492"/>
                  </a:moveTo>
                  <a:lnTo>
                    <a:pt x="5451830" y="4438142"/>
                  </a:lnTo>
                  <a:lnTo>
                    <a:pt x="5400167" y="4392955"/>
                  </a:lnTo>
                  <a:lnTo>
                    <a:pt x="5396103" y="4393222"/>
                  </a:lnTo>
                  <a:lnTo>
                    <a:pt x="5391531" y="4398505"/>
                  </a:lnTo>
                  <a:lnTo>
                    <a:pt x="5391785" y="4402506"/>
                  </a:lnTo>
                  <a:lnTo>
                    <a:pt x="5432526" y="4438142"/>
                  </a:lnTo>
                  <a:lnTo>
                    <a:pt x="2216150" y="4438142"/>
                  </a:lnTo>
                  <a:lnTo>
                    <a:pt x="2216150" y="4450842"/>
                  </a:lnTo>
                  <a:lnTo>
                    <a:pt x="5432526" y="4450842"/>
                  </a:lnTo>
                  <a:lnTo>
                    <a:pt x="5394452" y="4484167"/>
                  </a:lnTo>
                  <a:lnTo>
                    <a:pt x="5391785" y="4486465"/>
                  </a:lnTo>
                  <a:lnTo>
                    <a:pt x="5391531" y="4490478"/>
                  </a:lnTo>
                  <a:lnTo>
                    <a:pt x="5396103" y="4495762"/>
                  </a:lnTo>
                  <a:lnTo>
                    <a:pt x="5400167" y="4496028"/>
                  </a:lnTo>
                  <a:lnTo>
                    <a:pt x="5451830" y="4450842"/>
                  </a:lnTo>
                  <a:lnTo>
                    <a:pt x="5459095" y="4444492"/>
                  </a:lnTo>
                  <a:close/>
                </a:path>
                <a:path w="6469380" h="4496435">
                  <a:moveTo>
                    <a:pt x="6469380" y="3652901"/>
                  </a:moveTo>
                  <a:lnTo>
                    <a:pt x="6467094" y="3650361"/>
                  </a:lnTo>
                  <a:lnTo>
                    <a:pt x="6426263" y="3603752"/>
                  </a:lnTo>
                  <a:lnTo>
                    <a:pt x="6417818" y="3594100"/>
                  </a:lnTo>
                  <a:lnTo>
                    <a:pt x="6368669" y="3650488"/>
                  </a:lnTo>
                  <a:lnTo>
                    <a:pt x="6366383" y="3653028"/>
                  </a:lnTo>
                  <a:lnTo>
                    <a:pt x="6366637" y="3657092"/>
                  </a:lnTo>
                  <a:lnTo>
                    <a:pt x="6369304" y="3659378"/>
                  </a:lnTo>
                  <a:lnTo>
                    <a:pt x="6371844" y="3661664"/>
                  </a:lnTo>
                  <a:lnTo>
                    <a:pt x="6375908" y="3661410"/>
                  </a:lnTo>
                  <a:lnTo>
                    <a:pt x="6378194" y="3658743"/>
                  </a:lnTo>
                  <a:lnTo>
                    <a:pt x="6411481" y="3620706"/>
                  </a:lnTo>
                  <a:lnTo>
                    <a:pt x="6412230" y="4305262"/>
                  </a:lnTo>
                  <a:lnTo>
                    <a:pt x="6424930" y="4305249"/>
                  </a:lnTo>
                  <a:lnTo>
                    <a:pt x="6424181" y="3620706"/>
                  </a:lnTo>
                  <a:lnTo>
                    <a:pt x="6458140" y="3659378"/>
                  </a:lnTo>
                  <a:lnTo>
                    <a:pt x="6459855" y="3661283"/>
                  </a:lnTo>
                  <a:lnTo>
                    <a:pt x="6463919" y="3661537"/>
                  </a:lnTo>
                  <a:lnTo>
                    <a:pt x="6466586" y="3659251"/>
                  </a:lnTo>
                  <a:lnTo>
                    <a:pt x="6469126" y="3656965"/>
                  </a:lnTo>
                  <a:lnTo>
                    <a:pt x="6469380" y="3652901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554224" y="1737359"/>
              <a:ext cx="370331" cy="368808"/>
            </a:xfrm>
            <a:prstGeom prst="rect">
              <a:avLst/>
            </a:prstGeom>
          </p:spPr>
        </p:pic>
      </p:grpSp>
      <p:sp>
        <p:nvSpPr>
          <p:cNvPr id="69" name="object 69" descr=""/>
          <p:cNvSpPr txBox="1"/>
          <p:nvPr/>
        </p:nvSpPr>
        <p:spPr>
          <a:xfrm>
            <a:off x="1894332" y="1818893"/>
            <a:ext cx="3241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922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On-Premise</a:t>
            </a:r>
            <a:r>
              <a:rPr dirty="0" sz="1000" spc="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r>
              <a:rPr dirty="0" sz="10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Trebuchet MS"/>
                <a:cs typeface="Trebuchet MS"/>
              </a:rPr>
              <a:t>Scheduler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0" name="object 70" descr=""/>
          <p:cNvSpPr/>
          <p:nvPr/>
        </p:nvSpPr>
        <p:spPr>
          <a:xfrm>
            <a:off x="1888235" y="1347216"/>
            <a:ext cx="3253740" cy="878205"/>
          </a:xfrm>
          <a:custGeom>
            <a:avLst/>
            <a:gdLst/>
            <a:ahLst/>
            <a:cxnLst/>
            <a:rect l="l" t="t" r="r" b="b"/>
            <a:pathLst>
              <a:path w="3253740" h="878205">
                <a:moveTo>
                  <a:pt x="0" y="877824"/>
                </a:moveTo>
                <a:lnTo>
                  <a:pt x="3253740" y="877824"/>
                </a:lnTo>
                <a:lnTo>
                  <a:pt x="3253740" y="0"/>
                </a:lnTo>
                <a:lnTo>
                  <a:pt x="0" y="0"/>
                </a:lnTo>
                <a:lnTo>
                  <a:pt x="0" y="877824"/>
                </a:lnTo>
                <a:close/>
              </a:path>
            </a:pathLst>
          </a:custGeom>
          <a:ln w="12192">
            <a:solidFill>
              <a:srgbClr val="5A6B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 txBox="1"/>
          <p:nvPr/>
        </p:nvSpPr>
        <p:spPr>
          <a:xfrm>
            <a:off x="2378201" y="1415922"/>
            <a:ext cx="1546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A6B85"/>
                </a:solidFill>
                <a:latin typeface="Trebuchet MS"/>
                <a:cs typeface="Trebuchet MS"/>
              </a:rPr>
              <a:t>Corporate</a:t>
            </a:r>
            <a:r>
              <a:rPr dirty="0" sz="1200" spc="25">
                <a:solidFill>
                  <a:srgbClr val="5A6B85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5A6B85"/>
                </a:solidFill>
                <a:latin typeface="Trebuchet MS"/>
                <a:cs typeface="Trebuchet MS"/>
              </a:rPr>
              <a:t>data</a:t>
            </a:r>
            <a:r>
              <a:rPr dirty="0" sz="1200" spc="15">
                <a:solidFill>
                  <a:srgbClr val="5A6B85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5A6B85"/>
                </a:solidFill>
                <a:latin typeface="Trebuchet MS"/>
                <a:cs typeface="Trebuchet MS"/>
              </a:rPr>
              <a:t>center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331977" y="1353806"/>
            <a:ext cx="11267440" cy="4975860"/>
            <a:chOff x="331977" y="1353806"/>
            <a:chExt cx="11267440" cy="4975860"/>
          </a:xfrm>
        </p:grpSpPr>
        <p:sp>
          <p:nvSpPr>
            <p:cNvPr id="73" name="object 73" descr=""/>
            <p:cNvSpPr/>
            <p:nvPr/>
          </p:nvSpPr>
          <p:spPr>
            <a:xfrm>
              <a:off x="1894796" y="1353806"/>
              <a:ext cx="370840" cy="372110"/>
            </a:xfrm>
            <a:custGeom>
              <a:avLst/>
              <a:gdLst/>
              <a:ahLst/>
              <a:cxnLst/>
              <a:rect l="l" t="t" r="r" b="b"/>
              <a:pathLst>
                <a:path w="370839" h="372110">
                  <a:moveTo>
                    <a:pt x="370461" y="0"/>
                  </a:moveTo>
                  <a:lnTo>
                    <a:pt x="0" y="0"/>
                  </a:lnTo>
                  <a:lnTo>
                    <a:pt x="0" y="371909"/>
                  </a:lnTo>
                  <a:lnTo>
                    <a:pt x="370462" y="371910"/>
                  </a:lnTo>
                  <a:lnTo>
                    <a:pt x="370461" y="0"/>
                  </a:lnTo>
                  <a:close/>
                </a:path>
              </a:pathLst>
            </a:custGeom>
            <a:solidFill>
              <a:srgbClr val="586B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996673" y="1409590"/>
              <a:ext cx="157480" cy="260350"/>
            </a:xfrm>
            <a:custGeom>
              <a:avLst/>
              <a:gdLst/>
              <a:ahLst/>
              <a:cxnLst/>
              <a:rect l="l" t="t" r="r" b="b"/>
              <a:pathLst>
                <a:path w="157480" h="260350">
                  <a:moveTo>
                    <a:pt x="118323" y="0"/>
                  </a:moveTo>
                  <a:lnTo>
                    <a:pt x="39122" y="0"/>
                  </a:lnTo>
                  <a:lnTo>
                    <a:pt x="37046" y="2084"/>
                  </a:lnTo>
                  <a:lnTo>
                    <a:pt x="37046" y="92977"/>
                  </a:lnTo>
                  <a:lnTo>
                    <a:pt x="2076" y="92977"/>
                  </a:lnTo>
                  <a:lnTo>
                    <a:pt x="0" y="95061"/>
                  </a:lnTo>
                  <a:lnTo>
                    <a:pt x="0" y="258257"/>
                  </a:lnTo>
                  <a:lnTo>
                    <a:pt x="2076" y="260339"/>
                  </a:lnTo>
                  <a:lnTo>
                    <a:pt x="155370" y="260340"/>
                  </a:lnTo>
                  <a:lnTo>
                    <a:pt x="157446" y="258257"/>
                  </a:lnTo>
                  <a:lnTo>
                    <a:pt x="157446" y="251042"/>
                  </a:lnTo>
                  <a:lnTo>
                    <a:pt x="9261" y="251042"/>
                  </a:lnTo>
                  <a:lnTo>
                    <a:pt x="9261" y="102275"/>
                  </a:lnTo>
                  <a:lnTo>
                    <a:pt x="44231" y="102275"/>
                  </a:lnTo>
                  <a:lnTo>
                    <a:pt x="46307" y="100198"/>
                  </a:lnTo>
                  <a:lnTo>
                    <a:pt x="46307" y="9297"/>
                  </a:lnTo>
                  <a:lnTo>
                    <a:pt x="120400" y="9297"/>
                  </a:lnTo>
                  <a:lnTo>
                    <a:pt x="120400" y="2084"/>
                  </a:lnTo>
                  <a:lnTo>
                    <a:pt x="118323" y="0"/>
                  </a:lnTo>
                  <a:close/>
                </a:path>
                <a:path w="157480" h="260350">
                  <a:moveTo>
                    <a:pt x="120400" y="9297"/>
                  </a:moveTo>
                  <a:lnTo>
                    <a:pt x="111138" y="9297"/>
                  </a:lnTo>
                  <a:lnTo>
                    <a:pt x="111138" y="100198"/>
                  </a:lnTo>
                  <a:lnTo>
                    <a:pt x="113214" y="102275"/>
                  </a:lnTo>
                  <a:lnTo>
                    <a:pt x="148184" y="102275"/>
                  </a:lnTo>
                  <a:lnTo>
                    <a:pt x="148184" y="251042"/>
                  </a:lnTo>
                  <a:lnTo>
                    <a:pt x="157446" y="251042"/>
                  </a:lnTo>
                  <a:lnTo>
                    <a:pt x="157446" y="95061"/>
                  </a:lnTo>
                  <a:lnTo>
                    <a:pt x="155370" y="92977"/>
                  </a:lnTo>
                  <a:lnTo>
                    <a:pt x="120400" y="92977"/>
                  </a:lnTo>
                  <a:lnTo>
                    <a:pt x="120400" y="9297"/>
                  </a:lnTo>
                  <a:close/>
                </a:path>
                <a:path w="157480" h="260350">
                  <a:moveTo>
                    <a:pt x="37046" y="213848"/>
                  </a:moveTo>
                  <a:lnTo>
                    <a:pt x="27784" y="213848"/>
                  </a:lnTo>
                  <a:lnTo>
                    <a:pt x="27784" y="232443"/>
                  </a:lnTo>
                  <a:lnTo>
                    <a:pt x="37046" y="232443"/>
                  </a:lnTo>
                  <a:lnTo>
                    <a:pt x="37046" y="213848"/>
                  </a:lnTo>
                  <a:close/>
                </a:path>
                <a:path w="157480" h="260350">
                  <a:moveTo>
                    <a:pt x="83353" y="213848"/>
                  </a:moveTo>
                  <a:lnTo>
                    <a:pt x="74092" y="213848"/>
                  </a:lnTo>
                  <a:lnTo>
                    <a:pt x="74092" y="232443"/>
                  </a:lnTo>
                  <a:lnTo>
                    <a:pt x="83354" y="232443"/>
                  </a:lnTo>
                  <a:lnTo>
                    <a:pt x="83353" y="213848"/>
                  </a:lnTo>
                  <a:close/>
                </a:path>
                <a:path w="157480" h="260350">
                  <a:moveTo>
                    <a:pt x="129661" y="213848"/>
                  </a:moveTo>
                  <a:lnTo>
                    <a:pt x="120400" y="213848"/>
                  </a:lnTo>
                  <a:lnTo>
                    <a:pt x="120400" y="232443"/>
                  </a:lnTo>
                  <a:lnTo>
                    <a:pt x="129661" y="232443"/>
                  </a:lnTo>
                  <a:lnTo>
                    <a:pt x="129661" y="213848"/>
                  </a:lnTo>
                  <a:close/>
                </a:path>
                <a:path w="157480" h="260350">
                  <a:moveTo>
                    <a:pt x="37046" y="167359"/>
                  </a:moveTo>
                  <a:lnTo>
                    <a:pt x="27784" y="167359"/>
                  </a:lnTo>
                  <a:lnTo>
                    <a:pt x="27784" y="195252"/>
                  </a:lnTo>
                  <a:lnTo>
                    <a:pt x="37046" y="195252"/>
                  </a:lnTo>
                  <a:lnTo>
                    <a:pt x="37046" y="167359"/>
                  </a:lnTo>
                  <a:close/>
                </a:path>
                <a:path w="157480" h="260350">
                  <a:moveTo>
                    <a:pt x="83353" y="167359"/>
                  </a:moveTo>
                  <a:lnTo>
                    <a:pt x="74092" y="167359"/>
                  </a:lnTo>
                  <a:lnTo>
                    <a:pt x="74092" y="195252"/>
                  </a:lnTo>
                  <a:lnTo>
                    <a:pt x="83353" y="195252"/>
                  </a:lnTo>
                  <a:lnTo>
                    <a:pt x="83353" y="167359"/>
                  </a:lnTo>
                  <a:close/>
                </a:path>
                <a:path w="157480" h="260350">
                  <a:moveTo>
                    <a:pt x="129661" y="167359"/>
                  </a:moveTo>
                  <a:lnTo>
                    <a:pt x="120400" y="167359"/>
                  </a:lnTo>
                  <a:lnTo>
                    <a:pt x="120400" y="195252"/>
                  </a:lnTo>
                  <a:lnTo>
                    <a:pt x="129661" y="195252"/>
                  </a:lnTo>
                  <a:lnTo>
                    <a:pt x="129661" y="167359"/>
                  </a:lnTo>
                  <a:close/>
                </a:path>
                <a:path w="157480" h="260350">
                  <a:moveTo>
                    <a:pt x="37046" y="120870"/>
                  </a:moveTo>
                  <a:lnTo>
                    <a:pt x="27784" y="120870"/>
                  </a:lnTo>
                  <a:lnTo>
                    <a:pt x="27784" y="148763"/>
                  </a:lnTo>
                  <a:lnTo>
                    <a:pt x="37046" y="148763"/>
                  </a:lnTo>
                  <a:lnTo>
                    <a:pt x="37046" y="120870"/>
                  </a:lnTo>
                  <a:close/>
                </a:path>
                <a:path w="157480" h="260350">
                  <a:moveTo>
                    <a:pt x="83353" y="120870"/>
                  </a:moveTo>
                  <a:lnTo>
                    <a:pt x="74092" y="120870"/>
                  </a:lnTo>
                  <a:lnTo>
                    <a:pt x="74092" y="148763"/>
                  </a:lnTo>
                  <a:lnTo>
                    <a:pt x="83353" y="148763"/>
                  </a:lnTo>
                  <a:lnTo>
                    <a:pt x="83353" y="120870"/>
                  </a:lnTo>
                  <a:close/>
                </a:path>
                <a:path w="157480" h="260350">
                  <a:moveTo>
                    <a:pt x="129661" y="120870"/>
                  </a:moveTo>
                  <a:lnTo>
                    <a:pt x="120400" y="120870"/>
                  </a:lnTo>
                  <a:lnTo>
                    <a:pt x="120400" y="148763"/>
                  </a:lnTo>
                  <a:lnTo>
                    <a:pt x="129661" y="148763"/>
                  </a:lnTo>
                  <a:lnTo>
                    <a:pt x="129661" y="120870"/>
                  </a:lnTo>
                  <a:close/>
                </a:path>
                <a:path w="157480" h="260350">
                  <a:moveTo>
                    <a:pt x="83353" y="74381"/>
                  </a:moveTo>
                  <a:lnTo>
                    <a:pt x="74092" y="74381"/>
                  </a:lnTo>
                  <a:lnTo>
                    <a:pt x="74092" y="102275"/>
                  </a:lnTo>
                  <a:lnTo>
                    <a:pt x="83353" y="102275"/>
                  </a:lnTo>
                  <a:lnTo>
                    <a:pt x="83353" y="74381"/>
                  </a:lnTo>
                  <a:close/>
                </a:path>
                <a:path w="157480" h="260350">
                  <a:moveTo>
                    <a:pt x="83353" y="27893"/>
                  </a:moveTo>
                  <a:lnTo>
                    <a:pt x="74092" y="27893"/>
                  </a:lnTo>
                  <a:lnTo>
                    <a:pt x="74092" y="55786"/>
                  </a:lnTo>
                  <a:lnTo>
                    <a:pt x="83353" y="55786"/>
                  </a:lnTo>
                  <a:lnTo>
                    <a:pt x="83353" y="27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338327" y="2814827"/>
              <a:ext cx="11254740" cy="3508375"/>
            </a:xfrm>
            <a:custGeom>
              <a:avLst/>
              <a:gdLst/>
              <a:ahLst/>
              <a:cxnLst/>
              <a:rect l="l" t="t" r="r" b="b"/>
              <a:pathLst>
                <a:path w="11254740" h="3508375">
                  <a:moveTo>
                    <a:pt x="0" y="3508248"/>
                  </a:moveTo>
                  <a:lnTo>
                    <a:pt x="11254740" y="3508248"/>
                  </a:lnTo>
                  <a:lnTo>
                    <a:pt x="11254740" y="0"/>
                  </a:lnTo>
                  <a:lnTo>
                    <a:pt x="0" y="0"/>
                  </a:lnTo>
                  <a:lnTo>
                    <a:pt x="0" y="3508248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841247" y="2883534"/>
            <a:ext cx="1296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6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dirty="0" sz="12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7" name="object 77" descr=""/>
          <p:cNvGrpSpPr/>
          <p:nvPr/>
        </p:nvGrpSpPr>
        <p:grpSpPr>
          <a:xfrm>
            <a:off x="338327" y="2816351"/>
            <a:ext cx="9538970" cy="1226820"/>
            <a:chOff x="338327" y="2816351"/>
            <a:chExt cx="9538970" cy="1226820"/>
          </a:xfrm>
        </p:grpSpPr>
        <p:pic>
          <p:nvPicPr>
            <p:cNvPr id="78" name="object 78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38327" y="2816351"/>
              <a:ext cx="381000" cy="381000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01979" y="3753611"/>
              <a:ext cx="289560" cy="289560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593580" y="3747515"/>
              <a:ext cx="283464" cy="284988"/>
            </a:xfrm>
            <a:prstGeom prst="rect">
              <a:avLst/>
            </a:prstGeom>
          </p:spPr>
        </p:pic>
      </p:grpSp>
      <p:sp>
        <p:nvSpPr>
          <p:cNvPr id="81" name="object 81" descr=""/>
          <p:cNvSpPr txBox="1"/>
          <p:nvPr/>
        </p:nvSpPr>
        <p:spPr>
          <a:xfrm>
            <a:off x="609600" y="3753611"/>
            <a:ext cx="1477010" cy="889000"/>
          </a:xfrm>
          <a:prstGeom prst="rect">
            <a:avLst/>
          </a:prstGeom>
          <a:ln w="12191">
            <a:solidFill>
              <a:srgbClr val="FF9901"/>
            </a:solidFill>
          </a:ln>
        </p:spPr>
        <p:txBody>
          <a:bodyPr wrap="square" lIns="0" tIns="946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45"/>
              </a:spcBef>
            </a:pPr>
            <a:endParaRPr sz="1200">
              <a:latin typeface="Times New Roman"/>
              <a:cs typeface="Times New Roman"/>
            </a:endParaRPr>
          </a:p>
          <a:p>
            <a:pPr marL="503555" marR="236854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FF9901"/>
                </a:solidFill>
                <a:latin typeface="Arial MT"/>
                <a:cs typeface="Arial MT"/>
              </a:rPr>
              <a:t>Backlog Supervisor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2" name="object 82" descr=""/>
          <p:cNvGrpSpPr/>
          <p:nvPr/>
        </p:nvGrpSpPr>
        <p:grpSpPr>
          <a:xfrm>
            <a:off x="6217920" y="3747261"/>
            <a:ext cx="2063750" cy="1480820"/>
            <a:chOff x="6217920" y="3747261"/>
            <a:chExt cx="2063750" cy="1480820"/>
          </a:xfrm>
        </p:grpSpPr>
        <p:pic>
          <p:nvPicPr>
            <p:cNvPr id="83" name="object 8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217920" y="3753611"/>
              <a:ext cx="289559" cy="289560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6225540" y="3753611"/>
              <a:ext cx="2049780" cy="1468120"/>
            </a:xfrm>
            <a:custGeom>
              <a:avLst/>
              <a:gdLst/>
              <a:ahLst/>
              <a:cxnLst/>
              <a:rect l="l" t="t" r="r" b="b"/>
              <a:pathLst>
                <a:path w="2049779" h="1468120">
                  <a:moveTo>
                    <a:pt x="0" y="1467612"/>
                  </a:moveTo>
                  <a:lnTo>
                    <a:pt x="2049780" y="1467612"/>
                  </a:lnTo>
                  <a:lnTo>
                    <a:pt x="2049780" y="0"/>
                  </a:lnTo>
                  <a:lnTo>
                    <a:pt x="0" y="0"/>
                  </a:lnTo>
                  <a:lnTo>
                    <a:pt x="0" y="1467612"/>
                  </a:lnTo>
                  <a:close/>
                </a:path>
              </a:pathLst>
            </a:custGeom>
            <a:ln w="12192">
              <a:solidFill>
                <a:srgbClr val="FF990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6729983" y="3828415"/>
            <a:ext cx="1331595" cy="70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9901"/>
                </a:solidFill>
                <a:latin typeface="Arial MT"/>
                <a:cs typeface="Arial MT"/>
              </a:rPr>
              <a:t>Worker</a:t>
            </a:r>
            <a:r>
              <a:rPr dirty="0" sz="1200" spc="-50">
                <a:solidFill>
                  <a:srgbClr val="FF9901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9901"/>
                </a:solidFill>
                <a:latin typeface="Arial MT"/>
                <a:cs typeface="Arial MT"/>
              </a:rPr>
              <a:t>deployment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200">
              <a:latin typeface="Arial MT"/>
              <a:cs typeface="Arial MT"/>
            </a:endParaRPr>
          </a:p>
          <a:p>
            <a:pPr algn="ctr" marR="67945">
              <a:lnSpc>
                <a:spcPct val="100000"/>
              </a:lnSpc>
              <a:spcBef>
                <a:spcPts val="5"/>
              </a:spcBef>
            </a:pP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6" name="object 86" descr=""/>
          <p:cNvSpPr/>
          <p:nvPr/>
        </p:nvSpPr>
        <p:spPr>
          <a:xfrm>
            <a:off x="3461003" y="3747515"/>
            <a:ext cx="1362710" cy="1178560"/>
          </a:xfrm>
          <a:custGeom>
            <a:avLst/>
            <a:gdLst/>
            <a:ahLst/>
            <a:cxnLst/>
            <a:rect l="l" t="t" r="r" b="b"/>
            <a:pathLst>
              <a:path w="1362710" h="1178560">
                <a:moveTo>
                  <a:pt x="1362455" y="0"/>
                </a:moveTo>
                <a:lnTo>
                  <a:pt x="0" y="0"/>
                </a:lnTo>
                <a:lnTo>
                  <a:pt x="0" y="1178052"/>
                </a:lnTo>
                <a:lnTo>
                  <a:pt x="1362455" y="1178052"/>
                </a:lnTo>
                <a:lnTo>
                  <a:pt x="1362455" y="0"/>
                </a:lnTo>
                <a:close/>
              </a:path>
            </a:pathLst>
          </a:custGeom>
          <a:solidFill>
            <a:srgbClr val="F9F9F9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 txBox="1"/>
          <p:nvPr/>
        </p:nvSpPr>
        <p:spPr>
          <a:xfrm>
            <a:off x="3461003" y="3747515"/>
            <a:ext cx="1362710" cy="117856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450850">
              <a:lnSpc>
                <a:spcPct val="100000"/>
              </a:lnSpc>
              <a:spcBef>
                <a:spcPts val="680"/>
              </a:spcBef>
            </a:pPr>
            <a:r>
              <a:rPr dirty="0" sz="1200" spc="-10">
                <a:solidFill>
                  <a:srgbClr val="FFFFFF"/>
                </a:solidFill>
                <a:latin typeface="Arial MT"/>
                <a:cs typeface="Arial MT"/>
              </a:rPr>
              <a:t>Queue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200">
              <a:latin typeface="Arial MT"/>
              <a:cs typeface="Arial MT"/>
            </a:endParaRPr>
          </a:p>
          <a:p>
            <a:pPr algn="ctr" marL="330200">
              <a:lnSpc>
                <a:spcPct val="100000"/>
              </a:lnSpc>
              <a:spcBef>
                <a:spcPts val="5"/>
              </a:spcBef>
            </a:pPr>
            <a:r>
              <a:rPr dirty="0" sz="1100" spc="229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100">
              <a:latin typeface="Trebuchet MS"/>
              <a:cs typeface="Trebuchet MS"/>
            </a:endParaRPr>
          </a:p>
          <a:p>
            <a:pPr algn="ctr" marL="288925">
              <a:lnSpc>
                <a:spcPct val="100000"/>
              </a:lnSpc>
              <a:spcBef>
                <a:spcPts val="1010"/>
              </a:spcBef>
            </a:pPr>
            <a:r>
              <a:rPr dirty="0" sz="1100" spc="229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8" name="object 88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780032" y="5641847"/>
            <a:ext cx="288036" cy="288035"/>
          </a:xfrm>
          <a:prstGeom prst="rect">
            <a:avLst/>
          </a:prstGeom>
        </p:spPr>
      </p:pic>
      <p:sp>
        <p:nvSpPr>
          <p:cNvPr id="89" name="object 89" descr=""/>
          <p:cNvSpPr txBox="1"/>
          <p:nvPr/>
        </p:nvSpPr>
        <p:spPr>
          <a:xfrm>
            <a:off x="1772411" y="5634228"/>
            <a:ext cx="1786255" cy="585470"/>
          </a:xfrm>
          <a:prstGeom prst="rect">
            <a:avLst/>
          </a:prstGeom>
          <a:ln w="12192">
            <a:solidFill>
              <a:srgbClr val="FF9901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622935" marR="278765" indent="-120650">
              <a:lnSpc>
                <a:spcPct val="100000"/>
              </a:lnSpc>
              <a:spcBef>
                <a:spcPts val="690"/>
              </a:spcBef>
            </a:pPr>
            <a:r>
              <a:rPr dirty="0" sz="1200">
                <a:solidFill>
                  <a:srgbClr val="FF9901"/>
                </a:solidFill>
                <a:latin typeface="Arial MT"/>
                <a:cs typeface="Arial MT"/>
              </a:rPr>
              <a:t>Horizontal</a:t>
            </a:r>
            <a:r>
              <a:rPr dirty="0" sz="1200" spc="-60">
                <a:solidFill>
                  <a:srgbClr val="FF9901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FF9901"/>
                </a:solidFill>
                <a:latin typeface="Arial MT"/>
                <a:cs typeface="Arial MT"/>
              </a:rPr>
              <a:t>Pod </a:t>
            </a:r>
            <a:r>
              <a:rPr dirty="0" sz="1200" spc="-10">
                <a:solidFill>
                  <a:srgbClr val="FF9901"/>
                </a:solidFill>
                <a:latin typeface="Arial MT"/>
                <a:cs typeface="Arial MT"/>
              </a:rPr>
              <a:t>Autoscaler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4821935" y="5346191"/>
            <a:ext cx="1544320" cy="585470"/>
          </a:xfrm>
          <a:prstGeom prst="rect">
            <a:avLst/>
          </a:prstGeom>
          <a:ln w="12192">
            <a:solidFill>
              <a:srgbClr val="FF9901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545465" marR="230504" indent="-43180">
              <a:lnSpc>
                <a:spcPct val="100000"/>
              </a:lnSpc>
              <a:spcBef>
                <a:spcPts val="690"/>
              </a:spcBef>
            </a:pPr>
            <a:r>
              <a:rPr dirty="0" sz="1200">
                <a:solidFill>
                  <a:srgbClr val="FF9901"/>
                </a:solidFill>
                <a:latin typeface="Arial MT"/>
                <a:cs typeface="Arial MT"/>
              </a:rPr>
              <a:t>Worker</a:t>
            </a:r>
            <a:r>
              <a:rPr dirty="0" sz="1200" spc="-50">
                <a:solidFill>
                  <a:srgbClr val="FF9901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FF9901"/>
                </a:solidFill>
                <a:latin typeface="Arial MT"/>
                <a:cs typeface="Arial MT"/>
              </a:rPr>
              <a:t>Pod </a:t>
            </a:r>
            <a:r>
              <a:rPr dirty="0" sz="1200" spc="-10">
                <a:solidFill>
                  <a:srgbClr val="FF9901"/>
                </a:solidFill>
                <a:latin typeface="Arial MT"/>
                <a:cs typeface="Arial MT"/>
              </a:rPr>
              <a:t>Supervisor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9592056" y="3738371"/>
            <a:ext cx="1740535" cy="1559560"/>
          </a:xfrm>
          <a:prstGeom prst="rect">
            <a:avLst/>
          </a:prstGeom>
          <a:ln w="12192">
            <a:solidFill>
              <a:srgbClr val="6BAD3C"/>
            </a:solidFill>
          </a:ln>
        </p:spPr>
        <p:txBody>
          <a:bodyPr wrap="square" lIns="0" tIns="88265" rIns="0" bIns="0" rtlCol="0" vert="horz">
            <a:spAutoFit/>
          </a:bodyPr>
          <a:lstStyle/>
          <a:p>
            <a:pPr marL="504190">
              <a:lnSpc>
                <a:spcPct val="100000"/>
              </a:lnSpc>
              <a:spcBef>
                <a:spcPts val="695"/>
              </a:spcBef>
            </a:pPr>
            <a:r>
              <a:rPr dirty="0" sz="1200" spc="-10">
                <a:solidFill>
                  <a:srgbClr val="6BAD3C"/>
                </a:solidFill>
                <a:latin typeface="Arial MT"/>
                <a:cs typeface="Arial MT"/>
              </a:rPr>
              <a:t>Results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2" name="object 92" descr=""/>
          <p:cNvGrpSpPr/>
          <p:nvPr/>
        </p:nvGrpSpPr>
        <p:grpSpPr>
          <a:xfrm>
            <a:off x="3497520" y="1493519"/>
            <a:ext cx="7641590" cy="4148454"/>
            <a:chOff x="3497520" y="1493519"/>
            <a:chExt cx="7641590" cy="4148454"/>
          </a:xfrm>
        </p:grpSpPr>
        <p:sp>
          <p:nvSpPr>
            <p:cNvPr id="93" name="object 93" descr=""/>
            <p:cNvSpPr/>
            <p:nvPr/>
          </p:nvSpPr>
          <p:spPr>
            <a:xfrm>
              <a:off x="4847844" y="4598162"/>
              <a:ext cx="1370965" cy="103505"/>
            </a:xfrm>
            <a:custGeom>
              <a:avLst/>
              <a:gdLst/>
              <a:ahLst/>
              <a:cxnLst/>
              <a:rect l="l" t="t" r="r" b="b"/>
              <a:pathLst>
                <a:path w="1370964" h="103504">
                  <a:moveTo>
                    <a:pt x="58927" y="0"/>
                  </a:moveTo>
                  <a:lnTo>
                    <a:pt x="56260" y="2286"/>
                  </a:lnTo>
                  <a:lnTo>
                    <a:pt x="0" y="51562"/>
                  </a:lnTo>
                  <a:lnTo>
                    <a:pt x="56260" y="100837"/>
                  </a:lnTo>
                  <a:lnTo>
                    <a:pt x="58927" y="103124"/>
                  </a:lnTo>
                  <a:lnTo>
                    <a:pt x="62864" y="102869"/>
                  </a:lnTo>
                  <a:lnTo>
                    <a:pt x="65277" y="100202"/>
                  </a:lnTo>
                  <a:lnTo>
                    <a:pt x="67563" y="97536"/>
                  </a:lnTo>
                  <a:lnTo>
                    <a:pt x="67309" y="93599"/>
                  </a:lnTo>
                  <a:lnTo>
                    <a:pt x="64642" y="91186"/>
                  </a:lnTo>
                  <a:lnTo>
                    <a:pt x="26615" y="57912"/>
                  </a:lnTo>
                  <a:lnTo>
                    <a:pt x="9651" y="57912"/>
                  </a:lnTo>
                  <a:lnTo>
                    <a:pt x="9651" y="45212"/>
                  </a:lnTo>
                  <a:lnTo>
                    <a:pt x="26615" y="45212"/>
                  </a:lnTo>
                  <a:lnTo>
                    <a:pt x="64642" y="11937"/>
                  </a:lnTo>
                  <a:lnTo>
                    <a:pt x="67309" y="9525"/>
                  </a:lnTo>
                  <a:lnTo>
                    <a:pt x="67563" y="5587"/>
                  </a:lnTo>
                  <a:lnTo>
                    <a:pt x="65277" y="2920"/>
                  </a:lnTo>
                  <a:lnTo>
                    <a:pt x="62864" y="254"/>
                  </a:lnTo>
                  <a:lnTo>
                    <a:pt x="58927" y="0"/>
                  </a:lnTo>
                  <a:close/>
                </a:path>
                <a:path w="1370964" h="103504">
                  <a:moveTo>
                    <a:pt x="26615" y="45212"/>
                  </a:moveTo>
                  <a:lnTo>
                    <a:pt x="9651" y="45212"/>
                  </a:lnTo>
                  <a:lnTo>
                    <a:pt x="9651" y="57912"/>
                  </a:lnTo>
                  <a:lnTo>
                    <a:pt x="26615" y="57912"/>
                  </a:lnTo>
                  <a:lnTo>
                    <a:pt x="24873" y="56387"/>
                  </a:lnTo>
                  <a:lnTo>
                    <a:pt x="13842" y="56387"/>
                  </a:lnTo>
                  <a:lnTo>
                    <a:pt x="13842" y="46736"/>
                  </a:lnTo>
                  <a:lnTo>
                    <a:pt x="24873" y="46736"/>
                  </a:lnTo>
                  <a:lnTo>
                    <a:pt x="26615" y="45212"/>
                  </a:lnTo>
                  <a:close/>
                </a:path>
                <a:path w="1370964" h="103504">
                  <a:moveTo>
                    <a:pt x="1370583" y="45212"/>
                  </a:moveTo>
                  <a:lnTo>
                    <a:pt x="26615" y="45212"/>
                  </a:lnTo>
                  <a:lnTo>
                    <a:pt x="19358" y="51562"/>
                  </a:lnTo>
                  <a:lnTo>
                    <a:pt x="26615" y="57912"/>
                  </a:lnTo>
                  <a:lnTo>
                    <a:pt x="1370583" y="57912"/>
                  </a:lnTo>
                  <a:lnTo>
                    <a:pt x="1370583" y="45212"/>
                  </a:lnTo>
                  <a:close/>
                </a:path>
                <a:path w="1370964" h="103504">
                  <a:moveTo>
                    <a:pt x="13842" y="46736"/>
                  </a:moveTo>
                  <a:lnTo>
                    <a:pt x="13842" y="56387"/>
                  </a:lnTo>
                  <a:lnTo>
                    <a:pt x="19358" y="51562"/>
                  </a:lnTo>
                  <a:lnTo>
                    <a:pt x="13842" y="46736"/>
                  </a:lnTo>
                  <a:close/>
                </a:path>
                <a:path w="1370964" h="103504">
                  <a:moveTo>
                    <a:pt x="19358" y="51562"/>
                  </a:moveTo>
                  <a:lnTo>
                    <a:pt x="13842" y="56387"/>
                  </a:lnTo>
                  <a:lnTo>
                    <a:pt x="24873" y="56387"/>
                  </a:lnTo>
                  <a:lnTo>
                    <a:pt x="19358" y="51562"/>
                  </a:lnTo>
                  <a:close/>
                </a:path>
                <a:path w="1370964" h="103504">
                  <a:moveTo>
                    <a:pt x="24873" y="46736"/>
                  </a:moveTo>
                  <a:lnTo>
                    <a:pt x="13842" y="46736"/>
                  </a:lnTo>
                  <a:lnTo>
                    <a:pt x="19358" y="51562"/>
                  </a:lnTo>
                  <a:lnTo>
                    <a:pt x="24873" y="46736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3497520" y="3790351"/>
              <a:ext cx="271780" cy="253365"/>
            </a:xfrm>
            <a:custGeom>
              <a:avLst/>
              <a:gdLst/>
              <a:ahLst/>
              <a:cxnLst/>
              <a:rect l="l" t="t" r="r" b="b"/>
              <a:pathLst>
                <a:path w="271779" h="253364">
                  <a:moveTo>
                    <a:pt x="135053" y="68138"/>
                  </a:moveTo>
                  <a:lnTo>
                    <a:pt x="85638" y="75143"/>
                  </a:lnTo>
                  <a:lnTo>
                    <a:pt x="62377" y="224339"/>
                  </a:lnTo>
                  <a:lnTo>
                    <a:pt x="68713" y="236763"/>
                  </a:lnTo>
                  <a:lnTo>
                    <a:pt x="85387" y="245740"/>
                  </a:lnTo>
                  <a:lnTo>
                    <a:pt x="108895" y="251187"/>
                  </a:lnTo>
                  <a:lnTo>
                    <a:pt x="135737" y="253021"/>
                  </a:lnTo>
                  <a:lnTo>
                    <a:pt x="162571" y="251187"/>
                  </a:lnTo>
                  <a:lnTo>
                    <a:pt x="186073" y="245740"/>
                  </a:lnTo>
                  <a:lnTo>
                    <a:pt x="195529" y="240648"/>
                  </a:lnTo>
                  <a:lnTo>
                    <a:pt x="135737" y="240648"/>
                  </a:lnTo>
                  <a:lnTo>
                    <a:pt x="110233" y="238908"/>
                  </a:lnTo>
                  <a:lnTo>
                    <a:pt x="91030" y="234651"/>
                  </a:lnTo>
                  <a:lnTo>
                    <a:pt x="78925" y="229314"/>
                  </a:lnTo>
                  <a:lnTo>
                    <a:pt x="74713" y="224339"/>
                  </a:lnTo>
                  <a:lnTo>
                    <a:pt x="74713" y="200754"/>
                  </a:lnTo>
                  <a:lnTo>
                    <a:pt x="90014" y="200744"/>
                  </a:lnTo>
                  <a:lnTo>
                    <a:pt x="91917" y="194650"/>
                  </a:lnTo>
                  <a:lnTo>
                    <a:pt x="79298" y="190690"/>
                  </a:lnTo>
                  <a:lnTo>
                    <a:pt x="74713" y="186034"/>
                  </a:lnTo>
                  <a:lnTo>
                    <a:pt x="74713" y="157435"/>
                  </a:lnTo>
                  <a:lnTo>
                    <a:pt x="90015" y="157425"/>
                  </a:lnTo>
                  <a:lnTo>
                    <a:pt x="91917" y="151331"/>
                  </a:lnTo>
                  <a:lnTo>
                    <a:pt x="79298" y="147371"/>
                  </a:lnTo>
                  <a:lnTo>
                    <a:pt x="74713" y="142721"/>
                  </a:lnTo>
                  <a:lnTo>
                    <a:pt x="74713" y="114019"/>
                  </a:lnTo>
                  <a:lnTo>
                    <a:pt x="195861" y="114019"/>
                  </a:lnTo>
                  <a:lnTo>
                    <a:pt x="196740" y="113632"/>
                  </a:lnTo>
                  <a:lnTo>
                    <a:pt x="209000" y="113632"/>
                  </a:lnTo>
                  <a:lnTo>
                    <a:pt x="135053" y="113586"/>
                  </a:lnTo>
                  <a:lnTo>
                    <a:pt x="109198" y="111791"/>
                  </a:lnTo>
                  <a:lnTo>
                    <a:pt x="90320" y="107422"/>
                  </a:lnTo>
                  <a:lnTo>
                    <a:pt x="78751" y="102001"/>
                  </a:lnTo>
                  <a:lnTo>
                    <a:pt x="74821" y="97051"/>
                  </a:lnTo>
                  <a:lnTo>
                    <a:pt x="78751" y="92098"/>
                  </a:lnTo>
                  <a:lnTo>
                    <a:pt x="90320" y="86676"/>
                  </a:lnTo>
                  <a:lnTo>
                    <a:pt x="109198" y="82306"/>
                  </a:lnTo>
                  <a:lnTo>
                    <a:pt x="135053" y="80512"/>
                  </a:lnTo>
                  <a:lnTo>
                    <a:pt x="195141" y="80512"/>
                  </a:lnTo>
                  <a:lnTo>
                    <a:pt x="185784" y="75476"/>
                  </a:lnTo>
                  <a:lnTo>
                    <a:pt x="162089" y="69986"/>
                  </a:lnTo>
                  <a:lnTo>
                    <a:pt x="135053" y="68138"/>
                  </a:lnTo>
                  <a:close/>
                </a:path>
                <a:path w="271779" h="253364">
                  <a:moveTo>
                    <a:pt x="209060" y="200744"/>
                  </a:moveTo>
                  <a:lnTo>
                    <a:pt x="196740" y="200744"/>
                  </a:lnTo>
                  <a:lnTo>
                    <a:pt x="196740" y="224339"/>
                  </a:lnTo>
                  <a:lnTo>
                    <a:pt x="192530" y="229315"/>
                  </a:lnTo>
                  <a:lnTo>
                    <a:pt x="180429" y="234651"/>
                  </a:lnTo>
                  <a:lnTo>
                    <a:pt x="161233" y="238908"/>
                  </a:lnTo>
                  <a:lnTo>
                    <a:pt x="135737" y="240648"/>
                  </a:lnTo>
                  <a:lnTo>
                    <a:pt x="195529" y="240648"/>
                  </a:lnTo>
                  <a:lnTo>
                    <a:pt x="202742" y="236763"/>
                  </a:lnTo>
                  <a:lnTo>
                    <a:pt x="209077" y="224339"/>
                  </a:lnTo>
                  <a:lnTo>
                    <a:pt x="209060" y="200744"/>
                  </a:lnTo>
                  <a:close/>
                </a:path>
                <a:path w="271779" h="253364">
                  <a:moveTo>
                    <a:pt x="145729" y="145464"/>
                  </a:moveTo>
                  <a:lnTo>
                    <a:pt x="111208" y="145464"/>
                  </a:lnTo>
                  <a:lnTo>
                    <a:pt x="111208" y="218840"/>
                  </a:lnTo>
                  <a:lnTo>
                    <a:pt x="124084" y="218840"/>
                  </a:lnTo>
                  <a:lnTo>
                    <a:pt x="124084" y="189721"/>
                  </a:lnTo>
                  <a:lnTo>
                    <a:pt x="149385" y="189721"/>
                  </a:lnTo>
                  <a:lnTo>
                    <a:pt x="148048" y="187504"/>
                  </a:lnTo>
                  <a:lnTo>
                    <a:pt x="152694" y="185663"/>
                  </a:lnTo>
                  <a:lnTo>
                    <a:pt x="156236" y="183018"/>
                  </a:lnTo>
                  <a:lnTo>
                    <a:pt x="158514" y="179770"/>
                  </a:lnTo>
                  <a:lnTo>
                    <a:pt x="124084" y="179770"/>
                  </a:lnTo>
                  <a:lnTo>
                    <a:pt x="124084" y="155409"/>
                  </a:lnTo>
                  <a:lnTo>
                    <a:pt x="160201" y="155409"/>
                  </a:lnTo>
                  <a:lnTo>
                    <a:pt x="160137" y="155255"/>
                  </a:lnTo>
                  <a:lnTo>
                    <a:pt x="151486" y="147418"/>
                  </a:lnTo>
                  <a:lnTo>
                    <a:pt x="145729" y="145464"/>
                  </a:lnTo>
                  <a:close/>
                </a:path>
                <a:path w="271779" h="253364">
                  <a:moveTo>
                    <a:pt x="149385" y="189721"/>
                  </a:moveTo>
                  <a:lnTo>
                    <a:pt x="136965" y="189721"/>
                  </a:lnTo>
                  <a:lnTo>
                    <a:pt x="154067" y="218840"/>
                  </a:lnTo>
                  <a:lnTo>
                    <a:pt x="166948" y="218840"/>
                  </a:lnTo>
                  <a:lnTo>
                    <a:pt x="149385" y="189721"/>
                  </a:lnTo>
                  <a:close/>
                </a:path>
                <a:path w="271779" h="253364">
                  <a:moveTo>
                    <a:pt x="90011" y="200754"/>
                  </a:moveTo>
                  <a:lnTo>
                    <a:pt x="74713" y="200754"/>
                  </a:lnTo>
                  <a:lnTo>
                    <a:pt x="78219" y="202765"/>
                  </a:lnTo>
                  <a:lnTo>
                    <a:pt x="82634" y="204693"/>
                  </a:lnTo>
                  <a:lnTo>
                    <a:pt x="88232" y="206451"/>
                  </a:lnTo>
                  <a:lnTo>
                    <a:pt x="90011" y="200754"/>
                  </a:lnTo>
                  <a:close/>
                </a:path>
                <a:path w="271779" h="253364">
                  <a:moveTo>
                    <a:pt x="209030" y="157425"/>
                  </a:moveTo>
                  <a:lnTo>
                    <a:pt x="196740" y="157425"/>
                  </a:lnTo>
                  <a:lnTo>
                    <a:pt x="196725" y="186034"/>
                  </a:lnTo>
                  <a:lnTo>
                    <a:pt x="192196" y="190638"/>
                  </a:lnTo>
                  <a:lnTo>
                    <a:pt x="179685" y="194593"/>
                  </a:lnTo>
                  <a:lnTo>
                    <a:pt x="183396" y="206405"/>
                  </a:lnTo>
                  <a:lnTo>
                    <a:pt x="188907" y="204652"/>
                  </a:lnTo>
                  <a:lnTo>
                    <a:pt x="193266" y="202739"/>
                  </a:lnTo>
                  <a:lnTo>
                    <a:pt x="196740" y="200744"/>
                  </a:lnTo>
                  <a:lnTo>
                    <a:pt x="209060" y="200744"/>
                  </a:lnTo>
                  <a:lnTo>
                    <a:pt x="209030" y="157425"/>
                  </a:lnTo>
                  <a:close/>
                </a:path>
                <a:path w="271779" h="253364">
                  <a:moveTo>
                    <a:pt x="160201" y="155409"/>
                  </a:moveTo>
                  <a:lnTo>
                    <a:pt x="145210" y="155409"/>
                  </a:lnTo>
                  <a:lnTo>
                    <a:pt x="149164" y="159425"/>
                  </a:lnTo>
                  <a:lnTo>
                    <a:pt x="149214" y="175718"/>
                  </a:lnTo>
                  <a:lnTo>
                    <a:pt x="145113" y="179770"/>
                  </a:lnTo>
                  <a:lnTo>
                    <a:pt x="158514" y="179770"/>
                  </a:lnTo>
                  <a:lnTo>
                    <a:pt x="161088" y="176099"/>
                  </a:lnTo>
                  <a:lnTo>
                    <a:pt x="162301" y="171964"/>
                  </a:lnTo>
                  <a:lnTo>
                    <a:pt x="162301" y="160539"/>
                  </a:lnTo>
                  <a:lnTo>
                    <a:pt x="160201" y="155409"/>
                  </a:lnTo>
                  <a:close/>
                </a:path>
                <a:path w="271779" h="253364">
                  <a:moveTo>
                    <a:pt x="268692" y="0"/>
                  </a:moveTo>
                  <a:lnTo>
                    <a:pt x="2757" y="0"/>
                  </a:lnTo>
                  <a:lnTo>
                    <a:pt x="0" y="2773"/>
                  </a:lnTo>
                  <a:lnTo>
                    <a:pt x="0" y="34244"/>
                  </a:lnTo>
                  <a:lnTo>
                    <a:pt x="2757" y="37018"/>
                  </a:lnTo>
                  <a:lnTo>
                    <a:pt x="11275" y="37018"/>
                  </a:lnTo>
                  <a:lnTo>
                    <a:pt x="15426" y="41153"/>
                  </a:lnTo>
                  <a:lnTo>
                    <a:pt x="15426" y="51309"/>
                  </a:lnTo>
                  <a:lnTo>
                    <a:pt x="11275" y="55444"/>
                  </a:lnTo>
                  <a:lnTo>
                    <a:pt x="2757" y="55444"/>
                  </a:lnTo>
                  <a:lnTo>
                    <a:pt x="0" y="58213"/>
                  </a:lnTo>
                  <a:lnTo>
                    <a:pt x="0" y="163627"/>
                  </a:lnTo>
                  <a:lnTo>
                    <a:pt x="2757" y="166391"/>
                  </a:lnTo>
                  <a:lnTo>
                    <a:pt x="54152" y="166391"/>
                  </a:lnTo>
                  <a:lnTo>
                    <a:pt x="54152" y="154017"/>
                  </a:lnTo>
                  <a:lnTo>
                    <a:pt x="12336" y="154017"/>
                  </a:lnTo>
                  <a:lnTo>
                    <a:pt x="12347" y="66921"/>
                  </a:lnTo>
                  <a:lnTo>
                    <a:pt x="18509" y="63938"/>
                  </a:lnTo>
                  <a:lnTo>
                    <a:pt x="23392" y="59239"/>
                  </a:lnTo>
                  <a:lnTo>
                    <a:pt x="26606" y="53207"/>
                  </a:lnTo>
                  <a:lnTo>
                    <a:pt x="27763" y="46231"/>
                  </a:lnTo>
                  <a:lnTo>
                    <a:pt x="26606" y="39253"/>
                  </a:lnTo>
                  <a:lnTo>
                    <a:pt x="23392" y="33221"/>
                  </a:lnTo>
                  <a:lnTo>
                    <a:pt x="18507" y="28521"/>
                  </a:lnTo>
                  <a:lnTo>
                    <a:pt x="12347" y="25541"/>
                  </a:lnTo>
                  <a:lnTo>
                    <a:pt x="12336" y="12373"/>
                  </a:lnTo>
                  <a:lnTo>
                    <a:pt x="271447" y="12373"/>
                  </a:lnTo>
                  <a:lnTo>
                    <a:pt x="271447" y="2773"/>
                  </a:lnTo>
                  <a:lnTo>
                    <a:pt x="268692" y="0"/>
                  </a:lnTo>
                  <a:close/>
                </a:path>
                <a:path w="271779" h="253364">
                  <a:moveTo>
                    <a:pt x="271447" y="12373"/>
                  </a:moveTo>
                  <a:lnTo>
                    <a:pt x="259111" y="12373"/>
                  </a:lnTo>
                  <a:lnTo>
                    <a:pt x="259111" y="25541"/>
                  </a:lnTo>
                  <a:lnTo>
                    <a:pt x="252946" y="28523"/>
                  </a:lnTo>
                  <a:lnTo>
                    <a:pt x="248062" y="33222"/>
                  </a:lnTo>
                  <a:lnTo>
                    <a:pt x="244848" y="39253"/>
                  </a:lnTo>
                  <a:lnTo>
                    <a:pt x="243690" y="46231"/>
                  </a:lnTo>
                  <a:lnTo>
                    <a:pt x="244848" y="53207"/>
                  </a:lnTo>
                  <a:lnTo>
                    <a:pt x="248063" y="59239"/>
                  </a:lnTo>
                  <a:lnTo>
                    <a:pt x="252951" y="63941"/>
                  </a:lnTo>
                  <a:lnTo>
                    <a:pt x="259111" y="66921"/>
                  </a:lnTo>
                  <a:lnTo>
                    <a:pt x="259111" y="154017"/>
                  </a:lnTo>
                  <a:lnTo>
                    <a:pt x="217301" y="154017"/>
                  </a:lnTo>
                  <a:lnTo>
                    <a:pt x="217301" y="166391"/>
                  </a:lnTo>
                  <a:lnTo>
                    <a:pt x="268692" y="166391"/>
                  </a:lnTo>
                  <a:lnTo>
                    <a:pt x="271447" y="163627"/>
                  </a:lnTo>
                  <a:lnTo>
                    <a:pt x="271447" y="58213"/>
                  </a:lnTo>
                  <a:lnTo>
                    <a:pt x="268692" y="55445"/>
                  </a:lnTo>
                  <a:lnTo>
                    <a:pt x="260180" y="55445"/>
                  </a:lnTo>
                  <a:lnTo>
                    <a:pt x="256027" y="51310"/>
                  </a:lnTo>
                  <a:lnTo>
                    <a:pt x="256027" y="41153"/>
                  </a:lnTo>
                  <a:lnTo>
                    <a:pt x="260180" y="37018"/>
                  </a:lnTo>
                  <a:lnTo>
                    <a:pt x="268692" y="37018"/>
                  </a:lnTo>
                  <a:lnTo>
                    <a:pt x="271447" y="34244"/>
                  </a:lnTo>
                  <a:lnTo>
                    <a:pt x="271447" y="12373"/>
                  </a:lnTo>
                  <a:close/>
                </a:path>
                <a:path w="271779" h="253364">
                  <a:moveTo>
                    <a:pt x="90012" y="157435"/>
                  </a:moveTo>
                  <a:lnTo>
                    <a:pt x="74713" y="157435"/>
                  </a:lnTo>
                  <a:lnTo>
                    <a:pt x="78278" y="159477"/>
                  </a:lnTo>
                  <a:lnTo>
                    <a:pt x="82634" y="161379"/>
                  </a:lnTo>
                  <a:lnTo>
                    <a:pt x="88232" y="163138"/>
                  </a:lnTo>
                  <a:lnTo>
                    <a:pt x="90012" y="157435"/>
                  </a:lnTo>
                  <a:close/>
                </a:path>
                <a:path w="271779" h="253364">
                  <a:moveTo>
                    <a:pt x="209000" y="113632"/>
                  </a:moveTo>
                  <a:lnTo>
                    <a:pt x="196740" y="113632"/>
                  </a:lnTo>
                  <a:lnTo>
                    <a:pt x="196720" y="142721"/>
                  </a:lnTo>
                  <a:lnTo>
                    <a:pt x="192196" y="147325"/>
                  </a:lnTo>
                  <a:lnTo>
                    <a:pt x="179685" y="151279"/>
                  </a:lnTo>
                  <a:lnTo>
                    <a:pt x="183396" y="163086"/>
                  </a:lnTo>
                  <a:lnTo>
                    <a:pt x="188907" y="161338"/>
                  </a:lnTo>
                  <a:lnTo>
                    <a:pt x="193266" y="159426"/>
                  </a:lnTo>
                  <a:lnTo>
                    <a:pt x="196740" y="157425"/>
                  </a:lnTo>
                  <a:lnTo>
                    <a:pt x="209030" y="157425"/>
                  </a:lnTo>
                  <a:lnTo>
                    <a:pt x="209000" y="113632"/>
                  </a:lnTo>
                  <a:close/>
                </a:path>
                <a:path w="271779" h="253364">
                  <a:moveTo>
                    <a:pt x="54152" y="129950"/>
                  </a:moveTo>
                  <a:lnTo>
                    <a:pt x="21958" y="129950"/>
                  </a:lnTo>
                  <a:lnTo>
                    <a:pt x="19195" y="132719"/>
                  </a:lnTo>
                  <a:lnTo>
                    <a:pt x="19195" y="154017"/>
                  </a:lnTo>
                  <a:lnTo>
                    <a:pt x="31531" y="154017"/>
                  </a:lnTo>
                  <a:lnTo>
                    <a:pt x="31531" y="142324"/>
                  </a:lnTo>
                  <a:lnTo>
                    <a:pt x="54152" y="142324"/>
                  </a:lnTo>
                  <a:lnTo>
                    <a:pt x="54152" y="129950"/>
                  </a:lnTo>
                  <a:close/>
                </a:path>
                <a:path w="271779" h="253364">
                  <a:moveTo>
                    <a:pt x="249499" y="129950"/>
                  </a:moveTo>
                  <a:lnTo>
                    <a:pt x="217301" y="129950"/>
                  </a:lnTo>
                  <a:lnTo>
                    <a:pt x="217301" y="142324"/>
                  </a:lnTo>
                  <a:lnTo>
                    <a:pt x="239923" y="142324"/>
                  </a:lnTo>
                  <a:lnTo>
                    <a:pt x="239923" y="154017"/>
                  </a:lnTo>
                  <a:lnTo>
                    <a:pt x="252259" y="154017"/>
                  </a:lnTo>
                  <a:lnTo>
                    <a:pt x="252259" y="132719"/>
                  </a:lnTo>
                  <a:lnTo>
                    <a:pt x="249499" y="129950"/>
                  </a:lnTo>
                  <a:close/>
                </a:path>
                <a:path w="271779" h="253364">
                  <a:moveTo>
                    <a:pt x="195861" y="114019"/>
                  </a:moveTo>
                  <a:lnTo>
                    <a:pt x="74713" y="114019"/>
                  </a:lnTo>
                  <a:lnTo>
                    <a:pt x="86826" y="119304"/>
                  </a:lnTo>
                  <a:lnTo>
                    <a:pt x="101598" y="123028"/>
                  </a:lnTo>
                  <a:lnTo>
                    <a:pt x="118014" y="125234"/>
                  </a:lnTo>
                  <a:lnTo>
                    <a:pt x="135053" y="125960"/>
                  </a:lnTo>
                  <a:lnTo>
                    <a:pt x="152783" y="125175"/>
                  </a:lnTo>
                  <a:lnTo>
                    <a:pt x="169609" y="122839"/>
                  </a:lnTo>
                  <a:lnTo>
                    <a:pt x="184579" y="118982"/>
                  </a:lnTo>
                  <a:lnTo>
                    <a:pt x="195861" y="114019"/>
                  </a:lnTo>
                  <a:close/>
                </a:path>
                <a:path w="271779" h="253364">
                  <a:moveTo>
                    <a:pt x="76764" y="24067"/>
                  </a:moveTo>
                  <a:lnTo>
                    <a:pt x="41148" y="24067"/>
                  </a:lnTo>
                  <a:lnTo>
                    <a:pt x="38392" y="26835"/>
                  </a:lnTo>
                  <a:lnTo>
                    <a:pt x="38393" y="115493"/>
                  </a:lnTo>
                  <a:lnTo>
                    <a:pt x="41148" y="118262"/>
                  </a:lnTo>
                  <a:lnTo>
                    <a:pt x="58953" y="118262"/>
                  </a:lnTo>
                  <a:lnTo>
                    <a:pt x="58953" y="105888"/>
                  </a:lnTo>
                  <a:lnTo>
                    <a:pt x="50729" y="105888"/>
                  </a:lnTo>
                  <a:lnTo>
                    <a:pt x="50729" y="36440"/>
                  </a:lnTo>
                  <a:lnTo>
                    <a:pt x="79519" y="36440"/>
                  </a:lnTo>
                  <a:lnTo>
                    <a:pt x="79519" y="26835"/>
                  </a:lnTo>
                  <a:lnTo>
                    <a:pt x="76764" y="24067"/>
                  </a:lnTo>
                  <a:close/>
                </a:path>
                <a:path w="271779" h="253364">
                  <a:moveTo>
                    <a:pt x="233066" y="36440"/>
                  </a:moveTo>
                  <a:lnTo>
                    <a:pt x="220729" y="36440"/>
                  </a:lnTo>
                  <a:lnTo>
                    <a:pt x="220729" y="105888"/>
                  </a:lnTo>
                  <a:lnTo>
                    <a:pt x="217301" y="105888"/>
                  </a:lnTo>
                  <a:lnTo>
                    <a:pt x="217301" y="118262"/>
                  </a:lnTo>
                  <a:lnTo>
                    <a:pt x="230305" y="118262"/>
                  </a:lnTo>
                  <a:lnTo>
                    <a:pt x="233066" y="115493"/>
                  </a:lnTo>
                  <a:lnTo>
                    <a:pt x="233066" y="36440"/>
                  </a:lnTo>
                  <a:close/>
                </a:path>
                <a:path w="271779" h="253364">
                  <a:moveTo>
                    <a:pt x="195141" y="80512"/>
                  </a:moveTo>
                  <a:lnTo>
                    <a:pt x="135053" y="80512"/>
                  </a:lnTo>
                  <a:lnTo>
                    <a:pt x="160765" y="82275"/>
                  </a:lnTo>
                  <a:lnTo>
                    <a:pt x="180125" y="86593"/>
                  </a:lnTo>
                  <a:lnTo>
                    <a:pt x="192329" y="92005"/>
                  </a:lnTo>
                  <a:lnTo>
                    <a:pt x="196576" y="97051"/>
                  </a:lnTo>
                  <a:lnTo>
                    <a:pt x="192329" y="102093"/>
                  </a:lnTo>
                  <a:lnTo>
                    <a:pt x="180125" y="107503"/>
                  </a:lnTo>
                  <a:lnTo>
                    <a:pt x="160765" y="111822"/>
                  </a:lnTo>
                  <a:lnTo>
                    <a:pt x="135053" y="113586"/>
                  </a:lnTo>
                  <a:lnTo>
                    <a:pt x="209000" y="113586"/>
                  </a:lnTo>
                  <a:lnTo>
                    <a:pt x="208989" y="97051"/>
                  </a:lnTo>
                  <a:lnTo>
                    <a:pt x="202598" y="84525"/>
                  </a:lnTo>
                  <a:lnTo>
                    <a:pt x="195141" y="80512"/>
                  </a:lnTo>
                  <a:close/>
                </a:path>
                <a:path w="271779" h="253364">
                  <a:moveTo>
                    <a:pt x="79519" y="36440"/>
                  </a:moveTo>
                  <a:lnTo>
                    <a:pt x="67182" y="36440"/>
                  </a:lnTo>
                  <a:lnTo>
                    <a:pt x="67182" y="68757"/>
                  </a:lnTo>
                  <a:lnTo>
                    <a:pt x="79519" y="68757"/>
                  </a:lnTo>
                  <a:lnTo>
                    <a:pt x="79519" y="36440"/>
                  </a:lnTo>
                  <a:close/>
                </a:path>
                <a:path w="271779" h="253364">
                  <a:moveTo>
                    <a:pt x="230305" y="24067"/>
                  </a:moveTo>
                  <a:lnTo>
                    <a:pt x="194699" y="24067"/>
                  </a:lnTo>
                  <a:lnTo>
                    <a:pt x="191934" y="26835"/>
                  </a:lnTo>
                  <a:lnTo>
                    <a:pt x="191934" y="68757"/>
                  </a:lnTo>
                  <a:lnTo>
                    <a:pt x="204271" y="68757"/>
                  </a:lnTo>
                  <a:lnTo>
                    <a:pt x="204270" y="36440"/>
                  </a:lnTo>
                  <a:lnTo>
                    <a:pt x="233066" y="36440"/>
                  </a:lnTo>
                  <a:lnTo>
                    <a:pt x="233066" y="26835"/>
                  </a:lnTo>
                  <a:lnTo>
                    <a:pt x="230305" y="24067"/>
                  </a:lnTo>
                  <a:close/>
                </a:path>
                <a:path w="271779" h="253364">
                  <a:moveTo>
                    <a:pt x="129538" y="24067"/>
                  </a:moveTo>
                  <a:lnTo>
                    <a:pt x="89131" y="24067"/>
                  </a:lnTo>
                  <a:lnTo>
                    <a:pt x="86371" y="26835"/>
                  </a:lnTo>
                  <a:lnTo>
                    <a:pt x="86371" y="63941"/>
                  </a:lnTo>
                  <a:lnTo>
                    <a:pt x="98707" y="63941"/>
                  </a:lnTo>
                  <a:lnTo>
                    <a:pt x="98707" y="36440"/>
                  </a:lnTo>
                  <a:lnTo>
                    <a:pt x="132293" y="36440"/>
                  </a:lnTo>
                  <a:lnTo>
                    <a:pt x="132293" y="26835"/>
                  </a:lnTo>
                  <a:lnTo>
                    <a:pt x="129538" y="24067"/>
                  </a:lnTo>
                  <a:close/>
                </a:path>
                <a:path w="271779" h="253364">
                  <a:moveTo>
                    <a:pt x="185082" y="36440"/>
                  </a:moveTo>
                  <a:lnTo>
                    <a:pt x="172746" y="36440"/>
                  </a:lnTo>
                  <a:lnTo>
                    <a:pt x="172746" y="63941"/>
                  </a:lnTo>
                  <a:lnTo>
                    <a:pt x="185082" y="63941"/>
                  </a:lnTo>
                  <a:lnTo>
                    <a:pt x="185082" y="36440"/>
                  </a:lnTo>
                  <a:close/>
                </a:path>
                <a:path w="271779" h="253364">
                  <a:moveTo>
                    <a:pt x="132293" y="36440"/>
                  </a:moveTo>
                  <a:lnTo>
                    <a:pt x="119956" y="36440"/>
                  </a:lnTo>
                  <a:lnTo>
                    <a:pt x="119956" y="59131"/>
                  </a:lnTo>
                  <a:lnTo>
                    <a:pt x="132293" y="59131"/>
                  </a:lnTo>
                  <a:lnTo>
                    <a:pt x="132293" y="36440"/>
                  </a:lnTo>
                  <a:close/>
                </a:path>
                <a:path w="271779" h="253364">
                  <a:moveTo>
                    <a:pt x="182327" y="24067"/>
                  </a:moveTo>
                  <a:lnTo>
                    <a:pt x="141915" y="24067"/>
                  </a:lnTo>
                  <a:lnTo>
                    <a:pt x="139160" y="26835"/>
                  </a:lnTo>
                  <a:lnTo>
                    <a:pt x="139160" y="59131"/>
                  </a:lnTo>
                  <a:lnTo>
                    <a:pt x="151496" y="59131"/>
                  </a:lnTo>
                  <a:lnTo>
                    <a:pt x="151496" y="36440"/>
                  </a:lnTo>
                  <a:lnTo>
                    <a:pt x="185082" y="36440"/>
                  </a:lnTo>
                  <a:lnTo>
                    <a:pt x="185082" y="26835"/>
                  </a:lnTo>
                  <a:lnTo>
                    <a:pt x="182327" y="24067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978652" y="2284475"/>
              <a:ext cx="431291" cy="429768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983224" y="1493519"/>
              <a:ext cx="426720" cy="426720"/>
            </a:xfrm>
            <a:prstGeom prst="rect">
              <a:avLst/>
            </a:prstGeom>
          </p:spPr>
        </p:pic>
        <p:sp>
          <p:nvSpPr>
            <p:cNvPr id="97" name="object 97" descr=""/>
            <p:cNvSpPr/>
            <p:nvPr/>
          </p:nvSpPr>
          <p:spPr>
            <a:xfrm>
              <a:off x="4002278" y="1920239"/>
              <a:ext cx="2246630" cy="1833880"/>
            </a:xfrm>
            <a:custGeom>
              <a:avLst/>
              <a:gdLst/>
              <a:ahLst/>
              <a:cxnLst/>
              <a:rect l="l" t="t" r="r" b="b"/>
              <a:pathLst>
                <a:path w="2246629" h="1833879">
                  <a:moveTo>
                    <a:pt x="2096770" y="787908"/>
                  </a:moveTo>
                  <a:lnTo>
                    <a:pt x="2084070" y="787908"/>
                  </a:lnTo>
                  <a:lnTo>
                    <a:pt x="2084070" y="1311402"/>
                  </a:lnTo>
                  <a:lnTo>
                    <a:pt x="45212" y="1311402"/>
                  </a:lnTo>
                  <a:lnTo>
                    <a:pt x="45212" y="1807273"/>
                  </a:lnTo>
                  <a:lnTo>
                    <a:pt x="11938" y="1769237"/>
                  </a:lnTo>
                  <a:lnTo>
                    <a:pt x="9525" y="1766697"/>
                  </a:lnTo>
                  <a:lnTo>
                    <a:pt x="5588" y="1766316"/>
                  </a:lnTo>
                  <a:lnTo>
                    <a:pt x="2921" y="1768729"/>
                  </a:lnTo>
                  <a:lnTo>
                    <a:pt x="254" y="1771015"/>
                  </a:lnTo>
                  <a:lnTo>
                    <a:pt x="0" y="1774952"/>
                  </a:lnTo>
                  <a:lnTo>
                    <a:pt x="2286" y="1777619"/>
                  </a:lnTo>
                  <a:lnTo>
                    <a:pt x="51562" y="1833880"/>
                  </a:lnTo>
                  <a:lnTo>
                    <a:pt x="60007" y="1824228"/>
                  </a:lnTo>
                  <a:lnTo>
                    <a:pt x="100838" y="1777619"/>
                  </a:lnTo>
                  <a:lnTo>
                    <a:pt x="103124" y="1774952"/>
                  </a:lnTo>
                  <a:lnTo>
                    <a:pt x="102870" y="1771015"/>
                  </a:lnTo>
                  <a:lnTo>
                    <a:pt x="100203" y="1768729"/>
                  </a:lnTo>
                  <a:lnTo>
                    <a:pt x="97536" y="1766316"/>
                  </a:lnTo>
                  <a:lnTo>
                    <a:pt x="93599" y="1766697"/>
                  </a:lnTo>
                  <a:lnTo>
                    <a:pt x="91186" y="1769237"/>
                  </a:lnTo>
                  <a:lnTo>
                    <a:pt x="57912" y="1807273"/>
                  </a:lnTo>
                  <a:lnTo>
                    <a:pt x="57912" y="1324102"/>
                  </a:lnTo>
                  <a:lnTo>
                    <a:pt x="2096770" y="1324102"/>
                  </a:lnTo>
                  <a:lnTo>
                    <a:pt x="2096770" y="1311402"/>
                  </a:lnTo>
                  <a:lnTo>
                    <a:pt x="2096770" y="787908"/>
                  </a:lnTo>
                  <a:close/>
                </a:path>
                <a:path w="2246629" h="1833879">
                  <a:moveTo>
                    <a:pt x="2246376" y="58928"/>
                  </a:moveTo>
                  <a:lnTo>
                    <a:pt x="2244090" y="56261"/>
                  </a:lnTo>
                  <a:lnTo>
                    <a:pt x="2203259" y="9652"/>
                  </a:lnTo>
                  <a:lnTo>
                    <a:pt x="2194814" y="0"/>
                  </a:lnTo>
                  <a:lnTo>
                    <a:pt x="2145538" y="56261"/>
                  </a:lnTo>
                  <a:lnTo>
                    <a:pt x="2143252" y="58928"/>
                  </a:lnTo>
                  <a:lnTo>
                    <a:pt x="2143506" y="62865"/>
                  </a:lnTo>
                  <a:lnTo>
                    <a:pt x="2146173" y="65278"/>
                  </a:lnTo>
                  <a:lnTo>
                    <a:pt x="2148840" y="67564"/>
                  </a:lnTo>
                  <a:lnTo>
                    <a:pt x="2152904" y="67310"/>
                  </a:lnTo>
                  <a:lnTo>
                    <a:pt x="2155190" y="64643"/>
                  </a:lnTo>
                  <a:lnTo>
                    <a:pt x="2188464" y="26619"/>
                  </a:lnTo>
                  <a:lnTo>
                    <a:pt x="2188464" y="175641"/>
                  </a:lnTo>
                  <a:lnTo>
                    <a:pt x="2186432" y="175641"/>
                  </a:lnTo>
                  <a:lnTo>
                    <a:pt x="2186432" y="337375"/>
                  </a:lnTo>
                  <a:lnTo>
                    <a:pt x="2153158" y="299339"/>
                  </a:lnTo>
                  <a:lnTo>
                    <a:pt x="2150745" y="296672"/>
                  </a:lnTo>
                  <a:lnTo>
                    <a:pt x="2146808" y="296418"/>
                  </a:lnTo>
                  <a:lnTo>
                    <a:pt x="2144141" y="298831"/>
                  </a:lnTo>
                  <a:lnTo>
                    <a:pt x="2141474" y="301117"/>
                  </a:lnTo>
                  <a:lnTo>
                    <a:pt x="2141220" y="305054"/>
                  </a:lnTo>
                  <a:lnTo>
                    <a:pt x="2143506" y="307721"/>
                  </a:lnTo>
                  <a:lnTo>
                    <a:pt x="2192782" y="363982"/>
                  </a:lnTo>
                  <a:lnTo>
                    <a:pt x="2201227" y="354330"/>
                  </a:lnTo>
                  <a:lnTo>
                    <a:pt x="2242058" y="307721"/>
                  </a:lnTo>
                  <a:lnTo>
                    <a:pt x="2244344" y="305054"/>
                  </a:lnTo>
                  <a:lnTo>
                    <a:pt x="2244090" y="301117"/>
                  </a:lnTo>
                  <a:lnTo>
                    <a:pt x="2241423" y="298831"/>
                  </a:lnTo>
                  <a:lnTo>
                    <a:pt x="2238756" y="296418"/>
                  </a:lnTo>
                  <a:lnTo>
                    <a:pt x="2234819" y="296672"/>
                  </a:lnTo>
                  <a:lnTo>
                    <a:pt x="2232406" y="299339"/>
                  </a:lnTo>
                  <a:lnTo>
                    <a:pt x="2199132" y="337375"/>
                  </a:lnTo>
                  <a:lnTo>
                    <a:pt x="2199132" y="188341"/>
                  </a:lnTo>
                  <a:lnTo>
                    <a:pt x="2201164" y="188341"/>
                  </a:lnTo>
                  <a:lnTo>
                    <a:pt x="2201164" y="175641"/>
                  </a:lnTo>
                  <a:lnTo>
                    <a:pt x="2201164" y="26619"/>
                  </a:lnTo>
                  <a:lnTo>
                    <a:pt x="2234438" y="64643"/>
                  </a:lnTo>
                  <a:lnTo>
                    <a:pt x="2236851" y="67310"/>
                  </a:lnTo>
                  <a:lnTo>
                    <a:pt x="2240788" y="67564"/>
                  </a:lnTo>
                  <a:lnTo>
                    <a:pt x="2243455" y="65278"/>
                  </a:lnTo>
                  <a:lnTo>
                    <a:pt x="2246122" y="62865"/>
                  </a:lnTo>
                  <a:lnTo>
                    <a:pt x="2246376" y="58928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0893551" y="4262691"/>
              <a:ext cx="245313" cy="292671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952988" y="4302252"/>
              <a:ext cx="131063" cy="179831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523220" y="4654321"/>
              <a:ext cx="225526" cy="289534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582655" y="4693919"/>
              <a:ext cx="111251" cy="176784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824984" y="5352287"/>
              <a:ext cx="289560" cy="289559"/>
            </a:xfrm>
            <a:prstGeom prst="rect">
              <a:avLst/>
            </a:prstGeom>
          </p:spPr>
        </p:pic>
      </p:grpSp>
      <p:sp>
        <p:nvSpPr>
          <p:cNvPr id="103" name="object 103" descr=""/>
          <p:cNvSpPr txBox="1"/>
          <p:nvPr/>
        </p:nvSpPr>
        <p:spPr>
          <a:xfrm>
            <a:off x="6489319" y="2357755"/>
            <a:ext cx="14363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5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Transit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Gateway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6487795" y="1601851"/>
            <a:ext cx="13423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55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Direct</a:t>
            </a:r>
            <a:r>
              <a:rPr dirty="0" sz="11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Connect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xfrm>
            <a:off x="1291844" y="228614"/>
            <a:ext cx="6413500" cy="921385"/>
          </a:xfrm>
          <a:prstGeom prst="rect"/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pc="90"/>
              <a:t>Distributed</a:t>
            </a:r>
            <a:r>
              <a:rPr dirty="0" spc="-185"/>
              <a:t> </a:t>
            </a:r>
            <a:r>
              <a:rPr dirty="0" spc="135"/>
              <a:t>risk</a:t>
            </a:r>
            <a:r>
              <a:rPr dirty="0" spc="-185"/>
              <a:t> </a:t>
            </a:r>
            <a:r>
              <a:rPr dirty="0" spc="35"/>
              <a:t>scheduler</a:t>
            </a:r>
          </a:p>
          <a:p>
            <a:pPr marL="387350">
              <a:lnSpc>
                <a:spcPct val="100000"/>
              </a:lnSpc>
              <a:spcBef>
                <a:spcPts val="185"/>
              </a:spcBef>
            </a:pPr>
            <a:r>
              <a:rPr dirty="0" sz="1200" spc="135">
                <a:solidFill>
                  <a:srgbClr val="FF7846"/>
                </a:solidFill>
              </a:rPr>
              <a:t>M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C</a:t>
            </a:r>
            <a:r>
              <a:rPr dirty="0" sz="1200" spc="-4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R</a:t>
            </a:r>
            <a:r>
              <a:rPr dirty="0" sz="1200" spc="-45">
                <a:solidFill>
                  <a:srgbClr val="FF7846"/>
                </a:solidFill>
              </a:rPr>
              <a:t> </a:t>
            </a:r>
            <a:r>
              <a:rPr dirty="0" sz="1200" spc="100">
                <a:solidFill>
                  <a:srgbClr val="FF7846"/>
                </a:solidFill>
              </a:rPr>
              <a:t>O</a:t>
            </a:r>
            <a:r>
              <a:rPr dirty="0" sz="1200" spc="-40">
                <a:solidFill>
                  <a:srgbClr val="FF7846"/>
                </a:solidFill>
              </a:rPr>
              <a:t> </a:t>
            </a: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-4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R</a:t>
            </a:r>
            <a:r>
              <a:rPr dirty="0" sz="1200" spc="-4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V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C</a:t>
            </a:r>
            <a:r>
              <a:rPr dirty="0" sz="1200" spc="-4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100">
                <a:solidFill>
                  <a:srgbClr val="FF7846"/>
                </a:solidFill>
              </a:rPr>
              <a:t>  </a:t>
            </a:r>
            <a:r>
              <a:rPr dirty="0" sz="1200">
                <a:solidFill>
                  <a:srgbClr val="FF7846"/>
                </a:solidFill>
              </a:rPr>
              <a:t>V</a:t>
            </a:r>
            <a:r>
              <a:rPr dirty="0" sz="1200" spc="-4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4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45">
                <a:solidFill>
                  <a:srgbClr val="FF7846"/>
                </a:solidFill>
              </a:rPr>
              <a:t> </a:t>
            </a:r>
            <a:r>
              <a:rPr dirty="0" sz="1200" spc="20">
                <a:solidFill>
                  <a:srgbClr val="FF7846"/>
                </a:solidFill>
              </a:rPr>
              <a:t>W</a:t>
            </a:r>
            <a:endParaRPr sz="1200"/>
          </a:p>
        </p:txBody>
      </p:sp>
      <p:sp>
        <p:nvSpPr>
          <p:cNvPr id="106" name="object 106" descr=""/>
          <p:cNvSpPr/>
          <p:nvPr/>
        </p:nvSpPr>
        <p:spPr>
          <a:xfrm>
            <a:off x="260604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 txBox="1"/>
          <p:nvPr/>
        </p:nvSpPr>
        <p:spPr>
          <a:xfrm>
            <a:off x="570687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8" name="object 108" descr=""/>
          <p:cNvSpPr/>
          <p:nvPr/>
        </p:nvSpPr>
        <p:spPr>
          <a:xfrm>
            <a:off x="565404" y="355091"/>
            <a:ext cx="317500" cy="334010"/>
          </a:xfrm>
          <a:custGeom>
            <a:avLst/>
            <a:gdLst/>
            <a:ahLst/>
            <a:cxnLst/>
            <a:rect l="l" t="t" r="r" b="b"/>
            <a:pathLst>
              <a:path w="317500" h="334009">
                <a:moveTo>
                  <a:pt x="119697" y="0"/>
                </a:moveTo>
                <a:lnTo>
                  <a:pt x="105830" y="2942"/>
                </a:lnTo>
                <a:lnTo>
                  <a:pt x="94764" y="10874"/>
                </a:lnTo>
                <a:lnTo>
                  <a:pt x="87436" y="22449"/>
                </a:lnTo>
                <a:lnTo>
                  <a:pt x="84785" y="36321"/>
                </a:lnTo>
                <a:lnTo>
                  <a:pt x="7480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480" y="333755"/>
                </a:lnTo>
                <a:lnTo>
                  <a:pt x="231927" y="333755"/>
                </a:lnTo>
                <a:lnTo>
                  <a:pt x="239407" y="326516"/>
                </a:lnTo>
                <a:lnTo>
                  <a:pt x="239407" y="319277"/>
                </a:lnTo>
                <a:lnTo>
                  <a:pt x="12471" y="319277"/>
                </a:lnTo>
                <a:lnTo>
                  <a:pt x="12471" y="50799"/>
                </a:lnTo>
                <a:lnTo>
                  <a:pt x="103176" y="50799"/>
                </a:lnTo>
                <a:lnTo>
                  <a:pt x="99010" y="44805"/>
                </a:lnTo>
                <a:lnTo>
                  <a:pt x="97256" y="36321"/>
                </a:lnTo>
                <a:lnTo>
                  <a:pt x="99010" y="26747"/>
                </a:lnTo>
                <a:lnTo>
                  <a:pt x="103805" y="19923"/>
                </a:lnTo>
                <a:lnTo>
                  <a:pt x="110935" y="15837"/>
                </a:lnTo>
                <a:lnTo>
                  <a:pt x="119697" y="14477"/>
                </a:lnTo>
                <a:lnTo>
                  <a:pt x="148434" y="14477"/>
                </a:lnTo>
                <a:lnTo>
                  <a:pt x="145886" y="10874"/>
                </a:lnTo>
                <a:lnTo>
                  <a:pt x="133960" y="2942"/>
                </a:lnTo>
                <a:lnTo>
                  <a:pt x="119697" y="0"/>
                </a:lnTo>
                <a:close/>
              </a:path>
              <a:path w="317500" h="334009">
                <a:moveTo>
                  <a:pt x="269328" y="135381"/>
                </a:moveTo>
                <a:lnTo>
                  <a:pt x="162102" y="135381"/>
                </a:lnTo>
                <a:lnTo>
                  <a:pt x="157111" y="140334"/>
                </a:lnTo>
                <a:lnTo>
                  <a:pt x="152120" y="147573"/>
                </a:lnTo>
                <a:lnTo>
                  <a:pt x="149631" y="154812"/>
                </a:lnTo>
                <a:lnTo>
                  <a:pt x="149631" y="159638"/>
                </a:lnTo>
                <a:lnTo>
                  <a:pt x="34912" y="159638"/>
                </a:lnTo>
                <a:lnTo>
                  <a:pt x="32423" y="164464"/>
                </a:lnTo>
                <a:lnTo>
                  <a:pt x="32423" y="171703"/>
                </a:lnTo>
                <a:lnTo>
                  <a:pt x="34912" y="174116"/>
                </a:lnTo>
                <a:lnTo>
                  <a:pt x="147129" y="174116"/>
                </a:lnTo>
                <a:lnTo>
                  <a:pt x="146079" y="179962"/>
                </a:lnTo>
                <a:lnTo>
                  <a:pt x="146196" y="186499"/>
                </a:lnTo>
                <a:lnTo>
                  <a:pt x="146771" y="193420"/>
                </a:lnTo>
                <a:lnTo>
                  <a:pt x="147129" y="200786"/>
                </a:lnTo>
                <a:lnTo>
                  <a:pt x="34912" y="200786"/>
                </a:lnTo>
                <a:lnTo>
                  <a:pt x="32423" y="203199"/>
                </a:lnTo>
                <a:lnTo>
                  <a:pt x="32423" y="210438"/>
                </a:lnTo>
                <a:lnTo>
                  <a:pt x="34912" y="212851"/>
                </a:lnTo>
                <a:lnTo>
                  <a:pt x="152120" y="212851"/>
                </a:lnTo>
                <a:lnTo>
                  <a:pt x="154622" y="215264"/>
                </a:lnTo>
                <a:lnTo>
                  <a:pt x="154622" y="217677"/>
                </a:lnTo>
                <a:lnTo>
                  <a:pt x="158358" y="224464"/>
                </a:lnTo>
                <a:lnTo>
                  <a:pt x="162098" y="230346"/>
                </a:lnTo>
                <a:lnTo>
                  <a:pt x="165839" y="235323"/>
                </a:lnTo>
                <a:lnTo>
                  <a:pt x="169583" y="239394"/>
                </a:lnTo>
                <a:lnTo>
                  <a:pt x="34912" y="239394"/>
                </a:lnTo>
                <a:lnTo>
                  <a:pt x="32423" y="241807"/>
                </a:lnTo>
                <a:lnTo>
                  <a:pt x="32423" y="249046"/>
                </a:lnTo>
                <a:lnTo>
                  <a:pt x="34912" y="253999"/>
                </a:lnTo>
                <a:lnTo>
                  <a:pt x="187032" y="253999"/>
                </a:lnTo>
                <a:lnTo>
                  <a:pt x="196386" y="257544"/>
                </a:lnTo>
                <a:lnTo>
                  <a:pt x="205739" y="260635"/>
                </a:lnTo>
                <a:lnTo>
                  <a:pt x="215093" y="262822"/>
                </a:lnTo>
                <a:lnTo>
                  <a:pt x="224447" y="263651"/>
                </a:lnTo>
                <a:lnTo>
                  <a:pt x="224447" y="319277"/>
                </a:lnTo>
                <a:lnTo>
                  <a:pt x="239407" y="319277"/>
                </a:lnTo>
                <a:lnTo>
                  <a:pt x="239407" y="263651"/>
                </a:lnTo>
                <a:lnTo>
                  <a:pt x="246886" y="263199"/>
                </a:lnTo>
                <a:lnTo>
                  <a:pt x="296253" y="235583"/>
                </a:lnTo>
                <a:lnTo>
                  <a:pt x="304026" y="222503"/>
                </a:lnTo>
                <a:lnTo>
                  <a:pt x="226936" y="222503"/>
                </a:lnTo>
                <a:lnTo>
                  <a:pt x="199504" y="195960"/>
                </a:lnTo>
                <a:lnTo>
                  <a:pt x="194513" y="193420"/>
                </a:lnTo>
                <a:lnTo>
                  <a:pt x="194513" y="191007"/>
                </a:lnTo>
                <a:lnTo>
                  <a:pt x="197015" y="186181"/>
                </a:lnTo>
                <a:lnTo>
                  <a:pt x="199504" y="183768"/>
                </a:lnTo>
                <a:lnTo>
                  <a:pt x="240720" y="183768"/>
                </a:lnTo>
                <a:lnTo>
                  <a:pt x="264350" y="140334"/>
                </a:lnTo>
                <a:lnTo>
                  <a:pt x="264350" y="137794"/>
                </a:lnTo>
                <a:lnTo>
                  <a:pt x="269328" y="135381"/>
                </a:lnTo>
                <a:close/>
              </a:path>
              <a:path w="317500" h="334009">
                <a:moveTo>
                  <a:pt x="204495" y="280542"/>
                </a:moveTo>
                <a:lnTo>
                  <a:pt x="34912" y="280542"/>
                </a:lnTo>
                <a:lnTo>
                  <a:pt x="32423" y="282955"/>
                </a:lnTo>
                <a:lnTo>
                  <a:pt x="32423" y="290194"/>
                </a:lnTo>
                <a:lnTo>
                  <a:pt x="34912" y="292607"/>
                </a:lnTo>
                <a:lnTo>
                  <a:pt x="204495" y="292607"/>
                </a:lnTo>
                <a:lnTo>
                  <a:pt x="206984" y="290194"/>
                </a:lnTo>
                <a:lnTo>
                  <a:pt x="206984" y="282955"/>
                </a:lnTo>
                <a:lnTo>
                  <a:pt x="204495" y="280542"/>
                </a:lnTo>
                <a:close/>
              </a:path>
              <a:path w="317500" h="334009">
                <a:moveTo>
                  <a:pt x="239407" y="50799"/>
                </a:moveTo>
                <a:lnTo>
                  <a:pt x="224447" y="50799"/>
                </a:lnTo>
                <a:lnTo>
                  <a:pt x="224447" y="99186"/>
                </a:lnTo>
                <a:lnTo>
                  <a:pt x="216610" y="99639"/>
                </a:lnTo>
                <a:lnTo>
                  <a:pt x="176282" y="117284"/>
                </a:lnTo>
                <a:lnTo>
                  <a:pt x="172072" y="120903"/>
                </a:lnTo>
                <a:lnTo>
                  <a:pt x="34912" y="120903"/>
                </a:lnTo>
                <a:lnTo>
                  <a:pt x="32423" y="123316"/>
                </a:lnTo>
                <a:lnTo>
                  <a:pt x="32423" y="130555"/>
                </a:lnTo>
                <a:lnTo>
                  <a:pt x="34912" y="135381"/>
                </a:lnTo>
                <a:lnTo>
                  <a:pt x="269328" y="135381"/>
                </a:lnTo>
                <a:lnTo>
                  <a:pt x="271830" y="137794"/>
                </a:lnTo>
                <a:lnTo>
                  <a:pt x="276809" y="140334"/>
                </a:lnTo>
                <a:lnTo>
                  <a:pt x="276809" y="142747"/>
                </a:lnTo>
                <a:lnTo>
                  <a:pt x="274320" y="147573"/>
                </a:lnTo>
                <a:lnTo>
                  <a:pt x="239407" y="212851"/>
                </a:lnTo>
                <a:lnTo>
                  <a:pt x="234416" y="217677"/>
                </a:lnTo>
                <a:lnTo>
                  <a:pt x="234416" y="220090"/>
                </a:lnTo>
                <a:lnTo>
                  <a:pt x="231927" y="222503"/>
                </a:lnTo>
                <a:lnTo>
                  <a:pt x="304026" y="222503"/>
                </a:lnTo>
                <a:lnTo>
                  <a:pt x="312659" y="207978"/>
                </a:lnTo>
                <a:lnTo>
                  <a:pt x="317375" y="176778"/>
                </a:lnTo>
                <a:lnTo>
                  <a:pt x="309232" y="145160"/>
                </a:lnTo>
                <a:lnTo>
                  <a:pt x="296218" y="127065"/>
                </a:lnTo>
                <a:lnTo>
                  <a:pt x="279930" y="113077"/>
                </a:lnTo>
                <a:lnTo>
                  <a:pt x="260836" y="103637"/>
                </a:lnTo>
                <a:lnTo>
                  <a:pt x="239407" y="99186"/>
                </a:lnTo>
                <a:lnTo>
                  <a:pt x="239407" y="50799"/>
                </a:lnTo>
                <a:close/>
              </a:path>
              <a:path w="317500" h="334009">
                <a:moveTo>
                  <a:pt x="240720" y="183768"/>
                </a:moveTo>
                <a:lnTo>
                  <a:pt x="204495" y="183768"/>
                </a:lnTo>
                <a:lnTo>
                  <a:pt x="226936" y="205612"/>
                </a:lnTo>
                <a:lnTo>
                  <a:pt x="239407" y="186181"/>
                </a:lnTo>
                <a:lnTo>
                  <a:pt x="240720" y="183768"/>
                </a:lnTo>
                <a:close/>
              </a:path>
              <a:path w="317500" h="334009">
                <a:moveTo>
                  <a:pt x="103176" y="50799"/>
                </a:moveTo>
                <a:lnTo>
                  <a:pt x="57353" y="50799"/>
                </a:lnTo>
                <a:lnTo>
                  <a:pt x="52374" y="53212"/>
                </a:lnTo>
                <a:lnTo>
                  <a:pt x="52374" y="82168"/>
                </a:lnTo>
                <a:lnTo>
                  <a:pt x="189534" y="82168"/>
                </a:lnTo>
                <a:lnTo>
                  <a:pt x="189534" y="58038"/>
                </a:lnTo>
                <a:lnTo>
                  <a:pt x="119697" y="58038"/>
                </a:lnTo>
                <a:lnTo>
                  <a:pt x="110935" y="56342"/>
                </a:lnTo>
                <a:lnTo>
                  <a:pt x="103805" y="51704"/>
                </a:lnTo>
                <a:lnTo>
                  <a:pt x="103176" y="50799"/>
                </a:lnTo>
                <a:close/>
              </a:path>
              <a:path w="317500" h="334009">
                <a:moveTo>
                  <a:pt x="148434" y="14477"/>
                </a:moveTo>
                <a:lnTo>
                  <a:pt x="119697" y="14477"/>
                </a:lnTo>
                <a:lnTo>
                  <a:pt x="128856" y="15837"/>
                </a:lnTo>
                <a:lnTo>
                  <a:pt x="136845" y="19923"/>
                </a:lnTo>
                <a:lnTo>
                  <a:pt x="142496" y="26747"/>
                </a:lnTo>
                <a:lnTo>
                  <a:pt x="144640" y="36321"/>
                </a:lnTo>
                <a:lnTo>
                  <a:pt x="142496" y="44805"/>
                </a:lnTo>
                <a:lnTo>
                  <a:pt x="136845" y="51704"/>
                </a:lnTo>
                <a:lnTo>
                  <a:pt x="128856" y="56342"/>
                </a:lnTo>
                <a:lnTo>
                  <a:pt x="119697" y="58038"/>
                </a:lnTo>
                <a:lnTo>
                  <a:pt x="189534" y="58038"/>
                </a:lnTo>
                <a:lnTo>
                  <a:pt x="187032" y="53212"/>
                </a:lnTo>
                <a:lnTo>
                  <a:pt x="184543" y="50799"/>
                </a:lnTo>
                <a:lnTo>
                  <a:pt x="239407" y="50799"/>
                </a:lnTo>
                <a:lnTo>
                  <a:pt x="239407" y="43560"/>
                </a:lnTo>
                <a:lnTo>
                  <a:pt x="231927" y="36321"/>
                </a:lnTo>
                <a:lnTo>
                  <a:pt x="157111" y="36321"/>
                </a:lnTo>
                <a:lnTo>
                  <a:pt x="154071" y="22449"/>
                </a:lnTo>
                <a:lnTo>
                  <a:pt x="148434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6287770" y="2714244"/>
            <a:ext cx="4339590" cy="1038860"/>
          </a:xfrm>
          <a:custGeom>
            <a:avLst/>
            <a:gdLst/>
            <a:ahLst/>
            <a:cxnLst/>
            <a:rect l="l" t="t" r="r" b="b"/>
            <a:pathLst>
              <a:path w="4339590" h="1038860">
                <a:moveTo>
                  <a:pt x="4241927" y="970787"/>
                </a:moveTo>
                <a:lnTo>
                  <a:pt x="4239259" y="973073"/>
                </a:lnTo>
                <a:lnTo>
                  <a:pt x="4236593" y="975486"/>
                </a:lnTo>
                <a:lnTo>
                  <a:pt x="4236338" y="979423"/>
                </a:lnTo>
                <a:lnTo>
                  <a:pt x="4238625" y="982090"/>
                </a:lnTo>
                <a:lnTo>
                  <a:pt x="4287901" y="1038351"/>
                </a:lnTo>
                <a:lnTo>
                  <a:pt x="4296354" y="1028699"/>
                </a:lnTo>
                <a:lnTo>
                  <a:pt x="4281551" y="1028699"/>
                </a:lnTo>
                <a:lnTo>
                  <a:pt x="4281551" y="1011736"/>
                </a:lnTo>
                <a:lnTo>
                  <a:pt x="4248277" y="973708"/>
                </a:lnTo>
                <a:lnTo>
                  <a:pt x="4245863" y="971041"/>
                </a:lnTo>
                <a:lnTo>
                  <a:pt x="4241927" y="970787"/>
                </a:lnTo>
                <a:close/>
              </a:path>
              <a:path w="4339590" h="1038860">
                <a:moveTo>
                  <a:pt x="4281551" y="1011736"/>
                </a:moveTo>
                <a:lnTo>
                  <a:pt x="4281551" y="1028699"/>
                </a:lnTo>
                <a:lnTo>
                  <a:pt x="4294251" y="1028699"/>
                </a:lnTo>
                <a:lnTo>
                  <a:pt x="4294251" y="1024508"/>
                </a:lnTo>
                <a:lnTo>
                  <a:pt x="4283075" y="1024508"/>
                </a:lnTo>
                <a:lnTo>
                  <a:pt x="4287901" y="1018993"/>
                </a:lnTo>
                <a:lnTo>
                  <a:pt x="4281551" y="1011736"/>
                </a:lnTo>
                <a:close/>
              </a:path>
              <a:path w="4339590" h="1038860">
                <a:moveTo>
                  <a:pt x="4333875" y="970787"/>
                </a:moveTo>
                <a:lnTo>
                  <a:pt x="4329937" y="971041"/>
                </a:lnTo>
                <a:lnTo>
                  <a:pt x="4327525" y="973708"/>
                </a:lnTo>
                <a:lnTo>
                  <a:pt x="4294251" y="1011736"/>
                </a:lnTo>
                <a:lnTo>
                  <a:pt x="4294251" y="1028699"/>
                </a:lnTo>
                <a:lnTo>
                  <a:pt x="4296354" y="1028699"/>
                </a:lnTo>
                <a:lnTo>
                  <a:pt x="4337177" y="982090"/>
                </a:lnTo>
                <a:lnTo>
                  <a:pt x="4339462" y="979423"/>
                </a:lnTo>
                <a:lnTo>
                  <a:pt x="4339208" y="975486"/>
                </a:lnTo>
                <a:lnTo>
                  <a:pt x="4336541" y="973073"/>
                </a:lnTo>
                <a:lnTo>
                  <a:pt x="4333875" y="970787"/>
                </a:lnTo>
                <a:close/>
              </a:path>
              <a:path w="4339590" h="1038860">
                <a:moveTo>
                  <a:pt x="4287901" y="1018993"/>
                </a:moveTo>
                <a:lnTo>
                  <a:pt x="4283075" y="1024508"/>
                </a:lnTo>
                <a:lnTo>
                  <a:pt x="4292727" y="1024508"/>
                </a:lnTo>
                <a:lnTo>
                  <a:pt x="4287901" y="1018993"/>
                </a:lnTo>
                <a:close/>
              </a:path>
              <a:path w="4339590" h="1038860">
                <a:moveTo>
                  <a:pt x="4294251" y="1011736"/>
                </a:moveTo>
                <a:lnTo>
                  <a:pt x="4287901" y="1018993"/>
                </a:lnTo>
                <a:lnTo>
                  <a:pt x="4292727" y="1024508"/>
                </a:lnTo>
                <a:lnTo>
                  <a:pt x="4294251" y="1024508"/>
                </a:lnTo>
                <a:lnTo>
                  <a:pt x="4294251" y="1011736"/>
                </a:lnTo>
                <a:close/>
              </a:path>
              <a:path w="4339590" h="1038860">
                <a:moveTo>
                  <a:pt x="4281551" y="519175"/>
                </a:moveTo>
                <a:lnTo>
                  <a:pt x="4281551" y="1011736"/>
                </a:lnTo>
                <a:lnTo>
                  <a:pt x="4287901" y="1018993"/>
                </a:lnTo>
                <a:lnTo>
                  <a:pt x="4294251" y="1011736"/>
                </a:lnTo>
                <a:lnTo>
                  <a:pt x="4294251" y="525526"/>
                </a:lnTo>
                <a:lnTo>
                  <a:pt x="4287901" y="525526"/>
                </a:lnTo>
                <a:lnTo>
                  <a:pt x="4281551" y="519175"/>
                </a:lnTo>
                <a:close/>
              </a:path>
              <a:path w="4339590" h="1038860">
                <a:moveTo>
                  <a:pt x="12700" y="0"/>
                </a:moveTo>
                <a:lnTo>
                  <a:pt x="0" y="0"/>
                </a:lnTo>
                <a:lnTo>
                  <a:pt x="0" y="525526"/>
                </a:lnTo>
                <a:lnTo>
                  <a:pt x="4281551" y="525526"/>
                </a:lnTo>
                <a:lnTo>
                  <a:pt x="4281551" y="519175"/>
                </a:lnTo>
                <a:lnTo>
                  <a:pt x="12700" y="519175"/>
                </a:lnTo>
                <a:lnTo>
                  <a:pt x="6350" y="512825"/>
                </a:lnTo>
                <a:lnTo>
                  <a:pt x="12700" y="512825"/>
                </a:lnTo>
                <a:lnTo>
                  <a:pt x="12700" y="0"/>
                </a:lnTo>
                <a:close/>
              </a:path>
              <a:path w="4339590" h="1038860">
                <a:moveTo>
                  <a:pt x="4294251" y="512825"/>
                </a:moveTo>
                <a:lnTo>
                  <a:pt x="12700" y="512825"/>
                </a:lnTo>
                <a:lnTo>
                  <a:pt x="12700" y="519175"/>
                </a:lnTo>
                <a:lnTo>
                  <a:pt x="4281551" y="519175"/>
                </a:lnTo>
                <a:lnTo>
                  <a:pt x="4287901" y="525526"/>
                </a:lnTo>
                <a:lnTo>
                  <a:pt x="4294251" y="525526"/>
                </a:lnTo>
                <a:lnTo>
                  <a:pt x="4294251" y="512825"/>
                </a:lnTo>
                <a:close/>
              </a:path>
              <a:path w="4339590" h="1038860">
                <a:moveTo>
                  <a:pt x="12700" y="512825"/>
                </a:moveTo>
                <a:lnTo>
                  <a:pt x="6350" y="512825"/>
                </a:lnTo>
                <a:lnTo>
                  <a:pt x="12700" y="519175"/>
                </a:lnTo>
                <a:lnTo>
                  <a:pt x="12700" y="51282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45934"/>
            <a:chOff x="0" y="0"/>
            <a:chExt cx="12192000" cy="68459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4580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31" y="6399276"/>
              <a:ext cx="384047" cy="21640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481" y="2384805"/>
            <a:ext cx="9094470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z="4800" spc="260"/>
              <a:t>How</a:t>
            </a:r>
            <a:r>
              <a:rPr dirty="0" sz="4800" spc="-275"/>
              <a:t> </a:t>
            </a:r>
            <a:r>
              <a:rPr dirty="0" sz="4800" spc="145"/>
              <a:t>JPMC</a:t>
            </a:r>
            <a:r>
              <a:rPr dirty="0" sz="4800" spc="-254"/>
              <a:t> </a:t>
            </a:r>
            <a:r>
              <a:rPr dirty="0" sz="4800" spc="80"/>
              <a:t>modernized</a:t>
            </a:r>
            <a:r>
              <a:rPr dirty="0" sz="4800" spc="-254"/>
              <a:t> </a:t>
            </a:r>
            <a:r>
              <a:rPr dirty="0" sz="4800" spc="85"/>
              <a:t>its</a:t>
            </a:r>
            <a:r>
              <a:rPr dirty="0" sz="4800" spc="-254"/>
              <a:t> </a:t>
            </a:r>
            <a:r>
              <a:rPr dirty="0" sz="4800" spc="-20"/>
              <a:t>core </a:t>
            </a:r>
            <a:r>
              <a:rPr dirty="0" sz="4800" spc="150"/>
              <a:t>risk</a:t>
            </a:r>
            <a:r>
              <a:rPr dirty="0" sz="4800" spc="-250"/>
              <a:t> </a:t>
            </a:r>
            <a:r>
              <a:rPr dirty="0" sz="4800" spc="160"/>
              <a:t>management</a:t>
            </a:r>
            <a:r>
              <a:rPr dirty="0" sz="4800" spc="-245"/>
              <a:t> </a:t>
            </a:r>
            <a:r>
              <a:rPr dirty="0" sz="4800" spc="165"/>
              <a:t>platform</a:t>
            </a:r>
            <a:endParaRPr sz="4800"/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3481" y="1461642"/>
            <a:ext cx="705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 b="1">
                <a:solidFill>
                  <a:srgbClr val="FF7846"/>
                </a:solidFill>
                <a:latin typeface="Trebuchet MS"/>
                <a:cs typeface="Trebuchet MS"/>
              </a:rPr>
              <a:t>F</a:t>
            </a:r>
            <a:r>
              <a:rPr dirty="0" sz="1200" spc="-55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FF7846"/>
                </a:solidFill>
                <a:latin typeface="Trebuchet MS"/>
                <a:cs typeface="Trebuchet MS"/>
              </a:rPr>
              <a:t>S</a:t>
            </a:r>
            <a:r>
              <a:rPr dirty="0" sz="1200" spc="-50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I</a:t>
            </a:r>
            <a:r>
              <a:rPr dirty="0" sz="1200" spc="-55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2</a:t>
            </a:r>
            <a:r>
              <a:rPr dirty="0" sz="1200" spc="-50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0</a:t>
            </a:r>
            <a:r>
              <a:rPr dirty="0" sz="1200" spc="-50" b="1">
                <a:solidFill>
                  <a:srgbClr val="FF7846"/>
                </a:solidFill>
                <a:latin typeface="Trebuchet MS"/>
                <a:cs typeface="Trebuchet MS"/>
              </a:rPr>
              <a:t> 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3481" y="4539689"/>
            <a:ext cx="2743835" cy="9544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Michael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Elliott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2000">
              <a:latin typeface="Trebuchet MS"/>
              <a:cs typeface="Trebuchet MS"/>
            </a:endParaRPr>
          </a:p>
          <a:p>
            <a:pPr marL="12700" marR="1021715">
              <a:lnSpc>
                <a:spcPct val="105600"/>
              </a:lnSpc>
              <a:spcBef>
                <a:spcPts val="315"/>
              </a:spcBef>
            </a:pP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Managing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Director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JPMorgan</a:t>
            </a:r>
            <a:r>
              <a:rPr dirty="0" sz="1600" spc="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Chase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18103" y="4539689"/>
            <a:ext cx="3101340" cy="9544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Ioana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Nistoreanu</a:t>
            </a:r>
            <a:r>
              <a:rPr dirty="0" sz="20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(she/her)</a:t>
            </a:r>
            <a:endParaRPr sz="2000">
              <a:latin typeface="Trebuchet MS"/>
              <a:cs typeface="Trebuchet MS"/>
            </a:endParaRPr>
          </a:p>
          <a:p>
            <a:pPr marL="12700" marR="763270">
              <a:lnSpc>
                <a:spcPct val="105600"/>
              </a:lnSpc>
              <a:spcBef>
                <a:spcPts val="31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Developer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JPMorgan</a:t>
            </a:r>
            <a:r>
              <a:rPr dirty="0" sz="1600" spc="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Chase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154926" y="4539689"/>
            <a:ext cx="2419350" cy="9544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Oli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Leach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5600"/>
              </a:lnSpc>
              <a:spcBef>
                <a:spcPts val="31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dirty="0" sz="16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Architect 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2968" y="1443227"/>
            <a:ext cx="3971544" cy="397154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896236" y="1921001"/>
            <a:ext cx="3534410" cy="260096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 marR="113030">
              <a:lnSpc>
                <a:spcPts val="4750"/>
              </a:lnSpc>
              <a:spcBef>
                <a:spcPts val="705"/>
              </a:spcBef>
            </a:pPr>
            <a:r>
              <a:rPr dirty="0" sz="4400" spc="105" b="1">
                <a:solidFill>
                  <a:srgbClr val="FFFFFF"/>
                </a:solidFill>
                <a:latin typeface="Trebuchet MS"/>
                <a:cs typeface="Trebuchet MS"/>
              </a:rPr>
              <a:t>Scale</a:t>
            </a:r>
            <a:r>
              <a:rPr dirty="0" sz="4400" spc="-2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100" b="1">
                <a:solidFill>
                  <a:srgbClr val="FFFFFF"/>
                </a:solidFill>
                <a:latin typeface="Trebuchet MS"/>
                <a:cs typeface="Trebuchet MS"/>
              </a:rPr>
              <a:t>breaks </a:t>
            </a:r>
            <a:r>
              <a:rPr dirty="0" sz="4400" spc="60" b="1">
                <a:solidFill>
                  <a:srgbClr val="FFFFFF"/>
                </a:solidFill>
                <a:latin typeface="Trebuchet MS"/>
                <a:cs typeface="Trebuchet MS"/>
              </a:rPr>
              <a:t>everything.</a:t>
            </a:r>
            <a:endParaRPr sz="44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2495"/>
              </a:spcBef>
            </a:pP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Werner</a:t>
            </a:r>
            <a:r>
              <a:rPr dirty="0" sz="320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65" b="1">
                <a:solidFill>
                  <a:srgbClr val="FFFFFF"/>
                </a:solidFill>
                <a:latin typeface="Trebuchet MS"/>
                <a:cs typeface="Trebuchet MS"/>
              </a:rPr>
              <a:t>Vogels</a:t>
            </a:r>
            <a:endParaRPr sz="32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CTO,</a:t>
            </a:r>
            <a:r>
              <a:rPr dirty="0" sz="32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rebuchet MS"/>
                <a:cs typeface="Trebuchet MS"/>
              </a:rPr>
              <a:t>Amazon.com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6227" y="1653362"/>
            <a:ext cx="54165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060" b="0">
                <a:latin typeface="Trebuchet MS"/>
                <a:cs typeface="Trebuchet MS"/>
              </a:rPr>
              <a:t>“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 rot="10860000">
            <a:off x="4631637" y="1925989"/>
            <a:ext cx="1334686" cy="1219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0"/>
              </a:lnSpc>
            </a:pPr>
            <a:r>
              <a:rPr dirty="0" sz="9600" spc="-1060">
                <a:solidFill>
                  <a:srgbClr val="FFFFFF"/>
                </a:solidFill>
                <a:latin typeface="Trebuchet MS"/>
                <a:cs typeface="Trebuchet MS"/>
              </a:rPr>
              <a:t>“</a:t>
            </a:r>
            <a:endParaRPr sz="9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Measure</a:t>
            </a:r>
            <a:r>
              <a:rPr dirty="0" spc="-140"/>
              <a:t> </a:t>
            </a:r>
            <a:r>
              <a:rPr dirty="0" spc="135"/>
              <a:t>and</a:t>
            </a:r>
            <a:r>
              <a:rPr dirty="0" spc="-155"/>
              <a:t> </a:t>
            </a:r>
            <a:r>
              <a:rPr dirty="0"/>
              <a:t>test</a:t>
            </a:r>
            <a:r>
              <a:rPr dirty="0" spc="-155"/>
              <a:t> </a:t>
            </a:r>
            <a:r>
              <a:rPr dirty="0" spc="70"/>
              <a:t>everything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60604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70687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65404" y="355091"/>
            <a:ext cx="317500" cy="334010"/>
          </a:xfrm>
          <a:custGeom>
            <a:avLst/>
            <a:gdLst/>
            <a:ahLst/>
            <a:cxnLst/>
            <a:rect l="l" t="t" r="r" b="b"/>
            <a:pathLst>
              <a:path w="317500" h="334009">
                <a:moveTo>
                  <a:pt x="119697" y="0"/>
                </a:moveTo>
                <a:lnTo>
                  <a:pt x="105830" y="2942"/>
                </a:lnTo>
                <a:lnTo>
                  <a:pt x="94764" y="10874"/>
                </a:lnTo>
                <a:lnTo>
                  <a:pt x="87436" y="22449"/>
                </a:lnTo>
                <a:lnTo>
                  <a:pt x="84785" y="36321"/>
                </a:lnTo>
                <a:lnTo>
                  <a:pt x="7480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480" y="333755"/>
                </a:lnTo>
                <a:lnTo>
                  <a:pt x="231927" y="333755"/>
                </a:lnTo>
                <a:lnTo>
                  <a:pt x="239407" y="326516"/>
                </a:lnTo>
                <a:lnTo>
                  <a:pt x="239407" y="319277"/>
                </a:lnTo>
                <a:lnTo>
                  <a:pt x="12471" y="319277"/>
                </a:lnTo>
                <a:lnTo>
                  <a:pt x="12471" y="50799"/>
                </a:lnTo>
                <a:lnTo>
                  <a:pt x="103176" y="50799"/>
                </a:lnTo>
                <a:lnTo>
                  <a:pt x="99010" y="44805"/>
                </a:lnTo>
                <a:lnTo>
                  <a:pt x="97256" y="36321"/>
                </a:lnTo>
                <a:lnTo>
                  <a:pt x="99010" y="26747"/>
                </a:lnTo>
                <a:lnTo>
                  <a:pt x="103805" y="19923"/>
                </a:lnTo>
                <a:lnTo>
                  <a:pt x="110935" y="15837"/>
                </a:lnTo>
                <a:lnTo>
                  <a:pt x="119697" y="14477"/>
                </a:lnTo>
                <a:lnTo>
                  <a:pt x="148434" y="14477"/>
                </a:lnTo>
                <a:lnTo>
                  <a:pt x="145886" y="10874"/>
                </a:lnTo>
                <a:lnTo>
                  <a:pt x="133960" y="2942"/>
                </a:lnTo>
                <a:lnTo>
                  <a:pt x="119697" y="0"/>
                </a:lnTo>
                <a:close/>
              </a:path>
              <a:path w="317500" h="334009">
                <a:moveTo>
                  <a:pt x="269328" y="135381"/>
                </a:moveTo>
                <a:lnTo>
                  <a:pt x="162102" y="135381"/>
                </a:lnTo>
                <a:lnTo>
                  <a:pt x="157111" y="140334"/>
                </a:lnTo>
                <a:lnTo>
                  <a:pt x="152120" y="147573"/>
                </a:lnTo>
                <a:lnTo>
                  <a:pt x="149631" y="154812"/>
                </a:lnTo>
                <a:lnTo>
                  <a:pt x="149631" y="159638"/>
                </a:lnTo>
                <a:lnTo>
                  <a:pt x="34912" y="159638"/>
                </a:lnTo>
                <a:lnTo>
                  <a:pt x="32423" y="164464"/>
                </a:lnTo>
                <a:lnTo>
                  <a:pt x="32423" y="171703"/>
                </a:lnTo>
                <a:lnTo>
                  <a:pt x="34912" y="174116"/>
                </a:lnTo>
                <a:lnTo>
                  <a:pt x="147129" y="174116"/>
                </a:lnTo>
                <a:lnTo>
                  <a:pt x="146079" y="179962"/>
                </a:lnTo>
                <a:lnTo>
                  <a:pt x="146196" y="186499"/>
                </a:lnTo>
                <a:lnTo>
                  <a:pt x="146771" y="193420"/>
                </a:lnTo>
                <a:lnTo>
                  <a:pt x="147129" y="200786"/>
                </a:lnTo>
                <a:lnTo>
                  <a:pt x="34912" y="200786"/>
                </a:lnTo>
                <a:lnTo>
                  <a:pt x="32423" y="203199"/>
                </a:lnTo>
                <a:lnTo>
                  <a:pt x="32423" y="210438"/>
                </a:lnTo>
                <a:lnTo>
                  <a:pt x="34912" y="212851"/>
                </a:lnTo>
                <a:lnTo>
                  <a:pt x="152120" y="212851"/>
                </a:lnTo>
                <a:lnTo>
                  <a:pt x="154622" y="215264"/>
                </a:lnTo>
                <a:lnTo>
                  <a:pt x="154622" y="217677"/>
                </a:lnTo>
                <a:lnTo>
                  <a:pt x="158358" y="224464"/>
                </a:lnTo>
                <a:lnTo>
                  <a:pt x="162098" y="230346"/>
                </a:lnTo>
                <a:lnTo>
                  <a:pt x="165839" y="235323"/>
                </a:lnTo>
                <a:lnTo>
                  <a:pt x="169583" y="239394"/>
                </a:lnTo>
                <a:lnTo>
                  <a:pt x="34912" y="239394"/>
                </a:lnTo>
                <a:lnTo>
                  <a:pt x="32423" y="241807"/>
                </a:lnTo>
                <a:lnTo>
                  <a:pt x="32423" y="249046"/>
                </a:lnTo>
                <a:lnTo>
                  <a:pt x="34912" y="253999"/>
                </a:lnTo>
                <a:lnTo>
                  <a:pt x="187032" y="253999"/>
                </a:lnTo>
                <a:lnTo>
                  <a:pt x="196386" y="257544"/>
                </a:lnTo>
                <a:lnTo>
                  <a:pt x="205739" y="260635"/>
                </a:lnTo>
                <a:lnTo>
                  <a:pt x="215093" y="262822"/>
                </a:lnTo>
                <a:lnTo>
                  <a:pt x="224447" y="263651"/>
                </a:lnTo>
                <a:lnTo>
                  <a:pt x="224447" y="319277"/>
                </a:lnTo>
                <a:lnTo>
                  <a:pt x="239407" y="319277"/>
                </a:lnTo>
                <a:lnTo>
                  <a:pt x="239407" y="263651"/>
                </a:lnTo>
                <a:lnTo>
                  <a:pt x="246886" y="263199"/>
                </a:lnTo>
                <a:lnTo>
                  <a:pt x="296253" y="235583"/>
                </a:lnTo>
                <a:lnTo>
                  <a:pt x="304026" y="222503"/>
                </a:lnTo>
                <a:lnTo>
                  <a:pt x="226936" y="222503"/>
                </a:lnTo>
                <a:lnTo>
                  <a:pt x="199504" y="195960"/>
                </a:lnTo>
                <a:lnTo>
                  <a:pt x="194513" y="193420"/>
                </a:lnTo>
                <a:lnTo>
                  <a:pt x="194513" y="191007"/>
                </a:lnTo>
                <a:lnTo>
                  <a:pt x="197015" y="186181"/>
                </a:lnTo>
                <a:lnTo>
                  <a:pt x="199504" y="183768"/>
                </a:lnTo>
                <a:lnTo>
                  <a:pt x="240720" y="183768"/>
                </a:lnTo>
                <a:lnTo>
                  <a:pt x="264350" y="140334"/>
                </a:lnTo>
                <a:lnTo>
                  <a:pt x="264350" y="137794"/>
                </a:lnTo>
                <a:lnTo>
                  <a:pt x="269328" y="135381"/>
                </a:lnTo>
                <a:close/>
              </a:path>
              <a:path w="317500" h="334009">
                <a:moveTo>
                  <a:pt x="204495" y="280542"/>
                </a:moveTo>
                <a:lnTo>
                  <a:pt x="34912" y="280542"/>
                </a:lnTo>
                <a:lnTo>
                  <a:pt x="32423" y="282955"/>
                </a:lnTo>
                <a:lnTo>
                  <a:pt x="32423" y="290194"/>
                </a:lnTo>
                <a:lnTo>
                  <a:pt x="34912" y="292607"/>
                </a:lnTo>
                <a:lnTo>
                  <a:pt x="204495" y="292607"/>
                </a:lnTo>
                <a:lnTo>
                  <a:pt x="206984" y="290194"/>
                </a:lnTo>
                <a:lnTo>
                  <a:pt x="206984" y="282955"/>
                </a:lnTo>
                <a:lnTo>
                  <a:pt x="204495" y="280542"/>
                </a:lnTo>
                <a:close/>
              </a:path>
              <a:path w="317500" h="334009">
                <a:moveTo>
                  <a:pt x="239407" y="50799"/>
                </a:moveTo>
                <a:lnTo>
                  <a:pt x="224447" y="50799"/>
                </a:lnTo>
                <a:lnTo>
                  <a:pt x="224447" y="99186"/>
                </a:lnTo>
                <a:lnTo>
                  <a:pt x="216610" y="99639"/>
                </a:lnTo>
                <a:lnTo>
                  <a:pt x="176282" y="117284"/>
                </a:lnTo>
                <a:lnTo>
                  <a:pt x="172072" y="120903"/>
                </a:lnTo>
                <a:lnTo>
                  <a:pt x="34912" y="120903"/>
                </a:lnTo>
                <a:lnTo>
                  <a:pt x="32423" y="123316"/>
                </a:lnTo>
                <a:lnTo>
                  <a:pt x="32423" y="130555"/>
                </a:lnTo>
                <a:lnTo>
                  <a:pt x="34912" y="135381"/>
                </a:lnTo>
                <a:lnTo>
                  <a:pt x="269328" y="135381"/>
                </a:lnTo>
                <a:lnTo>
                  <a:pt x="271830" y="137794"/>
                </a:lnTo>
                <a:lnTo>
                  <a:pt x="276809" y="140334"/>
                </a:lnTo>
                <a:lnTo>
                  <a:pt x="276809" y="142747"/>
                </a:lnTo>
                <a:lnTo>
                  <a:pt x="274320" y="147573"/>
                </a:lnTo>
                <a:lnTo>
                  <a:pt x="239407" y="212851"/>
                </a:lnTo>
                <a:lnTo>
                  <a:pt x="234416" y="217677"/>
                </a:lnTo>
                <a:lnTo>
                  <a:pt x="234416" y="220090"/>
                </a:lnTo>
                <a:lnTo>
                  <a:pt x="231927" y="222503"/>
                </a:lnTo>
                <a:lnTo>
                  <a:pt x="304026" y="222503"/>
                </a:lnTo>
                <a:lnTo>
                  <a:pt x="312659" y="207978"/>
                </a:lnTo>
                <a:lnTo>
                  <a:pt x="317375" y="176778"/>
                </a:lnTo>
                <a:lnTo>
                  <a:pt x="309232" y="145160"/>
                </a:lnTo>
                <a:lnTo>
                  <a:pt x="296218" y="127065"/>
                </a:lnTo>
                <a:lnTo>
                  <a:pt x="279930" y="113077"/>
                </a:lnTo>
                <a:lnTo>
                  <a:pt x="260836" y="103637"/>
                </a:lnTo>
                <a:lnTo>
                  <a:pt x="239407" y="99186"/>
                </a:lnTo>
                <a:lnTo>
                  <a:pt x="239407" y="50799"/>
                </a:lnTo>
                <a:close/>
              </a:path>
              <a:path w="317500" h="334009">
                <a:moveTo>
                  <a:pt x="240720" y="183768"/>
                </a:moveTo>
                <a:lnTo>
                  <a:pt x="204495" y="183768"/>
                </a:lnTo>
                <a:lnTo>
                  <a:pt x="226936" y="205612"/>
                </a:lnTo>
                <a:lnTo>
                  <a:pt x="239407" y="186181"/>
                </a:lnTo>
                <a:lnTo>
                  <a:pt x="240720" y="183768"/>
                </a:lnTo>
                <a:close/>
              </a:path>
              <a:path w="317500" h="334009">
                <a:moveTo>
                  <a:pt x="103176" y="50799"/>
                </a:moveTo>
                <a:lnTo>
                  <a:pt x="57353" y="50799"/>
                </a:lnTo>
                <a:lnTo>
                  <a:pt x="52374" y="53212"/>
                </a:lnTo>
                <a:lnTo>
                  <a:pt x="52374" y="82168"/>
                </a:lnTo>
                <a:lnTo>
                  <a:pt x="189534" y="82168"/>
                </a:lnTo>
                <a:lnTo>
                  <a:pt x="189534" y="58038"/>
                </a:lnTo>
                <a:lnTo>
                  <a:pt x="119697" y="58038"/>
                </a:lnTo>
                <a:lnTo>
                  <a:pt x="110935" y="56342"/>
                </a:lnTo>
                <a:lnTo>
                  <a:pt x="103805" y="51704"/>
                </a:lnTo>
                <a:lnTo>
                  <a:pt x="103176" y="50799"/>
                </a:lnTo>
                <a:close/>
              </a:path>
              <a:path w="317500" h="334009">
                <a:moveTo>
                  <a:pt x="148434" y="14477"/>
                </a:moveTo>
                <a:lnTo>
                  <a:pt x="119697" y="14477"/>
                </a:lnTo>
                <a:lnTo>
                  <a:pt x="128856" y="15837"/>
                </a:lnTo>
                <a:lnTo>
                  <a:pt x="136845" y="19923"/>
                </a:lnTo>
                <a:lnTo>
                  <a:pt x="142496" y="26747"/>
                </a:lnTo>
                <a:lnTo>
                  <a:pt x="144640" y="36321"/>
                </a:lnTo>
                <a:lnTo>
                  <a:pt x="142496" y="44805"/>
                </a:lnTo>
                <a:lnTo>
                  <a:pt x="136845" y="51704"/>
                </a:lnTo>
                <a:lnTo>
                  <a:pt x="128856" y="56342"/>
                </a:lnTo>
                <a:lnTo>
                  <a:pt x="119697" y="58038"/>
                </a:lnTo>
                <a:lnTo>
                  <a:pt x="189534" y="58038"/>
                </a:lnTo>
                <a:lnTo>
                  <a:pt x="187032" y="53212"/>
                </a:lnTo>
                <a:lnTo>
                  <a:pt x="184543" y="50799"/>
                </a:lnTo>
                <a:lnTo>
                  <a:pt x="239407" y="50799"/>
                </a:lnTo>
                <a:lnTo>
                  <a:pt x="239407" y="43560"/>
                </a:lnTo>
                <a:lnTo>
                  <a:pt x="231927" y="36321"/>
                </a:lnTo>
                <a:lnTo>
                  <a:pt x="157111" y="36321"/>
                </a:lnTo>
                <a:lnTo>
                  <a:pt x="154071" y="22449"/>
                </a:lnTo>
                <a:lnTo>
                  <a:pt x="148434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1896" y="4782311"/>
            <a:ext cx="3291840" cy="84429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588" y="4788408"/>
            <a:ext cx="2849880" cy="84277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54296" y="2345435"/>
            <a:ext cx="2945892" cy="169163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47531" y="1799844"/>
            <a:ext cx="2947416" cy="8397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5152" y="3221735"/>
            <a:ext cx="2945892" cy="8717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4588" y="1799844"/>
            <a:ext cx="2839212" cy="839724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6055264" y="1881377"/>
            <a:ext cx="144145" cy="385445"/>
          </a:xfrm>
          <a:custGeom>
            <a:avLst/>
            <a:gdLst/>
            <a:ahLst/>
            <a:cxnLst/>
            <a:rect l="l" t="t" r="r" b="b"/>
            <a:pathLst>
              <a:path w="144145" h="385444">
                <a:moveTo>
                  <a:pt x="17018" y="280638"/>
                </a:moveTo>
                <a:lnTo>
                  <a:pt x="10925" y="281432"/>
                </a:lnTo>
                <a:lnTo>
                  <a:pt x="5429" y="284607"/>
                </a:lnTo>
                <a:lnTo>
                  <a:pt x="1583" y="289601"/>
                </a:lnTo>
                <a:lnTo>
                  <a:pt x="0" y="295513"/>
                </a:lnTo>
                <a:lnTo>
                  <a:pt x="750" y="301591"/>
                </a:lnTo>
                <a:lnTo>
                  <a:pt x="3905" y="307086"/>
                </a:lnTo>
                <a:lnTo>
                  <a:pt x="71977" y="384937"/>
                </a:lnTo>
                <a:lnTo>
                  <a:pt x="93298" y="360552"/>
                </a:lnTo>
                <a:lnTo>
                  <a:pt x="55975" y="360552"/>
                </a:lnTo>
                <a:lnTo>
                  <a:pt x="55975" y="317935"/>
                </a:lnTo>
                <a:lnTo>
                  <a:pt x="28035" y="286004"/>
                </a:lnTo>
                <a:lnTo>
                  <a:pt x="22967" y="282178"/>
                </a:lnTo>
                <a:lnTo>
                  <a:pt x="17018" y="280638"/>
                </a:lnTo>
                <a:close/>
              </a:path>
              <a:path w="144145" h="385444">
                <a:moveTo>
                  <a:pt x="55975" y="317935"/>
                </a:moveTo>
                <a:lnTo>
                  <a:pt x="55975" y="360552"/>
                </a:lnTo>
                <a:lnTo>
                  <a:pt x="87979" y="360552"/>
                </a:lnTo>
                <a:lnTo>
                  <a:pt x="87979" y="350012"/>
                </a:lnTo>
                <a:lnTo>
                  <a:pt x="59912" y="350012"/>
                </a:lnTo>
                <a:lnTo>
                  <a:pt x="71977" y="336223"/>
                </a:lnTo>
                <a:lnTo>
                  <a:pt x="55975" y="317935"/>
                </a:lnTo>
                <a:close/>
              </a:path>
              <a:path w="144145" h="385444">
                <a:moveTo>
                  <a:pt x="126936" y="280638"/>
                </a:moveTo>
                <a:lnTo>
                  <a:pt x="120987" y="282178"/>
                </a:lnTo>
                <a:lnTo>
                  <a:pt x="115919" y="286004"/>
                </a:lnTo>
                <a:lnTo>
                  <a:pt x="87979" y="317935"/>
                </a:lnTo>
                <a:lnTo>
                  <a:pt x="87979" y="360552"/>
                </a:lnTo>
                <a:lnTo>
                  <a:pt x="93298" y="360552"/>
                </a:lnTo>
                <a:lnTo>
                  <a:pt x="140049" y="307086"/>
                </a:lnTo>
                <a:lnTo>
                  <a:pt x="143204" y="301591"/>
                </a:lnTo>
                <a:lnTo>
                  <a:pt x="143954" y="295513"/>
                </a:lnTo>
                <a:lnTo>
                  <a:pt x="142370" y="289601"/>
                </a:lnTo>
                <a:lnTo>
                  <a:pt x="138525" y="284607"/>
                </a:lnTo>
                <a:lnTo>
                  <a:pt x="133028" y="281432"/>
                </a:lnTo>
                <a:lnTo>
                  <a:pt x="126936" y="280638"/>
                </a:lnTo>
                <a:close/>
              </a:path>
              <a:path w="144145" h="385444">
                <a:moveTo>
                  <a:pt x="71977" y="336223"/>
                </a:moveTo>
                <a:lnTo>
                  <a:pt x="59912" y="350012"/>
                </a:lnTo>
                <a:lnTo>
                  <a:pt x="84042" y="350012"/>
                </a:lnTo>
                <a:lnTo>
                  <a:pt x="71977" y="336223"/>
                </a:lnTo>
                <a:close/>
              </a:path>
              <a:path w="144145" h="385444">
                <a:moveTo>
                  <a:pt x="87979" y="317935"/>
                </a:moveTo>
                <a:lnTo>
                  <a:pt x="71977" y="336223"/>
                </a:lnTo>
                <a:lnTo>
                  <a:pt x="84042" y="350012"/>
                </a:lnTo>
                <a:lnTo>
                  <a:pt x="87979" y="350012"/>
                </a:lnTo>
                <a:lnTo>
                  <a:pt x="87979" y="317935"/>
                </a:lnTo>
                <a:close/>
              </a:path>
              <a:path w="144145" h="385444">
                <a:moveTo>
                  <a:pt x="87979" y="0"/>
                </a:moveTo>
                <a:lnTo>
                  <a:pt x="55975" y="0"/>
                </a:lnTo>
                <a:lnTo>
                  <a:pt x="55975" y="317935"/>
                </a:lnTo>
                <a:lnTo>
                  <a:pt x="71977" y="336223"/>
                </a:lnTo>
                <a:lnTo>
                  <a:pt x="87979" y="317935"/>
                </a:lnTo>
                <a:lnTo>
                  <a:pt x="87979" y="0"/>
                </a:lnTo>
                <a:close/>
              </a:path>
            </a:pathLst>
          </a:custGeom>
          <a:solidFill>
            <a:srgbClr val="00A0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279391" y="1405127"/>
            <a:ext cx="3749040" cy="2837815"/>
          </a:xfrm>
          <a:prstGeom prst="rect">
            <a:avLst/>
          </a:prstGeom>
          <a:ln w="12192">
            <a:solidFill>
              <a:srgbClr val="009FC7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724535">
              <a:lnSpc>
                <a:spcPct val="100000"/>
              </a:lnSpc>
              <a:spcBef>
                <a:spcPts val="610"/>
              </a:spcBef>
            </a:pPr>
            <a:r>
              <a:rPr dirty="0" sz="1600">
                <a:solidFill>
                  <a:srgbClr val="00A0C8"/>
                </a:solidFill>
                <a:latin typeface="Trebuchet MS"/>
                <a:cs typeface="Trebuchet MS"/>
              </a:rPr>
              <a:t>Start</a:t>
            </a:r>
            <a:r>
              <a:rPr dirty="0" sz="1600" spc="30">
                <a:solidFill>
                  <a:srgbClr val="00A0C8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00A0C8"/>
                </a:solidFill>
                <a:latin typeface="Trebuchet MS"/>
                <a:cs typeface="Trebuchet MS"/>
              </a:rPr>
              <a:t>from</a:t>
            </a:r>
            <a:r>
              <a:rPr dirty="0" sz="1600" spc="50">
                <a:solidFill>
                  <a:srgbClr val="00A0C8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00A0C8"/>
                </a:solidFill>
                <a:latin typeface="Trebuchet MS"/>
                <a:cs typeface="Trebuchet MS"/>
              </a:rPr>
              <a:t>a</a:t>
            </a:r>
            <a:r>
              <a:rPr dirty="0" sz="1600" spc="30">
                <a:solidFill>
                  <a:srgbClr val="00A0C8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00A0C8"/>
                </a:solidFill>
                <a:latin typeface="Trebuchet MS"/>
                <a:cs typeface="Trebuchet MS"/>
              </a:rPr>
              <a:t>known</a:t>
            </a:r>
            <a:r>
              <a:rPr dirty="0" sz="1600" spc="30">
                <a:solidFill>
                  <a:srgbClr val="00A0C8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00A0C8"/>
                </a:solidFill>
                <a:latin typeface="Trebuchet MS"/>
                <a:cs typeface="Trebuchet MS"/>
              </a:rPr>
              <a:t>state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36864" y="3243072"/>
            <a:ext cx="2991612" cy="871727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36864" y="4773167"/>
            <a:ext cx="2958083" cy="847344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565404" y="1405127"/>
            <a:ext cx="3525520" cy="4813300"/>
          </a:xfrm>
          <a:prstGeom prst="rect">
            <a:avLst/>
          </a:prstGeom>
          <a:ln w="12192">
            <a:solidFill>
              <a:srgbClr val="FF99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sz="1400">
                <a:solidFill>
                  <a:srgbClr val="FF7846"/>
                </a:solidFill>
                <a:latin typeface="Trebuchet MS"/>
                <a:cs typeface="Trebuchet MS"/>
              </a:rPr>
              <a:t>Instance</a:t>
            </a:r>
            <a:r>
              <a:rPr dirty="0" sz="1400" spc="5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7846"/>
                </a:solidFill>
                <a:latin typeface="Trebuchet MS"/>
                <a:cs typeface="Trebuchet MS"/>
              </a:rPr>
              <a:t>metrics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400">
              <a:latin typeface="Trebuchet MS"/>
              <a:cs typeface="Trebuchet MS"/>
            </a:endParaRPr>
          </a:p>
          <a:p>
            <a:pPr marL="51117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Instance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800">
              <a:latin typeface="Trebuchet MS"/>
              <a:cs typeface="Trebuchet MS"/>
            </a:endParaRPr>
          </a:p>
          <a:p>
            <a:pPr marL="39814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Instance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Memory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85"/>
              </a:spcBef>
            </a:pPr>
            <a:endParaRPr sz="1800">
              <a:latin typeface="Trebuchet MS"/>
              <a:cs typeface="Trebuchet MS"/>
            </a:endParaRPr>
          </a:p>
          <a:p>
            <a:pPr algn="ctr" marR="17780">
              <a:lnSpc>
                <a:spcPct val="100000"/>
              </a:lnSpc>
            </a:pPr>
            <a:r>
              <a:rPr dirty="0" sz="1800" spc="85">
                <a:solidFill>
                  <a:srgbClr val="FFFFFF"/>
                </a:solidFill>
                <a:latin typeface="Trebuchet MS"/>
                <a:cs typeface="Trebuchet MS"/>
              </a:rPr>
              <a:t>EKS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Instance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count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8217407" y="1405127"/>
            <a:ext cx="3525520" cy="4813300"/>
          </a:xfrm>
          <a:prstGeom prst="rect">
            <a:avLst/>
          </a:prstGeom>
          <a:ln w="12192">
            <a:solidFill>
              <a:srgbClr val="2EAD44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sz="1400" spc="60">
                <a:solidFill>
                  <a:srgbClr val="00A642"/>
                </a:solidFill>
                <a:latin typeface="Trebuchet MS"/>
                <a:cs typeface="Trebuchet MS"/>
              </a:rPr>
              <a:t>Pod</a:t>
            </a:r>
            <a:r>
              <a:rPr dirty="0" sz="1400" spc="-75">
                <a:solidFill>
                  <a:srgbClr val="00A642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00A642"/>
                </a:solidFill>
                <a:latin typeface="Trebuchet MS"/>
                <a:cs typeface="Trebuchet MS"/>
              </a:rPr>
              <a:t>metrics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1400">
              <a:latin typeface="Trebuchet MS"/>
              <a:cs typeface="Trebuchet MS"/>
            </a:endParaRPr>
          </a:p>
          <a:p>
            <a:pPr algn="ctr" marR="143510">
              <a:lnSpc>
                <a:spcPct val="100000"/>
              </a:lnSpc>
            </a:pP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Pod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density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time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1800">
              <a:latin typeface="Trebuchet MS"/>
              <a:cs typeface="Trebuchet MS"/>
            </a:endParaRPr>
          </a:p>
          <a:p>
            <a:pPr marL="739775">
              <a:lnSpc>
                <a:spcPct val="100000"/>
              </a:lnSpc>
            </a:pP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Pods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instance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1800">
              <a:latin typeface="Trebuchet MS"/>
              <a:cs typeface="Trebuchet MS"/>
            </a:endParaRPr>
          </a:p>
          <a:p>
            <a:pPr algn="ctr" marR="107314">
              <a:lnSpc>
                <a:spcPct val="100000"/>
              </a:lnSpc>
            </a:pP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Pods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memory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271771" y="4322064"/>
            <a:ext cx="3756660" cy="1896110"/>
          </a:xfrm>
          <a:prstGeom prst="rect">
            <a:avLst/>
          </a:prstGeom>
          <a:ln w="12192">
            <a:solidFill>
              <a:srgbClr val="CD66FF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algn="ctr" marR="99695">
              <a:lnSpc>
                <a:spcPct val="100000"/>
              </a:lnSpc>
              <a:spcBef>
                <a:spcPts val="795"/>
              </a:spcBef>
            </a:pPr>
            <a:r>
              <a:rPr dirty="0" sz="1400">
                <a:solidFill>
                  <a:srgbClr val="CE66FF"/>
                </a:solidFill>
                <a:latin typeface="Trebuchet MS"/>
                <a:cs typeface="Trebuchet MS"/>
              </a:rPr>
              <a:t>Database</a:t>
            </a:r>
            <a:r>
              <a:rPr dirty="0" sz="1400" spc="40">
                <a:solidFill>
                  <a:srgbClr val="CE66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CE66FF"/>
                </a:solidFill>
                <a:latin typeface="Trebuchet MS"/>
                <a:cs typeface="Trebuchet MS"/>
              </a:rPr>
              <a:t>metrics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algn="ctr" marR="381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ElastiCache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Redis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Connections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7940" y="1863851"/>
            <a:ext cx="5689092" cy="204825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841617" y="2471420"/>
            <a:ext cx="752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96EC1"/>
                </a:solidFill>
                <a:latin typeface="Trebuchet MS"/>
                <a:cs typeface="Trebuchet MS"/>
              </a:rPr>
              <a:t>Requested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65644" y="2654300"/>
            <a:ext cx="304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96EC1"/>
                </a:solidFill>
                <a:latin typeface="Trebuchet MS"/>
                <a:cs typeface="Trebuchet MS"/>
              </a:rPr>
              <a:t>Risk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920865" y="2837179"/>
            <a:ext cx="596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96EC1"/>
                </a:solidFill>
                <a:latin typeface="Trebuchet MS"/>
                <a:cs typeface="Trebuchet MS"/>
              </a:rPr>
              <a:t>Workers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484611" y="3916426"/>
            <a:ext cx="16198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54D16A"/>
                </a:solidFill>
                <a:latin typeface="Trebuchet MS"/>
                <a:cs typeface="Trebuchet MS"/>
              </a:rPr>
              <a:t>Rapid</a:t>
            </a:r>
            <a:r>
              <a:rPr dirty="0" sz="1600" spc="-35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4D16A"/>
                </a:solidFill>
                <a:latin typeface="Trebuchet MS"/>
                <a:cs typeface="Trebuchet MS"/>
              </a:rPr>
              <a:t>scale</a:t>
            </a:r>
            <a:r>
              <a:rPr dirty="0" sz="1600" spc="-35">
                <a:solidFill>
                  <a:srgbClr val="54D16A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54D16A"/>
                </a:solidFill>
                <a:latin typeface="Trebuchet MS"/>
                <a:cs typeface="Trebuchet MS"/>
              </a:rPr>
              <a:t>down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51270" y="3916426"/>
            <a:ext cx="34029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CD66FF"/>
                </a:solidFill>
                <a:latin typeface="Trebuchet MS"/>
                <a:cs typeface="Trebuchet MS"/>
              </a:rPr>
              <a:t>Scale</a:t>
            </a:r>
            <a:r>
              <a:rPr dirty="0" sz="1600" spc="-60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CD66FF"/>
                </a:solidFill>
                <a:latin typeface="Trebuchet MS"/>
                <a:cs typeface="Trebuchet MS"/>
              </a:rPr>
              <a:t>up</a:t>
            </a:r>
            <a:r>
              <a:rPr dirty="0" sz="1600" spc="-40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CD66FF"/>
                </a:solidFill>
                <a:latin typeface="Trebuchet MS"/>
                <a:cs typeface="Trebuchet MS"/>
              </a:rPr>
              <a:t>is</a:t>
            </a:r>
            <a:r>
              <a:rPr dirty="0" sz="1600" spc="-60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CD66FF"/>
                </a:solidFill>
                <a:latin typeface="Trebuchet MS"/>
                <a:cs typeface="Trebuchet MS"/>
              </a:rPr>
              <a:t>linear</a:t>
            </a:r>
            <a:r>
              <a:rPr dirty="0" sz="1600" spc="-50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CD66FF"/>
                </a:solidFill>
                <a:latin typeface="Trebuchet MS"/>
                <a:cs typeface="Trebuchet MS"/>
              </a:rPr>
              <a:t>(needs</a:t>
            </a:r>
            <a:r>
              <a:rPr dirty="0" sz="1600" spc="-25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CD66FF"/>
                </a:solidFill>
                <a:latin typeface="Trebuchet MS"/>
                <a:cs typeface="Trebuchet MS"/>
              </a:rPr>
              <a:t>to</a:t>
            </a:r>
            <a:r>
              <a:rPr dirty="0" sz="1600" spc="-55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CD66FF"/>
                </a:solidFill>
                <a:latin typeface="Trebuchet MS"/>
                <a:cs typeface="Trebuchet MS"/>
              </a:rPr>
              <a:t>be</a:t>
            </a:r>
            <a:r>
              <a:rPr dirty="0" sz="1600" spc="-55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CD66FF"/>
                </a:solidFill>
                <a:latin typeface="Trebuchet MS"/>
                <a:cs typeface="Trebuchet MS"/>
              </a:rPr>
              <a:t>faster)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193280" y="1840992"/>
            <a:ext cx="4653280" cy="1854835"/>
            <a:chOff x="7193280" y="1840992"/>
            <a:chExt cx="4653280" cy="1854835"/>
          </a:xfrm>
        </p:grpSpPr>
        <p:sp>
          <p:nvSpPr>
            <p:cNvPr id="9" name="object 9" descr=""/>
            <p:cNvSpPr/>
            <p:nvPr/>
          </p:nvSpPr>
          <p:spPr>
            <a:xfrm>
              <a:off x="7193280" y="1863852"/>
              <a:ext cx="2021205" cy="1831975"/>
            </a:xfrm>
            <a:custGeom>
              <a:avLst/>
              <a:gdLst/>
              <a:ahLst/>
              <a:cxnLst/>
              <a:rect l="l" t="t" r="r" b="b"/>
              <a:pathLst>
                <a:path w="2021204" h="1831975">
                  <a:moveTo>
                    <a:pt x="2020824" y="0"/>
                  </a:moveTo>
                  <a:lnTo>
                    <a:pt x="0" y="0"/>
                  </a:lnTo>
                  <a:lnTo>
                    <a:pt x="0" y="1831848"/>
                  </a:lnTo>
                  <a:lnTo>
                    <a:pt x="2020824" y="1831848"/>
                  </a:lnTo>
                  <a:lnTo>
                    <a:pt x="2020824" y="0"/>
                  </a:lnTo>
                  <a:close/>
                </a:path>
              </a:pathLst>
            </a:custGeom>
            <a:solidFill>
              <a:srgbClr val="55008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391900" y="1840992"/>
              <a:ext cx="454659" cy="1854835"/>
            </a:xfrm>
            <a:custGeom>
              <a:avLst/>
              <a:gdLst/>
              <a:ahLst/>
              <a:cxnLst/>
              <a:rect l="l" t="t" r="r" b="b"/>
              <a:pathLst>
                <a:path w="454659" h="1854835">
                  <a:moveTo>
                    <a:pt x="454151" y="0"/>
                  </a:moveTo>
                  <a:lnTo>
                    <a:pt x="0" y="0"/>
                  </a:lnTo>
                  <a:lnTo>
                    <a:pt x="0" y="1854707"/>
                  </a:lnTo>
                  <a:lnTo>
                    <a:pt x="454151" y="1854707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00AF5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675001" y="1758441"/>
            <a:ext cx="333247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Scale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too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slow</a:t>
            </a:r>
            <a:endParaRPr sz="18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Node</a:t>
            </a: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fragmentation</a:t>
            </a:r>
            <a:r>
              <a:rPr dirty="0" sz="18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8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scale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down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675001" y="2856103"/>
            <a:ext cx="29019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53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mil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requests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2h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mil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put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requests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2h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75001" y="3679063"/>
            <a:ext cx="233934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mil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Trebuchet MS"/>
                <a:cs typeface="Trebuchet MS"/>
              </a:rPr>
              <a:t>PPS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Gbps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bandwidth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675001" y="4502277"/>
            <a:ext cx="34734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370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GB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read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premises</a:t>
            </a:r>
            <a:endParaRPr sz="1800">
              <a:latin typeface="Trebuchet MS"/>
              <a:cs typeface="Trebuchet MS"/>
            </a:endParaRPr>
          </a:p>
          <a:p>
            <a:pPr marL="299085" marR="511809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3.4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TB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read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DB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instances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53744" y="1891029"/>
            <a:ext cx="1003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7846"/>
                </a:solidFill>
                <a:latin typeface="Trebuchet MS"/>
                <a:cs typeface="Trebuchet MS"/>
              </a:rPr>
              <a:t>Compute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270761" y="2904235"/>
            <a:ext cx="1229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7846"/>
                </a:solidFill>
                <a:latin typeface="Trebuchet MS"/>
                <a:cs typeface="Trebuchet MS"/>
              </a:rPr>
              <a:t>Amazon</a:t>
            </a:r>
            <a:r>
              <a:rPr dirty="0" sz="1800" spc="110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800" spc="30" b="1">
                <a:solidFill>
                  <a:srgbClr val="FF7846"/>
                </a:solidFill>
                <a:latin typeface="Trebuchet MS"/>
                <a:cs typeface="Trebuchet MS"/>
              </a:rPr>
              <a:t>S3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96416" y="3791839"/>
            <a:ext cx="951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7846"/>
                </a:solidFill>
                <a:latin typeface="Trebuchet MS"/>
                <a:cs typeface="Trebuchet MS"/>
              </a:rPr>
              <a:t>Network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321053" y="4667757"/>
            <a:ext cx="528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7846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554736" y="2805683"/>
            <a:ext cx="574675" cy="485140"/>
          </a:xfrm>
          <a:custGeom>
            <a:avLst/>
            <a:gdLst/>
            <a:ahLst/>
            <a:cxnLst/>
            <a:rect l="l" t="t" r="r" b="b"/>
            <a:pathLst>
              <a:path w="574675" h="485139">
                <a:moveTo>
                  <a:pt x="102108" y="298704"/>
                </a:moveTo>
                <a:lnTo>
                  <a:pt x="99187" y="292608"/>
                </a:lnTo>
                <a:lnTo>
                  <a:pt x="93357" y="292608"/>
                </a:lnTo>
                <a:lnTo>
                  <a:pt x="45199" y="289560"/>
                </a:lnTo>
                <a:lnTo>
                  <a:pt x="39370" y="289560"/>
                </a:lnTo>
                <a:lnTo>
                  <a:pt x="34988" y="294132"/>
                </a:lnTo>
                <a:lnTo>
                  <a:pt x="34988" y="300228"/>
                </a:lnTo>
                <a:lnTo>
                  <a:pt x="33528" y="306324"/>
                </a:lnTo>
                <a:lnTo>
                  <a:pt x="37909" y="310896"/>
                </a:lnTo>
                <a:lnTo>
                  <a:pt x="43738" y="310896"/>
                </a:lnTo>
                <a:lnTo>
                  <a:pt x="91897" y="313944"/>
                </a:lnTo>
                <a:lnTo>
                  <a:pt x="97726" y="313944"/>
                </a:lnTo>
                <a:lnTo>
                  <a:pt x="102108" y="309372"/>
                </a:lnTo>
                <a:lnTo>
                  <a:pt x="102108" y="298704"/>
                </a:lnTo>
                <a:close/>
              </a:path>
              <a:path w="574675" h="485139">
                <a:moveTo>
                  <a:pt x="102108" y="236220"/>
                </a:moveTo>
                <a:lnTo>
                  <a:pt x="97726" y="231648"/>
                </a:lnTo>
                <a:lnTo>
                  <a:pt x="91897" y="231648"/>
                </a:lnTo>
                <a:lnTo>
                  <a:pt x="43738" y="234696"/>
                </a:lnTo>
                <a:lnTo>
                  <a:pt x="37909" y="234696"/>
                </a:lnTo>
                <a:lnTo>
                  <a:pt x="33528" y="239268"/>
                </a:lnTo>
                <a:lnTo>
                  <a:pt x="34988" y="245364"/>
                </a:lnTo>
                <a:lnTo>
                  <a:pt x="34988" y="251460"/>
                </a:lnTo>
                <a:lnTo>
                  <a:pt x="39370" y="256032"/>
                </a:lnTo>
                <a:lnTo>
                  <a:pt x="45199" y="256032"/>
                </a:lnTo>
                <a:lnTo>
                  <a:pt x="93357" y="252984"/>
                </a:lnTo>
                <a:lnTo>
                  <a:pt x="97726" y="252984"/>
                </a:lnTo>
                <a:lnTo>
                  <a:pt x="102108" y="246888"/>
                </a:lnTo>
                <a:lnTo>
                  <a:pt x="102108" y="236220"/>
                </a:lnTo>
                <a:close/>
              </a:path>
              <a:path w="574675" h="485139">
                <a:moveTo>
                  <a:pt x="102108" y="128905"/>
                </a:moveTo>
                <a:lnTo>
                  <a:pt x="100647" y="123063"/>
                </a:lnTo>
                <a:lnTo>
                  <a:pt x="99187" y="118618"/>
                </a:lnTo>
                <a:lnTo>
                  <a:pt x="94818" y="114300"/>
                </a:lnTo>
                <a:lnTo>
                  <a:pt x="88976" y="115697"/>
                </a:lnTo>
                <a:lnTo>
                  <a:pt x="42278" y="127381"/>
                </a:lnTo>
                <a:lnTo>
                  <a:pt x="36449" y="128905"/>
                </a:lnTo>
                <a:lnTo>
                  <a:pt x="33528" y="133223"/>
                </a:lnTo>
                <a:lnTo>
                  <a:pt x="34988" y="139065"/>
                </a:lnTo>
                <a:lnTo>
                  <a:pt x="36449" y="143510"/>
                </a:lnTo>
                <a:lnTo>
                  <a:pt x="39370" y="147828"/>
                </a:lnTo>
                <a:lnTo>
                  <a:pt x="45199" y="147828"/>
                </a:lnTo>
                <a:lnTo>
                  <a:pt x="46659" y="146431"/>
                </a:lnTo>
                <a:lnTo>
                  <a:pt x="93357" y="136144"/>
                </a:lnTo>
                <a:lnTo>
                  <a:pt x="99187" y="134747"/>
                </a:lnTo>
                <a:lnTo>
                  <a:pt x="102108" y="128905"/>
                </a:lnTo>
                <a:close/>
              </a:path>
              <a:path w="574675" h="485139">
                <a:moveTo>
                  <a:pt x="105156" y="360172"/>
                </a:moveTo>
                <a:lnTo>
                  <a:pt x="100774" y="354330"/>
                </a:lnTo>
                <a:lnTo>
                  <a:pt x="96380" y="352933"/>
                </a:lnTo>
                <a:lnTo>
                  <a:pt x="48145" y="339725"/>
                </a:lnTo>
                <a:lnTo>
                  <a:pt x="42303" y="338328"/>
                </a:lnTo>
                <a:lnTo>
                  <a:pt x="36449" y="341249"/>
                </a:lnTo>
                <a:lnTo>
                  <a:pt x="34988" y="347091"/>
                </a:lnTo>
                <a:lnTo>
                  <a:pt x="33528" y="351409"/>
                </a:lnTo>
                <a:lnTo>
                  <a:pt x="36449" y="357251"/>
                </a:lnTo>
                <a:lnTo>
                  <a:pt x="42303" y="358775"/>
                </a:lnTo>
                <a:lnTo>
                  <a:pt x="90538" y="373380"/>
                </a:lnTo>
                <a:lnTo>
                  <a:pt x="97840" y="373380"/>
                </a:lnTo>
                <a:lnTo>
                  <a:pt x="102235" y="370459"/>
                </a:lnTo>
                <a:lnTo>
                  <a:pt x="103695" y="366014"/>
                </a:lnTo>
                <a:lnTo>
                  <a:pt x="105156" y="360172"/>
                </a:lnTo>
                <a:close/>
              </a:path>
              <a:path w="574675" h="485139">
                <a:moveTo>
                  <a:pt x="105156" y="184404"/>
                </a:moveTo>
                <a:lnTo>
                  <a:pt x="103695" y="178308"/>
                </a:lnTo>
                <a:lnTo>
                  <a:pt x="99314" y="173736"/>
                </a:lnTo>
                <a:lnTo>
                  <a:pt x="93459" y="175260"/>
                </a:lnTo>
                <a:lnTo>
                  <a:pt x="43764" y="181356"/>
                </a:lnTo>
                <a:lnTo>
                  <a:pt x="37909" y="182880"/>
                </a:lnTo>
                <a:lnTo>
                  <a:pt x="33528" y="187452"/>
                </a:lnTo>
                <a:lnTo>
                  <a:pt x="34988" y="193548"/>
                </a:lnTo>
                <a:lnTo>
                  <a:pt x="34988" y="199644"/>
                </a:lnTo>
                <a:lnTo>
                  <a:pt x="39370" y="202692"/>
                </a:lnTo>
                <a:lnTo>
                  <a:pt x="45224" y="202692"/>
                </a:lnTo>
                <a:lnTo>
                  <a:pt x="46685" y="202692"/>
                </a:lnTo>
                <a:lnTo>
                  <a:pt x="96380" y="196596"/>
                </a:lnTo>
                <a:lnTo>
                  <a:pt x="100774" y="195072"/>
                </a:lnTo>
                <a:lnTo>
                  <a:pt x="105156" y="190500"/>
                </a:lnTo>
                <a:lnTo>
                  <a:pt x="105156" y="184404"/>
                </a:lnTo>
                <a:close/>
              </a:path>
              <a:path w="574675" h="485139">
                <a:moveTo>
                  <a:pt x="353568" y="372999"/>
                </a:moveTo>
                <a:lnTo>
                  <a:pt x="349161" y="367284"/>
                </a:lnTo>
                <a:lnTo>
                  <a:pt x="237578" y="367284"/>
                </a:lnTo>
                <a:lnTo>
                  <a:pt x="233172" y="372999"/>
                </a:lnTo>
                <a:lnTo>
                  <a:pt x="233172" y="382905"/>
                </a:lnTo>
                <a:lnTo>
                  <a:pt x="237578" y="387096"/>
                </a:lnTo>
                <a:lnTo>
                  <a:pt x="343293" y="387096"/>
                </a:lnTo>
                <a:lnTo>
                  <a:pt x="349161" y="387096"/>
                </a:lnTo>
                <a:lnTo>
                  <a:pt x="353568" y="382905"/>
                </a:lnTo>
                <a:lnTo>
                  <a:pt x="353568" y="372999"/>
                </a:lnTo>
                <a:close/>
              </a:path>
              <a:path w="574675" h="485139">
                <a:moveTo>
                  <a:pt x="353568" y="312420"/>
                </a:moveTo>
                <a:lnTo>
                  <a:pt x="349161" y="307848"/>
                </a:lnTo>
                <a:lnTo>
                  <a:pt x="237578" y="307848"/>
                </a:lnTo>
                <a:lnTo>
                  <a:pt x="233172" y="312420"/>
                </a:lnTo>
                <a:lnTo>
                  <a:pt x="233172" y="324612"/>
                </a:lnTo>
                <a:lnTo>
                  <a:pt x="237578" y="329184"/>
                </a:lnTo>
                <a:lnTo>
                  <a:pt x="343293" y="329184"/>
                </a:lnTo>
                <a:lnTo>
                  <a:pt x="349161" y="329184"/>
                </a:lnTo>
                <a:lnTo>
                  <a:pt x="353568" y="324612"/>
                </a:lnTo>
                <a:lnTo>
                  <a:pt x="353568" y="312420"/>
                </a:lnTo>
                <a:close/>
              </a:path>
              <a:path w="574675" h="485139">
                <a:moveTo>
                  <a:pt x="353568" y="252603"/>
                </a:moveTo>
                <a:lnTo>
                  <a:pt x="349161" y="246888"/>
                </a:lnTo>
                <a:lnTo>
                  <a:pt x="237578" y="246888"/>
                </a:lnTo>
                <a:lnTo>
                  <a:pt x="233172" y="252603"/>
                </a:lnTo>
                <a:lnTo>
                  <a:pt x="233172" y="262509"/>
                </a:lnTo>
                <a:lnTo>
                  <a:pt x="237578" y="266700"/>
                </a:lnTo>
                <a:lnTo>
                  <a:pt x="343293" y="266700"/>
                </a:lnTo>
                <a:lnTo>
                  <a:pt x="349161" y="266700"/>
                </a:lnTo>
                <a:lnTo>
                  <a:pt x="353568" y="262509"/>
                </a:lnTo>
                <a:lnTo>
                  <a:pt x="353568" y="252603"/>
                </a:lnTo>
                <a:close/>
              </a:path>
              <a:path w="574675" h="485139">
                <a:moveTo>
                  <a:pt x="353568" y="192024"/>
                </a:moveTo>
                <a:lnTo>
                  <a:pt x="349161" y="187452"/>
                </a:lnTo>
                <a:lnTo>
                  <a:pt x="237578" y="187452"/>
                </a:lnTo>
                <a:lnTo>
                  <a:pt x="233172" y="192024"/>
                </a:lnTo>
                <a:lnTo>
                  <a:pt x="233172" y="204216"/>
                </a:lnTo>
                <a:lnTo>
                  <a:pt x="237578" y="208788"/>
                </a:lnTo>
                <a:lnTo>
                  <a:pt x="343293" y="208788"/>
                </a:lnTo>
                <a:lnTo>
                  <a:pt x="349161" y="208788"/>
                </a:lnTo>
                <a:lnTo>
                  <a:pt x="353568" y="204216"/>
                </a:lnTo>
                <a:lnTo>
                  <a:pt x="353568" y="192024"/>
                </a:lnTo>
                <a:close/>
              </a:path>
              <a:path w="574675" h="485139">
                <a:moveTo>
                  <a:pt x="353568" y="133731"/>
                </a:moveTo>
                <a:lnTo>
                  <a:pt x="349161" y="128016"/>
                </a:lnTo>
                <a:lnTo>
                  <a:pt x="237578" y="128016"/>
                </a:lnTo>
                <a:lnTo>
                  <a:pt x="233172" y="133731"/>
                </a:lnTo>
                <a:lnTo>
                  <a:pt x="233172" y="143637"/>
                </a:lnTo>
                <a:lnTo>
                  <a:pt x="237578" y="147828"/>
                </a:lnTo>
                <a:lnTo>
                  <a:pt x="343293" y="147828"/>
                </a:lnTo>
                <a:lnTo>
                  <a:pt x="349161" y="147828"/>
                </a:lnTo>
                <a:lnTo>
                  <a:pt x="353568" y="143637"/>
                </a:lnTo>
                <a:lnTo>
                  <a:pt x="353568" y="133731"/>
                </a:lnTo>
                <a:close/>
              </a:path>
              <a:path w="574675" h="485139">
                <a:moveTo>
                  <a:pt x="353568" y="73152"/>
                </a:moveTo>
                <a:lnTo>
                  <a:pt x="349161" y="68580"/>
                </a:lnTo>
                <a:lnTo>
                  <a:pt x="237578" y="68580"/>
                </a:lnTo>
                <a:lnTo>
                  <a:pt x="233172" y="73152"/>
                </a:lnTo>
                <a:lnTo>
                  <a:pt x="233172" y="85344"/>
                </a:lnTo>
                <a:lnTo>
                  <a:pt x="237578" y="89916"/>
                </a:lnTo>
                <a:lnTo>
                  <a:pt x="343293" y="89916"/>
                </a:lnTo>
                <a:lnTo>
                  <a:pt x="349161" y="89916"/>
                </a:lnTo>
                <a:lnTo>
                  <a:pt x="353568" y="85344"/>
                </a:lnTo>
                <a:lnTo>
                  <a:pt x="353568" y="73152"/>
                </a:lnTo>
                <a:close/>
              </a:path>
              <a:path w="574675" h="485139">
                <a:moveTo>
                  <a:pt x="547116" y="351409"/>
                </a:moveTo>
                <a:lnTo>
                  <a:pt x="545617" y="347091"/>
                </a:lnTo>
                <a:lnTo>
                  <a:pt x="544131" y="341249"/>
                </a:lnTo>
                <a:lnTo>
                  <a:pt x="538162" y="338328"/>
                </a:lnTo>
                <a:lnTo>
                  <a:pt x="533679" y="339725"/>
                </a:lnTo>
                <a:lnTo>
                  <a:pt x="482955" y="352933"/>
                </a:lnTo>
                <a:lnTo>
                  <a:pt x="478472" y="354330"/>
                </a:lnTo>
                <a:lnTo>
                  <a:pt x="475488" y="360172"/>
                </a:lnTo>
                <a:lnTo>
                  <a:pt x="476973" y="366014"/>
                </a:lnTo>
                <a:lnTo>
                  <a:pt x="478472" y="370459"/>
                </a:lnTo>
                <a:lnTo>
                  <a:pt x="481457" y="373380"/>
                </a:lnTo>
                <a:lnTo>
                  <a:pt x="488924" y="373380"/>
                </a:lnTo>
                <a:lnTo>
                  <a:pt x="538162" y="358775"/>
                </a:lnTo>
                <a:lnTo>
                  <a:pt x="544131" y="357251"/>
                </a:lnTo>
                <a:lnTo>
                  <a:pt x="547116" y="351409"/>
                </a:lnTo>
                <a:close/>
              </a:path>
              <a:path w="574675" h="485139">
                <a:moveTo>
                  <a:pt x="547116" y="306324"/>
                </a:moveTo>
                <a:lnTo>
                  <a:pt x="545630" y="300228"/>
                </a:lnTo>
                <a:lnTo>
                  <a:pt x="545630" y="294132"/>
                </a:lnTo>
                <a:lnTo>
                  <a:pt x="541147" y="289560"/>
                </a:lnTo>
                <a:lnTo>
                  <a:pt x="535178" y="289560"/>
                </a:lnTo>
                <a:lnTo>
                  <a:pt x="487451" y="292608"/>
                </a:lnTo>
                <a:lnTo>
                  <a:pt x="481482" y="292608"/>
                </a:lnTo>
                <a:lnTo>
                  <a:pt x="477012" y="298704"/>
                </a:lnTo>
                <a:lnTo>
                  <a:pt x="477012" y="309372"/>
                </a:lnTo>
                <a:lnTo>
                  <a:pt x="481482" y="313944"/>
                </a:lnTo>
                <a:lnTo>
                  <a:pt x="487451" y="313944"/>
                </a:lnTo>
                <a:lnTo>
                  <a:pt x="536676" y="310896"/>
                </a:lnTo>
                <a:lnTo>
                  <a:pt x="542645" y="310896"/>
                </a:lnTo>
                <a:lnTo>
                  <a:pt x="547116" y="306324"/>
                </a:lnTo>
                <a:close/>
              </a:path>
              <a:path w="574675" h="485139">
                <a:moveTo>
                  <a:pt x="547116" y="239268"/>
                </a:moveTo>
                <a:lnTo>
                  <a:pt x="542645" y="234696"/>
                </a:lnTo>
                <a:lnTo>
                  <a:pt x="536676" y="234696"/>
                </a:lnTo>
                <a:lnTo>
                  <a:pt x="487451" y="231648"/>
                </a:lnTo>
                <a:lnTo>
                  <a:pt x="481482" y="231648"/>
                </a:lnTo>
                <a:lnTo>
                  <a:pt x="477012" y="236220"/>
                </a:lnTo>
                <a:lnTo>
                  <a:pt x="477012" y="246888"/>
                </a:lnTo>
                <a:lnTo>
                  <a:pt x="481482" y="252984"/>
                </a:lnTo>
                <a:lnTo>
                  <a:pt x="487451" y="252984"/>
                </a:lnTo>
                <a:lnTo>
                  <a:pt x="535178" y="256032"/>
                </a:lnTo>
                <a:lnTo>
                  <a:pt x="541147" y="256032"/>
                </a:lnTo>
                <a:lnTo>
                  <a:pt x="545630" y="251460"/>
                </a:lnTo>
                <a:lnTo>
                  <a:pt x="545630" y="245364"/>
                </a:lnTo>
                <a:lnTo>
                  <a:pt x="547116" y="239268"/>
                </a:lnTo>
                <a:close/>
              </a:path>
              <a:path w="574675" h="485139">
                <a:moveTo>
                  <a:pt x="547116" y="187452"/>
                </a:moveTo>
                <a:lnTo>
                  <a:pt x="542734" y="182880"/>
                </a:lnTo>
                <a:lnTo>
                  <a:pt x="536879" y="181356"/>
                </a:lnTo>
                <a:lnTo>
                  <a:pt x="487184" y="175260"/>
                </a:lnTo>
                <a:lnTo>
                  <a:pt x="482803" y="173736"/>
                </a:lnTo>
                <a:lnTo>
                  <a:pt x="476948" y="178308"/>
                </a:lnTo>
                <a:lnTo>
                  <a:pt x="476948" y="184404"/>
                </a:lnTo>
                <a:lnTo>
                  <a:pt x="475488" y="190500"/>
                </a:lnTo>
                <a:lnTo>
                  <a:pt x="479869" y="195072"/>
                </a:lnTo>
                <a:lnTo>
                  <a:pt x="485724" y="196596"/>
                </a:lnTo>
                <a:lnTo>
                  <a:pt x="535419" y="202692"/>
                </a:lnTo>
                <a:lnTo>
                  <a:pt x="541274" y="202692"/>
                </a:lnTo>
                <a:lnTo>
                  <a:pt x="545655" y="199644"/>
                </a:lnTo>
                <a:lnTo>
                  <a:pt x="545655" y="193548"/>
                </a:lnTo>
                <a:lnTo>
                  <a:pt x="547116" y="187452"/>
                </a:lnTo>
                <a:close/>
              </a:path>
              <a:path w="574675" h="485139">
                <a:moveTo>
                  <a:pt x="547116" y="133223"/>
                </a:moveTo>
                <a:lnTo>
                  <a:pt x="544131" y="128905"/>
                </a:lnTo>
                <a:lnTo>
                  <a:pt x="538162" y="127381"/>
                </a:lnTo>
                <a:lnTo>
                  <a:pt x="490435" y="115697"/>
                </a:lnTo>
                <a:lnTo>
                  <a:pt x="485965" y="114300"/>
                </a:lnTo>
                <a:lnTo>
                  <a:pt x="479996" y="118618"/>
                </a:lnTo>
                <a:lnTo>
                  <a:pt x="478497" y="123063"/>
                </a:lnTo>
                <a:lnTo>
                  <a:pt x="477012" y="128905"/>
                </a:lnTo>
                <a:lnTo>
                  <a:pt x="479996" y="134747"/>
                </a:lnTo>
                <a:lnTo>
                  <a:pt x="485965" y="136144"/>
                </a:lnTo>
                <a:lnTo>
                  <a:pt x="533692" y="146431"/>
                </a:lnTo>
                <a:lnTo>
                  <a:pt x="535178" y="147828"/>
                </a:lnTo>
                <a:lnTo>
                  <a:pt x="541147" y="147828"/>
                </a:lnTo>
                <a:lnTo>
                  <a:pt x="545630" y="143510"/>
                </a:lnTo>
                <a:lnTo>
                  <a:pt x="545630" y="139065"/>
                </a:lnTo>
                <a:lnTo>
                  <a:pt x="547116" y="133223"/>
                </a:lnTo>
                <a:close/>
              </a:path>
              <a:path w="574675" h="485139">
                <a:moveTo>
                  <a:pt x="574548" y="104521"/>
                </a:moveTo>
                <a:lnTo>
                  <a:pt x="573074" y="100076"/>
                </a:lnTo>
                <a:lnTo>
                  <a:pt x="570128" y="98552"/>
                </a:lnTo>
                <a:lnTo>
                  <a:pt x="568667" y="97155"/>
                </a:lnTo>
                <a:lnTo>
                  <a:pt x="562775" y="97155"/>
                </a:lnTo>
                <a:lnTo>
                  <a:pt x="562775" y="95631"/>
                </a:lnTo>
                <a:lnTo>
                  <a:pt x="553948" y="90474"/>
                </a:lnTo>
                <a:lnTo>
                  <a:pt x="553948" y="114808"/>
                </a:lnTo>
                <a:lnTo>
                  <a:pt x="553948" y="397129"/>
                </a:lnTo>
                <a:lnTo>
                  <a:pt x="552475" y="397129"/>
                </a:lnTo>
                <a:lnTo>
                  <a:pt x="551002" y="398526"/>
                </a:lnTo>
                <a:lnTo>
                  <a:pt x="549529" y="400050"/>
                </a:lnTo>
                <a:lnTo>
                  <a:pt x="548055" y="400050"/>
                </a:lnTo>
                <a:lnTo>
                  <a:pt x="548055" y="401574"/>
                </a:lnTo>
                <a:lnTo>
                  <a:pt x="532625" y="409536"/>
                </a:lnTo>
                <a:lnTo>
                  <a:pt x="517334" y="417766"/>
                </a:lnTo>
                <a:lnTo>
                  <a:pt x="469392" y="443953"/>
                </a:lnTo>
                <a:lnTo>
                  <a:pt x="469392" y="441325"/>
                </a:lnTo>
                <a:lnTo>
                  <a:pt x="469392" y="65100"/>
                </a:lnTo>
                <a:lnTo>
                  <a:pt x="499503" y="82296"/>
                </a:lnTo>
                <a:lnTo>
                  <a:pt x="525983" y="98031"/>
                </a:lnTo>
                <a:lnTo>
                  <a:pt x="539229" y="106210"/>
                </a:lnTo>
                <a:lnTo>
                  <a:pt x="552475" y="114808"/>
                </a:lnTo>
                <a:lnTo>
                  <a:pt x="553948" y="114808"/>
                </a:lnTo>
                <a:lnTo>
                  <a:pt x="553948" y="90474"/>
                </a:lnTo>
                <a:lnTo>
                  <a:pt x="509778" y="64643"/>
                </a:lnTo>
                <a:lnTo>
                  <a:pt x="468401" y="40449"/>
                </a:lnTo>
                <a:lnTo>
                  <a:pt x="467931" y="39497"/>
                </a:lnTo>
                <a:lnTo>
                  <a:pt x="465010" y="37973"/>
                </a:lnTo>
                <a:lnTo>
                  <a:pt x="463410" y="37223"/>
                </a:lnTo>
                <a:lnTo>
                  <a:pt x="461251" y="35052"/>
                </a:lnTo>
                <a:lnTo>
                  <a:pt x="459168" y="35052"/>
                </a:lnTo>
                <a:lnTo>
                  <a:pt x="458304" y="35052"/>
                </a:lnTo>
                <a:lnTo>
                  <a:pt x="455358" y="36576"/>
                </a:lnTo>
                <a:lnTo>
                  <a:pt x="453212" y="37592"/>
                </a:lnTo>
                <a:lnTo>
                  <a:pt x="448703" y="39103"/>
                </a:lnTo>
                <a:lnTo>
                  <a:pt x="448703" y="60325"/>
                </a:lnTo>
                <a:lnTo>
                  <a:pt x="447903" y="106210"/>
                </a:lnTo>
                <a:lnTo>
                  <a:pt x="447395" y="178892"/>
                </a:lnTo>
                <a:lnTo>
                  <a:pt x="447319" y="288544"/>
                </a:lnTo>
                <a:lnTo>
                  <a:pt x="447395" y="329590"/>
                </a:lnTo>
                <a:lnTo>
                  <a:pt x="447814" y="395693"/>
                </a:lnTo>
                <a:lnTo>
                  <a:pt x="448462" y="440982"/>
                </a:lnTo>
                <a:lnTo>
                  <a:pt x="418299" y="419404"/>
                </a:lnTo>
                <a:lnTo>
                  <a:pt x="402971" y="408774"/>
                </a:lnTo>
                <a:lnTo>
                  <a:pt x="387654" y="398526"/>
                </a:lnTo>
                <a:lnTo>
                  <a:pt x="386194" y="397002"/>
                </a:lnTo>
                <a:lnTo>
                  <a:pt x="386194" y="80899"/>
                </a:lnTo>
                <a:lnTo>
                  <a:pt x="438734" y="63119"/>
                </a:lnTo>
                <a:lnTo>
                  <a:pt x="441655" y="63119"/>
                </a:lnTo>
                <a:lnTo>
                  <a:pt x="446036" y="61595"/>
                </a:lnTo>
                <a:lnTo>
                  <a:pt x="448703" y="60325"/>
                </a:lnTo>
                <a:lnTo>
                  <a:pt x="448703" y="39103"/>
                </a:lnTo>
                <a:lnTo>
                  <a:pt x="447497" y="39497"/>
                </a:lnTo>
                <a:lnTo>
                  <a:pt x="440194" y="41021"/>
                </a:lnTo>
                <a:lnTo>
                  <a:pt x="432904" y="43942"/>
                </a:lnTo>
                <a:lnTo>
                  <a:pt x="417601" y="49250"/>
                </a:lnTo>
                <a:lnTo>
                  <a:pt x="387540" y="59347"/>
                </a:lnTo>
                <a:lnTo>
                  <a:pt x="384048" y="60629"/>
                </a:lnTo>
                <a:lnTo>
                  <a:pt x="384048" y="20701"/>
                </a:lnTo>
                <a:lnTo>
                  <a:pt x="384048" y="4445"/>
                </a:lnTo>
                <a:lnTo>
                  <a:pt x="379590" y="0"/>
                </a:lnTo>
                <a:lnTo>
                  <a:pt x="363258" y="0"/>
                </a:lnTo>
                <a:lnTo>
                  <a:pt x="363258" y="20701"/>
                </a:lnTo>
                <a:lnTo>
                  <a:pt x="363258" y="451739"/>
                </a:lnTo>
                <a:lnTo>
                  <a:pt x="229577" y="451739"/>
                </a:lnTo>
                <a:lnTo>
                  <a:pt x="229577" y="20701"/>
                </a:lnTo>
                <a:lnTo>
                  <a:pt x="363258" y="20701"/>
                </a:lnTo>
                <a:lnTo>
                  <a:pt x="363258" y="0"/>
                </a:lnTo>
                <a:lnTo>
                  <a:pt x="213245" y="0"/>
                </a:lnTo>
                <a:lnTo>
                  <a:pt x="208788" y="4445"/>
                </a:lnTo>
                <a:lnTo>
                  <a:pt x="208788" y="61595"/>
                </a:lnTo>
                <a:lnTo>
                  <a:pt x="204825" y="60325"/>
                </a:lnTo>
                <a:lnTo>
                  <a:pt x="203288" y="59842"/>
                </a:lnTo>
                <a:lnTo>
                  <a:pt x="203288" y="81026"/>
                </a:lnTo>
                <a:lnTo>
                  <a:pt x="203288" y="399796"/>
                </a:lnTo>
                <a:lnTo>
                  <a:pt x="201803" y="401320"/>
                </a:lnTo>
                <a:lnTo>
                  <a:pt x="200317" y="401320"/>
                </a:lnTo>
                <a:lnTo>
                  <a:pt x="198843" y="402717"/>
                </a:lnTo>
                <a:lnTo>
                  <a:pt x="197358" y="404241"/>
                </a:lnTo>
                <a:lnTo>
                  <a:pt x="195872" y="404241"/>
                </a:lnTo>
                <a:lnTo>
                  <a:pt x="192913" y="405765"/>
                </a:lnTo>
                <a:lnTo>
                  <a:pt x="177165" y="417004"/>
                </a:lnTo>
                <a:lnTo>
                  <a:pt x="168948" y="422986"/>
                </a:lnTo>
                <a:lnTo>
                  <a:pt x="160312" y="429387"/>
                </a:lnTo>
                <a:lnTo>
                  <a:pt x="154749" y="432968"/>
                </a:lnTo>
                <a:lnTo>
                  <a:pt x="143637" y="440677"/>
                </a:lnTo>
                <a:lnTo>
                  <a:pt x="138087" y="444246"/>
                </a:lnTo>
                <a:lnTo>
                  <a:pt x="138087" y="60325"/>
                </a:lnTo>
                <a:lnTo>
                  <a:pt x="203288" y="81026"/>
                </a:lnTo>
                <a:lnTo>
                  <a:pt x="203288" y="59842"/>
                </a:lnTo>
                <a:lnTo>
                  <a:pt x="135128" y="38100"/>
                </a:lnTo>
                <a:lnTo>
                  <a:pt x="133642" y="36576"/>
                </a:lnTo>
                <a:lnTo>
                  <a:pt x="124752" y="36576"/>
                </a:lnTo>
                <a:lnTo>
                  <a:pt x="122770" y="37604"/>
                </a:lnTo>
                <a:lnTo>
                  <a:pt x="120802" y="36576"/>
                </a:lnTo>
                <a:lnTo>
                  <a:pt x="117856" y="39497"/>
                </a:lnTo>
                <a:lnTo>
                  <a:pt x="114909" y="39497"/>
                </a:lnTo>
                <a:lnTo>
                  <a:pt x="114909" y="41021"/>
                </a:lnTo>
                <a:lnTo>
                  <a:pt x="113436" y="41021"/>
                </a:lnTo>
                <a:lnTo>
                  <a:pt x="111963" y="42545"/>
                </a:lnTo>
                <a:lnTo>
                  <a:pt x="111963" y="66167"/>
                </a:lnTo>
                <a:lnTo>
                  <a:pt x="111963" y="447294"/>
                </a:lnTo>
                <a:lnTo>
                  <a:pt x="35356" y="407162"/>
                </a:lnTo>
                <a:lnTo>
                  <a:pt x="32410" y="405765"/>
                </a:lnTo>
                <a:lnTo>
                  <a:pt x="29464" y="402717"/>
                </a:lnTo>
                <a:lnTo>
                  <a:pt x="25044" y="401320"/>
                </a:lnTo>
                <a:lnTo>
                  <a:pt x="20624" y="399796"/>
                </a:lnTo>
                <a:lnTo>
                  <a:pt x="20624" y="116586"/>
                </a:lnTo>
                <a:lnTo>
                  <a:pt x="86918" y="79629"/>
                </a:lnTo>
                <a:lnTo>
                  <a:pt x="92811" y="76581"/>
                </a:lnTo>
                <a:lnTo>
                  <a:pt x="98704" y="73660"/>
                </a:lnTo>
                <a:lnTo>
                  <a:pt x="103124" y="70612"/>
                </a:lnTo>
                <a:lnTo>
                  <a:pt x="106070" y="69215"/>
                </a:lnTo>
                <a:lnTo>
                  <a:pt x="111963" y="66167"/>
                </a:lnTo>
                <a:lnTo>
                  <a:pt x="111963" y="42545"/>
                </a:lnTo>
                <a:lnTo>
                  <a:pt x="110490" y="42545"/>
                </a:lnTo>
                <a:lnTo>
                  <a:pt x="98704" y="48387"/>
                </a:lnTo>
                <a:lnTo>
                  <a:pt x="94284" y="51435"/>
                </a:lnTo>
                <a:lnTo>
                  <a:pt x="88392" y="55880"/>
                </a:lnTo>
                <a:lnTo>
                  <a:pt x="76606" y="61722"/>
                </a:lnTo>
                <a:lnTo>
                  <a:pt x="5892" y="101854"/>
                </a:lnTo>
                <a:lnTo>
                  <a:pt x="2946" y="103251"/>
                </a:lnTo>
                <a:lnTo>
                  <a:pt x="0" y="106299"/>
                </a:lnTo>
                <a:lnTo>
                  <a:pt x="0" y="410210"/>
                </a:lnTo>
                <a:lnTo>
                  <a:pt x="2946" y="414655"/>
                </a:lnTo>
                <a:lnTo>
                  <a:pt x="7366" y="416052"/>
                </a:lnTo>
                <a:lnTo>
                  <a:pt x="11785" y="417576"/>
                </a:lnTo>
                <a:lnTo>
                  <a:pt x="17678" y="420497"/>
                </a:lnTo>
                <a:lnTo>
                  <a:pt x="23571" y="423545"/>
                </a:lnTo>
                <a:lnTo>
                  <a:pt x="26517" y="424942"/>
                </a:lnTo>
                <a:lnTo>
                  <a:pt x="32410" y="427990"/>
                </a:lnTo>
                <a:lnTo>
                  <a:pt x="111963" y="470916"/>
                </a:lnTo>
                <a:lnTo>
                  <a:pt x="113436" y="472440"/>
                </a:lnTo>
                <a:lnTo>
                  <a:pt x="124752" y="472440"/>
                </a:lnTo>
                <a:lnTo>
                  <a:pt x="126695" y="472440"/>
                </a:lnTo>
                <a:lnTo>
                  <a:pt x="135128" y="472440"/>
                </a:lnTo>
                <a:lnTo>
                  <a:pt x="138087" y="470916"/>
                </a:lnTo>
                <a:lnTo>
                  <a:pt x="172173" y="445770"/>
                </a:lnTo>
                <a:lnTo>
                  <a:pt x="180822" y="440232"/>
                </a:lnTo>
                <a:lnTo>
                  <a:pt x="197586" y="429094"/>
                </a:lnTo>
                <a:lnTo>
                  <a:pt x="206248" y="423545"/>
                </a:lnTo>
                <a:lnTo>
                  <a:pt x="206248" y="422021"/>
                </a:lnTo>
                <a:lnTo>
                  <a:pt x="207733" y="420497"/>
                </a:lnTo>
                <a:lnTo>
                  <a:pt x="208788" y="420497"/>
                </a:lnTo>
                <a:lnTo>
                  <a:pt x="208788" y="465074"/>
                </a:lnTo>
                <a:lnTo>
                  <a:pt x="211759" y="469519"/>
                </a:lnTo>
                <a:lnTo>
                  <a:pt x="216217" y="470916"/>
                </a:lnTo>
                <a:lnTo>
                  <a:pt x="230860" y="471766"/>
                </a:lnTo>
                <a:lnTo>
                  <a:pt x="233019" y="475488"/>
                </a:lnTo>
                <a:lnTo>
                  <a:pt x="234505" y="480060"/>
                </a:lnTo>
                <a:lnTo>
                  <a:pt x="237451" y="484632"/>
                </a:lnTo>
                <a:lnTo>
                  <a:pt x="349542" y="484632"/>
                </a:lnTo>
                <a:lnTo>
                  <a:pt x="353961" y="484632"/>
                </a:lnTo>
                <a:lnTo>
                  <a:pt x="358381" y="481584"/>
                </a:lnTo>
                <a:lnTo>
                  <a:pt x="359854" y="477012"/>
                </a:lnTo>
                <a:lnTo>
                  <a:pt x="362800" y="472440"/>
                </a:lnTo>
                <a:lnTo>
                  <a:pt x="376618" y="472440"/>
                </a:lnTo>
                <a:lnTo>
                  <a:pt x="381076" y="469519"/>
                </a:lnTo>
                <a:lnTo>
                  <a:pt x="382562" y="466471"/>
                </a:lnTo>
                <a:lnTo>
                  <a:pt x="384048" y="462026"/>
                </a:lnTo>
                <a:lnTo>
                  <a:pt x="384048" y="451739"/>
                </a:lnTo>
                <a:lnTo>
                  <a:pt x="384048" y="420522"/>
                </a:lnTo>
                <a:lnTo>
                  <a:pt x="393458" y="427202"/>
                </a:lnTo>
                <a:lnTo>
                  <a:pt x="410819" y="439864"/>
                </a:lnTo>
                <a:lnTo>
                  <a:pt x="444576" y="464947"/>
                </a:lnTo>
                <a:lnTo>
                  <a:pt x="447497" y="464947"/>
                </a:lnTo>
                <a:lnTo>
                  <a:pt x="447497" y="466471"/>
                </a:lnTo>
                <a:lnTo>
                  <a:pt x="450418" y="467995"/>
                </a:lnTo>
                <a:lnTo>
                  <a:pt x="451383" y="468464"/>
                </a:lnTo>
                <a:lnTo>
                  <a:pt x="452412" y="469519"/>
                </a:lnTo>
                <a:lnTo>
                  <a:pt x="455358" y="470916"/>
                </a:lnTo>
                <a:lnTo>
                  <a:pt x="456831" y="470916"/>
                </a:lnTo>
                <a:lnTo>
                  <a:pt x="458304" y="472440"/>
                </a:lnTo>
                <a:lnTo>
                  <a:pt x="461251" y="472440"/>
                </a:lnTo>
                <a:lnTo>
                  <a:pt x="462711" y="470916"/>
                </a:lnTo>
                <a:lnTo>
                  <a:pt x="464185" y="470916"/>
                </a:lnTo>
                <a:lnTo>
                  <a:pt x="465658" y="469519"/>
                </a:lnTo>
                <a:lnTo>
                  <a:pt x="467131" y="469519"/>
                </a:lnTo>
                <a:lnTo>
                  <a:pt x="473024" y="466471"/>
                </a:lnTo>
                <a:lnTo>
                  <a:pt x="474484" y="465074"/>
                </a:lnTo>
                <a:lnTo>
                  <a:pt x="498030" y="453263"/>
                </a:lnTo>
                <a:lnTo>
                  <a:pt x="512686" y="444373"/>
                </a:lnTo>
                <a:lnTo>
                  <a:pt x="527456" y="435724"/>
                </a:lnTo>
                <a:lnTo>
                  <a:pt x="542302" y="427278"/>
                </a:lnTo>
                <a:lnTo>
                  <a:pt x="556895" y="419227"/>
                </a:lnTo>
                <a:lnTo>
                  <a:pt x="558368" y="417703"/>
                </a:lnTo>
                <a:lnTo>
                  <a:pt x="561301" y="417703"/>
                </a:lnTo>
                <a:lnTo>
                  <a:pt x="561301" y="416306"/>
                </a:lnTo>
                <a:lnTo>
                  <a:pt x="562775" y="416306"/>
                </a:lnTo>
                <a:lnTo>
                  <a:pt x="564248" y="414782"/>
                </a:lnTo>
                <a:lnTo>
                  <a:pt x="570128" y="414782"/>
                </a:lnTo>
                <a:lnTo>
                  <a:pt x="574548" y="410337"/>
                </a:lnTo>
                <a:lnTo>
                  <a:pt x="574548" y="104521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23316" y="3710940"/>
            <a:ext cx="402590" cy="497205"/>
          </a:xfrm>
          <a:custGeom>
            <a:avLst/>
            <a:gdLst/>
            <a:ahLst/>
            <a:cxnLst/>
            <a:rect l="l" t="t" r="r" b="b"/>
            <a:pathLst>
              <a:path w="402590" h="497204">
                <a:moveTo>
                  <a:pt x="136512" y="269494"/>
                </a:moveTo>
                <a:lnTo>
                  <a:pt x="82804" y="269494"/>
                </a:lnTo>
                <a:lnTo>
                  <a:pt x="85039" y="271399"/>
                </a:lnTo>
                <a:lnTo>
                  <a:pt x="112289" y="301879"/>
                </a:lnTo>
                <a:lnTo>
                  <a:pt x="132844" y="324739"/>
                </a:lnTo>
                <a:lnTo>
                  <a:pt x="203098" y="403098"/>
                </a:lnTo>
                <a:lnTo>
                  <a:pt x="144348" y="468249"/>
                </a:lnTo>
                <a:lnTo>
                  <a:pt x="148831" y="473202"/>
                </a:lnTo>
                <a:lnTo>
                  <a:pt x="153301" y="477520"/>
                </a:lnTo>
                <a:lnTo>
                  <a:pt x="156654" y="482600"/>
                </a:lnTo>
                <a:lnTo>
                  <a:pt x="160578" y="486918"/>
                </a:lnTo>
                <a:lnTo>
                  <a:pt x="166166" y="490601"/>
                </a:lnTo>
                <a:lnTo>
                  <a:pt x="168402" y="496824"/>
                </a:lnTo>
                <a:lnTo>
                  <a:pt x="170649" y="496824"/>
                </a:lnTo>
                <a:lnTo>
                  <a:pt x="171767" y="495554"/>
                </a:lnTo>
                <a:lnTo>
                  <a:pt x="172326" y="494284"/>
                </a:lnTo>
                <a:lnTo>
                  <a:pt x="173443" y="493141"/>
                </a:lnTo>
                <a:lnTo>
                  <a:pt x="189825" y="474483"/>
                </a:lnTo>
                <a:lnTo>
                  <a:pt x="206313" y="455898"/>
                </a:lnTo>
                <a:lnTo>
                  <a:pt x="223012" y="437455"/>
                </a:lnTo>
                <a:lnTo>
                  <a:pt x="240030" y="419227"/>
                </a:lnTo>
                <a:lnTo>
                  <a:pt x="246471" y="410259"/>
                </a:lnTo>
                <a:lnTo>
                  <a:pt x="248769" y="401113"/>
                </a:lnTo>
                <a:lnTo>
                  <a:pt x="246554" y="391848"/>
                </a:lnTo>
                <a:lnTo>
                  <a:pt x="239458" y="382524"/>
                </a:lnTo>
                <a:lnTo>
                  <a:pt x="236664" y="380111"/>
                </a:lnTo>
                <a:lnTo>
                  <a:pt x="233311" y="377571"/>
                </a:lnTo>
                <a:lnTo>
                  <a:pt x="232752" y="372618"/>
                </a:lnTo>
                <a:lnTo>
                  <a:pt x="249553" y="358020"/>
                </a:lnTo>
                <a:lnTo>
                  <a:pt x="267298" y="345090"/>
                </a:lnTo>
                <a:lnTo>
                  <a:pt x="270179" y="343408"/>
                </a:lnTo>
                <a:lnTo>
                  <a:pt x="205333" y="343408"/>
                </a:lnTo>
                <a:lnTo>
                  <a:pt x="202539" y="342138"/>
                </a:lnTo>
                <a:lnTo>
                  <a:pt x="200304" y="339725"/>
                </a:lnTo>
                <a:lnTo>
                  <a:pt x="199186" y="335407"/>
                </a:lnTo>
                <a:lnTo>
                  <a:pt x="225615" y="306832"/>
                </a:lnTo>
                <a:lnTo>
                  <a:pt x="172326" y="306832"/>
                </a:lnTo>
                <a:lnTo>
                  <a:pt x="170649" y="305562"/>
                </a:lnTo>
                <a:lnTo>
                  <a:pt x="169532" y="304927"/>
                </a:lnTo>
                <a:lnTo>
                  <a:pt x="168402" y="303657"/>
                </a:lnTo>
                <a:lnTo>
                  <a:pt x="167284" y="303022"/>
                </a:lnTo>
                <a:lnTo>
                  <a:pt x="166672" y="301757"/>
                </a:lnTo>
                <a:lnTo>
                  <a:pt x="166166" y="300609"/>
                </a:lnTo>
                <a:lnTo>
                  <a:pt x="189458" y="271399"/>
                </a:lnTo>
                <a:lnTo>
                  <a:pt x="140995" y="271399"/>
                </a:lnTo>
                <a:lnTo>
                  <a:pt x="136512" y="269494"/>
                </a:lnTo>
                <a:close/>
              </a:path>
              <a:path w="402590" h="497204">
                <a:moveTo>
                  <a:pt x="350828" y="319786"/>
                </a:moveTo>
                <a:lnTo>
                  <a:pt x="320586" y="319786"/>
                </a:lnTo>
                <a:lnTo>
                  <a:pt x="328422" y="320421"/>
                </a:lnTo>
                <a:lnTo>
                  <a:pt x="337655" y="335234"/>
                </a:lnTo>
                <a:lnTo>
                  <a:pt x="351505" y="344820"/>
                </a:lnTo>
                <a:lnTo>
                  <a:pt x="368082" y="347192"/>
                </a:lnTo>
                <a:lnTo>
                  <a:pt x="385495" y="340360"/>
                </a:lnTo>
                <a:lnTo>
                  <a:pt x="396660" y="327566"/>
                </a:lnTo>
                <a:lnTo>
                  <a:pt x="397410" y="325374"/>
                </a:lnTo>
                <a:lnTo>
                  <a:pt x="364236" y="325374"/>
                </a:lnTo>
                <a:lnTo>
                  <a:pt x="356464" y="323820"/>
                </a:lnTo>
                <a:lnTo>
                  <a:pt x="350828" y="319786"/>
                </a:lnTo>
                <a:close/>
              </a:path>
              <a:path w="402590" h="497204">
                <a:moveTo>
                  <a:pt x="366050" y="261477"/>
                </a:moveTo>
                <a:lnTo>
                  <a:pt x="349054" y="266344"/>
                </a:lnTo>
                <a:lnTo>
                  <a:pt x="331216" y="280035"/>
                </a:lnTo>
                <a:lnTo>
                  <a:pt x="319468" y="280035"/>
                </a:lnTo>
                <a:lnTo>
                  <a:pt x="281920" y="292195"/>
                </a:lnTo>
                <a:lnTo>
                  <a:pt x="240549" y="316420"/>
                </a:lnTo>
                <a:lnTo>
                  <a:pt x="208127" y="342138"/>
                </a:lnTo>
                <a:lnTo>
                  <a:pt x="207568" y="342773"/>
                </a:lnTo>
                <a:lnTo>
                  <a:pt x="206451" y="343408"/>
                </a:lnTo>
                <a:lnTo>
                  <a:pt x="270179" y="343408"/>
                </a:lnTo>
                <a:lnTo>
                  <a:pt x="286093" y="334113"/>
                </a:lnTo>
                <a:lnTo>
                  <a:pt x="306044" y="325374"/>
                </a:lnTo>
                <a:lnTo>
                  <a:pt x="313321" y="322961"/>
                </a:lnTo>
                <a:lnTo>
                  <a:pt x="320586" y="319786"/>
                </a:lnTo>
                <a:lnTo>
                  <a:pt x="350828" y="319786"/>
                </a:lnTo>
                <a:lnTo>
                  <a:pt x="350318" y="319420"/>
                </a:lnTo>
                <a:lnTo>
                  <a:pt x="346374" y="312568"/>
                </a:lnTo>
                <a:lnTo>
                  <a:pt x="345302" y="304353"/>
                </a:lnTo>
                <a:lnTo>
                  <a:pt x="345320" y="303022"/>
                </a:lnTo>
                <a:lnTo>
                  <a:pt x="346610" y="295479"/>
                </a:lnTo>
                <a:lnTo>
                  <a:pt x="350527" y="289004"/>
                </a:lnTo>
                <a:lnTo>
                  <a:pt x="356543" y="284743"/>
                </a:lnTo>
                <a:lnTo>
                  <a:pt x="364236" y="283210"/>
                </a:lnTo>
                <a:lnTo>
                  <a:pt x="397122" y="283210"/>
                </a:lnTo>
                <a:lnTo>
                  <a:pt x="395008" y="278257"/>
                </a:lnTo>
                <a:lnTo>
                  <a:pt x="381577" y="265443"/>
                </a:lnTo>
                <a:lnTo>
                  <a:pt x="366050" y="261477"/>
                </a:lnTo>
                <a:close/>
              </a:path>
              <a:path w="402590" h="497204">
                <a:moveTo>
                  <a:pt x="84905" y="219138"/>
                </a:moveTo>
                <a:lnTo>
                  <a:pt x="78260" y="221158"/>
                </a:lnTo>
                <a:lnTo>
                  <a:pt x="71615" y="226060"/>
                </a:lnTo>
                <a:lnTo>
                  <a:pt x="69938" y="227330"/>
                </a:lnTo>
                <a:lnTo>
                  <a:pt x="68821" y="229108"/>
                </a:lnTo>
                <a:lnTo>
                  <a:pt x="67703" y="230378"/>
                </a:lnTo>
                <a:lnTo>
                  <a:pt x="6718" y="298069"/>
                </a:lnTo>
                <a:lnTo>
                  <a:pt x="4470" y="300609"/>
                </a:lnTo>
                <a:lnTo>
                  <a:pt x="1117" y="303022"/>
                </a:lnTo>
                <a:lnTo>
                  <a:pt x="0" y="307975"/>
                </a:lnTo>
                <a:lnTo>
                  <a:pt x="5840" y="314465"/>
                </a:lnTo>
                <a:lnTo>
                  <a:pt x="11888" y="321516"/>
                </a:lnTo>
                <a:lnTo>
                  <a:pt x="18568" y="328781"/>
                </a:lnTo>
                <a:lnTo>
                  <a:pt x="26301" y="335915"/>
                </a:lnTo>
                <a:lnTo>
                  <a:pt x="29095" y="331597"/>
                </a:lnTo>
                <a:lnTo>
                  <a:pt x="31330" y="327914"/>
                </a:lnTo>
                <a:lnTo>
                  <a:pt x="33594" y="324707"/>
                </a:lnTo>
                <a:lnTo>
                  <a:pt x="44898" y="312265"/>
                </a:lnTo>
                <a:lnTo>
                  <a:pt x="67559" y="287555"/>
                </a:lnTo>
                <a:lnTo>
                  <a:pt x="78892" y="275082"/>
                </a:lnTo>
                <a:lnTo>
                  <a:pt x="81127" y="272669"/>
                </a:lnTo>
                <a:lnTo>
                  <a:pt x="82804" y="269494"/>
                </a:lnTo>
                <a:lnTo>
                  <a:pt x="136512" y="269494"/>
                </a:lnTo>
                <a:lnTo>
                  <a:pt x="134277" y="266446"/>
                </a:lnTo>
                <a:lnTo>
                  <a:pt x="132600" y="262128"/>
                </a:lnTo>
                <a:lnTo>
                  <a:pt x="147706" y="233237"/>
                </a:lnTo>
                <a:lnTo>
                  <a:pt x="148373" y="231648"/>
                </a:lnTo>
                <a:lnTo>
                  <a:pt x="106299" y="231648"/>
                </a:lnTo>
                <a:lnTo>
                  <a:pt x="101828" y="231012"/>
                </a:lnTo>
                <a:lnTo>
                  <a:pt x="100711" y="228600"/>
                </a:lnTo>
                <a:lnTo>
                  <a:pt x="99034" y="226695"/>
                </a:lnTo>
                <a:lnTo>
                  <a:pt x="91760" y="220737"/>
                </a:lnTo>
                <a:lnTo>
                  <a:pt x="84905" y="219138"/>
                </a:lnTo>
                <a:close/>
              </a:path>
              <a:path w="402590" h="497204">
                <a:moveTo>
                  <a:pt x="397122" y="283210"/>
                </a:moveTo>
                <a:lnTo>
                  <a:pt x="364236" y="283210"/>
                </a:lnTo>
                <a:lnTo>
                  <a:pt x="372007" y="284763"/>
                </a:lnTo>
                <a:lnTo>
                  <a:pt x="378153" y="289163"/>
                </a:lnTo>
                <a:lnTo>
                  <a:pt x="382097" y="296015"/>
                </a:lnTo>
                <a:lnTo>
                  <a:pt x="383094" y="303657"/>
                </a:lnTo>
                <a:lnTo>
                  <a:pt x="383151" y="305562"/>
                </a:lnTo>
                <a:lnTo>
                  <a:pt x="381861" y="313104"/>
                </a:lnTo>
                <a:lnTo>
                  <a:pt x="377944" y="319579"/>
                </a:lnTo>
                <a:lnTo>
                  <a:pt x="371928" y="323840"/>
                </a:lnTo>
                <a:lnTo>
                  <a:pt x="364236" y="325374"/>
                </a:lnTo>
                <a:lnTo>
                  <a:pt x="397410" y="325374"/>
                </a:lnTo>
                <a:lnTo>
                  <a:pt x="402210" y="311356"/>
                </a:lnTo>
                <a:lnTo>
                  <a:pt x="401781" y="294122"/>
                </a:lnTo>
                <a:lnTo>
                  <a:pt x="397122" y="283210"/>
                </a:lnTo>
                <a:close/>
              </a:path>
              <a:path w="402590" h="497204">
                <a:moveTo>
                  <a:pt x="354723" y="124841"/>
                </a:moveTo>
                <a:lnTo>
                  <a:pt x="339528" y="125299"/>
                </a:lnTo>
                <a:lnTo>
                  <a:pt x="325066" y="132603"/>
                </a:lnTo>
                <a:lnTo>
                  <a:pt x="313961" y="147361"/>
                </a:lnTo>
                <a:lnTo>
                  <a:pt x="308838" y="170180"/>
                </a:lnTo>
                <a:lnTo>
                  <a:pt x="273265" y="202497"/>
                </a:lnTo>
                <a:lnTo>
                  <a:pt x="239110" y="236601"/>
                </a:lnTo>
                <a:lnTo>
                  <a:pt x="210659" y="266446"/>
                </a:lnTo>
                <a:lnTo>
                  <a:pt x="172326" y="306832"/>
                </a:lnTo>
                <a:lnTo>
                  <a:pt x="225615" y="306832"/>
                </a:lnTo>
                <a:lnTo>
                  <a:pt x="230308" y="301757"/>
                </a:lnTo>
                <a:lnTo>
                  <a:pt x="261848" y="268335"/>
                </a:lnTo>
                <a:lnTo>
                  <a:pt x="294227" y="235840"/>
                </a:lnTo>
                <a:lnTo>
                  <a:pt x="327863" y="204978"/>
                </a:lnTo>
                <a:lnTo>
                  <a:pt x="365729" y="204978"/>
                </a:lnTo>
                <a:lnTo>
                  <a:pt x="373002" y="200034"/>
                </a:lnTo>
                <a:lnTo>
                  <a:pt x="379271" y="192706"/>
                </a:lnTo>
                <a:lnTo>
                  <a:pt x="381199" y="188849"/>
                </a:lnTo>
                <a:lnTo>
                  <a:pt x="348564" y="188849"/>
                </a:lnTo>
                <a:lnTo>
                  <a:pt x="340871" y="187196"/>
                </a:lnTo>
                <a:lnTo>
                  <a:pt x="334856" y="182673"/>
                </a:lnTo>
                <a:lnTo>
                  <a:pt x="330938" y="175936"/>
                </a:lnTo>
                <a:lnTo>
                  <a:pt x="329539" y="167640"/>
                </a:lnTo>
                <a:lnTo>
                  <a:pt x="330606" y="159085"/>
                </a:lnTo>
                <a:lnTo>
                  <a:pt x="334297" y="152352"/>
                </a:lnTo>
                <a:lnTo>
                  <a:pt x="340085" y="147833"/>
                </a:lnTo>
                <a:lnTo>
                  <a:pt x="347446" y="145923"/>
                </a:lnTo>
                <a:lnTo>
                  <a:pt x="381259" y="145923"/>
                </a:lnTo>
                <a:lnTo>
                  <a:pt x="379688" y="142271"/>
                </a:lnTo>
                <a:lnTo>
                  <a:pt x="368754" y="130722"/>
                </a:lnTo>
                <a:lnTo>
                  <a:pt x="354723" y="124841"/>
                </a:lnTo>
                <a:close/>
              </a:path>
              <a:path w="402590" h="497204">
                <a:moveTo>
                  <a:pt x="261848" y="3048"/>
                </a:moveTo>
                <a:lnTo>
                  <a:pt x="238439" y="35393"/>
                </a:lnTo>
                <a:lnTo>
                  <a:pt x="238340" y="48387"/>
                </a:lnTo>
                <a:lnTo>
                  <a:pt x="240129" y="56128"/>
                </a:lnTo>
                <a:lnTo>
                  <a:pt x="242963" y="63357"/>
                </a:lnTo>
                <a:lnTo>
                  <a:pt x="246845" y="70086"/>
                </a:lnTo>
                <a:lnTo>
                  <a:pt x="251777" y="76327"/>
                </a:lnTo>
                <a:lnTo>
                  <a:pt x="232421" y="131024"/>
                </a:lnTo>
                <a:lnTo>
                  <a:pt x="206454" y="181101"/>
                </a:lnTo>
                <a:lnTo>
                  <a:pt x="175453" y="227560"/>
                </a:lnTo>
                <a:lnTo>
                  <a:pt x="140995" y="271399"/>
                </a:lnTo>
                <a:lnTo>
                  <a:pt x="189458" y="271399"/>
                </a:lnTo>
                <a:lnTo>
                  <a:pt x="225702" y="220970"/>
                </a:lnTo>
                <a:lnTo>
                  <a:pt x="250767" y="178179"/>
                </a:lnTo>
                <a:lnTo>
                  <a:pt x="271818" y="132603"/>
                </a:lnTo>
                <a:lnTo>
                  <a:pt x="288137" y="83820"/>
                </a:lnTo>
                <a:lnTo>
                  <a:pt x="290372" y="82550"/>
                </a:lnTo>
                <a:lnTo>
                  <a:pt x="292620" y="81407"/>
                </a:lnTo>
                <a:lnTo>
                  <a:pt x="294297" y="80137"/>
                </a:lnTo>
                <a:lnTo>
                  <a:pt x="309156" y="65518"/>
                </a:lnTo>
                <a:lnTo>
                  <a:pt x="309441" y="64643"/>
                </a:lnTo>
                <a:lnTo>
                  <a:pt x="276948" y="64643"/>
                </a:lnTo>
                <a:lnTo>
                  <a:pt x="270199" y="62801"/>
                </a:lnTo>
                <a:lnTo>
                  <a:pt x="263659" y="57912"/>
                </a:lnTo>
                <a:lnTo>
                  <a:pt x="259009" y="50926"/>
                </a:lnTo>
                <a:lnTo>
                  <a:pt x="257924" y="42799"/>
                </a:lnTo>
                <a:lnTo>
                  <a:pt x="259000" y="34307"/>
                </a:lnTo>
                <a:lnTo>
                  <a:pt x="262751" y="27638"/>
                </a:lnTo>
                <a:lnTo>
                  <a:pt x="268706" y="23278"/>
                </a:lnTo>
                <a:lnTo>
                  <a:pt x="276390" y="21717"/>
                </a:lnTo>
                <a:lnTo>
                  <a:pt x="309174" y="21717"/>
                </a:lnTo>
                <a:lnTo>
                  <a:pt x="298767" y="7493"/>
                </a:lnTo>
                <a:lnTo>
                  <a:pt x="295414" y="4318"/>
                </a:lnTo>
                <a:lnTo>
                  <a:pt x="293813" y="3683"/>
                </a:lnTo>
                <a:lnTo>
                  <a:pt x="265760" y="3683"/>
                </a:lnTo>
                <a:lnTo>
                  <a:pt x="261848" y="3048"/>
                </a:lnTo>
                <a:close/>
              </a:path>
              <a:path w="402590" h="497204">
                <a:moveTo>
                  <a:pt x="158485" y="57024"/>
                </a:moveTo>
                <a:lnTo>
                  <a:pt x="121964" y="76358"/>
                </a:lnTo>
                <a:lnTo>
                  <a:pt x="115589" y="98369"/>
                </a:lnTo>
                <a:lnTo>
                  <a:pt x="116512" y="109220"/>
                </a:lnTo>
                <a:lnTo>
                  <a:pt x="120165" y="119499"/>
                </a:lnTo>
                <a:lnTo>
                  <a:pt x="126441" y="129159"/>
                </a:lnTo>
                <a:lnTo>
                  <a:pt x="129806" y="132842"/>
                </a:lnTo>
                <a:lnTo>
                  <a:pt x="134277" y="135382"/>
                </a:lnTo>
                <a:lnTo>
                  <a:pt x="136512" y="139700"/>
                </a:lnTo>
                <a:lnTo>
                  <a:pt x="133130" y="164907"/>
                </a:lnTo>
                <a:lnTo>
                  <a:pt x="126653" y="188483"/>
                </a:lnTo>
                <a:lnTo>
                  <a:pt x="117552" y="210655"/>
                </a:lnTo>
                <a:lnTo>
                  <a:pt x="106299" y="231648"/>
                </a:lnTo>
                <a:lnTo>
                  <a:pt x="148373" y="231648"/>
                </a:lnTo>
                <a:lnTo>
                  <a:pt x="160296" y="203215"/>
                </a:lnTo>
                <a:lnTo>
                  <a:pt x="169108" y="171598"/>
                </a:lnTo>
                <a:lnTo>
                  <a:pt x="172885" y="137922"/>
                </a:lnTo>
                <a:lnTo>
                  <a:pt x="176796" y="135382"/>
                </a:lnTo>
                <a:lnTo>
                  <a:pt x="180162" y="132334"/>
                </a:lnTo>
                <a:lnTo>
                  <a:pt x="183515" y="128524"/>
                </a:lnTo>
                <a:lnTo>
                  <a:pt x="187484" y="121666"/>
                </a:lnTo>
                <a:lnTo>
                  <a:pt x="153860" y="121666"/>
                </a:lnTo>
                <a:lnTo>
                  <a:pt x="146639" y="119630"/>
                </a:lnTo>
                <a:lnTo>
                  <a:pt x="140571" y="114808"/>
                </a:lnTo>
                <a:lnTo>
                  <a:pt x="136392" y="107985"/>
                </a:lnTo>
                <a:lnTo>
                  <a:pt x="134835" y="99949"/>
                </a:lnTo>
                <a:lnTo>
                  <a:pt x="136539" y="91850"/>
                </a:lnTo>
                <a:lnTo>
                  <a:pt x="136597" y="91697"/>
                </a:lnTo>
                <a:lnTo>
                  <a:pt x="140641" y="85217"/>
                </a:lnTo>
                <a:lnTo>
                  <a:pt x="146717" y="80768"/>
                </a:lnTo>
                <a:lnTo>
                  <a:pt x="154419" y="78867"/>
                </a:lnTo>
                <a:lnTo>
                  <a:pt x="187985" y="78867"/>
                </a:lnTo>
                <a:lnTo>
                  <a:pt x="180184" y="67696"/>
                </a:lnTo>
                <a:lnTo>
                  <a:pt x="170018" y="60372"/>
                </a:lnTo>
                <a:lnTo>
                  <a:pt x="158485" y="57024"/>
                </a:lnTo>
                <a:close/>
              </a:path>
              <a:path w="402590" h="497204">
                <a:moveTo>
                  <a:pt x="365729" y="204978"/>
                </a:moveTo>
                <a:lnTo>
                  <a:pt x="327863" y="204978"/>
                </a:lnTo>
                <a:lnTo>
                  <a:pt x="337409" y="208381"/>
                </a:lnTo>
                <a:lnTo>
                  <a:pt x="346748" y="209915"/>
                </a:lnTo>
                <a:lnTo>
                  <a:pt x="355877" y="209139"/>
                </a:lnTo>
                <a:lnTo>
                  <a:pt x="364794" y="205612"/>
                </a:lnTo>
                <a:lnTo>
                  <a:pt x="365729" y="204978"/>
                </a:lnTo>
                <a:close/>
              </a:path>
              <a:path w="402590" h="497204">
                <a:moveTo>
                  <a:pt x="381259" y="145923"/>
                </a:moveTo>
                <a:lnTo>
                  <a:pt x="347446" y="145923"/>
                </a:lnTo>
                <a:lnTo>
                  <a:pt x="355235" y="147377"/>
                </a:lnTo>
                <a:lnTo>
                  <a:pt x="361503" y="151463"/>
                </a:lnTo>
                <a:lnTo>
                  <a:pt x="365779" y="157763"/>
                </a:lnTo>
                <a:lnTo>
                  <a:pt x="367588" y="165862"/>
                </a:lnTo>
                <a:lnTo>
                  <a:pt x="366032" y="174650"/>
                </a:lnTo>
                <a:lnTo>
                  <a:pt x="361853" y="181975"/>
                </a:lnTo>
                <a:lnTo>
                  <a:pt x="355785" y="186989"/>
                </a:lnTo>
                <a:lnTo>
                  <a:pt x="348564" y="188849"/>
                </a:lnTo>
                <a:lnTo>
                  <a:pt x="381199" y="188849"/>
                </a:lnTo>
                <a:lnTo>
                  <a:pt x="383756" y="183735"/>
                </a:lnTo>
                <a:lnTo>
                  <a:pt x="386613" y="173228"/>
                </a:lnTo>
                <a:lnTo>
                  <a:pt x="386113" y="157202"/>
                </a:lnTo>
                <a:lnTo>
                  <a:pt x="381259" y="145923"/>
                </a:lnTo>
                <a:close/>
              </a:path>
              <a:path w="402590" h="497204">
                <a:moveTo>
                  <a:pt x="187985" y="78867"/>
                </a:moveTo>
                <a:lnTo>
                  <a:pt x="154419" y="78867"/>
                </a:lnTo>
                <a:lnTo>
                  <a:pt x="162033" y="80400"/>
                </a:lnTo>
                <a:lnTo>
                  <a:pt x="168336" y="85137"/>
                </a:lnTo>
                <a:lnTo>
                  <a:pt x="172437" y="91850"/>
                </a:lnTo>
                <a:lnTo>
                  <a:pt x="173316" y="98369"/>
                </a:lnTo>
                <a:lnTo>
                  <a:pt x="173339" y="99949"/>
                </a:lnTo>
                <a:lnTo>
                  <a:pt x="171957" y="108325"/>
                </a:lnTo>
                <a:lnTo>
                  <a:pt x="167847" y="115395"/>
                </a:lnTo>
                <a:lnTo>
                  <a:pt x="161640" y="120013"/>
                </a:lnTo>
                <a:lnTo>
                  <a:pt x="153860" y="121666"/>
                </a:lnTo>
                <a:lnTo>
                  <a:pt x="187484" y="121666"/>
                </a:lnTo>
                <a:lnTo>
                  <a:pt x="190114" y="117121"/>
                </a:lnTo>
                <a:lnTo>
                  <a:pt x="193093" y="104648"/>
                </a:lnTo>
                <a:lnTo>
                  <a:pt x="192401" y="91697"/>
                </a:lnTo>
                <a:lnTo>
                  <a:pt x="187985" y="78867"/>
                </a:lnTo>
                <a:close/>
              </a:path>
              <a:path w="402590" h="497204">
                <a:moveTo>
                  <a:pt x="309174" y="21717"/>
                </a:moveTo>
                <a:lnTo>
                  <a:pt x="276390" y="21717"/>
                </a:lnTo>
                <a:lnTo>
                  <a:pt x="284091" y="23171"/>
                </a:lnTo>
                <a:lnTo>
                  <a:pt x="290168" y="27257"/>
                </a:lnTo>
                <a:lnTo>
                  <a:pt x="294251" y="33557"/>
                </a:lnTo>
                <a:lnTo>
                  <a:pt x="295973" y="41656"/>
                </a:lnTo>
                <a:lnTo>
                  <a:pt x="294652" y="50141"/>
                </a:lnTo>
                <a:lnTo>
                  <a:pt x="290447" y="57340"/>
                </a:lnTo>
                <a:lnTo>
                  <a:pt x="284248" y="62444"/>
                </a:lnTo>
                <a:lnTo>
                  <a:pt x="276948" y="64643"/>
                </a:lnTo>
                <a:lnTo>
                  <a:pt x="309441" y="64643"/>
                </a:lnTo>
                <a:lnTo>
                  <a:pt x="315415" y="46339"/>
                </a:lnTo>
                <a:lnTo>
                  <a:pt x="312233" y="25898"/>
                </a:lnTo>
                <a:lnTo>
                  <a:pt x="309174" y="21717"/>
                </a:lnTo>
                <a:close/>
              </a:path>
              <a:path w="402590" h="497204">
                <a:moveTo>
                  <a:pt x="287020" y="0"/>
                </a:moveTo>
                <a:lnTo>
                  <a:pt x="266877" y="0"/>
                </a:lnTo>
                <a:lnTo>
                  <a:pt x="265760" y="3683"/>
                </a:lnTo>
                <a:lnTo>
                  <a:pt x="293813" y="3683"/>
                </a:lnTo>
                <a:lnTo>
                  <a:pt x="290931" y="2540"/>
                </a:lnTo>
                <a:lnTo>
                  <a:pt x="287020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340" y="1807464"/>
            <a:ext cx="520551" cy="499872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831" y="4648200"/>
            <a:ext cx="549945" cy="423672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5"/>
              <a:t>Scale</a:t>
            </a:r>
            <a:r>
              <a:rPr dirty="0" spc="-204"/>
              <a:t> </a:t>
            </a:r>
            <a:r>
              <a:rPr dirty="0" spc="90"/>
              <a:t>challenges</a:t>
            </a:r>
          </a:p>
        </p:txBody>
      </p:sp>
      <p:sp>
        <p:nvSpPr>
          <p:cNvPr id="24" name="object 24" descr=""/>
          <p:cNvSpPr/>
          <p:nvPr/>
        </p:nvSpPr>
        <p:spPr>
          <a:xfrm>
            <a:off x="260604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570687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565404" y="355091"/>
            <a:ext cx="317500" cy="334010"/>
          </a:xfrm>
          <a:custGeom>
            <a:avLst/>
            <a:gdLst/>
            <a:ahLst/>
            <a:cxnLst/>
            <a:rect l="l" t="t" r="r" b="b"/>
            <a:pathLst>
              <a:path w="317500" h="334009">
                <a:moveTo>
                  <a:pt x="119697" y="0"/>
                </a:moveTo>
                <a:lnTo>
                  <a:pt x="105830" y="2942"/>
                </a:lnTo>
                <a:lnTo>
                  <a:pt x="94764" y="10874"/>
                </a:lnTo>
                <a:lnTo>
                  <a:pt x="87436" y="22449"/>
                </a:lnTo>
                <a:lnTo>
                  <a:pt x="84785" y="36321"/>
                </a:lnTo>
                <a:lnTo>
                  <a:pt x="7480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480" y="333755"/>
                </a:lnTo>
                <a:lnTo>
                  <a:pt x="231927" y="333755"/>
                </a:lnTo>
                <a:lnTo>
                  <a:pt x="239407" y="326516"/>
                </a:lnTo>
                <a:lnTo>
                  <a:pt x="239407" y="319277"/>
                </a:lnTo>
                <a:lnTo>
                  <a:pt x="12471" y="319277"/>
                </a:lnTo>
                <a:lnTo>
                  <a:pt x="12471" y="50799"/>
                </a:lnTo>
                <a:lnTo>
                  <a:pt x="103176" y="50799"/>
                </a:lnTo>
                <a:lnTo>
                  <a:pt x="99010" y="44805"/>
                </a:lnTo>
                <a:lnTo>
                  <a:pt x="97256" y="36321"/>
                </a:lnTo>
                <a:lnTo>
                  <a:pt x="99010" y="26747"/>
                </a:lnTo>
                <a:lnTo>
                  <a:pt x="103805" y="19923"/>
                </a:lnTo>
                <a:lnTo>
                  <a:pt x="110935" y="15837"/>
                </a:lnTo>
                <a:lnTo>
                  <a:pt x="119697" y="14477"/>
                </a:lnTo>
                <a:lnTo>
                  <a:pt x="148434" y="14477"/>
                </a:lnTo>
                <a:lnTo>
                  <a:pt x="145886" y="10874"/>
                </a:lnTo>
                <a:lnTo>
                  <a:pt x="133960" y="2942"/>
                </a:lnTo>
                <a:lnTo>
                  <a:pt x="119697" y="0"/>
                </a:lnTo>
                <a:close/>
              </a:path>
              <a:path w="317500" h="334009">
                <a:moveTo>
                  <a:pt x="269328" y="135381"/>
                </a:moveTo>
                <a:lnTo>
                  <a:pt x="162102" y="135381"/>
                </a:lnTo>
                <a:lnTo>
                  <a:pt x="157111" y="140334"/>
                </a:lnTo>
                <a:lnTo>
                  <a:pt x="152120" y="147573"/>
                </a:lnTo>
                <a:lnTo>
                  <a:pt x="149631" y="154812"/>
                </a:lnTo>
                <a:lnTo>
                  <a:pt x="149631" y="159638"/>
                </a:lnTo>
                <a:lnTo>
                  <a:pt x="34912" y="159638"/>
                </a:lnTo>
                <a:lnTo>
                  <a:pt x="32423" y="164464"/>
                </a:lnTo>
                <a:lnTo>
                  <a:pt x="32423" y="171703"/>
                </a:lnTo>
                <a:lnTo>
                  <a:pt x="34912" y="174116"/>
                </a:lnTo>
                <a:lnTo>
                  <a:pt x="147129" y="174116"/>
                </a:lnTo>
                <a:lnTo>
                  <a:pt x="146079" y="179962"/>
                </a:lnTo>
                <a:lnTo>
                  <a:pt x="146196" y="186499"/>
                </a:lnTo>
                <a:lnTo>
                  <a:pt x="146771" y="193420"/>
                </a:lnTo>
                <a:lnTo>
                  <a:pt x="147129" y="200786"/>
                </a:lnTo>
                <a:lnTo>
                  <a:pt x="34912" y="200786"/>
                </a:lnTo>
                <a:lnTo>
                  <a:pt x="32423" y="203199"/>
                </a:lnTo>
                <a:lnTo>
                  <a:pt x="32423" y="210438"/>
                </a:lnTo>
                <a:lnTo>
                  <a:pt x="34912" y="212851"/>
                </a:lnTo>
                <a:lnTo>
                  <a:pt x="152120" y="212851"/>
                </a:lnTo>
                <a:lnTo>
                  <a:pt x="154622" y="215264"/>
                </a:lnTo>
                <a:lnTo>
                  <a:pt x="154622" y="217677"/>
                </a:lnTo>
                <a:lnTo>
                  <a:pt x="158358" y="224464"/>
                </a:lnTo>
                <a:lnTo>
                  <a:pt x="162098" y="230346"/>
                </a:lnTo>
                <a:lnTo>
                  <a:pt x="165839" y="235323"/>
                </a:lnTo>
                <a:lnTo>
                  <a:pt x="169583" y="239394"/>
                </a:lnTo>
                <a:lnTo>
                  <a:pt x="34912" y="239394"/>
                </a:lnTo>
                <a:lnTo>
                  <a:pt x="32423" y="241807"/>
                </a:lnTo>
                <a:lnTo>
                  <a:pt x="32423" y="249046"/>
                </a:lnTo>
                <a:lnTo>
                  <a:pt x="34912" y="253999"/>
                </a:lnTo>
                <a:lnTo>
                  <a:pt x="187032" y="253999"/>
                </a:lnTo>
                <a:lnTo>
                  <a:pt x="196386" y="257544"/>
                </a:lnTo>
                <a:lnTo>
                  <a:pt x="205739" y="260635"/>
                </a:lnTo>
                <a:lnTo>
                  <a:pt x="215093" y="262822"/>
                </a:lnTo>
                <a:lnTo>
                  <a:pt x="224447" y="263651"/>
                </a:lnTo>
                <a:lnTo>
                  <a:pt x="224447" y="319277"/>
                </a:lnTo>
                <a:lnTo>
                  <a:pt x="239407" y="319277"/>
                </a:lnTo>
                <a:lnTo>
                  <a:pt x="239407" y="263651"/>
                </a:lnTo>
                <a:lnTo>
                  <a:pt x="246886" y="263199"/>
                </a:lnTo>
                <a:lnTo>
                  <a:pt x="296253" y="235583"/>
                </a:lnTo>
                <a:lnTo>
                  <a:pt x="304026" y="222503"/>
                </a:lnTo>
                <a:lnTo>
                  <a:pt x="226936" y="222503"/>
                </a:lnTo>
                <a:lnTo>
                  <a:pt x="199504" y="195960"/>
                </a:lnTo>
                <a:lnTo>
                  <a:pt x="194513" y="193420"/>
                </a:lnTo>
                <a:lnTo>
                  <a:pt x="194513" y="191007"/>
                </a:lnTo>
                <a:lnTo>
                  <a:pt x="197015" y="186181"/>
                </a:lnTo>
                <a:lnTo>
                  <a:pt x="199504" y="183768"/>
                </a:lnTo>
                <a:lnTo>
                  <a:pt x="240720" y="183768"/>
                </a:lnTo>
                <a:lnTo>
                  <a:pt x="264350" y="140334"/>
                </a:lnTo>
                <a:lnTo>
                  <a:pt x="264350" y="137794"/>
                </a:lnTo>
                <a:lnTo>
                  <a:pt x="269328" y="135381"/>
                </a:lnTo>
                <a:close/>
              </a:path>
              <a:path w="317500" h="334009">
                <a:moveTo>
                  <a:pt x="204495" y="280542"/>
                </a:moveTo>
                <a:lnTo>
                  <a:pt x="34912" y="280542"/>
                </a:lnTo>
                <a:lnTo>
                  <a:pt x="32423" y="282955"/>
                </a:lnTo>
                <a:lnTo>
                  <a:pt x="32423" y="290194"/>
                </a:lnTo>
                <a:lnTo>
                  <a:pt x="34912" y="292607"/>
                </a:lnTo>
                <a:lnTo>
                  <a:pt x="204495" y="292607"/>
                </a:lnTo>
                <a:lnTo>
                  <a:pt x="206984" y="290194"/>
                </a:lnTo>
                <a:lnTo>
                  <a:pt x="206984" y="282955"/>
                </a:lnTo>
                <a:lnTo>
                  <a:pt x="204495" y="280542"/>
                </a:lnTo>
                <a:close/>
              </a:path>
              <a:path w="317500" h="334009">
                <a:moveTo>
                  <a:pt x="239407" y="50799"/>
                </a:moveTo>
                <a:lnTo>
                  <a:pt x="224447" y="50799"/>
                </a:lnTo>
                <a:lnTo>
                  <a:pt x="224447" y="99186"/>
                </a:lnTo>
                <a:lnTo>
                  <a:pt x="216610" y="99639"/>
                </a:lnTo>
                <a:lnTo>
                  <a:pt x="176282" y="117284"/>
                </a:lnTo>
                <a:lnTo>
                  <a:pt x="172072" y="120903"/>
                </a:lnTo>
                <a:lnTo>
                  <a:pt x="34912" y="120903"/>
                </a:lnTo>
                <a:lnTo>
                  <a:pt x="32423" y="123316"/>
                </a:lnTo>
                <a:lnTo>
                  <a:pt x="32423" y="130555"/>
                </a:lnTo>
                <a:lnTo>
                  <a:pt x="34912" y="135381"/>
                </a:lnTo>
                <a:lnTo>
                  <a:pt x="269328" y="135381"/>
                </a:lnTo>
                <a:lnTo>
                  <a:pt x="271830" y="137794"/>
                </a:lnTo>
                <a:lnTo>
                  <a:pt x="276809" y="140334"/>
                </a:lnTo>
                <a:lnTo>
                  <a:pt x="276809" y="142747"/>
                </a:lnTo>
                <a:lnTo>
                  <a:pt x="274320" y="147573"/>
                </a:lnTo>
                <a:lnTo>
                  <a:pt x="239407" y="212851"/>
                </a:lnTo>
                <a:lnTo>
                  <a:pt x="234416" y="217677"/>
                </a:lnTo>
                <a:lnTo>
                  <a:pt x="234416" y="220090"/>
                </a:lnTo>
                <a:lnTo>
                  <a:pt x="231927" y="222503"/>
                </a:lnTo>
                <a:lnTo>
                  <a:pt x="304026" y="222503"/>
                </a:lnTo>
                <a:lnTo>
                  <a:pt x="312659" y="207978"/>
                </a:lnTo>
                <a:lnTo>
                  <a:pt x="317375" y="176778"/>
                </a:lnTo>
                <a:lnTo>
                  <a:pt x="309232" y="145160"/>
                </a:lnTo>
                <a:lnTo>
                  <a:pt x="296218" y="127065"/>
                </a:lnTo>
                <a:lnTo>
                  <a:pt x="279930" y="113077"/>
                </a:lnTo>
                <a:lnTo>
                  <a:pt x="260836" y="103637"/>
                </a:lnTo>
                <a:lnTo>
                  <a:pt x="239407" y="99186"/>
                </a:lnTo>
                <a:lnTo>
                  <a:pt x="239407" y="50799"/>
                </a:lnTo>
                <a:close/>
              </a:path>
              <a:path w="317500" h="334009">
                <a:moveTo>
                  <a:pt x="240720" y="183768"/>
                </a:moveTo>
                <a:lnTo>
                  <a:pt x="204495" y="183768"/>
                </a:lnTo>
                <a:lnTo>
                  <a:pt x="226936" y="205612"/>
                </a:lnTo>
                <a:lnTo>
                  <a:pt x="239407" y="186181"/>
                </a:lnTo>
                <a:lnTo>
                  <a:pt x="240720" y="183768"/>
                </a:lnTo>
                <a:close/>
              </a:path>
              <a:path w="317500" h="334009">
                <a:moveTo>
                  <a:pt x="103176" y="50799"/>
                </a:moveTo>
                <a:lnTo>
                  <a:pt x="57353" y="50799"/>
                </a:lnTo>
                <a:lnTo>
                  <a:pt x="52374" y="53212"/>
                </a:lnTo>
                <a:lnTo>
                  <a:pt x="52374" y="82168"/>
                </a:lnTo>
                <a:lnTo>
                  <a:pt x="189534" y="82168"/>
                </a:lnTo>
                <a:lnTo>
                  <a:pt x="189534" y="58038"/>
                </a:lnTo>
                <a:lnTo>
                  <a:pt x="119697" y="58038"/>
                </a:lnTo>
                <a:lnTo>
                  <a:pt x="110935" y="56342"/>
                </a:lnTo>
                <a:lnTo>
                  <a:pt x="103805" y="51704"/>
                </a:lnTo>
                <a:lnTo>
                  <a:pt x="103176" y="50799"/>
                </a:lnTo>
                <a:close/>
              </a:path>
              <a:path w="317500" h="334009">
                <a:moveTo>
                  <a:pt x="148434" y="14477"/>
                </a:moveTo>
                <a:lnTo>
                  <a:pt x="119697" y="14477"/>
                </a:lnTo>
                <a:lnTo>
                  <a:pt x="128856" y="15837"/>
                </a:lnTo>
                <a:lnTo>
                  <a:pt x="136845" y="19923"/>
                </a:lnTo>
                <a:lnTo>
                  <a:pt x="142496" y="26747"/>
                </a:lnTo>
                <a:lnTo>
                  <a:pt x="144640" y="36321"/>
                </a:lnTo>
                <a:lnTo>
                  <a:pt x="142496" y="44805"/>
                </a:lnTo>
                <a:lnTo>
                  <a:pt x="136845" y="51704"/>
                </a:lnTo>
                <a:lnTo>
                  <a:pt x="128856" y="56342"/>
                </a:lnTo>
                <a:lnTo>
                  <a:pt x="119697" y="58038"/>
                </a:lnTo>
                <a:lnTo>
                  <a:pt x="189534" y="58038"/>
                </a:lnTo>
                <a:lnTo>
                  <a:pt x="187032" y="53212"/>
                </a:lnTo>
                <a:lnTo>
                  <a:pt x="184543" y="50799"/>
                </a:lnTo>
                <a:lnTo>
                  <a:pt x="239407" y="50799"/>
                </a:lnTo>
                <a:lnTo>
                  <a:pt x="239407" y="43560"/>
                </a:lnTo>
                <a:lnTo>
                  <a:pt x="231927" y="36321"/>
                </a:lnTo>
                <a:lnTo>
                  <a:pt x="157111" y="36321"/>
                </a:lnTo>
                <a:lnTo>
                  <a:pt x="154071" y="22449"/>
                </a:lnTo>
                <a:lnTo>
                  <a:pt x="148434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402579" y="4149852"/>
            <a:ext cx="4149725" cy="1973580"/>
            <a:chOff x="5402579" y="4149852"/>
            <a:chExt cx="4149725" cy="1973580"/>
          </a:xfrm>
        </p:grpSpPr>
        <p:sp>
          <p:nvSpPr>
            <p:cNvPr id="3" name="object 3" descr=""/>
            <p:cNvSpPr/>
            <p:nvPr/>
          </p:nvSpPr>
          <p:spPr>
            <a:xfrm>
              <a:off x="5402579" y="4149852"/>
              <a:ext cx="4136390" cy="1973580"/>
            </a:xfrm>
            <a:custGeom>
              <a:avLst/>
              <a:gdLst/>
              <a:ahLst/>
              <a:cxnLst/>
              <a:rect l="l" t="t" r="r" b="b"/>
              <a:pathLst>
                <a:path w="4136390" h="1973579">
                  <a:moveTo>
                    <a:pt x="4136135" y="0"/>
                  </a:moveTo>
                  <a:lnTo>
                    <a:pt x="0" y="0"/>
                  </a:lnTo>
                  <a:lnTo>
                    <a:pt x="0" y="1973580"/>
                  </a:lnTo>
                  <a:lnTo>
                    <a:pt x="4136135" y="1973580"/>
                  </a:lnTo>
                  <a:lnTo>
                    <a:pt x="4136135" y="0"/>
                  </a:lnTo>
                  <a:close/>
                </a:path>
              </a:pathLst>
            </a:custGeom>
            <a:solidFill>
              <a:srgbClr val="1C1C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994653" y="5366766"/>
              <a:ext cx="1862455" cy="619125"/>
            </a:xfrm>
            <a:custGeom>
              <a:avLst/>
              <a:gdLst/>
              <a:ahLst/>
              <a:cxnLst/>
              <a:rect l="l" t="t" r="r" b="b"/>
              <a:pathLst>
                <a:path w="1862454" h="619125">
                  <a:moveTo>
                    <a:pt x="0" y="618744"/>
                  </a:moveTo>
                  <a:lnTo>
                    <a:pt x="373380" y="618744"/>
                  </a:lnTo>
                  <a:lnTo>
                    <a:pt x="745236" y="618744"/>
                  </a:lnTo>
                  <a:lnTo>
                    <a:pt x="1118616" y="158496"/>
                  </a:lnTo>
                  <a:lnTo>
                    <a:pt x="1490472" y="0"/>
                  </a:lnTo>
                  <a:lnTo>
                    <a:pt x="1862327" y="0"/>
                  </a:lnTo>
                </a:path>
              </a:pathLst>
            </a:custGeom>
            <a:ln w="28956">
              <a:solidFill>
                <a:srgbClr val="EE6B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94653" y="4563618"/>
              <a:ext cx="3542665" cy="1445260"/>
            </a:xfrm>
            <a:custGeom>
              <a:avLst/>
              <a:gdLst/>
              <a:ahLst/>
              <a:cxnLst/>
              <a:rect l="l" t="t" r="r" b="b"/>
              <a:pathLst>
                <a:path w="3542665" h="1445260">
                  <a:moveTo>
                    <a:pt x="0" y="1444751"/>
                  </a:moveTo>
                  <a:lnTo>
                    <a:pt x="373380" y="1444751"/>
                  </a:lnTo>
                  <a:lnTo>
                    <a:pt x="745236" y="1444751"/>
                  </a:lnTo>
                  <a:lnTo>
                    <a:pt x="1118616" y="1444751"/>
                  </a:lnTo>
                  <a:lnTo>
                    <a:pt x="1490472" y="1281683"/>
                  </a:lnTo>
                  <a:lnTo>
                    <a:pt x="1862327" y="1281683"/>
                  </a:lnTo>
                </a:path>
                <a:path w="3542665" h="1445260">
                  <a:moveTo>
                    <a:pt x="1862327" y="1281683"/>
                  </a:moveTo>
                  <a:lnTo>
                    <a:pt x="2235707" y="736091"/>
                  </a:lnTo>
                  <a:lnTo>
                    <a:pt x="2607564" y="505967"/>
                  </a:lnTo>
                  <a:lnTo>
                    <a:pt x="2979420" y="144779"/>
                  </a:lnTo>
                  <a:lnTo>
                    <a:pt x="3352800" y="0"/>
                  </a:lnTo>
                  <a:lnTo>
                    <a:pt x="3542538" y="0"/>
                  </a:lnTo>
                </a:path>
              </a:pathLst>
            </a:custGeom>
            <a:ln w="28956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56981" y="4563618"/>
              <a:ext cx="1680210" cy="803275"/>
            </a:xfrm>
            <a:custGeom>
              <a:avLst/>
              <a:gdLst/>
              <a:ahLst/>
              <a:cxnLst/>
              <a:rect l="l" t="t" r="r" b="b"/>
              <a:pathLst>
                <a:path w="1680209" h="803275">
                  <a:moveTo>
                    <a:pt x="0" y="803147"/>
                  </a:moveTo>
                  <a:lnTo>
                    <a:pt x="373379" y="38099"/>
                  </a:lnTo>
                  <a:lnTo>
                    <a:pt x="745236" y="22859"/>
                  </a:lnTo>
                  <a:lnTo>
                    <a:pt x="1117092" y="0"/>
                  </a:lnTo>
                  <a:lnTo>
                    <a:pt x="1490472" y="0"/>
                  </a:lnTo>
                  <a:lnTo>
                    <a:pt x="1680210" y="0"/>
                  </a:lnTo>
                </a:path>
              </a:pathLst>
            </a:custGeom>
            <a:ln w="28956">
              <a:solidFill>
                <a:srgbClr val="55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618226" y="5919622"/>
            <a:ext cx="8763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56630" y="5631281"/>
            <a:ext cx="1473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56630" y="5342077"/>
            <a:ext cx="1473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40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556630" y="5053710"/>
            <a:ext cx="1473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60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95035" y="4476115"/>
            <a:ext cx="210820" cy="4514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100</a:t>
            </a:r>
            <a:endParaRPr sz="900">
              <a:latin typeface="Segoe UI"/>
              <a:cs typeface="Segoe UI"/>
            </a:endParaRPr>
          </a:p>
          <a:p>
            <a:pPr marL="73660">
              <a:lnSpc>
                <a:spcPct val="100000"/>
              </a:lnSpc>
              <a:spcBef>
                <a:spcPts val="1190"/>
              </a:spcBef>
            </a:pP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80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856476" y="4600955"/>
            <a:ext cx="1607185" cy="1534160"/>
            <a:chOff x="6856476" y="4600955"/>
            <a:chExt cx="1607185" cy="1534160"/>
          </a:xfrm>
        </p:grpSpPr>
        <p:sp>
          <p:nvSpPr>
            <p:cNvPr id="13" name="object 13" descr=""/>
            <p:cNvSpPr/>
            <p:nvPr/>
          </p:nvSpPr>
          <p:spPr>
            <a:xfrm>
              <a:off x="6869430" y="4613909"/>
              <a:ext cx="1581785" cy="1486535"/>
            </a:xfrm>
            <a:custGeom>
              <a:avLst/>
              <a:gdLst/>
              <a:ahLst/>
              <a:cxnLst/>
              <a:rect l="l" t="t" r="r" b="b"/>
              <a:pathLst>
                <a:path w="1581784" h="1486535">
                  <a:moveTo>
                    <a:pt x="1397" y="1486357"/>
                  </a:moveTo>
                  <a:lnTo>
                    <a:pt x="0" y="804671"/>
                  </a:lnTo>
                </a:path>
                <a:path w="1581784" h="1486535">
                  <a:moveTo>
                    <a:pt x="1581277" y="1468818"/>
                  </a:moveTo>
                  <a:lnTo>
                    <a:pt x="1580388" y="0"/>
                  </a:lnTo>
                </a:path>
              </a:pathLst>
            </a:custGeom>
            <a:ln w="25908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870698" y="4693157"/>
              <a:ext cx="8255" cy="1429385"/>
            </a:xfrm>
            <a:custGeom>
              <a:avLst/>
              <a:gdLst/>
              <a:ahLst/>
              <a:cxnLst/>
              <a:rect l="l" t="t" r="r" b="b"/>
              <a:pathLst>
                <a:path w="8254" h="1429385">
                  <a:moveTo>
                    <a:pt x="0" y="1428851"/>
                  </a:moveTo>
                  <a:lnTo>
                    <a:pt x="7874" y="0"/>
                  </a:lnTo>
                </a:path>
              </a:pathLst>
            </a:custGeom>
            <a:ln w="25908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559422" y="5188458"/>
            <a:ext cx="6127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Mar</a:t>
            </a:r>
            <a:r>
              <a:rPr dirty="0" sz="11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2021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519796" y="4384040"/>
            <a:ext cx="1228725" cy="326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5955">
              <a:lnSpc>
                <a:spcPts val="118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Oct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 2021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ts val="1180"/>
              </a:lnSpc>
            </a:pPr>
            <a:r>
              <a:rPr dirty="0" sz="1100">
                <a:solidFill>
                  <a:srgbClr val="FFFFFF"/>
                </a:solidFill>
                <a:latin typeface="Segoe UI"/>
                <a:cs typeface="Segoe UI"/>
              </a:rPr>
              <a:t>June</a:t>
            </a:r>
            <a:r>
              <a:rPr dirty="0" sz="11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2021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352413" y="5697423"/>
            <a:ext cx="3302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FFFFFF"/>
                </a:solidFill>
                <a:latin typeface="Segoe UI"/>
                <a:cs typeface="Segoe UI"/>
              </a:rPr>
              <a:t>2020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000369" y="4613275"/>
            <a:ext cx="1049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8600"/>
                </a:solidFill>
                <a:latin typeface="Trebuchet MS"/>
                <a:cs typeface="Trebuchet MS"/>
              </a:rPr>
              <a:t>Migration</a:t>
            </a:r>
            <a:r>
              <a:rPr dirty="0" sz="1200" spc="185">
                <a:solidFill>
                  <a:srgbClr val="FF8600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8600"/>
                </a:solidFill>
                <a:latin typeface="Trebuchet MS"/>
                <a:cs typeface="Trebuchet MS"/>
              </a:rPr>
              <a:t>view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89076" y="1624594"/>
            <a:ext cx="2099310" cy="2350135"/>
            <a:chOff x="489076" y="1624594"/>
            <a:chExt cx="2099310" cy="2350135"/>
          </a:xfrm>
        </p:grpSpPr>
        <p:sp>
          <p:nvSpPr>
            <p:cNvPr id="20" name="object 20" descr=""/>
            <p:cNvSpPr/>
            <p:nvPr/>
          </p:nvSpPr>
          <p:spPr>
            <a:xfrm>
              <a:off x="1366773" y="1632214"/>
              <a:ext cx="1213485" cy="2334895"/>
            </a:xfrm>
            <a:custGeom>
              <a:avLst/>
              <a:gdLst/>
              <a:ahLst/>
              <a:cxnLst/>
              <a:rect l="l" t="t" r="r" b="b"/>
              <a:pathLst>
                <a:path w="1213485" h="2334895">
                  <a:moveTo>
                    <a:pt x="0" y="3037"/>
                  </a:moveTo>
                  <a:lnTo>
                    <a:pt x="47779" y="491"/>
                  </a:lnTo>
                  <a:lnTo>
                    <a:pt x="95196" y="0"/>
                  </a:lnTo>
                  <a:lnTo>
                    <a:pt x="142208" y="1524"/>
                  </a:lnTo>
                  <a:lnTo>
                    <a:pt x="188772" y="5028"/>
                  </a:lnTo>
                  <a:lnTo>
                    <a:pt x="234847" y="10474"/>
                  </a:lnTo>
                  <a:lnTo>
                    <a:pt x="280391" y="17824"/>
                  </a:lnTo>
                  <a:lnTo>
                    <a:pt x="325362" y="27040"/>
                  </a:lnTo>
                  <a:lnTo>
                    <a:pt x="369718" y="38085"/>
                  </a:lnTo>
                  <a:lnTo>
                    <a:pt x="413416" y="50922"/>
                  </a:lnTo>
                  <a:lnTo>
                    <a:pt x="456416" y="65513"/>
                  </a:lnTo>
                  <a:lnTo>
                    <a:pt x="498674" y="81820"/>
                  </a:lnTo>
                  <a:lnTo>
                    <a:pt x="540149" y="99807"/>
                  </a:lnTo>
                  <a:lnTo>
                    <a:pt x="580799" y="119435"/>
                  </a:lnTo>
                  <a:lnTo>
                    <a:pt x="620581" y="140667"/>
                  </a:lnTo>
                  <a:lnTo>
                    <a:pt x="659455" y="163465"/>
                  </a:lnTo>
                  <a:lnTo>
                    <a:pt x="697377" y="187792"/>
                  </a:lnTo>
                  <a:lnTo>
                    <a:pt x="734306" y="213611"/>
                  </a:lnTo>
                  <a:lnTo>
                    <a:pt x="770199" y="240884"/>
                  </a:lnTo>
                  <a:lnTo>
                    <a:pt x="805016" y="269573"/>
                  </a:lnTo>
                  <a:lnTo>
                    <a:pt x="838713" y="299641"/>
                  </a:lnTo>
                  <a:lnTo>
                    <a:pt x="871249" y="331051"/>
                  </a:lnTo>
                  <a:lnTo>
                    <a:pt x="902582" y="363764"/>
                  </a:lnTo>
                  <a:lnTo>
                    <a:pt x="932669" y="397744"/>
                  </a:lnTo>
                  <a:lnTo>
                    <a:pt x="961469" y="432953"/>
                  </a:lnTo>
                  <a:lnTo>
                    <a:pt x="988940" y="469353"/>
                  </a:lnTo>
                  <a:lnTo>
                    <a:pt x="1015040" y="506907"/>
                  </a:lnTo>
                  <a:lnTo>
                    <a:pt x="1039726" y="545577"/>
                  </a:lnTo>
                  <a:lnTo>
                    <a:pt x="1062957" y="585327"/>
                  </a:lnTo>
                  <a:lnTo>
                    <a:pt x="1084691" y="626117"/>
                  </a:lnTo>
                  <a:lnTo>
                    <a:pt x="1104886" y="667912"/>
                  </a:lnTo>
                  <a:lnTo>
                    <a:pt x="1123499" y="710672"/>
                  </a:lnTo>
                  <a:lnTo>
                    <a:pt x="1140489" y="754362"/>
                  </a:lnTo>
                  <a:lnTo>
                    <a:pt x="1155813" y="798943"/>
                  </a:lnTo>
                  <a:lnTo>
                    <a:pt x="1169430" y="844377"/>
                  </a:lnTo>
                  <a:lnTo>
                    <a:pt x="1181298" y="890628"/>
                  </a:lnTo>
                  <a:lnTo>
                    <a:pt x="1191375" y="937658"/>
                  </a:lnTo>
                  <a:lnTo>
                    <a:pt x="1199618" y="985429"/>
                  </a:lnTo>
                  <a:lnTo>
                    <a:pt x="1205986" y="1033904"/>
                  </a:lnTo>
                  <a:lnTo>
                    <a:pt x="1210437" y="1083045"/>
                  </a:lnTo>
                  <a:lnTo>
                    <a:pt x="1212897" y="1132334"/>
                  </a:lnTo>
                  <a:lnTo>
                    <a:pt x="1213368" y="1181248"/>
                  </a:lnTo>
                  <a:lnTo>
                    <a:pt x="1211885" y="1229745"/>
                  </a:lnTo>
                  <a:lnTo>
                    <a:pt x="1208484" y="1277780"/>
                  </a:lnTo>
                  <a:lnTo>
                    <a:pt x="1203202" y="1325311"/>
                  </a:lnTo>
                  <a:lnTo>
                    <a:pt x="1196075" y="1372294"/>
                  </a:lnTo>
                  <a:lnTo>
                    <a:pt x="1187140" y="1418685"/>
                  </a:lnTo>
                  <a:lnTo>
                    <a:pt x="1176432" y="1464442"/>
                  </a:lnTo>
                  <a:lnTo>
                    <a:pt x="1163989" y="1509522"/>
                  </a:lnTo>
                  <a:lnTo>
                    <a:pt x="1149845" y="1553880"/>
                  </a:lnTo>
                  <a:lnTo>
                    <a:pt x="1134039" y="1597473"/>
                  </a:lnTo>
                  <a:lnTo>
                    <a:pt x="1116605" y="1640259"/>
                  </a:lnTo>
                  <a:lnTo>
                    <a:pt x="1097581" y="1682193"/>
                  </a:lnTo>
                  <a:lnTo>
                    <a:pt x="1077002" y="1723233"/>
                  </a:lnTo>
                  <a:lnTo>
                    <a:pt x="1054905" y="1763335"/>
                  </a:lnTo>
                  <a:lnTo>
                    <a:pt x="1031326" y="1802455"/>
                  </a:lnTo>
                  <a:lnTo>
                    <a:pt x="1006302" y="1840551"/>
                  </a:lnTo>
                  <a:lnTo>
                    <a:pt x="979869" y="1877579"/>
                  </a:lnTo>
                  <a:lnTo>
                    <a:pt x="952063" y="1913496"/>
                  </a:lnTo>
                  <a:lnTo>
                    <a:pt x="922920" y="1948258"/>
                  </a:lnTo>
                  <a:lnTo>
                    <a:pt x="892478" y="1981822"/>
                  </a:lnTo>
                  <a:lnTo>
                    <a:pt x="860771" y="2014145"/>
                  </a:lnTo>
                  <a:lnTo>
                    <a:pt x="827837" y="2045183"/>
                  </a:lnTo>
                  <a:lnTo>
                    <a:pt x="793711" y="2074893"/>
                  </a:lnTo>
                  <a:lnTo>
                    <a:pt x="758431" y="2103231"/>
                  </a:lnTo>
                  <a:lnTo>
                    <a:pt x="722032" y="2130155"/>
                  </a:lnTo>
                  <a:lnTo>
                    <a:pt x="684551" y="2155621"/>
                  </a:lnTo>
                  <a:lnTo>
                    <a:pt x="646024" y="2179586"/>
                  </a:lnTo>
                  <a:lnTo>
                    <a:pt x="606487" y="2202005"/>
                  </a:lnTo>
                  <a:lnTo>
                    <a:pt x="565977" y="2222837"/>
                  </a:lnTo>
                  <a:lnTo>
                    <a:pt x="524529" y="2242038"/>
                  </a:lnTo>
                  <a:lnTo>
                    <a:pt x="482181" y="2259563"/>
                  </a:lnTo>
                  <a:lnTo>
                    <a:pt x="438969" y="2275371"/>
                  </a:lnTo>
                  <a:lnTo>
                    <a:pt x="394928" y="2289417"/>
                  </a:lnTo>
                  <a:lnTo>
                    <a:pt x="350096" y="2301658"/>
                  </a:lnTo>
                  <a:lnTo>
                    <a:pt x="304508" y="2312051"/>
                  </a:lnTo>
                  <a:lnTo>
                    <a:pt x="258201" y="2320553"/>
                  </a:lnTo>
                  <a:lnTo>
                    <a:pt x="211212" y="2327120"/>
                  </a:lnTo>
                  <a:lnTo>
                    <a:pt x="163575" y="2331709"/>
                  </a:lnTo>
                  <a:lnTo>
                    <a:pt x="124715" y="2333898"/>
                  </a:lnTo>
                  <a:lnTo>
                    <a:pt x="85867" y="2334741"/>
                  </a:lnTo>
                  <a:lnTo>
                    <a:pt x="47043" y="2334227"/>
                  </a:lnTo>
                  <a:lnTo>
                    <a:pt x="8254" y="2332344"/>
                  </a:lnTo>
                </a:path>
              </a:pathLst>
            </a:custGeom>
            <a:ln w="15240">
              <a:solidFill>
                <a:srgbClr val="DDF6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11301" y="1914906"/>
              <a:ext cx="1771014" cy="1755775"/>
            </a:xfrm>
            <a:custGeom>
              <a:avLst/>
              <a:gdLst/>
              <a:ahLst/>
              <a:cxnLst/>
              <a:rect l="l" t="t" r="r" b="b"/>
              <a:pathLst>
                <a:path w="1771014" h="1755775">
                  <a:moveTo>
                    <a:pt x="0" y="877824"/>
                  </a:moveTo>
                  <a:lnTo>
                    <a:pt x="1310" y="829664"/>
                  </a:lnTo>
                  <a:lnTo>
                    <a:pt x="5195" y="782184"/>
                  </a:lnTo>
                  <a:lnTo>
                    <a:pt x="11589" y="735448"/>
                  </a:lnTo>
                  <a:lnTo>
                    <a:pt x="20422" y="689525"/>
                  </a:lnTo>
                  <a:lnTo>
                    <a:pt x="31629" y="644480"/>
                  </a:lnTo>
                  <a:lnTo>
                    <a:pt x="45140" y="600382"/>
                  </a:lnTo>
                  <a:lnTo>
                    <a:pt x="60890" y="557297"/>
                  </a:lnTo>
                  <a:lnTo>
                    <a:pt x="78809" y="515293"/>
                  </a:lnTo>
                  <a:lnTo>
                    <a:pt x="98832" y="474435"/>
                  </a:lnTo>
                  <a:lnTo>
                    <a:pt x="120889" y="434791"/>
                  </a:lnTo>
                  <a:lnTo>
                    <a:pt x="144915" y="396428"/>
                  </a:lnTo>
                  <a:lnTo>
                    <a:pt x="170840" y="359414"/>
                  </a:lnTo>
                  <a:lnTo>
                    <a:pt x="198598" y="323814"/>
                  </a:lnTo>
                  <a:lnTo>
                    <a:pt x="228121" y="289696"/>
                  </a:lnTo>
                  <a:lnTo>
                    <a:pt x="259341" y="257127"/>
                  </a:lnTo>
                  <a:lnTo>
                    <a:pt x="292192" y="226174"/>
                  </a:lnTo>
                  <a:lnTo>
                    <a:pt x="326605" y="196903"/>
                  </a:lnTo>
                  <a:lnTo>
                    <a:pt x="362513" y="169383"/>
                  </a:lnTo>
                  <a:lnTo>
                    <a:pt x="399849" y="143679"/>
                  </a:lnTo>
                  <a:lnTo>
                    <a:pt x="438545" y="119859"/>
                  </a:lnTo>
                  <a:lnTo>
                    <a:pt x="478533" y="97990"/>
                  </a:lnTo>
                  <a:lnTo>
                    <a:pt x="519746" y="78138"/>
                  </a:lnTo>
                  <a:lnTo>
                    <a:pt x="562116" y="60372"/>
                  </a:lnTo>
                  <a:lnTo>
                    <a:pt x="605576" y="44756"/>
                  </a:lnTo>
                  <a:lnTo>
                    <a:pt x="650059" y="31360"/>
                  </a:lnTo>
                  <a:lnTo>
                    <a:pt x="695496" y="20249"/>
                  </a:lnTo>
                  <a:lnTo>
                    <a:pt x="741821" y="11490"/>
                  </a:lnTo>
                  <a:lnTo>
                    <a:pt x="788965" y="5151"/>
                  </a:lnTo>
                  <a:lnTo>
                    <a:pt x="836862" y="1299"/>
                  </a:lnTo>
                  <a:lnTo>
                    <a:pt x="885444" y="0"/>
                  </a:lnTo>
                  <a:lnTo>
                    <a:pt x="934031" y="1299"/>
                  </a:lnTo>
                  <a:lnTo>
                    <a:pt x="981933" y="5151"/>
                  </a:lnTo>
                  <a:lnTo>
                    <a:pt x="1029082" y="11490"/>
                  </a:lnTo>
                  <a:lnTo>
                    <a:pt x="1075410" y="20249"/>
                  </a:lnTo>
                  <a:lnTo>
                    <a:pt x="1120850" y="31360"/>
                  </a:lnTo>
                  <a:lnTo>
                    <a:pt x="1165335" y="44756"/>
                  </a:lnTo>
                  <a:lnTo>
                    <a:pt x="1208797" y="60372"/>
                  </a:lnTo>
                  <a:lnTo>
                    <a:pt x="1251169" y="78138"/>
                  </a:lnTo>
                  <a:lnTo>
                    <a:pt x="1292382" y="97990"/>
                  </a:lnTo>
                  <a:lnTo>
                    <a:pt x="1332371" y="119859"/>
                  </a:lnTo>
                  <a:lnTo>
                    <a:pt x="1371066" y="143679"/>
                  </a:lnTo>
                  <a:lnTo>
                    <a:pt x="1408401" y="169383"/>
                  </a:lnTo>
                  <a:lnTo>
                    <a:pt x="1444308" y="196903"/>
                  </a:lnTo>
                  <a:lnTo>
                    <a:pt x="1478720" y="226174"/>
                  </a:lnTo>
                  <a:lnTo>
                    <a:pt x="1511569" y="257127"/>
                  </a:lnTo>
                  <a:lnTo>
                    <a:pt x="1542788" y="289696"/>
                  </a:lnTo>
                  <a:lnTo>
                    <a:pt x="1572309" y="323814"/>
                  </a:lnTo>
                  <a:lnTo>
                    <a:pt x="1600065" y="359414"/>
                  </a:lnTo>
                  <a:lnTo>
                    <a:pt x="1625989" y="396428"/>
                  </a:lnTo>
                  <a:lnTo>
                    <a:pt x="1650012" y="434791"/>
                  </a:lnTo>
                  <a:lnTo>
                    <a:pt x="1672067" y="474435"/>
                  </a:lnTo>
                  <a:lnTo>
                    <a:pt x="1692087" y="515293"/>
                  </a:lnTo>
                  <a:lnTo>
                    <a:pt x="1710005" y="557297"/>
                  </a:lnTo>
                  <a:lnTo>
                    <a:pt x="1725753" y="600382"/>
                  </a:lnTo>
                  <a:lnTo>
                    <a:pt x="1739263" y="644480"/>
                  </a:lnTo>
                  <a:lnTo>
                    <a:pt x="1750468" y="689525"/>
                  </a:lnTo>
                  <a:lnTo>
                    <a:pt x="1759300" y="735448"/>
                  </a:lnTo>
                  <a:lnTo>
                    <a:pt x="1765693" y="782184"/>
                  </a:lnTo>
                  <a:lnTo>
                    <a:pt x="1769578" y="829664"/>
                  </a:lnTo>
                  <a:lnTo>
                    <a:pt x="1770888" y="877824"/>
                  </a:lnTo>
                  <a:lnTo>
                    <a:pt x="1769578" y="925983"/>
                  </a:lnTo>
                  <a:lnTo>
                    <a:pt x="1765693" y="973463"/>
                  </a:lnTo>
                  <a:lnTo>
                    <a:pt x="1759300" y="1020199"/>
                  </a:lnTo>
                  <a:lnTo>
                    <a:pt x="1750468" y="1066122"/>
                  </a:lnTo>
                  <a:lnTo>
                    <a:pt x="1739263" y="1111167"/>
                  </a:lnTo>
                  <a:lnTo>
                    <a:pt x="1725753" y="1155265"/>
                  </a:lnTo>
                  <a:lnTo>
                    <a:pt x="1710005" y="1198350"/>
                  </a:lnTo>
                  <a:lnTo>
                    <a:pt x="1692087" y="1240354"/>
                  </a:lnTo>
                  <a:lnTo>
                    <a:pt x="1672067" y="1281212"/>
                  </a:lnTo>
                  <a:lnTo>
                    <a:pt x="1650012" y="1320856"/>
                  </a:lnTo>
                  <a:lnTo>
                    <a:pt x="1625989" y="1359219"/>
                  </a:lnTo>
                  <a:lnTo>
                    <a:pt x="1600065" y="1396233"/>
                  </a:lnTo>
                  <a:lnTo>
                    <a:pt x="1572309" y="1431833"/>
                  </a:lnTo>
                  <a:lnTo>
                    <a:pt x="1542788" y="1465951"/>
                  </a:lnTo>
                  <a:lnTo>
                    <a:pt x="1511569" y="1498520"/>
                  </a:lnTo>
                  <a:lnTo>
                    <a:pt x="1478720" y="1529473"/>
                  </a:lnTo>
                  <a:lnTo>
                    <a:pt x="1444308" y="1558744"/>
                  </a:lnTo>
                  <a:lnTo>
                    <a:pt x="1408401" y="1586264"/>
                  </a:lnTo>
                  <a:lnTo>
                    <a:pt x="1371066" y="1611968"/>
                  </a:lnTo>
                  <a:lnTo>
                    <a:pt x="1332371" y="1635788"/>
                  </a:lnTo>
                  <a:lnTo>
                    <a:pt x="1292382" y="1657657"/>
                  </a:lnTo>
                  <a:lnTo>
                    <a:pt x="1251169" y="1677509"/>
                  </a:lnTo>
                  <a:lnTo>
                    <a:pt x="1208797" y="1695275"/>
                  </a:lnTo>
                  <a:lnTo>
                    <a:pt x="1165335" y="1710891"/>
                  </a:lnTo>
                  <a:lnTo>
                    <a:pt x="1120850" y="1724287"/>
                  </a:lnTo>
                  <a:lnTo>
                    <a:pt x="1075410" y="1735398"/>
                  </a:lnTo>
                  <a:lnTo>
                    <a:pt x="1029082" y="1744157"/>
                  </a:lnTo>
                  <a:lnTo>
                    <a:pt x="981933" y="1750496"/>
                  </a:lnTo>
                  <a:lnTo>
                    <a:pt x="934031" y="1754348"/>
                  </a:lnTo>
                  <a:lnTo>
                    <a:pt x="885444" y="1755648"/>
                  </a:lnTo>
                  <a:lnTo>
                    <a:pt x="836862" y="1754348"/>
                  </a:lnTo>
                  <a:lnTo>
                    <a:pt x="788965" y="1750496"/>
                  </a:lnTo>
                  <a:lnTo>
                    <a:pt x="741821" y="1744157"/>
                  </a:lnTo>
                  <a:lnTo>
                    <a:pt x="695496" y="1735398"/>
                  </a:lnTo>
                  <a:lnTo>
                    <a:pt x="650059" y="1724287"/>
                  </a:lnTo>
                  <a:lnTo>
                    <a:pt x="605576" y="1710891"/>
                  </a:lnTo>
                  <a:lnTo>
                    <a:pt x="562116" y="1695275"/>
                  </a:lnTo>
                  <a:lnTo>
                    <a:pt x="519746" y="1677509"/>
                  </a:lnTo>
                  <a:lnTo>
                    <a:pt x="478533" y="1657657"/>
                  </a:lnTo>
                  <a:lnTo>
                    <a:pt x="438545" y="1635788"/>
                  </a:lnTo>
                  <a:lnTo>
                    <a:pt x="399849" y="1611968"/>
                  </a:lnTo>
                  <a:lnTo>
                    <a:pt x="362513" y="1586264"/>
                  </a:lnTo>
                  <a:lnTo>
                    <a:pt x="326605" y="1558744"/>
                  </a:lnTo>
                  <a:lnTo>
                    <a:pt x="292192" y="1529473"/>
                  </a:lnTo>
                  <a:lnTo>
                    <a:pt x="259341" y="1498520"/>
                  </a:lnTo>
                  <a:lnTo>
                    <a:pt x="228121" y="1465951"/>
                  </a:lnTo>
                  <a:lnTo>
                    <a:pt x="198598" y="1431833"/>
                  </a:lnTo>
                  <a:lnTo>
                    <a:pt x="170840" y="1396233"/>
                  </a:lnTo>
                  <a:lnTo>
                    <a:pt x="144915" y="1359219"/>
                  </a:lnTo>
                  <a:lnTo>
                    <a:pt x="120889" y="1320856"/>
                  </a:lnTo>
                  <a:lnTo>
                    <a:pt x="98832" y="1281212"/>
                  </a:lnTo>
                  <a:lnTo>
                    <a:pt x="78809" y="1240354"/>
                  </a:lnTo>
                  <a:lnTo>
                    <a:pt x="60890" y="1198350"/>
                  </a:lnTo>
                  <a:lnTo>
                    <a:pt x="45140" y="1155265"/>
                  </a:lnTo>
                  <a:lnTo>
                    <a:pt x="31629" y="1111167"/>
                  </a:lnTo>
                  <a:lnTo>
                    <a:pt x="20422" y="1066122"/>
                  </a:lnTo>
                  <a:lnTo>
                    <a:pt x="11589" y="1020199"/>
                  </a:lnTo>
                  <a:lnTo>
                    <a:pt x="5195" y="973463"/>
                  </a:lnTo>
                  <a:lnTo>
                    <a:pt x="1310" y="925983"/>
                  </a:lnTo>
                  <a:lnTo>
                    <a:pt x="0" y="877824"/>
                  </a:lnTo>
                  <a:close/>
                </a:path>
              </a:pathLst>
            </a:custGeom>
            <a:ln w="44195">
              <a:solidFill>
                <a:srgbClr val="00D1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894994" y="2553716"/>
            <a:ext cx="100203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5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Partnership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658368" y="1304544"/>
            <a:ext cx="445134" cy="443865"/>
          </a:xfrm>
          <a:custGeom>
            <a:avLst/>
            <a:gdLst/>
            <a:ahLst/>
            <a:cxnLst/>
            <a:rect l="l" t="t" r="r" b="b"/>
            <a:pathLst>
              <a:path w="445134" h="443864">
                <a:moveTo>
                  <a:pt x="222503" y="0"/>
                </a:moveTo>
                <a:lnTo>
                  <a:pt x="177661" y="4506"/>
                </a:lnTo>
                <a:lnTo>
                  <a:pt x="135895" y="17430"/>
                </a:lnTo>
                <a:lnTo>
                  <a:pt x="98100" y="37879"/>
                </a:lnTo>
                <a:lnTo>
                  <a:pt x="65170" y="64960"/>
                </a:lnTo>
                <a:lnTo>
                  <a:pt x="38000" y="97780"/>
                </a:lnTo>
                <a:lnTo>
                  <a:pt x="17485" y="135445"/>
                </a:lnTo>
                <a:lnTo>
                  <a:pt x="4520" y="177063"/>
                </a:lnTo>
                <a:lnTo>
                  <a:pt x="0" y="221741"/>
                </a:lnTo>
                <a:lnTo>
                  <a:pt x="4520" y="266420"/>
                </a:lnTo>
                <a:lnTo>
                  <a:pt x="17485" y="308038"/>
                </a:lnTo>
                <a:lnTo>
                  <a:pt x="38000" y="345703"/>
                </a:lnTo>
                <a:lnTo>
                  <a:pt x="65170" y="378523"/>
                </a:lnTo>
                <a:lnTo>
                  <a:pt x="98100" y="405604"/>
                </a:lnTo>
                <a:lnTo>
                  <a:pt x="135895" y="426053"/>
                </a:lnTo>
                <a:lnTo>
                  <a:pt x="177661" y="438977"/>
                </a:lnTo>
                <a:lnTo>
                  <a:pt x="222503" y="443483"/>
                </a:lnTo>
                <a:lnTo>
                  <a:pt x="267346" y="438977"/>
                </a:lnTo>
                <a:lnTo>
                  <a:pt x="309112" y="426053"/>
                </a:lnTo>
                <a:lnTo>
                  <a:pt x="346907" y="405604"/>
                </a:lnTo>
                <a:lnTo>
                  <a:pt x="379837" y="378523"/>
                </a:lnTo>
                <a:lnTo>
                  <a:pt x="407007" y="345703"/>
                </a:lnTo>
                <a:lnTo>
                  <a:pt x="427522" y="308038"/>
                </a:lnTo>
                <a:lnTo>
                  <a:pt x="440487" y="266420"/>
                </a:lnTo>
                <a:lnTo>
                  <a:pt x="445007" y="221741"/>
                </a:lnTo>
                <a:lnTo>
                  <a:pt x="440487" y="177063"/>
                </a:lnTo>
                <a:lnTo>
                  <a:pt x="427522" y="135445"/>
                </a:lnTo>
                <a:lnTo>
                  <a:pt x="407007" y="97780"/>
                </a:lnTo>
                <a:lnTo>
                  <a:pt x="379837" y="64960"/>
                </a:lnTo>
                <a:lnTo>
                  <a:pt x="346907" y="37879"/>
                </a:lnTo>
                <a:lnTo>
                  <a:pt x="309112" y="17430"/>
                </a:lnTo>
                <a:lnTo>
                  <a:pt x="267346" y="4506"/>
                </a:lnTo>
                <a:lnTo>
                  <a:pt x="222503" y="0"/>
                </a:lnTo>
                <a:close/>
              </a:path>
            </a:pathLst>
          </a:custGeom>
          <a:solidFill>
            <a:srgbClr val="54D1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775208" y="1302766"/>
            <a:ext cx="210820" cy="404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50" spc="114">
                <a:solidFill>
                  <a:srgbClr val="030050"/>
                </a:solidFill>
                <a:latin typeface="Trebuchet MS"/>
                <a:cs typeface="Trebuchet MS"/>
              </a:rPr>
              <a:t>1</a:t>
            </a:r>
            <a:endParaRPr sz="245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738883" y="1595627"/>
            <a:ext cx="969644" cy="2255520"/>
            <a:chOff x="1738883" y="1595627"/>
            <a:chExt cx="969644" cy="2255520"/>
          </a:xfrm>
        </p:grpSpPr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8883" y="1595627"/>
              <a:ext cx="204216" cy="20421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1700" y="1914143"/>
              <a:ext cx="204216" cy="20421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9255" y="2337815"/>
              <a:ext cx="204216" cy="204216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3931" y="2793491"/>
              <a:ext cx="204216" cy="20421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8963" y="3243072"/>
              <a:ext cx="204216" cy="204215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5103" y="3646932"/>
              <a:ext cx="204215" cy="204216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2137917" y="1356105"/>
            <a:ext cx="4013835" cy="2618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0" marR="1170305" indent="-374650">
              <a:lnSpc>
                <a:spcPct val="138300"/>
              </a:lnSpc>
              <a:spcBef>
                <a:spcPts val="100"/>
              </a:spcBef>
            </a:pPr>
            <a:r>
              <a:rPr dirty="0" sz="1800" spc="100">
                <a:solidFill>
                  <a:srgbClr val="FF7846"/>
                </a:solidFill>
                <a:latin typeface="Trebuchet MS"/>
                <a:cs typeface="Trebuchet MS"/>
              </a:rPr>
              <a:t>2</a:t>
            </a:r>
            <a:r>
              <a:rPr dirty="0" sz="1800" spc="5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Businesses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Production </a:t>
            </a:r>
            <a:r>
              <a:rPr dirty="0" sz="1800" spc="100">
                <a:solidFill>
                  <a:srgbClr val="FF7846"/>
                </a:solidFill>
                <a:latin typeface="Trebuchet MS"/>
                <a:cs typeface="Trebuchet MS"/>
              </a:rPr>
              <a:t>4000</a:t>
            </a:r>
            <a:r>
              <a:rPr dirty="0" sz="1800" spc="-10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jobs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running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daily</a:t>
            </a:r>
            <a:endParaRPr sz="1800">
              <a:latin typeface="Trebuchet MS"/>
              <a:cs typeface="Trebuchet MS"/>
            </a:endParaRPr>
          </a:p>
          <a:p>
            <a:pPr marL="669290" marR="5080" indent="-82550">
              <a:lnSpc>
                <a:spcPts val="3690"/>
              </a:lnSpc>
            </a:pP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Mission-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critical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processes</a:t>
            </a:r>
            <a:endParaRPr sz="1800">
              <a:latin typeface="Trebuchet MS"/>
              <a:cs typeface="Trebuchet MS"/>
            </a:endParaRPr>
          </a:p>
          <a:p>
            <a:pPr marL="137795" marR="588010" indent="389890">
              <a:lnSpc>
                <a:spcPts val="3600"/>
              </a:lnSpc>
              <a:spcBef>
                <a:spcPts val="20"/>
              </a:spcBef>
            </a:pP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old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software </a:t>
            </a:r>
            <a:r>
              <a:rPr dirty="0" sz="1800" spc="7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360802" y="3952494"/>
            <a:ext cx="250952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Jobs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finish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15">
                <a:solidFill>
                  <a:srgbClr val="FF8600"/>
                </a:solidFill>
                <a:latin typeface="Trebuchet MS"/>
                <a:cs typeface="Trebuchet MS"/>
              </a:rPr>
              <a:t>40%</a:t>
            </a:r>
            <a:r>
              <a:rPr dirty="0" sz="1400" spc="-5">
                <a:solidFill>
                  <a:srgbClr val="FF860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endParaRPr sz="1400">
              <a:latin typeface="Trebuchet MS"/>
              <a:cs typeface="Trebuchet MS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 predictability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duration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389876" y="1382267"/>
            <a:ext cx="3639820" cy="417830"/>
          </a:xfrm>
          <a:prstGeom prst="rect">
            <a:avLst/>
          </a:prstGeom>
          <a:solidFill>
            <a:srgbClr val="4D63FF"/>
          </a:solidFill>
        </p:spPr>
        <p:txBody>
          <a:bodyPr wrap="square" lIns="0" tIns="336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65"/>
              </a:spcBef>
            </a:pPr>
            <a:r>
              <a:rPr dirty="0" sz="2000" spc="-10" b="1">
                <a:latin typeface="Trebuchet MS"/>
                <a:cs typeface="Trebuchet MS"/>
              </a:rPr>
              <a:t>Pace</a:t>
            </a:r>
            <a:r>
              <a:rPr dirty="0" sz="2000" spc="-4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comes</a:t>
            </a:r>
            <a:r>
              <a:rPr dirty="0" sz="2000" spc="-2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from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balancing: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6645909" y="2019173"/>
            <a:ext cx="5127625" cy="1675130"/>
            <a:chOff x="6645909" y="2019173"/>
            <a:chExt cx="5127625" cy="1675130"/>
          </a:xfrm>
        </p:grpSpPr>
        <p:sp>
          <p:nvSpPr>
            <p:cNvPr id="36" name="object 36" descr=""/>
            <p:cNvSpPr/>
            <p:nvPr/>
          </p:nvSpPr>
          <p:spPr>
            <a:xfrm>
              <a:off x="6863333" y="2045970"/>
              <a:ext cx="1584960" cy="1188720"/>
            </a:xfrm>
            <a:custGeom>
              <a:avLst/>
              <a:gdLst/>
              <a:ahLst/>
              <a:cxnLst/>
              <a:rect l="l" t="t" r="r" b="b"/>
              <a:pathLst>
                <a:path w="1584959" h="1188720">
                  <a:moveTo>
                    <a:pt x="0" y="1188719"/>
                  </a:moveTo>
                  <a:lnTo>
                    <a:pt x="1584959" y="1188719"/>
                  </a:lnTo>
                  <a:lnTo>
                    <a:pt x="1584959" y="0"/>
                  </a:lnTo>
                  <a:lnTo>
                    <a:pt x="0" y="0"/>
                  </a:lnTo>
                  <a:lnTo>
                    <a:pt x="0" y="1188719"/>
                  </a:lnTo>
                  <a:close/>
                </a:path>
              </a:pathLst>
            </a:custGeom>
            <a:ln w="28956">
              <a:solidFill>
                <a:srgbClr val="4D63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85380" y="2502154"/>
              <a:ext cx="1451609" cy="274320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10161269" y="2033778"/>
              <a:ext cx="1435735" cy="1190625"/>
            </a:xfrm>
            <a:custGeom>
              <a:avLst/>
              <a:gdLst/>
              <a:ahLst/>
              <a:cxnLst/>
              <a:rect l="l" t="t" r="r" b="b"/>
              <a:pathLst>
                <a:path w="1435734" h="1190625">
                  <a:moveTo>
                    <a:pt x="0" y="1190244"/>
                  </a:moveTo>
                  <a:lnTo>
                    <a:pt x="1435607" y="1190244"/>
                  </a:lnTo>
                  <a:lnTo>
                    <a:pt x="1435607" y="0"/>
                  </a:lnTo>
                  <a:lnTo>
                    <a:pt x="0" y="0"/>
                  </a:lnTo>
                  <a:lnTo>
                    <a:pt x="0" y="1190244"/>
                  </a:lnTo>
                  <a:close/>
                </a:path>
              </a:pathLst>
            </a:custGeom>
            <a:ln w="28956">
              <a:solidFill>
                <a:srgbClr val="4D63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6214" y="2344801"/>
              <a:ext cx="1202016" cy="27432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47654" y="2635885"/>
              <a:ext cx="297179" cy="274320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45775" y="2635885"/>
              <a:ext cx="143255" cy="274320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17402" y="2635885"/>
              <a:ext cx="691642" cy="274320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6675119" y="3156204"/>
              <a:ext cx="5069205" cy="233679"/>
            </a:xfrm>
            <a:custGeom>
              <a:avLst/>
              <a:gdLst/>
              <a:ahLst/>
              <a:cxnLst/>
              <a:rect l="l" t="t" r="r" b="b"/>
              <a:pathLst>
                <a:path w="5069205" h="233679">
                  <a:moveTo>
                    <a:pt x="5068824" y="0"/>
                  </a:moveTo>
                  <a:lnTo>
                    <a:pt x="5067839" y="73700"/>
                  </a:lnTo>
                  <a:lnTo>
                    <a:pt x="5065093" y="137708"/>
                  </a:lnTo>
                  <a:lnTo>
                    <a:pt x="5060896" y="188183"/>
                  </a:lnTo>
                  <a:lnTo>
                    <a:pt x="5049393" y="233172"/>
                  </a:lnTo>
                  <a:lnTo>
                    <a:pt x="19430" y="233172"/>
                  </a:lnTo>
                  <a:lnTo>
                    <a:pt x="13264" y="221284"/>
                  </a:lnTo>
                  <a:lnTo>
                    <a:pt x="7927" y="188183"/>
                  </a:lnTo>
                  <a:lnTo>
                    <a:pt x="3730" y="137708"/>
                  </a:lnTo>
                  <a:lnTo>
                    <a:pt x="984" y="73700"/>
                  </a:lnTo>
                  <a:lnTo>
                    <a:pt x="0" y="0"/>
                  </a:lnTo>
                </a:path>
              </a:pathLst>
            </a:custGeom>
            <a:ln w="57911">
              <a:solidFill>
                <a:srgbClr val="4D6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9179051" y="3416808"/>
              <a:ext cx="254635" cy="277495"/>
            </a:xfrm>
            <a:custGeom>
              <a:avLst/>
              <a:gdLst/>
              <a:ahLst/>
              <a:cxnLst/>
              <a:rect l="l" t="t" r="r" b="b"/>
              <a:pathLst>
                <a:path w="254634" h="277495">
                  <a:moveTo>
                    <a:pt x="127253" y="0"/>
                  </a:moveTo>
                  <a:lnTo>
                    <a:pt x="0" y="277367"/>
                  </a:lnTo>
                  <a:lnTo>
                    <a:pt x="254507" y="277367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4D63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6994017" y="2151633"/>
            <a:ext cx="13239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905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Cloud-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native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needed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8664193" y="2057984"/>
            <a:ext cx="1430655" cy="1148080"/>
            <a:chOff x="8664193" y="2057984"/>
            <a:chExt cx="1430655" cy="1148080"/>
          </a:xfrm>
        </p:grpSpPr>
        <p:pic>
          <p:nvPicPr>
            <p:cNvPr id="47" name="object 4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64193" y="2057984"/>
              <a:ext cx="1430401" cy="274624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97721" y="2349373"/>
              <a:ext cx="1361821" cy="274320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33001" y="2640457"/>
              <a:ext cx="696976" cy="274320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37345" y="2931541"/>
              <a:ext cx="1253947" cy="274320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8530590" y="2036826"/>
            <a:ext cx="1553210" cy="1190625"/>
          </a:xfrm>
          <a:prstGeom prst="rect">
            <a:avLst/>
          </a:prstGeom>
          <a:ln w="28955">
            <a:solidFill>
              <a:srgbClr val="4D63FF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algn="ctr" marL="167640" marR="135890">
              <a:lnSpc>
                <a:spcPct val="100000"/>
              </a:lnSpc>
              <a:spcBef>
                <a:spcPts val="65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Compatibility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existing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frameworks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0452354" y="2098293"/>
            <a:ext cx="85534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Minimize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re-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writes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Achieved</a:t>
            </a:r>
            <a:r>
              <a:rPr dirty="0" spc="-190"/>
              <a:t> </a:t>
            </a:r>
            <a:r>
              <a:rPr dirty="0" spc="105"/>
              <a:t>Outcomes</a:t>
            </a:r>
          </a:p>
        </p:txBody>
      </p:sp>
      <p:sp>
        <p:nvSpPr>
          <p:cNvPr id="54" name="object 54" descr=""/>
          <p:cNvSpPr/>
          <p:nvPr/>
        </p:nvSpPr>
        <p:spPr>
          <a:xfrm>
            <a:off x="260604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570687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565404" y="355091"/>
            <a:ext cx="317500" cy="334010"/>
          </a:xfrm>
          <a:custGeom>
            <a:avLst/>
            <a:gdLst/>
            <a:ahLst/>
            <a:cxnLst/>
            <a:rect l="l" t="t" r="r" b="b"/>
            <a:pathLst>
              <a:path w="317500" h="334009">
                <a:moveTo>
                  <a:pt x="119697" y="0"/>
                </a:moveTo>
                <a:lnTo>
                  <a:pt x="105830" y="2942"/>
                </a:lnTo>
                <a:lnTo>
                  <a:pt x="94764" y="10874"/>
                </a:lnTo>
                <a:lnTo>
                  <a:pt x="87436" y="22449"/>
                </a:lnTo>
                <a:lnTo>
                  <a:pt x="84785" y="36321"/>
                </a:lnTo>
                <a:lnTo>
                  <a:pt x="7480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480" y="333755"/>
                </a:lnTo>
                <a:lnTo>
                  <a:pt x="231927" y="333755"/>
                </a:lnTo>
                <a:lnTo>
                  <a:pt x="239407" y="326516"/>
                </a:lnTo>
                <a:lnTo>
                  <a:pt x="239407" y="319277"/>
                </a:lnTo>
                <a:lnTo>
                  <a:pt x="12471" y="319277"/>
                </a:lnTo>
                <a:lnTo>
                  <a:pt x="12471" y="50799"/>
                </a:lnTo>
                <a:lnTo>
                  <a:pt x="103176" y="50799"/>
                </a:lnTo>
                <a:lnTo>
                  <a:pt x="99010" y="44805"/>
                </a:lnTo>
                <a:lnTo>
                  <a:pt x="97256" y="36321"/>
                </a:lnTo>
                <a:lnTo>
                  <a:pt x="99010" y="26747"/>
                </a:lnTo>
                <a:lnTo>
                  <a:pt x="103805" y="19923"/>
                </a:lnTo>
                <a:lnTo>
                  <a:pt x="110935" y="15837"/>
                </a:lnTo>
                <a:lnTo>
                  <a:pt x="119697" y="14477"/>
                </a:lnTo>
                <a:lnTo>
                  <a:pt x="148434" y="14477"/>
                </a:lnTo>
                <a:lnTo>
                  <a:pt x="145886" y="10874"/>
                </a:lnTo>
                <a:lnTo>
                  <a:pt x="133960" y="2942"/>
                </a:lnTo>
                <a:lnTo>
                  <a:pt x="119697" y="0"/>
                </a:lnTo>
                <a:close/>
              </a:path>
              <a:path w="317500" h="334009">
                <a:moveTo>
                  <a:pt x="269328" y="135381"/>
                </a:moveTo>
                <a:lnTo>
                  <a:pt x="162102" y="135381"/>
                </a:lnTo>
                <a:lnTo>
                  <a:pt x="157111" y="140334"/>
                </a:lnTo>
                <a:lnTo>
                  <a:pt x="152120" y="147573"/>
                </a:lnTo>
                <a:lnTo>
                  <a:pt x="149631" y="154812"/>
                </a:lnTo>
                <a:lnTo>
                  <a:pt x="149631" y="159638"/>
                </a:lnTo>
                <a:lnTo>
                  <a:pt x="34912" y="159638"/>
                </a:lnTo>
                <a:lnTo>
                  <a:pt x="32423" y="164464"/>
                </a:lnTo>
                <a:lnTo>
                  <a:pt x="32423" y="171703"/>
                </a:lnTo>
                <a:lnTo>
                  <a:pt x="34912" y="174116"/>
                </a:lnTo>
                <a:lnTo>
                  <a:pt x="147129" y="174116"/>
                </a:lnTo>
                <a:lnTo>
                  <a:pt x="146079" y="179962"/>
                </a:lnTo>
                <a:lnTo>
                  <a:pt x="146196" y="186499"/>
                </a:lnTo>
                <a:lnTo>
                  <a:pt x="146771" y="193420"/>
                </a:lnTo>
                <a:lnTo>
                  <a:pt x="147129" y="200786"/>
                </a:lnTo>
                <a:lnTo>
                  <a:pt x="34912" y="200786"/>
                </a:lnTo>
                <a:lnTo>
                  <a:pt x="32423" y="203199"/>
                </a:lnTo>
                <a:lnTo>
                  <a:pt x="32423" y="210438"/>
                </a:lnTo>
                <a:lnTo>
                  <a:pt x="34912" y="212851"/>
                </a:lnTo>
                <a:lnTo>
                  <a:pt x="152120" y="212851"/>
                </a:lnTo>
                <a:lnTo>
                  <a:pt x="154622" y="215264"/>
                </a:lnTo>
                <a:lnTo>
                  <a:pt x="154622" y="217677"/>
                </a:lnTo>
                <a:lnTo>
                  <a:pt x="158358" y="224464"/>
                </a:lnTo>
                <a:lnTo>
                  <a:pt x="162098" y="230346"/>
                </a:lnTo>
                <a:lnTo>
                  <a:pt x="165839" y="235323"/>
                </a:lnTo>
                <a:lnTo>
                  <a:pt x="169583" y="239394"/>
                </a:lnTo>
                <a:lnTo>
                  <a:pt x="34912" y="239394"/>
                </a:lnTo>
                <a:lnTo>
                  <a:pt x="32423" y="241807"/>
                </a:lnTo>
                <a:lnTo>
                  <a:pt x="32423" y="249046"/>
                </a:lnTo>
                <a:lnTo>
                  <a:pt x="34912" y="253999"/>
                </a:lnTo>
                <a:lnTo>
                  <a:pt x="187032" y="253999"/>
                </a:lnTo>
                <a:lnTo>
                  <a:pt x="196386" y="257544"/>
                </a:lnTo>
                <a:lnTo>
                  <a:pt x="205739" y="260635"/>
                </a:lnTo>
                <a:lnTo>
                  <a:pt x="215093" y="262822"/>
                </a:lnTo>
                <a:lnTo>
                  <a:pt x="224447" y="263651"/>
                </a:lnTo>
                <a:lnTo>
                  <a:pt x="224447" y="319277"/>
                </a:lnTo>
                <a:lnTo>
                  <a:pt x="239407" y="319277"/>
                </a:lnTo>
                <a:lnTo>
                  <a:pt x="239407" y="263651"/>
                </a:lnTo>
                <a:lnTo>
                  <a:pt x="246886" y="263199"/>
                </a:lnTo>
                <a:lnTo>
                  <a:pt x="296253" y="235583"/>
                </a:lnTo>
                <a:lnTo>
                  <a:pt x="304026" y="222503"/>
                </a:lnTo>
                <a:lnTo>
                  <a:pt x="226936" y="222503"/>
                </a:lnTo>
                <a:lnTo>
                  <a:pt x="199504" y="195960"/>
                </a:lnTo>
                <a:lnTo>
                  <a:pt x="194513" y="193420"/>
                </a:lnTo>
                <a:lnTo>
                  <a:pt x="194513" y="191007"/>
                </a:lnTo>
                <a:lnTo>
                  <a:pt x="197015" y="186181"/>
                </a:lnTo>
                <a:lnTo>
                  <a:pt x="199504" y="183768"/>
                </a:lnTo>
                <a:lnTo>
                  <a:pt x="240720" y="183768"/>
                </a:lnTo>
                <a:lnTo>
                  <a:pt x="264350" y="140334"/>
                </a:lnTo>
                <a:lnTo>
                  <a:pt x="264350" y="137794"/>
                </a:lnTo>
                <a:lnTo>
                  <a:pt x="269328" y="135381"/>
                </a:lnTo>
                <a:close/>
              </a:path>
              <a:path w="317500" h="334009">
                <a:moveTo>
                  <a:pt x="204495" y="280542"/>
                </a:moveTo>
                <a:lnTo>
                  <a:pt x="34912" y="280542"/>
                </a:lnTo>
                <a:lnTo>
                  <a:pt x="32423" y="282955"/>
                </a:lnTo>
                <a:lnTo>
                  <a:pt x="32423" y="290194"/>
                </a:lnTo>
                <a:lnTo>
                  <a:pt x="34912" y="292607"/>
                </a:lnTo>
                <a:lnTo>
                  <a:pt x="204495" y="292607"/>
                </a:lnTo>
                <a:lnTo>
                  <a:pt x="206984" y="290194"/>
                </a:lnTo>
                <a:lnTo>
                  <a:pt x="206984" y="282955"/>
                </a:lnTo>
                <a:lnTo>
                  <a:pt x="204495" y="280542"/>
                </a:lnTo>
                <a:close/>
              </a:path>
              <a:path w="317500" h="334009">
                <a:moveTo>
                  <a:pt x="239407" y="50799"/>
                </a:moveTo>
                <a:lnTo>
                  <a:pt x="224447" y="50799"/>
                </a:lnTo>
                <a:lnTo>
                  <a:pt x="224447" y="99186"/>
                </a:lnTo>
                <a:lnTo>
                  <a:pt x="216610" y="99639"/>
                </a:lnTo>
                <a:lnTo>
                  <a:pt x="176282" y="117284"/>
                </a:lnTo>
                <a:lnTo>
                  <a:pt x="172072" y="120903"/>
                </a:lnTo>
                <a:lnTo>
                  <a:pt x="34912" y="120903"/>
                </a:lnTo>
                <a:lnTo>
                  <a:pt x="32423" y="123316"/>
                </a:lnTo>
                <a:lnTo>
                  <a:pt x="32423" y="130555"/>
                </a:lnTo>
                <a:lnTo>
                  <a:pt x="34912" y="135381"/>
                </a:lnTo>
                <a:lnTo>
                  <a:pt x="269328" y="135381"/>
                </a:lnTo>
                <a:lnTo>
                  <a:pt x="271830" y="137794"/>
                </a:lnTo>
                <a:lnTo>
                  <a:pt x="276809" y="140334"/>
                </a:lnTo>
                <a:lnTo>
                  <a:pt x="276809" y="142747"/>
                </a:lnTo>
                <a:lnTo>
                  <a:pt x="274320" y="147573"/>
                </a:lnTo>
                <a:lnTo>
                  <a:pt x="239407" y="212851"/>
                </a:lnTo>
                <a:lnTo>
                  <a:pt x="234416" y="217677"/>
                </a:lnTo>
                <a:lnTo>
                  <a:pt x="234416" y="220090"/>
                </a:lnTo>
                <a:lnTo>
                  <a:pt x="231927" y="222503"/>
                </a:lnTo>
                <a:lnTo>
                  <a:pt x="304026" y="222503"/>
                </a:lnTo>
                <a:lnTo>
                  <a:pt x="312659" y="207978"/>
                </a:lnTo>
                <a:lnTo>
                  <a:pt x="317375" y="176778"/>
                </a:lnTo>
                <a:lnTo>
                  <a:pt x="309232" y="145160"/>
                </a:lnTo>
                <a:lnTo>
                  <a:pt x="296218" y="127065"/>
                </a:lnTo>
                <a:lnTo>
                  <a:pt x="279930" y="113077"/>
                </a:lnTo>
                <a:lnTo>
                  <a:pt x="260836" y="103637"/>
                </a:lnTo>
                <a:lnTo>
                  <a:pt x="239407" y="99186"/>
                </a:lnTo>
                <a:lnTo>
                  <a:pt x="239407" y="50799"/>
                </a:lnTo>
                <a:close/>
              </a:path>
              <a:path w="317500" h="334009">
                <a:moveTo>
                  <a:pt x="240720" y="183768"/>
                </a:moveTo>
                <a:lnTo>
                  <a:pt x="204495" y="183768"/>
                </a:lnTo>
                <a:lnTo>
                  <a:pt x="226936" y="205612"/>
                </a:lnTo>
                <a:lnTo>
                  <a:pt x="239407" y="186181"/>
                </a:lnTo>
                <a:lnTo>
                  <a:pt x="240720" y="183768"/>
                </a:lnTo>
                <a:close/>
              </a:path>
              <a:path w="317500" h="334009">
                <a:moveTo>
                  <a:pt x="103176" y="50799"/>
                </a:moveTo>
                <a:lnTo>
                  <a:pt x="57353" y="50799"/>
                </a:lnTo>
                <a:lnTo>
                  <a:pt x="52374" y="53212"/>
                </a:lnTo>
                <a:lnTo>
                  <a:pt x="52374" y="82168"/>
                </a:lnTo>
                <a:lnTo>
                  <a:pt x="189534" y="82168"/>
                </a:lnTo>
                <a:lnTo>
                  <a:pt x="189534" y="58038"/>
                </a:lnTo>
                <a:lnTo>
                  <a:pt x="119697" y="58038"/>
                </a:lnTo>
                <a:lnTo>
                  <a:pt x="110935" y="56342"/>
                </a:lnTo>
                <a:lnTo>
                  <a:pt x="103805" y="51704"/>
                </a:lnTo>
                <a:lnTo>
                  <a:pt x="103176" y="50799"/>
                </a:lnTo>
                <a:close/>
              </a:path>
              <a:path w="317500" h="334009">
                <a:moveTo>
                  <a:pt x="148434" y="14477"/>
                </a:moveTo>
                <a:lnTo>
                  <a:pt x="119697" y="14477"/>
                </a:lnTo>
                <a:lnTo>
                  <a:pt x="128856" y="15837"/>
                </a:lnTo>
                <a:lnTo>
                  <a:pt x="136845" y="19923"/>
                </a:lnTo>
                <a:lnTo>
                  <a:pt x="142496" y="26747"/>
                </a:lnTo>
                <a:lnTo>
                  <a:pt x="144640" y="36321"/>
                </a:lnTo>
                <a:lnTo>
                  <a:pt x="142496" y="44805"/>
                </a:lnTo>
                <a:lnTo>
                  <a:pt x="136845" y="51704"/>
                </a:lnTo>
                <a:lnTo>
                  <a:pt x="128856" y="56342"/>
                </a:lnTo>
                <a:lnTo>
                  <a:pt x="119697" y="58038"/>
                </a:lnTo>
                <a:lnTo>
                  <a:pt x="189534" y="58038"/>
                </a:lnTo>
                <a:lnTo>
                  <a:pt x="187032" y="53212"/>
                </a:lnTo>
                <a:lnTo>
                  <a:pt x="184543" y="50799"/>
                </a:lnTo>
                <a:lnTo>
                  <a:pt x="239407" y="50799"/>
                </a:lnTo>
                <a:lnTo>
                  <a:pt x="239407" y="43560"/>
                </a:lnTo>
                <a:lnTo>
                  <a:pt x="231927" y="36321"/>
                </a:lnTo>
                <a:lnTo>
                  <a:pt x="157111" y="36321"/>
                </a:lnTo>
                <a:lnTo>
                  <a:pt x="154071" y="22449"/>
                </a:lnTo>
                <a:lnTo>
                  <a:pt x="148434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69670" y="1192275"/>
          <a:ext cx="10928985" cy="512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645"/>
                <a:gridCol w="1742439"/>
                <a:gridCol w="7125334"/>
              </a:tblGrid>
              <a:tr h="73152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34010" marR="135890" indent="-190500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Compute</a:t>
                      </a:r>
                      <a:r>
                        <a:rPr dirty="0" sz="1800" spc="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dirty="0" sz="1800" spc="4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Cost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optimization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1910">
                    <a:lnR w="12700">
                      <a:solidFill>
                        <a:srgbClr val="252525"/>
                      </a:solidFill>
                      <a:prstDash val="solid"/>
                    </a:lnR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dirty="0" sz="1800" spc="6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Spot</a:t>
                      </a:r>
                      <a:r>
                        <a:rPr dirty="0" sz="1800" spc="-1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for compute</a:t>
                      </a:r>
                      <a:r>
                        <a:rPr dirty="0" sz="1800" spc="-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cost</a:t>
                      </a:r>
                      <a:r>
                        <a:rPr dirty="0" sz="1800" spc="-2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optimization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336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730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R w="12700">
                      <a:solidFill>
                        <a:srgbClr val="252525"/>
                      </a:solidFill>
                      <a:prstDash val="solid"/>
                    </a:lnR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dirty="0" sz="1800" spc="6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GPU</a:t>
                      </a:r>
                      <a:r>
                        <a:rPr dirty="0" sz="1800" spc="-4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800" spc="-5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accelerating</a:t>
                      </a:r>
                      <a:r>
                        <a:rPr dirty="0" sz="1800" spc="-2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complex</a:t>
                      </a:r>
                      <a:r>
                        <a:rPr dirty="0" sz="1800" spc="-5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calculations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33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R w="12700">
                      <a:solidFill>
                        <a:srgbClr val="252525"/>
                      </a:solidFill>
                      <a:prstDash val="solid"/>
                    </a:lnR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Karpenter</a:t>
                      </a:r>
                      <a:r>
                        <a:rPr dirty="0" sz="1800" spc="-3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800" spc="-4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autoscaling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39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R w="12700">
                      <a:solidFill>
                        <a:srgbClr val="252525"/>
                      </a:solidFill>
                      <a:prstDash val="solid"/>
                    </a:lnR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dirty="0" sz="1800" spc="9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ML-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based</a:t>
                      </a:r>
                      <a:r>
                        <a:rPr dirty="0" sz="1800" spc="-3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affinity </a:t>
                      </a:r>
                      <a:r>
                        <a:rPr dirty="0" sz="1800" spc="5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grouping</a:t>
                      </a:r>
                      <a:r>
                        <a:rPr dirty="0" sz="1800" spc="2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800" spc="-2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work</a:t>
                      </a:r>
                      <a:r>
                        <a:rPr dirty="0" sz="1800" spc="-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item</a:t>
                      </a:r>
                      <a:r>
                        <a:rPr dirty="0" sz="1800" spc="-1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cost</a:t>
                      </a:r>
                      <a:r>
                        <a:rPr dirty="0" sz="1800" spc="-3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estimation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39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7315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2570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Streaming</a:t>
                      </a:r>
                      <a:r>
                        <a:rPr dirty="0" sz="1800" spc="2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risk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2545"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Kinesis</a:t>
                      </a:r>
                      <a:r>
                        <a:rPr dirty="0" sz="1800" spc="-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800" spc="1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streaming</a:t>
                      </a:r>
                      <a:r>
                        <a:rPr dirty="0" sz="1800" spc="2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800" spc="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live results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39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Provisioned</a:t>
                      </a:r>
                      <a:r>
                        <a:rPr dirty="0" sz="1800" spc="7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Lambda</a:t>
                      </a:r>
                      <a:r>
                        <a:rPr dirty="0" sz="1800" spc="5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800" spc="6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short</a:t>
                      </a:r>
                      <a:r>
                        <a:rPr dirty="0" sz="1800" spc="6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burst</a:t>
                      </a:r>
                      <a:r>
                        <a:rPr dirty="0" sz="1800" spc="6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800" spc="6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processing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399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252525"/>
                      </a:solidFill>
                      <a:prstDash val="solid"/>
                    </a:lnT>
                    <a:lnB w="12700">
                      <a:solidFill>
                        <a:srgbClr val="252525"/>
                      </a:solidFill>
                      <a:prstDash val="solid"/>
                    </a:lnB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2545">
                    <a:lnR w="12700">
                      <a:solidFill>
                        <a:srgbClr val="252525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52525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5252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800" spc="11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RDS</a:t>
                      </a:r>
                      <a:r>
                        <a:rPr dirty="0" sz="1800" spc="-2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800" spc="-1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risk</a:t>
                      </a:r>
                      <a:r>
                        <a:rPr dirty="0" sz="1800" spc="-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visualisation</a:t>
                      </a:r>
                      <a:r>
                        <a:rPr dirty="0" sz="1800" spc="25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800" spc="-10">
                          <a:solidFill>
                            <a:srgbClr val="AEABAB"/>
                          </a:solidFill>
                          <a:latin typeface="Trebuchet MS"/>
                          <a:cs typeface="Trebuchet MS"/>
                        </a:rPr>
                        <a:t> aggregation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252525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8791" y="1237488"/>
            <a:ext cx="640079" cy="6400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1632" y="1946148"/>
            <a:ext cx="914399" cy="6400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52344" y="2570975"/>
            <a:ext cx="1891157" cy="10274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47416" y="2766060"/>
            <a:ext cx="1321308" cy="457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88791" y="3435096"/>
            <a:ext cx="640079" cy="64007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48228" y="4197096"/>
            <a:ext cx="544068" cy="54254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37559" y="4919471"/>
            <a:ext cx="542543" cy="54406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37559" y="5643371"/>
            <a:ext cx="542543" cy="544068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260604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70687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65404" y="355091"/>
            <a:ext cx="317500" cy="334010"/>
          </a:xfrm>
          <a:custGeom>
            <a:avLst/>
            <a:gdLst/>
            <a:ahLst/>
            <a:cxnLst/>
            <a:rect l="l" t="t" r="r" b="b"/>
            <a:pathLst>
              <a:path w="317500" h="334009">
                <a:moveTo>
                  <a:pt x="119697" y="0"/>
                </a:moveTo>
                <a:lnTo>
                  <a:pt x="105830" y="2942"/>
                </a:lnTo>
                <a:lnTo>
                  <a:pt x="94764" y="10874"/>
                </a:lnTo>
                <a:lnTo>
                  <a:pt x="87436" y="22449"/>
                </a:lnTo>
                <a:lnTo>
                  <a:pt x="84785" y="36321"/>
                </a:lnTo>
                <a:lnTo>
                  <a:pt x="7480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480" y="333755"/>
                </a:lnTo>
                <a:lnTo>
                  <a:pt x="231927" y="333755"/>
                </a:lnTo>
                <a:lnTo>
                  <a:pt x="239407" y="326516"/>
                </a:lnTo>
                <a:lnTo>
                  <a:pt x="239407" y="319277"/>
                </a:lnTo>
                <a:lnTo>
                  <a:pt x="12471" y="319277"/>
                </a:lnTo>
                <a:lnTo>
                  <a:pt x="12471" y="50799"/>
                </a:lnTo>
                <a:lnTo>
                  <a:pt x="103176" y="50799"/>
                </a:lnTo>
                <a:lnTo>
                  <a:pt x="99010" y="44805"/>
                </a:lnTo>
                <a:lnTo>
                  <a:pt x="97256" y="36321"/>
                </a:lnTo>
                <a:lnTo>
                  <a:pt x="99010" y="26747"/>
                </a:lnTo>
                <a:lnTo>
                  <a:pt x="103805" y="19923"/>
                </a:lnTo>
                <a:lnTo>
                  <a:pt x="110935" y="15837"/>
                </a:lnTo>
                <a:lnTo>
                  <a:pt x="119697" y="14477"/>
                </a:lnTo>
                <a:lnTo>
                  <a:pt x="148434" y="14477"/>
                </a:lnTo>
                <a:lnTo>
                  <a:pt x="145886" y="10874"/>
                </a:lnTo>
                <a:lnTo>
                  <a:pt x="133960" y="2942"/>
                </a:lnTo>
                <a:lnTo>
                  <a:pt x="119697" y="0"/>
                </a:lnTo>
                <a:close/>
              </a:path>
              <a:path w="317500" h="334009">
                <a:moveTo>
                  <a:pt x="269328" y="135381"/>
                </a:moveTo>
                <a:lnTo>
                  <a:pt x="162102" y="135381"/>
                </a:lnTo>
                <a:lnTo>
                  <a:pt x="157111" y="140334"/>
                </a:lnTo>
                <a:lnTo>
                  <a:pt x="152120" y="147573"/>
                </a:lnTo>
                <a:lnTo>
                  <a:pt x="149631" y="154812"/>
                </a:lnTo>
                <a:lnTo>
                  <a:pt x="149631" y="159638"/>
                </a:lnTo>
                <a:lnTo>
                  <a:pt x="34912" y="159638"/>
                </a:lnTo>
                <a:lnTo>
                  <a:pt x="32423" y="164464"/>
                </a:lnTo>
                <a:lnTo>
                  <a:pt x="32423" y="171703"/>
                </a:lnTo>
                <a:lnTo>
                  <a:pt x="34912" y="174116"/>
                </a:lnTo>
                <a:lnTo>
                  <a:pt x="147129" y="174116"/>
                </a:lnTo>
                <a:lnTo>
                  <a:pt x="146079" y="179962"/>
                </a:lnTo>
                <a:lnTo>
                  <a:pt x="146196" y="186499"/>
                </a:lnTo>
                <a:lnTo>
                  <a:pt x="146771" y="193420"/>
                </a:lnTo>
                <a:lnTo>
                  <a:pt x="147129" y="200786"/>
                </a:lnTo>
                <a:lnTo>
                  <a:pt x="34912" y="200786"/>
                </a:lnTo>
                <a:lnTo>
                  <a:pt x="32423" y="203199"/>
                </a:lnTo>
                <a:lnTo>
                  <a:pt x="32423" y="210438"/>
                </a:lnTo>
                <a:lnTo>
                  <a:pt x="34912" y="212851"/>
                </a:lnTo>
                <a:lnTo>
                  <a:pt x="152120" y="212851"/>
                </a:lnTo>
                <a:lnTo>
                  <a:pt x="154622" y="215264"/>
                </a:lnTo>
                <a:lnTo>
                  <a:pt x="154622" y="217677"/>
                </a:lnTo>
                <a:lnTo>
                  <a:pt x="158358" y="224464"/>
                </a:lnTo>
                <a:lnTo>
                  <a:pt x="162098" y="230346"/>
                </a:lnTo>
                <a:lnTo>
                  <a:pt x="165839" y="235323"/>
                </a:lnTo>
                <a:lnTo>
                  <a:pt x="169583" y="239394"/>
                </a:lnTo>
                <a:lnTo>
                  <a:pt x="34912" y="239394"/>
                </a:lnTo>
                <a:lnTo>
                  <a:pt x="32423" y="241807"/>
                </a:lnTo>
                <a:lnTo>
                  <a:pt x="32423" y="249046"/>
                </a:lnTo>
                <a:lnTo>
                  <a:pt x="34912" y="253999"/>
                </a:lnTo>
                <a:lnTo>
                  <a:pt x="187032" y="253999"/>
                </a:lnTo>
                <a:lnTo>
                  <a:pt x="196386" y="257544"/>
                </a:lnTo>
                <a:lnTo>
                  <a:pt x="205739" y="260635"/>
                </a:lnTo>
                <a:lnTo>
                  <a:pt x="215093" y="262822"/>
                </a:lnTo>
                <a:lnTo>
                  <a:pt x="224447" y="263651"/>
                </a:lnTo>
                <a:lnTo>
                  <a:pt x="224447" y="319277"/>
                </a:lnTo>
                <a:lnTo>
                  <a:pt x="239407" y="319277"/>
                </a:lnTo>
                <a:lnTo>
                  <a:pt x="239407" y="263651"/>
                </a:lnTo>
                <a:lnTo>
                  <a:pt x="246886" y="263199"/>
                </a:lnTo>
                <a:lnTo>
                  <a:pt x="296253" y="235583"/>
                </a:lnTo>
                <a:lnTo>
                  <a:pt x="304026" y="222503"/>
                </a:lnTo>
                <a:lnTo>
                  <a:pt x="226936" y="222503"/>
                </a:lnTo>
                <a:lnTo>
                  <a:pt x="199504" y="195960"/>
                </a:lnTo>
                <a:lnTo>
                  <a:pt x="194513" y="193420"/>
                </a:lnTo>
                <a:lnTo>
                  <a:pt x="194513" y="191007"/>
                </a:lnTo>
                <a:lnTo>
                  <a:pt x="197015" y="186181"/>
                </a:lnTo>
                <a:lnTo>
                  <a:pt x="199504" y="183768"/>
                </a:lnTo>
                <a:lnTo>
                  <a:pt x="240720" y="183768"/>
                </a:lnTo>
                <a:lnTo>
                  <a:pt x="264350" y="140334"/>
                </a:lnTo>
                <a:lnTo>
                  <a:pt x="264350" y="137794"/>
                </a:lnTo>
                <a:lnTo>
                  <a:pt x="269328" y="135381"/>
                </a:lnTo>
                <a:close/>
              </a:path>
              <a:path w="317500" h="334009">
                <a:moveTo>
                  <a:pt x="204495" y="280542"/>
                </a:moveTo>
                <a:lnTo>
                  <a:pt x="34912" y="280542"/>
                </a:lnTo>
                <a:lnTo>
                  <a:pt x="32423" y="282955"/>
                </a:lnTo>
                <a:lnTo>
                  <a:pt x="32423" y="290194"/>
                </a:lnTo>
                <a:lnTo>
                  <a:pt x="34912" y="292607"/>
                </a:lnTo>
                <a:lnTo>
                  <a:pt x="204495" y="292607"/>
                </a:lnTo>
                <a:lnTo>
                  <a:pt x="206984" y="290194"/>
                </a:lnTo>
                <a:lnTo>
                  <a:pt x="206984" y="282955"/>
                </a:lnTo>
                <a:lnTo>
                  <a:pt x="204495" y="280542"/>
                </a:lnTo>
                <a:close/>
              </a:path>
              <a:path w="317500" h="334009">
                <a:moveTo>
                  <a:pt x="239407" y="50799"/>
                </a:moveTo>
                <a:lnTo>
                  <a:pt x="224447" y="50799"/>
                </a:lnTo>
                <a:lnTo>
                  <a:pt x="224447" y="99186"/>
                </a:lnTo>
                <a:lnTo>
                  <a:pt x="216610" y="99639"/>
                </a:lnTo>
                <a:lnTo>
                  <a:pt x="176282" y="117284"/>
                </a:lnTo>
                <a:lnTo>
                  <a:pt x="172072" y="120903"/>
                </a:lnTo>
                <a:lnTo>
                  <a:pt x="34912" y="120903"/>
                </a:lnTo>
                <a:lnTo>
                  <a:pt x="32423" y="123316"/>
                </a:lnTo>
                <a:lnTo>
                  <a:pt x="32423" y="130555"/>
                </a:lnTo>
                <a:lnTo>
                  <a:pt x="34912" y="135381"/>
                </a:lnTo>
                <a:lnTo>
                  <a:pt x="269328" y="135381"/>
                </a:lnTo>
                <a:lnTo>
                  <a:pt x="271830" y="137794"/>
                </a:lnTo>
                <a:lnTo>
                  <a:pt x="276809" y="140334"/>
                </a:lnTo>
                <a:lnTo>
                  <a:pt x="276809" y="142747"/>
                </a:lnTo>
                <a:lnTo>
                  <a:pt x="274320" y="147573"/>
                </a:lnTo>
                <a:lnTo>
                  <a:pt x="239407" y="212851"/>
                </a:lnTo>
                <a:lnTo>
                  <a:pt x="234416" y="217677"/>
                </a:lnTo>
                <a:lnTo>
                  <a:pt x="234416" y="220090"/>
                </a:lnTo>
                <a:lnTo>
                  <a:pt x="231927" y="222503"/>
                </a:lnTo>
                <a:lnTo>
                  <a:pt x="304026" y="222503"/>
                </a:lnTo>
                <a:lnTo>
                  <a:pt x="312659" y="207978"/>
                </a:lnTo>
                <a:lnTo>
                  <a:pt x="317375" y="176778"/>
                </a:lnTo>
                <a:lnTo>
                  <a:pt x="309232" y="145160"/>
                </a:lnTo>
                <a:lnTo>
                  <a:pt x="296218" y="127065"/>
                </a:lnTo>
                <a:lnTo>
                  <a:pt x="279930" y="113077"/>
                </a:lnTo>
                <a:lnTo>
                  <a:pt x="260836" y="103637"/>
                </a:lnTo>
                <a:lnTo>
                  <a:pt x="239407" y="99186"/>
                </a:lnTo>
                <a:lnTo>
                  <a:pt x="239407" y="50799"/>
                </a:lnTo>
                <a:close/>
              </a:path>
              <a:path w="317500" h="334009">
                <a:moveTo>
                  <a:pt x="240720" y="183768"/>
                </a:moveTo>
                <a:lnTo>
                  <a:pt x="204495" y="183768"/>
                </a:lnTo>
                <a:lnTo>
                  <a:pt x="226936" y="205612"/>
                </a:lnTo>
                <a:lnTo>
                  <a:pt x="239407" y="186181"/>
                </a:lnTo>
                <a:lnTo>
                  <a:pt x="240720" y="183768"/>
                </a:lnTo>
                <a:close/>
              </a:path>
              <a:path w="317500" h="334009">
                <a:moveTo>
                  <a:pt x="103176" y="50799"/>
                </a:moveTo>
                <a:lnTo>
                  <a:pt x="57353" y="50799"/>
                </a:lnTo>
                <a:lnTo>
                  <a:pt x="52374" y="53212"/>
                </a:lnTo>
                <a:lnTo>
                  <a:pt x="52374" y="82168"/>
                </a:lnTo>
                <a:lnTo>
                  <a:pt x="189534" y="82168"/>
                </a:lnTo>
                <a:lnTo>
                  <a:pt x="189534" y="58038"/>
                </a:lnTo>
                <a:lnTo>
                  <a:pt x="119697" y="58038"/>
                </a:lnTo>
                <a:lnTo>
                  <a:pt x="110935" y="56342"/>
                </a:lnTo>
                <a:lnTo>
                  <a:pt x="103805" y="51704"/>
                </a:lnTo>
                <a:lnTo>
                  <a:pt x="103176" y="50799"/>
                </a:lnTo>
                <a:close/>
              </a:path>
              <a:path w="317500" h="334009">
                <a:moveTo>
                  <a:pt x="148434" y="14477"/>
                </a:moveTo>
                <a:lnTo>
                  <a:pt x="119697" y="14477"/>
                </a:lnTo>
                <a:lnTo>
                  <a:pt x="128856" y="15837"/>
                </a:lnTo>
                <a:lnTo>
                  <a:pt x="136845" y="19923"/>
                </a:lnTo>
                <a:lnTo>
                  <a:pt x="142496" y="26747"/>
                </a:lnTo>
                <a:lnTo>
                  <a:pt x="144640" y="36321"/>
                </a:lnTo>
                <a:lnTo>
                  <a:pt x="142496" y="44805"/>
                </a:lnTo>
                <a:lnTo>
                  <a:pt x="136845" y="51704"/>
                </a:lnTo>
                <a:lnTo>
                  <a:pt x="128856" y="56342"/>
                </a:lnTo>
                <a:lnTo>
                  <a:pt x="119697" y="58038"/>
                </a:lnTo>
                <a:lnTo>
                  <a:pt x="189534" y="58038"/>
                </a:lnTo>
                <a:lnTo>
                  <a:pt x="187032" y="53212"/>
                </a:lnTo>
                <a:lnTo>
                  <a:pt x="184543" y="50799"/>
                </a:lnTo>
                <a:lnTo>
                  <a:pt x="239407" y="50799"/>
                </a:lnTo>
                <a:lnTo>
                  <a:pt x="239407" y="43560"/>
                </a:lnTo>
                <a:lnTo>
                  <a:pt x="231927" y="36321"/>
                </a:lnTo>
                <a:lnTo>
                  <a:pt x="157111" y="36321"/>
                </a:lnTo>
                <a:lnTo>
                  <a:pt x="154071" y="22449"/>
                </a:lnTo>
                <a:lnTo>
                  <a:pt x="148434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91844" y="308305"/>
            <a:ext cx="25781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Next</a:t>
            </a:r>
            <a:r>
              <a:rPr dirty="0" spc="-30"/>
              <a:t> </a:t>
            </a:r>
            <a:r>
              <a:rPr dirty="0" spc="55"/>
              <a:t>steps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353058" y="1958720"/>
            <a:ext cx="8497570" cy="274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Stakeholder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 down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Start.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Keep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innovating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don’t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stop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optimizing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Scale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6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don’t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know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why,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scale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Take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out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education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certification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5"/>
              <a:t>Key</a:t>
            </a:r>
            <a:r>
              <a:rPr dirty="0" spc="-210"/>
              <a:t> </a:t>
            </a:r>
            <a:r>
              <a:rPr dirty="0" spc="100"/>
              <a:t>Takeaways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260604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70687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65404" y="355091"/>
            <a:ext cx="317500" cy="334010"/>
          </a:xfrm>
          <a:custGeom>
            <a:avLst/>
            <a:gdLst/>
            <a:ahLst/>
            <a:cxnLst/>
            <a:rect l="l" t="t" r="r" b="b"/>
            <a:pathLst>
              <a:path w="317500" h="334009">
                <a:moveTo>
                  <a:pt x="119697" y="0"/>
                </a:moveTo>
                <a:lnTo>
                  <a:pt x="105830" y="2942"/>
                </a:lnTo>
                <a:lnTo>
                  <a:pt x="94764" y="10874"/>
                </a:lnTo>
                <a:lnTo>
                  <a:pt x="87436" y="22449"/>
                </a:lnTo>
                <a:lnTo>
                  <a:pt x="84785" y="36321"/>
                </a:lnTo>
                <a:lnTo>
                  <a:pt x="7480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480" y="333755"/>
                </a:lnTo>
                <a:lnTo>
                  <a:pt x="231927" y="333755"/>
                </a:lnTo>
                <a:lnTo>
                  <a:pt x="239407" y="326516"/>
                </a:lnTo>
                <a:lnTo>
                  <a:pt x="239407" y="319277"/>
                </a:lnTo>
                <a:lnTo>
                  <a:pt x="12471" y="319277"/>
                </a:lnTo>
                <a:lnTo>
                  <a:pt x="12471" y="50799"/>
                </a:lnTo>
                <a:lnTo>
                  <a:pt x="103176" y="50799"/>
                </a:lnTo>
                <a:lnTo>
                  <a:pt x="99010" y="44805"/>
                </a:lnTo>
                <a:lnTo>
                  <a:pt x="97256" y="36321"/>
                </a:lnTo>
                <a:lnTo>
                  <a:pt x="99010" y="26747"/>
                </a:lnTo>
                <a:lnTo>
                  <a:pt x="103805" y="19923"/>
                </a:lnTo>
                <a:lnTo>
                  <a:pt x="110935" y="15837"/>
                </a:lnTo>
                <a:lnTo>
                  <a:pt x="119697" y="14477"/>
                </a:lnTo>
                <a:lnTo>
                  <a:pt x="148434" y="14477"/>
                </a:lnTo>
                <a:lnTo>
                  <a:pt x="145886" y="10874"/>
                </a:lnTo>
                <a:lnTo>
                  <a:pt x="133960" y="2942"/>
                </a:lnTo>
                <a:lnTo>
                  <a:pt x="119697" y="0"/>
                </a:lnTo>
                <a:close/>
              </a:path>
              <a:path w="317500" h="334009">
                <a:moveTo>
                  <a:pt x="269328" y="135381"/>
                </a:moveTo>
                <a:lnTo>
                  <a:pt x="162102" y="135381"/>
                </a:lnTo>
                <a:lnTo>
                  <a:pt x="157111" y="140334"/>
                </a:lnTo>
                <a:lnTo>
                  <a:pt x="152120" y="147573"/>
                </a:lnTo>
                <a:lnTo>
                  <a:pt x="149631" y="154812"/>
                </a:lnTo>
                <a:lnTo>
                  <a:pt x="149631" y="159638"/>
                </a:lnTo>
                <a:lnTo>
                  <a:pt x="34912" y="159638"/>
                </a:lnTo>
                <a:lnTo>
                  <a:pt x="32423" y="164464"/>
                </a:lnTo>
                <a:lnTo>
                  <a:pt x="32423" y="171703"/>
                </a:lnTo>
                <a:lnTo>
                  <a:pt x="34912" y="174116"/>
                </a:lnTo>
                <a:lnTo>
                  <a:pt x="147129" y="174116"/>
                </a:lnTo>
                <a:lnTo>
                  <a:pt x="146079" y="179962"/>
                </a:lnTo>
                <a:lnTo>
                  <a:pt x="146196" y="186499"/>
                </a:lnTo>
                <a:lnTo>
                  <a:pt x="146771" y="193420"/>
                </a:lnTo>
                <a:lnTo>
                  <a:pt x="147129" y="200786"/>
                </a:lnTo>
                <a:lnTo>
                  <a:pt x="34912" y="200786"/>
                </a:lnTo>
                <a:lnTo>
                  <a:pt x="32423" y="203199"/>
                </a:lnTo>
                <a:lnTo>
                  <a:pt x="32423" y="210438"/>
                </a:lnTo>
                <a:lnTo>
                  <a:pt x="34912" y="212851"/>
                </a:lnTo>
                <a:lnTo>
                  <a:pt x="152120" y="212851"/>
                </a:lnTo>
                <a:lnTo>
                  <a:pt x="154622" y="215264"/>
                </a:lnTo>
                <a:lnTo>
                  <a:pt x="154622" y="217677"/>
                </a:lnTo>
                <a:lnTo>
                  <a:pt x="158358" y="224464"/>
                </a:lnTo>
                <a:lnTo>
                  <a:pt x="162098" y="230346"/>
                </a:lnTo>
                <a:lnTo>
                  <a:pt x="165839" y="235323"/>
                </a:lnTo>
                <a:lnTo>
                  <a:pt x="169583" y="239394"/>
                </a:lnTo>
                <a:lnTo>
                  <a:pt x="34912" y="239394"/>
                </a:lnTo>
                <a:lnTo>
                  <a:pt x="32423" y="241807"/>
                </a:lnTo>
                <a:lnTo>
                  <a:pt x="32423" y="249046"/>
                </a:lnTo>
                <a:lnTo>
                  <a:pt x="34912" y="253999"/>
                </a:lnTo>
                <a:lnTo>
                  <a:pt x="187032" y="253999"/>
                </a:lnTo>
                <a:lnTo>
                  <a:pt x="196386" y="257544"/>
                </a:lnTo>
                <a:lnTo>
                  <a:pt x="205739" y="260635"/>
                </a:lnTo>
                <a:lnTo>
                  <a:pt x="215093" y="262822"/>
                </a:lnTo>
                <a:lnTo>
                  <a:pt x="224447" y="263651"/>
                </a:lnTo>
                <a:lnTo>
                  <a:pt x="224447" y="319277"/>
                </a:lnTo>
                <a:lnTo>
                  <a:pt x="239407" y="319277"/>
                </a:lnTo>
                <a:lnTo>
                  <a:pt x="239407" y="263651"/>
                </a:lnTo>
                <a:lnTo>
                  <a:pt x="246886" y="263199"/>
                </a:lnTo>
                <a:lnTo>
                  <a:pt x="296253" y="235583"/>
                </a:lnTo>
                <a:lnTo>
                  <a:pt x="304026" y="222503"/>
                </a:lnTo>
                <a:lnTo>
                  <a:pt x="226936" y="222503"/>
                </a:lnTo>
                <a:lnTo>
                  <a:pt x="199504" y="195960"/>
                </a:lnTo>
                <a:lnTo>
                  <a:pt x="194513" y="193420"/>
                </a:lnTo>
                <a:lnTo>
                  <a:pt x="194513" y="191007"/>
                </a:lnTo>
                <a:lnTo>
                  <a:pt x="197015" y="186181"/>
                </a:lnTo>
                <a:lnTo>
                  <a:pt x="199504" y="183768"/>
                </a:lnTo>
                <a:lnTo>
                  <a:pt x="240720" y="183768"/>
                </a:lnTo>
                <a:lnTo>
                  <a:pt x="264350" y="140334"/>
                </a:lnTo>
                <a:lnTo>
                  <a:pt x="264350" y="137794"/>
                </a:lnTo>
                <a:lnTo>
                  <a:pt x="269328" y="135381"/>
                </a:lnTo>
                <a:close/>
              </a:path>
              <a:path w="317500" h="334009">
                <a:moveTo>
                  <a:pt x="204495" y="280542"/>
                </a:moveTo>
                <a:lnTo>
                  <a:pt x="34912" y="280542"/>
                </a:lnTo>
                <a:lnTo>
                  <a:pt x="32423" y="282955"/>
                </a:lnTo>
                <a:lnTo>
                  <a:pt x="32423" y="290194"/>
                </a:lnTo>
                <a:lnTo>
                  <a:pt x="34912" y="292607"/>
                </a:lnTo>
                <a:lnTo>
                  <a:pt x="204495" y="292607"/>
                </a:lnTo>
                <a:lnTo>
                  <a:pt x="206984" y="290194"/>
                </a:lnTo>
                <a:lnTo>
                  <a:pt x="206984" y="282955"/>
                </a:lnTo>
                <a:lnTo>
                  <a:pt x="204495" y="280542"/>
                </a:lnTo>
                <a:close/>
              </a:path>
              <a:path w="317500" h="334009">
                <a:moveTo>
                  <a:pt x="239407" y="50799"/>
                </a:moveTo>
                <a:lnTo>
                  <a:pt x="224447" y="50799"/>
                </a:lnTo>
                <a:lnTo>
                  <a:pt x="224447" y="99186"/>
                </a:lnTo>
                <a:lnTo>
                  <a:pt x="216610" y="99639"/>
                </a:lnTo>
                <a:lnTo>
                  <a:pt x="176282" y="117284"/>
                </a:lnTo>
                <a:lnTo>
                  <a:pt x="172072" y="120903"/>
                </a:lnTo>
                <a:lnTo>
                  <a:pt x="34912" y="120903"/>
                </a:lnTo>
                <a:lnTo>
                  <a:pt x="32423" y="123316"/>
                </a:lnTo>
                <a:lnTo>
                  <a:pt x="32423" y="130555"/>
                </a:lnTo>
                <a:lnTo>
                  <a:pt x="34912" y="135381"/>
                </a:lnTo>
                <a:lnTo>
                  <a:pt x="269328" y="135381"/>
                </a:lnTo>
                <a:lnTo>
                  <a:pt x="271830" y="137794"/>
                </a:lnTo>
                <a:lnTo>
                  <a:pt x="276809" y="140334"/>
                </a:lnTo>
                <a:lnTo>
                  <a:pt x="276809" y="142747"/>
                </a:lnTo>
                <a:lnTo>
                  <a:pt x="274320" y="147573"/>
                </a:lnTo>
                <a:lnTo>
                  <a:pt x="239407" y="212851"/>
                </a:lnTo>
                <a:lnTo>
                  <a:pt x="234416" y="217677"/>
                </a:lnTo>
                <a:lnTo>
                  <a:pt x="234416" y="220090"/>
                </a:lnTo>
                <a:lnTo>
                  <a:pt x="231927" y="222503"/>
                </a:lnTo>
                <a:lnTo>
                  <a:pt x="304026" y="222503"/>
                </a:lnTo>
                <a:lnTo>
                  <a:pt x="312659" y="207978"/>
                </a:lnTo>
                <a:lnTo>
                  <a:pt x="317375" y="176778"/>
                </a:lnTo>
                <a:lnTo>
                  <a:pt x="309232" y="145160"/>
                </a:lnTo>
                <a:lnTo>
                  <a:pt x="296218" y="127065"/>
                </a:lnTo>
                <a:lnTo>
                  <a:pt x="279930" y="113077"/>
                </a:lnTo>
                <a:lnTo>
                  <a:pt x="260836" y="103637"/>
                </a:lnTo>
                <a:lnTo>
                  <a:pt x="239407" y="99186"/>
                </a:lnTo>
                <a:lnTo>
                  <a:pt x="239407" y="50799"/>
                </a:lnTo>
                <a:close/>
              </a:path>
              <a:path w="317500" h="334009">
                <a:moveTo>
                  <a:pt x="240720" y="183768"/>
                </a:moveTo>
                <a:lnTo>
                  <a:pt x="204495" y="183768"/>
                </a:lnTo>
                <a:lnTo>
                  <a:pt x="226936" y="205612"/>
                </a:lnTo>
                <a:lnTo>
                  <a:pt x="239407" y="186181"/>
                </a:lnTo>
                <a:lnTo>
                  <a:pt x="240720" y="183768"/>
                </a:lnTo>
                <a:close/>
              </a:path>
              <a:path w="317500" h="334009">
                <a:moveTo>
                  <a:pt x="103176" y="50799"/>
                </a:moveTo>
                <a:lnTo>
                  <a:pt x="57353" y="50799"/>
                </a:lnTo>
                <a:lnTo>
                  <a:pt x="52374" y="53212"/>
                </a:lnTo>
                <a:lnTo>
                  <a:pt x="52374" y="82168"/>
                </a:lnTo>
                <a:lnTo>
                  <a:pt x="189534" y="82168"/>
                </a:lnTo>
                <a:lnTo>
                  <a:pt x="189534" y="58038"/>
                </a:lnTo>
                <a:lnTo>
                  <a:pt x="119697" y="58038"/>
                </a:lnTo>
                <a:lnTo>
                  <a:pt x="110935" y="56342"/>
                </a:lnTo>
                <a:lnTo>
                  <a:pt x="103805" y="51704"/>
                </a:lnTo>
                <a:lnTo>
                  <a:pt x="103176" y="50799"/>
                </a:lnTo>
                <a:close/>
              </a:path>
              <a:path w="317500" h="334009">
                <a:moveTo>
                  <a:pt x="148434" y="14477"/>
                </a:moveTo>
                <a:lnTo>
                  <a:pt x="119697" y="14477"/>
                </a:lnTo>
                <a:lnTo>
                  <a:pt x="128856" y="15837"/>
                </a:lnTo>
                <a:lnTo>
                  <a:pt x="136845" y="19923"/>
                </a:lnTo>
                <a:lnTo>
                  <a:pt x="142496" y="26747"/>
                </a:lnTo>
                <a:lnTo>
                  <a:pt x="144640" y="36321"/>
                </a:lnTo>
                <a:lnTo>
                  <a:pt x="142496" y="44805"/>
                </a:lnTo>
                <a:lnTo>
                  <a:pt x="136845" y="51704"/>
                </a:lnTo>
                <a:lnTo>
                  <a:pt x="128856" y="56342"/>
                </a:lnTo>
                <a:lnTo>
                  <a:pt x="119697" y="58038"/>
                </a:lnTo>
                <a:lnTo>
                  <a:pt x="189534" y="58038"/>
                </a:lnTo>
                <a:lnTo>
                  <a:pt x="187032" y="53212"/>
                </a:lnTo>
                <a:lnTo>
                  <a:pt x="184543" y="50799"/>
                </a:lnTo>
                <a:lnTo>
                  <a:pt x="239407" y="50799"/>
                </a:lnTo>
                <a:lnTo>
                  <a:pt x="239407" y="43560"/>
                </a:lnTo>
                <a:lnTo>
                  <a:pt x="231927" y="36321"/>
                </a:lnTo>
                <a:lnTo>
                  <a:pt x="157111" y="36321"/>
                </a:lnTo>
                <a:lnTo>
                  <a:pt x="154071" y="22449"/>
                </a:lnTo>
                <a:lnTo>
                  <a:pt x="148434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128" y="1703019"/>
            <a:ext cx="631698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110"/>
              <a:t>Thank</a:t>
            </a:r>
            <a:r>
              <a:rPr dirty="0" sz="9600" spc="-1085"/>
              <a:t> </a:t>
            </a:r>
            <a:r>
              <a:rPr dirty="0" sz="9600" spc="-40"/>
              <a:t>you!</a:t>
            </a:r>
            <a:endParaRPr sz="96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45440" y="1452117"/>
            <a:ext cx="8421370" cy="3512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JPMorgan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Chase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history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JPMorgan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Chase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important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framework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Challenges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takeaways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19018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7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9391" y="308305"/>
            <a:ext cx="56915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5"/>
              <a:t>About</a:t>
            </a:r>
            <a:r>
              <a:rPr dirty="0" spc="-200"/>
              <a:t> </a:t>
            </a:r>
            <a:r>
              <a:rPr dirty="0" spc="175"/>
              <a:t>JPMorgan</a:t>
            </a:r>
            <a:r>
              <a:rPr dirty="0" spc="-185"/>
              <a:t> </a:t>
            </a:r>
            <a:r>
              <a:rPr dirty="0" spc="40"/>
              <a:t>Chase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77239" y="1488389"/>
            <a:ext cx="35699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16685" algn="l"/>
                <a:tab pos="1767839" algn="l"/>
                <a:tab pos="2003425" algn="l"/>
                <a:tab pos="2924175" algn="l"/>
              </a:tabLst>
            </a:pPr>
            <a:r>
              <a:rPr dirty="0" sz="1600" spc="10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7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	a</a:t>
            </a:r>
            <a:r>
              <a:rPr dirty="0" sz="1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	G</a:t>
            </a:r>
            <a:r>
              <a:rPr dirty="0" sz="1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600" spc="1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164336" y="1940051"/>
            <a:ext cx="10055860" cy="4152900"/>
            <a:chOff x="1164336" y="1940051"/>
            <a:chExt cx="10055860" cy="4152900"/>
          </a:xfrm>
        </p:grpSpPr>
        <p:sp>
          <p:nvSpPr>
            <p:cNvPr id="6" name="object 6" descr=""/>
            <p:cNvSpPr/>
            <p:nvPr/>
          </p:nvSpPr>
          <p:spPr>
            <a:xfrm>
              <a:off x="1183386" y="1959101"/>
              <a:ext cx="10017760" cy="4114800"/>
            </a:xfrm>
            <a:custGeom>
              <a:avLst/>
              <a:gdLst/>
              <a:ahLst/>
              <a:cxnLst/>
              <a:rect l="l" t="t" r="r" b="b"/>
              <a:pathLst>
                <a:path w="10017760" h="4114800">
                  <a:moveTo>
                    <a:pt x="0" y="4114800"/>
                  </a:moveTo>
                  <a:lnTo>
                    <a:pt x="10017252" y="4114800"/>
                  </a:lnTo>
                  <a:lnTo>
                    <a:pt x="10017252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38100">
              <a:solidFill>
                <a:srgbClr val="5B8B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4347" y="2327147"/>
              <a:ext cx="6580632" cy="3395472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4584827" y="1995373"/>
            <a:ext cx="1108710" cy="9601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3770"/>
              </a:lnSpc>
              <a:spcBef>
                <a:spcPts val="105"/>
              </a:spcBef>
            </a:pPr>
            <a:r>
              <a:rPr dirty="0" sz="3200" spc="-20" b="1">
                <a:solidFill>
                  <a:srgbClr val="5B8BFF"/>
                </a:solidFill>
                <a:latin typeface="Arial"/>
                <a:cs typeface="Arial"/>
              </a:rPr>
              <a:t>450+</a:t>
            </a:r>
            <a:endParaRPr sz="3200">
              <a:latin typeface="Arial"/>
              <a:cs typeface="Arial"/>
            </a:endParaRPr>
          </a:p>
          <a:p>
            <a:pPr marR="5080">
              <a:lnSpc>
                <a:spcPts val="1730"/>
              </a:lnSpc>
              <a:spcBef>
                <a:spcPts val="145"/>
              </a:spcBef>
            </a:pP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Petabytes</a:t>
            </a:r>
            <a:r>
              <a:rPr dirty="0" sz="1600" spc="-1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dirty="0" sz="1600" spc="-2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54930" y="4916881"/>
            <a:ext cx="1388745" cy="9601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3770"/>
              </a:lnSpc>
              <a:spcBef>
                <a:spcPts val="105"/>
              </a:spcBef>
            </a:pPr>
            <a:r>
              <a:rPr dirty="0" sz="3200" spc="-25" b="1">
                <a:solidFill>
                  <a:srgbClr val="5B8BFF"/>
                </a:solidFill>
                <a:latin typeface="Arial"/>
                <a:cs typeface="Arial"/>
              </a:rPr>
              <a:t>$8T</a:t>
            </a:r>
            <a:endParaRPr sz="3200">
              <a:latin typeface="Arial"/>
              <a:cs typeface="Arial"/>
            </a:endParaRPr>
          </a:p>
          <a:p>
            <a:pPr marR="5080">
              <a:lnSpc>
                <a:spcPts val="1730"/>
              </a:lnSpc>
              <a:spcBef>
                <a:spcPts val="145"/>
              </a:spcBef>
            </a:pP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6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Segoe UI"/>
                <a:cs typeface="Segoe UI"/>
              </a:rPr>
              <a:t>payments processed</a:t>
            </a:r>
            <a:r>
              <a:rPr dirty="0" sz="16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Segoe UI"/>
                <a:cs typeface="Segoe UI"/>
              </a:rPr>
              <a:t>daily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10969" y="3355924"/>
            <a:ext cx="2317750" cy="1179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3770"/>
              </a:lnSpc>
              <a:spcBef>
                <a:spcPts val="105"/>
              </a:spcBef>
            </a:pPr>
            <a:r>
              <a:rPr dirty="0" sz="3200" spc="-25" b="1">
                <a:solidFill>
                  <a:srgbClr val="5B8BFF"/>
                </a:solidFill>
                <a:latin typeface="Arial"/>
                <a:cs typeface="Arial"/>
              </a:rPr>
              <a:t>50%</a:t>
            </a:r>
            <a:endParaRPr sz="3200">
              <a:latin typeface="Arial"/>
              <a:cs typeface="Arial"/>
            </a:endParaRPr>
          </a:p>
          <a:p>
            <a:pPr marR="5080">
              <a:lnSpc>
                <a:spcPts val="1730"/>
              </a:lnSpc>
              <a:spcBef>
                <a:spcPts val="145"/>
              </a:spcBef>
            </a:pP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or</a:t>
            </a:r>
            <a:r>
              <a:rPr dirty="0" sz="1600" spc="-3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63MM</a:t>
            </a:r>
            <a:r>
              <a:rPr dirty="0" sz="16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U.S.</a:t>
            </a:r>
            <a:r>
              <a:rPr dirty="0" sz="1600" spc="-10">
                <a:solidFill>
                  <a:srgbClr val="FFFFFF"/>
                </a:solidFill>
                <a:latin typeface="Segoe UI"/>
                <a:cs typeface="Segoe UI"/>
              </a:rPr>
              <a:t> households </a:t>
            </a: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dirty="0" sz="1600" spc="-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dirty="0" sz="1600" spc="-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relationship</a:t>
            </a:r>
            <a:r>
              <a:rPr dirty="0" sz="16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Segoe UI"/>
                <a:cs typeface="Segoe UI"/>
              </a:rPr>
              <a:t>with </a:t>
            </a:r>
            <a:r>
              <a:rPr dirty="0" sz="1600" spc="-10">
                <a:solidFill>
                  <a:srgbClr val="FFFFFF"/>
                </a:solidFill>
                <a:latin typeface="Segoe UI"/>
                <a:cs typeface="Segoe UI"/>
              </a:rPr>
              <a:t>Chase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77057" y="1977644"/>
            <a:ext cx="1159510" cy="1179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3770"/>
              </a:lnSpc>
              <a:spcBef>
                <a:spcPts val="105"/>
              </a:spcBef>
            </a:pPr>
            <a:r>
              <a:rPr dirty="0" sz="3200" spc="-20" b="1">
                <a:solidFill>
                  <a:srgbClr val="5B8BFF"/>
                </a:solidFill>
                <a:latin typeface="Arial"/>
                <a:cs typeface="Arial"/>
              </a:rPr>
              <a:t>$31T</a:t>
            </a:r>
            <a:endParaRPr sz="3200">
              <a:latin typeface="Arial"/>
              <a:cs typeface="Arial"/>
            </a:endParaRPr>
          </a:p>
          <a:p>
            <a:pPr marR="5080">
              <a:lnSpc>
                <a:spcPts val="1730"/>
              </a:lnSpc>
              <a:spcBef>
                <a:spcPts val="145"/>
              </a:spcBef>
            </a:pP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 sz="1600" spc="-3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assets</a:t>
            </a:r>
            <a:r>
              <a:rPr dirty="0" sz="16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dirty="0" sz="1600" spc="-10">
                <a:solidFill>
                  <a:srgbClr val="FFFFFF"/>
                </a:solidFill>
                <a:latin typeface="Segoe UI"/>
                <a:cs typeface="Segoe UI"/>
              </a:rPr>
              <a:t>operations worldwide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57308" y="3356609"/>
            <a:ext cx="1332865" cy="1398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3770"/>
              </a:lnSpc>
              <a:spcBef>
                <a:spcPts val="105"/>
              </a:spcBef>
            </a:pPr>
            <a:r>
              <a:rPr dirty="0" sz="3200" spc="-20" b="1">
                <a:solidFill>
                  <a:srgbClr val="5B8BFF"/>
                </a:solidFill>
                <a:latin typeface="Arial"/>
                <a:cs typeface="Arial"/>
              </a:rPr>
              <a:t>&gt;80%</a:t>
            </a:r>
            <a:endParaRPr sz="3200">
              <a:latin typeface="Arial"/>
              <a:cs typeface="Arial"/>
            </a:endParaRPr>
          </a:p>
          <a:p>
            <a:pPr marR="5080">
              <a:lnSpc>
                <a:spcPct val="90000"/>
              </a:lnSpc>
              <a:spcBef>
                <a:spcPts val="120"/>
              </a:spcBef>
            </a:pP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 sz="160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Fortune</a:t>
            </a:r>
            <a:r>
              <a:rPr dirty="0" sz="16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Segoe UI"/>
                <a:cs typeface="Segoe UI"/>
              </a:rPr>
              <a:t>500 </a:t>
            </a: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companies</a:t>
            </a:r>
            <a:r>
              <a:rPr dirty="0" sz="1600" spc="-5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Segoe UI"/>
                <a:cs typeface="Segoe UI"/>
              </a:rPr>
              <a:t>do </a:t>
            </a: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business</a:t>
            </a:r>
            <a:r>
              <a:rPr dirty="0" sz="1600" spc="-3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Segoe UI"/>
                <a:cs typeface="Segoe UI"/>
              </a:rPr>
              <a:t>with JPMC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877057" y="4883607"/>
            <a:ext cx="1475740" cy="9601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3770"/>
              </a:lnSpc>
              <a:spcBef>
                <a:spcPts val="105"/>
              </a:spcBef>
            </a:pPr>
            <a:r>
              <a:rPr dirty="0" sz="3200" spc="-20" b="1">
                <a:solidFill>
                  <a:srgbClr val="5B8BFF"/>
                </a:solidFill>
                <a:latin typeface="Arial"/>
                <a:cs typeface="Arial"/>
              </a:rPr>
              <a:t>&gt;100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1755"/>
              </a:lnSpc>
            </a:pP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presence</a:t>
            </a:r>
            <a:r>
              <a:rPr dirty="0" sz="1600" spc="-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endParaRPr sz="1600">
              <a:latin typeface="Segoe UI"/>
              <a:cs typeface="Segoe UI"/>
            </a:endParaRPr>
          </a:p>
          <a:p>
            <a:pPr>
              <a:lnSpc>
                <a:spcPts val="1825"/>
              </a:lnSpc>
            </a:pP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markets</a:t>
            </a:r>
            <a:r>
              <a:rPr dirty="0" sz="1600" spc="-10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Segoe UI"/>
                <a:cs typeface="Segoe UI"/>
              </a:rPr>
              <a:t>globally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961121" y="1977644"/>
            <a:ext cx="1193800" cy="959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3770"/>
              </a:lnSpc>
              <a:spcBef>
                <a:spcPts val="105"/>
              </a:spcBef>
            </a:pPr>
            <a:r>
              <a:rPr dirty="0" sz="3200" spc="-25" b="1">
                <a:solidFill>
                  <a:srgbClr val="5B8BFF"/>
                </a:solidFill>
                <a:latin typeface="Arial"/>
                <a:cs typeface="Arial"/>
              </a:rPr>
              <a:t>55M</a:t>
            </a:r>
            <a:endParaRPr sz="3200">
              <a:latin typeface="Arial"/>
              <a:cs typeface="Arial"/>
            </a:endParaRPr>
          </a:p>
          <a:p>
            <a:pPr marR="5080">
              <a:lnSpc>
                <a:spcPts val="1730"/>
              </a:lnSpc>
              <a:spcBef>
                <a:spcPts val="145"/>
              </a:spcBef>
            </a:pP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Active</a:t>
            </a:r>
            <a:r>
              <a:rPr dirty="0" sz="1600" spc="-4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Segoe UI"/>
                <a:cs typeface="Segoe UI"/>
              </a:rPr>
              <a:t>Digital Customers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954391" y="4939410"/>
            <a:ext cx="1112520" cy="73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3770"/>
              </a:lnSpc>
              <a:spcBef>
                <a:spcPts val="100"/>
              </a:spcBef>
            </a:pPr>
            <a:r>
              <a:rPr dirty="0" sz="3200" spc="-10" b="1">
                <a:solidFill>
                  <a:srgbClr val="5B8BFF"/>
                </a:solidFill>
                <a:latin typeface="Arial"/>
                <a:cs typeface="Arial"/>
              </a:rPr>
              <a:t>6.5K+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1850"/>
              </a:lnSpc>
            </a:pPr>
            <a:r>
              <a:rPr dirty="0" sz="1600" spc="-10">
                <a:solidFill>
                  <a:srgbClr val="FFFFFF"/>
                </a:solidFill>
                <a:latin typeface="Segoe UI"/>
                <a:cs typeface="Segoe UI"/>
              </a:rPr>
              <a:t>Applications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177407" y="1977644"/>
            <a:ext cx="1076325" cy="959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3770"/>
              </a:lnSpc>
              <a:spcBef>
                <a:spcPts val="105"/>
              </a:spcBef>
            </a:pPr>
            <a:r>
              <a:rPr dirty="0" sz="3200" spc="-20" b="1">
                <a:solidFill>
                  <a:srgbClr val="5B8BFF"/>
                </a:solidFill>
                <a:latin typeface="Arial"/>
                <a:cs typeface="Arial"/>
              </a:rPr>
              <a:t>250K</a:t>
            </a:r>
            <a:endParaRPr sz="3200">
              <a:latin typeface="Arial"/>
              <a:cs typeface="Arial"/>
            </a:endParaRPr>
          </a:p>
          <a:p>
            <a:pPr marR="5080">
              <a:lnSpc>
                <a:spcPts val="1730"/>
              </a:lnSpc>
              <a:spcBef>
                <a:spcPts val="145"/>
              </a:spcBef>
            </a:pPr>
            <a:r>
              <a:rPr dirty="0" sz="1600" spc="-10">
                <a:solidFill>
                  <a:srgbClr val="FFFFFF"/>
                </a:solidFill>
                <a:latin typeface="Segoe UI"/>
                <a:cs typeface="Segoe UI"/>
              </a:rPr>
              <a:t>Virtual </a:t>
            </a:r>
            <a:r>
              <a:rPr dirty="0" sz="1600" spc="-20">
                <a:solidFill>
                  <a:srgbClr val="FFFFFF"/>
                </a:solidFill>
                <a:latin typeface="Segoe UI"/>
                <a:cs typeface="Segoe UI"/>
              </a:rPr>
              <a:t>Workspaces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388861" y="4920234"/>
            <a:ext cx="1223010" cy="73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3770"/>
              </a:lnSpc>
              <a:spcBef>
                <a:spcPts val="100"/>
              </a:spcBef>
            </a:pPr>
            <a:r>
              <a:rPr dirty="0" sz="3200" spc="-20" b="1">
                <a:solidFill>
                  <a:srgbClr val="5B8BFF"/>
                </a:solidFill>
                <a:latin typeface="Arial"/>
                <a:cs typeface="Arial"/>
              </a:rPr>
              <a:t>50K+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1850"/>
              </a:lnSpc>
            </a:pPr>
            <a:r>
              <a:rPr dirty="0" sz="1600" spc="-10">
                <a:solidFill>
                  <a:srgbClr val="FFFFFF"/>
                </a:solidFill>
                <a:latin typeface="Segoe UI"/>
                <a:cs typeface="Segoe UI"/>
              </a:rPr>
              <a:t>Technologists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557783" y="321563"/>
            <a:ext cx="45720" cy="640080"/>
          </a:xfrm>
          <a:custGeom>
            <a:avLst/>
            <a:gdLst/>
            <a:ahLst/>
            <a:cxnLst/>
            <a:rect l="l" t="t" r="r" b="b"/>
            <a:pathLst>
              <a:path w="45720" h="640080">
                <a:moveTo>
                  <a:pt x="45720" y="0"/>
                </a:moveTo>
                <a:lnTo>
                  <a:pt x="0" y="0"/>
                </a:lnTo>
                <a:lnTo>
                  <a:pt x="0" y="640079"/>
                </a:lnTo>
                <a:lnTo>
                  <a:pt x="45720" y="640079"/>
                </a:lnTo>
                <a:lnTo>
                  <a:pt x="45720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099925" cy="6858000"/>
            <a:chOff x="0" y="0"/>
            <a:chExt cx="1209992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1356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07008"/>
              <a:ext cx="12099798" cy="396316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5036" y="5343144"/>
              <a:ext cx="1927860" cy="3794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9208" y="5349240"/>
              <a:ext cx="699515" cy="40841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471" y="5382767"/>
              <a:ext cx="1813560" cy="2667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2464" y="5432450"/>
              <a:ext cx="487527" cy="1679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5036" y="5675376"/>
              <a:ext cx="1927860" cy="37947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3759" y="5682996"/>
              <a:ext cx="1010412" cy="40690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471" y="5715000"/>
              <a:ext cx="1813560" cy="2667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57016" y="5766206"/>
              <a:ext cx="801649" cy="16764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5567" y="5343144"/>
              <a:ext cx="1927860" cy="3794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0096" y="5349240"/>
              <a:ext cx="1098816" cy="40841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5003" y="5382767"/>
              <a:ext cx="1813559" cy="2667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4876" y="5432450"/>
              <a:ext cx="884936" cy="16794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5567" y="5675376"/>
              <a:ext cx="1927860" cy="37947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28259" y="5682996"/>
              <a:ext cx="1520952" cy="40690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5003" y="5715000"/>
              <a:ext cx="1813559" cy="2667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73040" y="5766206"/>
              <a:ext cx="1304163" cy="16764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832610" y="5275326"/>
              <a:ext cx="8801100" cy="824865"/>
            </a:xfrm>
            <a:custGeom>
              <a:avLst/>
              <a:gdLst/>
              <a:ahLst/>
              <a:cxnLst/>
              <a:rect l="l" t="t" r="r" b="b"/>
              <a:pathLst>
                <a:path w="8801100" h="824864">
                  <a:moveTo>
                    <a:pt x="0" y="137414"/>
                  </a:moveTo>
                  <a:lnTo>
                    <a:pt x="7000" y="93959"/>
                  </a:lnTo>
                  <a:lnTo>
                    <a:pt x="26497" y="56235"/>
                  </a:lnTo>
                  <a:lnTo>
                    <a:pt x="56235" y="26497"/>
                  </a:lnTo>
                  <a:lnTo>
                    <a:pt x="93959" y="7000"/>
                  </a:lnTo>
                  <a:lnTo>
                    <a:pt x="137413" y="0"/>
                  </a:lnTo>
                  <a:lnTo>
                    <a:pt x="8663686" y="0"/>
                  </a:lnTo>
                  <a:lnTo>
                    <a:pt x="8707140" y="7000"/>
                  </a:lnTo>
                  <a:lnTo>
                    <a:pt x="8744864" y="26497"/>
                  </a:lnTo>
                  <a:lnTo>
                    <a:pt x="8774602" y="56235"/>
                  </a:lnTo>
                  <a:lnTo>
                    <a:pt x="8794099" y="93959"/>
                  </a:lnTo>
                  <a:lnTo>
                    <a:pt x="8801100" y="137414"/>
                  </a:lnTo>
                  <a:lnTo>
                    <a:pt x="8801100" y="687070"/>
                  </a:lnTo>
                  <a:lnTo>
                    <a:pt x="8794099" y="730504"/>
                  </a:lnTo>
                  <a:lnTo>
                    <a:pt x="8774602" y="768226"/>
                  </a:lnTo>
                  <a:lnTo>
                    <a:pt x="8744864" y="797972"/>
                  </a:lnTo>
                  <a:lnTo>
                    <a:pt x="8707140" y="817478"/>
                  </a:lnTo>
                  <a:lnTo>
                    <a:pt x="8663686" y="824484"/>
                  </a:lnTo>
                  <a:lnTo>
                    <a:pt x="137413" y="824484"/>
                  </a:lnTo>
                  <a:lnTo>
                    <a:pt x="93959" y="817478"/>
                  </a:lnTo>
                  <a:lnTo>
                    <a:pt x="56235" y="797972"/>
                  </a:lnTo>
                  <a:lnTo>
                    <a:pt x="26497" y="768226"/>
                  </a:lnTo>
                  <a:lnTo>
                    <a:pt x="7000" y="730504"/>
                  </a:lnTo>
                  <a:lnTo>
                    <a:pt x="0" y="687070"/>
                  </a:lnTo>
                  <a:lnTo>
                    <a:pt x="0" y="137414"/>
                  </a:lnTo>
                  <a:close/>
                </a:path>
              </a:pathLst>
            </a:custGeom>
            <a:ln w="19812">
              <a:solidFill>
                <a:srgbClr val="76707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15199" y="5849620"/>
              <a:ext cx="185927" cy="17018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15199" y="5382767"/>
              <a:ext cx="202692" cy="166115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47204" y="5605271"/>
              <a:ext cx="164595" cy="187452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50226" y="5375097"/>
              <a:ext cx="1203096" cy="16794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78801" y="5635752"/>
              <a:ext cx="310515" cy="16764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75753" y="5870752"/>
              <a:ext cx="470268" cy="16764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6467093" y="1576577"/>
              <a:ext cx="3179445" cy="3011805"/>
            </a:xfrm>
            <a:custGeom>
              <a:avLst/>
              <a:gdLst/>
              <a:ahLst/>
              <a:cxnLst/>
              <a:rect l="l" t="t" r="r" b="b"/>
              <a:pathLst>
                <a:path w="3179445" h="3011804">
                  <a:moveTo>
                    <a:pt x="0" y="3011424"/>
                  </a:moveTo>
                  <a:lnTo>
                    <a:pt x="3179063" y="3011424"/>
                  </a:lnTo>
                  <a:lnTo>
                    <a:pt x="3179063" y="0"/>
                  </a:lnTo>
                  <a:lnTo>
                    <a:pt x="0" y="0"/>
                  </a:lnTo>
                  <a:lnTo>
                    <a:pt x="0" y="3011424"/>
                  </a:lnTo>
                  <a:close/>
                </a:path>
              </a:pathLst>
            </a:custGeom>
            <a:ln w="19812">
              <a:solidFill>
                <a:srgbClr val="4D6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696717" y="1576577"/>
              <a:ext cx="3179445" cy="3009900"/>
            </a:xfrm>
            <a:custGeom>
              <a:avLst/>
              <a:gdLst/>
              <a:ahLst/>
              <a:cxnLst/>
              <a:rect l="l" t="t" r="r" b="b"/>
              <a:pathLst>
                <a:path w="3179445" h="3009900">
                  <a:moveTo>
                    <a:pt x="0" y="3009900"/>
                  </a:moveTo>
                  <a:lnTo>
                    <a:pt x="3179063" y="3009900"/>
                  </a:lnTo>
                  <a:lnTo>
                    <a:pt x="3179063" y="0"/>
                  </a:lnTo>
                  <a:lnTo>
                    <a:pt x="0" y="0"/>
                  </a:lnTo>
                  <a:lnTo>
                    <a:pt x="0" y="3009900"/>
                  </a:lnTo>
                  <a:close/>
                </a:path>
              </a:pathLst>
            </a:custGeom>
            <a:ln w="19812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056376" y="1917192"/>
              <a:ext cx="314325" cy="2618740"/>
            </a:xfrm>
            <a:custGeom>
              <a:avLst/>
              <a:gdLst/>
              <a:ahLst/>
              <a:cxnLst/>
              <a:rect l="l" t="t" r="r" b="b"/>
              <a:pathLst>
                <a:path w="314325" h="2618740">
                  <a:moveTo>
                    <a:pt x="0" y="0"/>
                  </a:moveTo>
                  <a:lnTo>
                    <a:pt x="0" y="2618232"/>
                  </a:lnTo>
                  <a:lnTo>
                    <a:pt x="313944" y="128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8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16826" y="1604213"/>
              <a:ext cx="2058162" cy="26395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84620" y="1871472"/>
              <a:ext cx="1514855" cy="137160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32447" y="1891283"/>
              <a:ext cx="1269479" cy="1333500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6548628" y="1915667"/>
              <a:ext cx="1391920" cy="1249680"/>
            </a:xfrm>
            <a:custGeom>
              <a:avLst/>
              <a:gdLst/>
              <a:ahLst/>
              <a:cxnLst/>
              <a:rect l="l" t="t" r="r" b="b"/>
              <a:pathLst>
                <a:path w="1391920" h="1249680">
                  <a:moveTo>
                    <a:pt x="1391412" y="0"/>
                  </a:moveTo>
                  <a:lnTo>
                    <a:pt x="0" y="0"/>
                  </a:lnTo>
                  <a:lnTo>
                    <a:pt x="0" y="1249679"/>
                  </a:lnTo>
                  <a:lnTo>
                    <a:pt x="1391412" y="1249679"/>
                  </a:lnTo>
                  <a:lnTo>
                    <a:pt x="1391412" y="0"/>
                  </a:lnTo>
                  <a:close/>
                </a:path>
              </a:pathLst>
            </a:custGeom>
            <a:solidFill>
              <a:srgbClr val="FF5234">
                <a:alpha val="1215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548628" y="1915667"/>
              <a:ext cx="1391920" cy="1249680"/>
            </a:xfrm>
            <a:custGeom>
              <a:avLst/>
              <a:gdLst/>
              <a:ahLst/>
              <a:cxnLst/>
              <a:rect l="l" t="t" r="r" b="b"/>
              <a:pathLst>
                <a:path w="1391920" h="1249680">
                  <a:moveTo>
                    <a:pt x="0" y="1249679"/>
                  </a:moveTo>
                  <a:lnTo>
                    <a:pt x="1391412" y="1249679"/>
                  </a:lnTo>
                  <a:lnTo>
                    <a:pt x="1391412" y="0"/>
                  </a:lnTo>
                  <a:lnTo>
                    <a:pt x="0" y="0"/>
                  </a:lnTo>
                  <a:lnTo>
                    <a:pt x="0" y="1249679"/>
                  </a:lnTo>
                  <a:close/>
                </a:path>
              </a:pathLst>
            </a:custGeom>
            <a:ln w="9144">
              <a:solidFill>
                <a:srgbClr val="FF52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15860" y="2053158"/>
              <a:ext cx="685800" cy="487984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14693" y="2541397"/>
              <a:ext cx="994537" cy="24383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92417" y="2785236"/>
              <a:ext cx="804672" cy="24383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86143" y="3218688"/>
              <a:ext cx="3060192" cy="1370076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79335" y="3358883"/>
              <a:ext cx="2272283" cy="1089672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6550152" y="3262884"/>
              <a:ext cx="2936875" cy="1248410"/>
            </a:xfrm>
            <a:custGeom>
              <a:avLst/>
              <a:gdLst/>
              <a:ahLst/>
              <a:cxnLst/>
              <a:rect l="l" t="t" r="r" b="b"/>
              <a:pathLst>
                <a:path w="2936875" h="1248410">
                  <a:moveTo>
                    <a:pt x="2936748" y="0"/>
                  </a:moveTo>
                  <a:lnTo>
                    <a:pt x="0" y="0"/>
                  </a:lnTo>
                  <a:lnTo>
                    <a:pt x="0" y="1248156"/>
                  </a:lnTo>
                  <a:lnTo>
                    <a:pt x="2936748" y="1248156"/>
                  </a:lnTo>
                  <a:lnTo>
                    <a:pt x="2936748" y="0"/>
                  </a:lnTo>
                  <a:close/>
                </a:path>
              </a:pathLst>
            </a:custGeom>
            <a:solidFill>
              <a:srgbClr val="FF5234">
                <a:alpha val="1215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550152" y="3262884"/>
              <a:ext cx="2936875" cy="1248410"/>
            </a:xfrm>
            <a:custGeom>
              <a:avLst/>
              <a:gdLst/>
              <a:ahLst/>
              <a:cxnLst/>
              <a:rect l="l" t="t" r="r" b="b"/>
              <a:pathLst>
                <a:path w="2936875" h="1248410">
                  <a:moveTo>
                    <a:pt x="0" y="1248156"/>
                  </a:moveTo>
                  <a:lnTo>
                    <a:pt x="2936748" y="1248156"/>
                  </a:lnTo>
                  <a:lnTo>
                    <a:pt x="2936748" y="0"/>
                  </a:lnTo>
                  <a:lnTo>
                    <a:pt x="0" y="0"/>
                  </a:lnTo>
                  <a:lnTo>
                    <a:pt x="0" y="1248156"/>
                  </a:lnTo>
                  <a:close/>
                </a:path>
              </a:pathLst>
            </a:custGeom>
            <a:ln w="9144">
              <a:solidFill>
                <a:srgbClr val="FF52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95082" y="3521405"/>
              <a:ext cx="1526031" cy="487984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61327" y="4009644"/>
              <a:ext cx="2010155" cy="243839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691128" y="1586433"/>
              <a:ext cx="1287779" cy="263956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686811" y="3214116"/>
              <a:ext cx="1581912" cy="1380743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712720" y="3236976"/>
              <a:ext cx="1527047" cy="1333500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2756154" y="3263646"/>
              <a:ext cx="1447800" cy="1248410"/>
            </a:xfrm>
            <a:custGeom>
              <a:avLst/>
              <a:gdLst/>
              <a:ahLst/>
              <a:cxnLst/>
              <a:rect l="l" t="t" r="r" b="b"/>
              <a:pathLst>
                <a:path w="1447800" h="1248410">
                  <a:moveTo>
                    <a:pt x="1447799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447799" y="1248155"/>
                  </a:lnTo>
                  <a:lnTo>
                    <a:pt x="1447799" y="0"/>
                  </a:lnTo>
                  <a:close/>
                </a:path>
              </a:pathLst>
            </a:custGeom>
            <a:solidFill>
              <a:srgbClr val="4D63FF">
                <a:alpha val="1686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756154" y="3263646"/>
              <a:ext cx="1447800" cy="1248410"/>
            </a:xfrm>
            <a:custGeom>
              <a:avLst/>
              <a:gdLst/>
              <a:ahLst/>
              <a:cxnLst/>
              <a:rect l="l" t="t" r="r" b="b"/>
              <a:pathLst>
                <a:path w="1447800" h="1248410">
                  <a:moveTo>
                    <a:pt x="0" y="1248155"/>
                  </a:moveTo>
                  <a:lnTo>
                    <a:pt x="1447799" y="1248155"/>
                  </a:lnTo>
                  <a:lnTo>
                    <a:pt x="1447799" y="0"/>
                  </a:lnTo>
                  <a:lnTo>
                    <a:pt x="0" y="0"/>
                  </a:lnTo>
                  <a:lnTo>
                    <a:pt x="0" y="1248155"/>
                  </a:lnTo>
                  <a:close/>
                </a:path>
              </a:pathLst>
            </a:custGeom>
            <a:ln w="19811">
              <a:solidFill>
                <a:srgbClr val="4D63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133979" y="3399485"/>
              <a:ext cx="922528" cy="487984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30346" y="3887723"/>
              <a:ext cx="1030782" cy="243839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894711" y="4131564"/>
              <a:ext cx="1266647" cy="243839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293108" y="3214116"/>
              <a:ext cx="1581912" cy="1380743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271772" y="3297935"/>
              <a:ext cx="1621536" cy="1272539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4362449" y="3263646"/>
              <a:ext cx="1447800" cy="1248410"/>
            </a:xfrm>
            <a:custGeom>
              <a:avLst/>
              <a:gdLst/>
              <a:ahLst/>
              <a:cxnLst/>
              <a:rect l="l" t="t" r="r" b="b"/>
              <a:pathLst>
                <a:path w="1447800" h="1248410">
                  <a:moveTo>
                    <a:pt x="1447800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447800" y="124815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D63FF">
                <a:alpha val="1686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362449" y="3263646"/>
              <a:ext cx="1447800" cy="1248410"/>
            </a:xfrm>
            <a:custGeom>
              <a:avLst/>
              <a:gdLst/>
              <a:ahLst/>
              <a:cxnLst/>
              <a:rect l="l" t="t" r="r" b="b"/>
              <a:pathLst>
                <a:path w="1447800" h="1248410">
                  <a:moveTo>
                    <a:pt x="0" y="1248155"/>
                  </a:moveTo>
                  <a:lnTo>
                    <a:pt x="1447800" y="124815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1248155"/>
                  </a:lnTo>
                  <a:close/>
                </a:path>
              </a:pathLst>
            </a:custGeom>
            <a:ln w="19811">
              <a:solidFill>
                <a:srgbClr val="4D63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647310" y="3399790"/>
              <a:ext cx="1007833" cy="243840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453763" y="3643579"/>
              <a:ext cx="1347977" cy="244144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98186" y="3887723"/>
              <a:ext cx="712711" cy="243839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578730" y="4131564"/>
              <a:ext cx="1099896" cy="243839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686811" y="1844039"/>
              <a:ext cx="1581912" cy="1382267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839211" y="1868423"/>
              <a:ext cx="1274064" cy="1333500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2756154" y="1893570"/>
              <a:ext cx="1447800" cy="1249680"/>
            </a:xfrm>
            <a:custGeom>
              <a:avLst/>
              <a:gdLst/>
              <a:ahLst/>
              <a:cxnLst/>
              <a:rect l="l" t="t" r="r" b="b"/>
              <a:pathLst>
                <a:path w="1447800" h="1249680">
                  <a:moveTo>
                    <a:pt x="1447799" y="0"/>
                  </a:moveTo>
                  <a:lnTo>
                    <a:pt x="0" y="0"/>
                  </a:lnTo>
                  <a:lnTo>
                    <a:pt x="0" y="1249679"/>
                  </a:lnTo>
                  <a:lnTo>
                    <a:pt x="1447799" y="1249679"/>
                  </a:lnTo>
                  <a:lnTo>
                    <a:pt x="1447799" y="0"/>
                  </a:lnTo>
                  <a:close/>
                </a:path>
              </a:pathLst>
            </a:custGeom>
            <a:solidFill>
              <a:srgbClr val="4D63FF">
                <a:alpha val="1686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756154" y="1893570"/>
              <a:ext cx="1447800" cy="1249680"/>
            </a:xfrm>
            <a:custGeom>
              <a:avLst/>
              <a:gdLst/>
              <a:ahLst/>
              <a:cxnLst/>
              <a:rect l="l" t="t" r="r" b="b"/>
              <a:pathLst>
                <a:path w="1447800" h="1249680">
                  <a:moveTo>
                    <a:pt x="0" y="1249679"/>
                  </a:moveTo>
                  <a:lnTo>
                    <a:pt x="1447799" y="1249679"/>
                  </a:lnTo>
                  <a:lnTo>
                    <a:pt x="1447799" y="0"/>
                  </a:lnTo>
                  <a:lnTo>
                    <a:pt x="0" y="0"/>
                  </a:lnTo>
                  <a:lnTo>
                    <a:pt x="0" y="1249679"/>
                  </a:lnTo>
                  <a:close/>
                </a:path>
              </a:pathLst>
            </a:custGeom>
            <a:ln w="19811">
              <a:solidFill>
                <a:srgbClr val="4D63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146170" y="2030602"/>
              <a:ext cx="890016" cy="487679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91890" y="2518282"/>
              <a:ext cx="712355" cy="243839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021202" y="2762123"/>
              <a:ext cx="1007516" cy="243839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293108" y="1844039"/>
              <a:ext cx="1581912" cy="1382267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247388" y="1990331"/>
              <a:ext cx="1671827" cy="1089672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4362449" y="1893570"/>
              <a:ext cx="1447800" cy="1249680"/>
            </a:xfrm>
            <a:custGeom>
              <a:avLst/>
              <a:gdLst/>
              <a:ahLst/>
              <a:cxnLst/>
              <a:rect l="l" t="t" r="r" b="b"/>
              <a:pathLst>
                <a:path w="1447800" h="1249680">
                  <a:moveTo>
                    <a:pt x="1447800" y="0"/>
                  </a:moveTo>
                  <a:lnTo>
                    <a:pt x="0" y="0"/>
                  </a:lnTo>
                  <a:lnTo>
                    <a:pt x="0" y="1249679"/>
                  </a:lnTo>
                  <a:lnTo>
                    <a:pt x="1447800" y="124967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D63FF">
                <a:alpha val="1686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4362449" y="1893570"/>
              <a:ext cx="1447800" cy="1249680"/>
            </a:xfrm>
            <a:custGeom>
              <a:avLst/>
              <a:gdLst/>
              <a:ahLst/>
              <a:cxnLst/>
              <a:rect l="l" t="t" r="r" b="b"/>
              <a:pathLst>
                <a:path w="1447800" h="1249680">
                  <a:moveTo>
                    <a:pt x="0" y="1249679"/>
                  </a:moveTo>
                  <a:lnTo>
                    <a:pt x="1447800" y="1249679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1249679"/>
                  </a:lnTo>
                  <a:close/>
                </a:path>
              </a:pathLst>
            </a:custGeom>
            <a:ln w="19811">
              <a:solidFill>
                <a:srgbClr val="4D63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551298" y="2152523"/>
              <a:ext cx="1337690" cy="487679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539107" y="2640202"/>
              <a:ext cx="1177086" cy="243839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389498" y="4892928"/>
              <a:ext cx="1757299" cy="284988"/>
            </a:xfrm>
            <a:prstGeom prst="rect">
              <a:avLst/>
            </a:prstGeom>
          </p:spPr>
        </p:pic>
        <p:sp>
          <p:nvSpPr>
            <p:cNvPr id="75" name="object 75" descr=""/>
            <p:cNvSpPr/>
            <p:nvPr/>
          </p:nvSpPr>
          <p:spPr>
            <a:xfrm>
              <a:off x="1832610" y="5275326"/>
              <a:ext cx="8801100" cy="824865"/>
            </a:xfrm>
            <a:custGeom>
              <a:avLst/>
              <a:gdLst/>
              <a:ahLst/>
              <a:cxnLst/>
              <a:rect l="l" t="t" r="r" b="b"/>
              <a:pathLst>
                <a:path w="8801100" h="824864">
                  <a:moveTo>
                    <a:pt x="0" y="137414"/>
                  </a:moveTo>
                  <a:lnTo>
                    <a:pt x="7000" y="93959"/>
                  </a:lnTo>
                  <a:lnTo>
                    <a:pt x="26497" y="56235"/>
                  </a:lnTo>
                  <a:lnTo>
                    <a:pt x="56235" y="26497"/>
                  </a:lnTo>
                  <a:lnTo>
                    <a:pt x="93959" y="7000"/>
                  </a:lnTo>
                  <a:lnTo>
                    <a:pt x="137413" y="0"/>
                  </a:lnTo>
                  <a:lnTo>
                    <a:pt x="8663686" y="0"/>
                  </a:lnTo>
                  <a:lnTo>
                    <a:pt x="8707140" y="7000"/>
                  </a:lnTo>
                  <a:lnTo>
                    <a:pt x="8744864" y="26497"/>
                  </a:lnTo>
                  <a:lnTo>
                    <a:pt x="8774602" y="56235"/>
                  </a:lnTo>
                  <a:lnTo>
                    <a:pt x="8794099" y="93959"/>
                  </a:lnTo>
                  <a:lnTo>
                    <a:pt x="8801100" y="137414"/>
                  </a:lnTo>
                  <a:lnTo>
                    <a:pt x="8801100" y="687070"/>
                  </a:lnTo>
                  <a:lnTo>
                    <a:pt x="8794099" y="730504"/>
                  </a:lnTo>
                  <a:lnTo>
                    <a:pt x="8774602" y="768226"/>
                  </a:lnTo>
                  <a:lnTo>
                    <a:pt x="8744864" y="797972"/>
                  </a:lnTo>
                  <a:lnTo>
                    <a:pt x="8707140" y="817478"/>
                  </a:lnTo>
                  <a:lnTo>
                    <a:pt x="8663686" y="824484"/>
                  </a:lnTo>
                  <a:lnTo>
                    <a:pt x="137413" y="824484"/>
                  </a:lnTo>
                  <a:lnTo>
                    <a:pt x="93959" y="817478"/>
                  </a:lnTo>
                  <a:lnTo>
                    <a:pt x="56235" y="797972"/>
                  </a:lnTo>
                  <a:lnTo>
                    <a:pt x="26497" y="768226"/>
                  </a:lnTo>
                  <a:lnTo>
                    <a:pt x="7000" y="730504"/>
                  </a:lnTo>
                  <a:lnTo>
                    <a:pt x="0" y="687070"/>
                  </a:lnTo>
                  <a:lnTo>
                    <a:pt x="0" y="137414"/>
                  </a:lnTo>
                  <a:close/>
                </a:path>
              </a:pathLst>
            </a:custGeom>
            <a:ln w="19812">
              <a:solidFill>
                <a:srgbClr val="76707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31480" y="1871472"/>
              <a:ext cx="1514855" cy="1371600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144256" y="1891283"/>
              <a:ext cx="1287779" cy="1333500"/>
            </a:xfrm>
            <a:prstGeom prst="rect">
              <a:avLst/>
            </a:prstGeom>
          </p:spPr>
        </p:pic>
        <p:sp>
          <p:nvSpPr>
            <p:cNvPr id="78" name="object 78" descr=""/>
            <p:cNvSpPr/>
            <p:nvPr/>
          </p:nvSpPr>
          <p:spPr>
            <a:xfrm>
              <a:off x="8095488" y="1915667"/>
              <a:ext cx="1391920" cy="1249680"/>
            </a:xfrm>
            <a:custGeom>
              <a:avLst/>
              <a:gdLst/>
              <a:ahLst/>
              <a:cxnLst/>
              <a:rect l="l" t="t" r="r" b="b"/>
              <a:pathLst>
                <a:path w="1391920" h="1249680">
                  <a:moveTo>
                    <a:pt x="1391411" y="0"/>
                  </a:moveTo>
                  <a:lnTo>
                    <a:pt x="0" y="0"/>
                  </a:lnTo>
                  <a:lnTo>
                    <a:pt x="0" y="1249679"/>
                  </a:lnTo>
                  <a:lnTo>
                    <a:pt x="1391411" y="1249679"/>
                  </a:lnTo>
                  <a:lnTo>
                    <a:pt x="1391411" y="0"/>
                  </a:lnTo>
                  <a:close/>
                </a:path>
              </a:pathLst>
            </a:custGeom>
            <a:solidFill>
              <a:srgbClr val="FF5234">
                <a:alpha val="1215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8095488" y="1915667"/>
              <a:ext cx="1391920" cy="1249680"/>
            </a:xfrm>
            <a:custGeom>
              <a:avLst/>
              <a:gdLst/>
              <a:ahLst/>
              <a:cxnLst/>
              <a:rect l="l" t="t" r="r" b="b"/>
              <a:pathLst>
                <a:path w="1391920" h="1249680">
                  <a:moveTo>
                    <a:pt x="0" y="1249679"/>
                  </a:moveTo>
                  <a:lnTo>
                    <a:pt x="1391411" y="1249679"/>
                  </a:lnTo>
                  <a:lnTo>
                    <a:pt x="1391411" y="0"/>
                  </a:lnTo>
                  <a:lnTo>
                    <a:pt x="0" y="0"/>
                  </a:lnTo>
                  <a:lnTo>
                    <a:pt x="0" y="1249679"/>
                  </a:lnTo>
                  <a:close/>
                </a:path>
              </a:pathLst>
            </a:custGeom>
            <a:ln w="9143">
              <a:solidFill>
                <a:srgbClr val="FF52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449309" y="2053158"/>
              <a:ext cx="914400" cy="487984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464549" y="2541397"/>
              <a:ext cx="792099" cy="243839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8463026" y="2785236"/>
              <a:ext cx="740664" cy="243839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251459" y="236220"/>
              <a:ext cx="894715" cy="840105"/>
            </a:xfrm>
            <a:custGeom>
              <a:avLst/>
              <a:gdLst/>
              <a:ahLst/>
              <a:cxnLst/>
              <a:rect l="l" t="t" r="r" b="b"/>
              <a:pathLst>
                <a:path w="894715" h="840105">
                  <a:moveTo>
                    <a:pt x="447294" y="0"/>
                  </a:moveTo>
                  <a:lnTo>
                    <a:pt x="398557" y="2463"/>
                  </a:lnTo>
                  <a:lnTo>
                    <a:pt x="351340" y="9683"/>
                  </a:lnTo>
                  <a:lnTo>
                    <a:pt x="305916" y="21403"/>
                  </a:lnTo>
                  <a:lnTo>
                    <a:pt x="262558" y="37367"/>
                  </a:lnTo>
                  <a:lnTo>
                    <a:pt x="221538" y="57319"/>
                  </a:lnTo>
                  <a:lnTo>
                    <a:pt x="183130" y="81003"/>
                  </a:lnTo>
                  <a:lnTo>
                    <a:pt x="147606" y="108164"/>
                  </a:lnTo>
                  <a:lnTo>
                    <a:pt x="115240" y="138544"/>
                  </a:lnTo>
                  <a:lnTo>
                    <a:pt x="86303" y="171888"/>
                  </a:lnTo>
                  <a:lnTo>
                    <a:pt x="61070" y="207941"/>
                  </a:lnTo>
                  <a:lnTo>
                    <a:pt x="39812" y="246445"/>
                  </a:lnTo>
                  <a:lnTo>
                    <a:pt x="22803" y="287145"/>
                  </a:lnTo>
                  <a:lnTo>
                    <a:pt x="10317" y="329786"/>
                  </a:lnTo>
                  <a:lnTo>
                    <a:pt x="2624" y="374110"/>
                  </a:lnTo>
                  <a:lnTo>
                    <a:pt x="0" y="419862"/>
                  </a:lnTo>
                  <a:lnTo>
                    <a:pt x="2624" y="465613"/>
                  </a:lnTo>
                  <a:lnTo>
                    <a:pt x="10317" y="509937"/>
                  </a:lnTo>
                  <a:lnTo>
                    <a:pt x="22803" y="552578"/>
                  </a:lnTo>
                  <a:lnTo>
                    <a:pt x="39812" y="593278"/>
                  </a:lnTo>
                  <a:lnTo>
                    <a:pt x="61070" y="631782"/>
                  </a:lnTo>
                  <a:lnTo>
                    <a:pt x="86303" y="667835"/>
                  </a:lnTo>
                  <a:lnTo>
                    <a:pt x="115240" y="701179"/>
                  </a:lnTo>
                  <a:lnTo>
                    <a:pt x="147606" y="731559"/>
                  </a:lnTo>
                  <a:lnTo>
                    <a:pt x="183130" y="758720"/>
                  </a:lnTo>
                  <a:lnTo>
                    <a:pt x="221538" y="782404"/>
                  </a:lnTo>
                  <a:lnTo>
                    <a:pt x="262558" y="802356"/>
                  </a:lnTo>
                  <a:lnTo>
                    <a:pt x="305916" y="818320"/>
                  </a:lnTo>
                  <a:lnTo>
                    <a:pt x="351340" y="830040"/>
                  </a:lnTo>
                  <a:lnTo>
                    <a:pt x="398557" y="837260"/>
                  </a:lnTo>
                  <a:lnTo>
                    <a:pt x="447294" y="839724"/>
                  </a:lnTo>
                  <a:lnTo>
                    <a:pt x="496030" y="837260"/>
                  </a:lnTo>
                  <a:lnTo>
                    <a:pt x="543247" y="830040"/>
                  </a:lnTo>
                  <a:lnTo>
                    <a:pt x="588671" y="818320"/>
                  </a:lnTo>
                  <a:lnTo>
                    <a:pt x="632029" y="802356"/>
                  </a:lnTo>
                  <a:lnTo>
                    <a:pt x="673049" y="782404"/>
                  </a:lnTo>
                  <a:lnTo>
                    <a:pt x="711457" y="758720"/>
                  </a:lnTo>
                  <a:lnTo>
                    <a:pt x="746981" y="731559"/>
                  </a:lnTo>
                  <a:lnTo>
                    <a:pt x="779347" y="701179"/>
                  </a:lnTo>
                  <a:lnTo>
                    <a:pt x="808284" y="667835"/>
                  </a:lnTo>
                  <a:lnTo>
                    <a:pt x="833517" y="631782"/>
                  </a:lnTo>
                  <a:lnTo>
                    <a:pt x="854775" y="593278"/>
                  </a:lnTo>
                  <a:lnTo>
                    <a:pt x="871784" y="552578"/>
                  </a:lnTo>
                  <a:lnTo>
                    <a:pt x="884270" y="509937"/>
                  </a:lnTo>
                  <a:lnTo>
                    <a:pt x="891963" y="465613"/>
                  </a:lnTo>
                  <a:lnTo>
                    <a:pt x="894588" y="419862"/>
                  </a:lnTo>
                  <a:lnTo>
                    <a:pt x="891963" y="374110"/>
                  </a:lnTo>
                  <a:lnTo>
                    <a:pt x="884270" y="329786"/>
                  </a:lnTo>
                  <a:lnTo>
                    <a:pt x="871784" y="287145"/>
                  </a:lnTo>
                  <a:lnTo>
                    <a:pt x="854775" y="246445"/>
                  </a:lnTo>
                  <a:lnTo>
                    <a:pt x="833517" y="207941"/>
                  </a:lnTo>
                  <a:lnTo>
                    <a:pt x="808284" y="171888"/>
                  </a:lnTo>
                  <a:lnTo>
                    <a:pt x="779347" y="138544"/>
                  </a:lnTo>
                  <a:lnTo>
                    <a:pt x="746981" y="108164"/>
                  </a:lnTo>
                  <a:lnTo>
                    <a:pt x="711457" y="81003"/>
                  </a:lnTo>
                  <a:lnTo>
                    <a:pt x="673049" y="57319"/>
                  </a:lnTo>
                  <a:lnTo>
                    <a:pt x="632029" y="37367"/>
                  </a:lnTo>
                  <a:lnTo>
                    <a:pt x="588671" y="21403"/>
                  </a:lnTo>
                  <a:lnTo>
                    <a:pt x="543247" y="9683"/>
                  </a:lnTo>
                  <a:lnTo>
                    <a:pt x="496030" y="2463"/>
                  </a:lnTo>
                  <a:lnTo>
                    <a:pt x="447294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95"/>
              </a:spcBef>
            </a:pPr>
            <a:r>
              <a:rPr dirty="0" spc="190"/>
              <a:t>What</a:t>
            </a:r>
            <a:r>
              <a:rPr dirty="0" spc="-210"/>
              <a:t> </a:t>
            </a:r>
            <a:r>
              <a:rPr dirty="0" spc="85"/>
              <a:t>is</a:t>
            </a:r>
            <a:r>
              <a:rPr dirty="0" spc="-210"/>
              <a:t> </a:t>
            </a:r>
            <a:r>
              <a:rPr dirty="0" spc="90"/>
              <a:t>Athena?</a:t>
            </a:r>
          </a:p>
        </p:txBody>
      </p:sp>
      <p:sp>
        <p:nvSpPr>
          <p:cNvPr id="85" name="object 85" descr=""/>
          <p:cNvSpPr txBox="1"/>
          <p:nvPr/>
        </p:nvSpPr>
        <p:spPr>
          <a:xfrm>
            <a:off x="561543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6" name="object 86" descr=""/>
          <p:cNvSpPr/>
          <p:nvPr/>
        </p:nvSpPr>
        <p:spPr>
          <a:xfrm>
            <a:off x="560831" y="355091"/>
            <a:ext cx="319405" cy="334010"/>
          </a:xfrm>
          <a:custGeom>
            <a:avLst/>
            <a:gdLst/>
            <a:ahLst/>
            <a:cxnLst/>
            <a:rect l="l" t="t" r="r" b="b"/>
            <a:pathLst>
              <a:path w="319405" h="334009">
                <a:moveTo>
                  <a:pt x="120256" y="0"/>
                </a:moveTo>
                <a:lnTo>
                  <a:pt x="106320" y="2942"/>
                </a:lnTo>
                <a:lnTo>
                  <a:pt x="95202" y="10874"/>
                </a:lnTo>
                <a:lnTo>
                  <a:pt x="87841" y="22449"/>
                </a:lnTo>
                <a:lnTo>
                  <a:pt x="85178" y="36321"/>
                </a:lnTo>
                <a:lnTo>
                  <a:pt x="7518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518" y="333755"/>
                </a:lnTo>
                <a:lnTo>
                  <a:pt x="232994" y="333755"/>
                </a:lnTo>
                <a:lnTo>
                  <a:pt x="240512" y="326516"/>
                </a:lnTo>
                <a:lnTo>
                  <a:pt x="240512" y="319277"/>
                </a:lnTo>
                <a:lnTo>
                  <a:pt x="12522" y="319277"/>
                </a:lnTo>
                <a:lnTo>
                  <a:pt x="12522" y="50799"/>
                </a:lnTo>
                <a:lnTo>
                  <a:pt x="103657" y="50799"/>
                </a:lnTo>
                <a:lnTo>
                  <a:pt x="99475" y="44805"/>
                </a:lnTo>
                <a:lnTo>
                  <a:pt x="97713" y="36321"/>
                </a:lnTo>
                <a:lnTo>
                  <a:pt x="99475" y="26747"/>
                </a:lnTo>
                <a:lnTo>
                  <a:pt x="104289" y="19923"/>
                </a:lnTo>
                <a:lnTo>
                  <a:pt x="111451" y="15837"/>
                </a:lnTo>
                <a:lnTo>
                  <a:pt x="120256" y="14477"/>
                </a:lnTo>
                <a:lnTo>
                  <a:pt x="149120" y="14477"/>
                </a:lnTo>
                <a:lnTo>
                  <a:pt x="146561" y="10874"/>
                </a:lnTo>
                <a:lnTo>
                  <a:pt x="134582" y="2942"/>
                </a:lnTo>
                <a:lnTo>
                  <a:pt x="120256" y="0"/>
                </a:lnTo>
                <a:close/>
              </a:path>
              <a:path w="319405" h="334009">
                <a:moveTo>
                  <a:pt x="270573" y="135381"/>
                </a:moveTo>
                <a:lnTo>
                  <a:pt x="162852" y="135381"/>
                </a:lnTo>
                <a:lnTo>
                  <a:pt x="157835" y="140334"/>
                </a:lnTo>
                <a:lnTo>
                  <a:pt x="152831" y="147573"/>
                </a:lnTo>
                <a:lnTo>
                  <a:pt x="150317" y="154812"/>
                </a:lnTo>
                <a:lnTo>
                  <a:pt x="150317" y="159638"/>
                </a:lnTo>
                <a:lnTo>
                  <a:pt x="35077" y="159638"/>
                </a:lnTo>
                <a:lnTo>
                  <a:pt x="32575" y="164464"/>
                </a:lnTo>
                <a:lnTo>
                  <a:pt x="32575" y="171703"/>
                </a:lnTo>
                <a:lnTo>
                  <a:pt x="35077" y="174116"/>
                </a:lnTo>
                <a:lnTo>
                  <a:pt x="147815" y="174116"/>
                </a:lnTo>
                <a:lnTo>
                  <a:pt x="146759" y="179962"/>
                </a:lnTo>
                <a:lnTo>
                  <a:pt x="146877" y="186499"/>
                </a:lnTo>
                <a:lnTo>
                  <a:pt x="147455" y="193420"/>
                </a:lnTo>
                <a:lnTo>
                  <a:pt x="147815" y="200786"/>
                </a:lnTo>
                <a:lnTo>
                  <a:pt x="35077" y="200786"/>
                </a:lnTo>
                <a:lnTo>
                  <a:pt x="32575" y="203199"/>
                </a:lnTo>
                <a:lnTo>
                  <a:pt x="32575" y="210438"/>
                </a:lnTo>
                <a:lnTo>
                  <a:pt x="35077" y="212851"/>
                </a:lnTo>
                <a:lnTo>
                  <a:pt x="152831" y="212851"/>
                </a:lnTo>
                <a:lnTo>
                  <a:pt x="155333" y="215264"/>
                </a:lnTo>
                <a:lnTo>
                  <a:pt x="155333" y="217677"/>
                </a:lnTo>
                <a:lnTo>
                  <a:pt x="159088" y="224464"/>
                </a:lnTo>
                <a:lnTo>
                  <a:pt x="162847" y="230346"/>
                </a:lnTo>
                <a:lnTo>
                  <a:pt x="166608" y="235323"/>
                </a:lnTo>
                <a:lnTo>
                  <a:pt x="170370" y="239394"/>
                </a:lnTo>
                <a:lnTo>
                  <a:pt x="35077" y="239394"/>
                </a:lnTo>
                <a:lnTo>
                  <a:pt x="32575" y="241807"/>
                </a:lnTo>
                <a:lnTo>
                  <a:pt x="32575" y="249046"/>
                </a:lnTo>
                <a:lnTo>
                  <a:pt x="35077" y="253999"/>
                </a:lnTo>
                <a:lnTo>
                  <a:pt x="187896" y="253999"/>
                </a:lnTo>
                <a:lnTo>
                  <a:pt x="197295" y="257544"/>
                </a:lnTo>
                <a:lnTo>
                  <a:pt x="206692" y="260635"/>
                </a:lnTo>
                <a:lnTo>
                  <a:pt x="216089" y="262822"/>
                </a:lnTo>
                <a:lnTo>
                  <a:pt x="225488" y="263651"/>
                </a:lnTo>
                <a:lnTo>
                  <a:pt x="225488" y="319277"/>
                </a:lnTo>
                <a:lnTo>
                  <a:pt x="240512" y="319277"/>
                </a:lnTo>
                <a:lnTo>
                  <a:pt x="240512" y="263651"/>
                </a:lnTo>
                <a:lnTo>
                  <a:pt x="248027" y="263199"/>
                </a:lnTo>
                <a:lnTo>
                  <a:pt x="297626" y="235583"/>
                </a:lnTo>
                <a:lnTo>
                  <a:pt x="305435" y="222503"/>
                </a:lnTo>
                <a:lnTo>
                  <a:pt x="227990" y="222503"/>
                </a:lnTo>
                <a:lnTo>
                  <a:pt x="200431" y="195960"/>
                </a:lnTo>
                <a:lnTo>
                  <a:pt x="195414" y="193420"/>
                </a:lnTo>
                <a:lnTo>
                  <a:pt x="195414" y="191007"/>
                </a:lnTo>
                <a:lnTo>
                  <a:pt x="197929" y="186181"/>
                </a:lnTo>
                <a:lnTo>
                  <a:pt x="200431" y="183768"/>
                </a:lnTo>
                <a:lnTo>
                  <a:pt x="241831" y="183768"/>
                </a:lnTo>
                <a:lnTo>
                  <a:pt x="265569" y="140334"/>
                </a:lnTo>
                <a:lnTo>
                  <a:pt x="265569" y="137794"/>
                </a:lnTo>
                <a:lnTo>
                  <a:pt x="270573" y="135381"/>
                </a:lnTo>
                <a:close/>
              </a:path>
              <a:path w="319405" h="334009">
                <a:moveTo>
                  <a:pt x="205435" y="280542"/>
                </a:moveTo>
                <a:lnTo>
                  <a:pt x="35077" y="280542"/>
                </a:lnTo>
                <a:lnTo>
                  <a:pt x="32575" y="282955"/>
                </a:lnTo>
                <a:lnTo>
                  <a:pt x="32575" y="290194"/>
                </a:lnTo>
                <a:lnTo>
                  <a:pt x="35077" y="292607"/>
                </a:lnTo>
                <a:lnTo>
                  <a:pt x="205435" y="292607"/>
                </a:lnTo>
                <a:lnTo>
                  <a:pt x="207949" y="290194"/>
                </a:lnTo>
                <a:lnTo>
                  <a:pt x="207949" y="282955"/>
                </a:lnTo>
                <a:lnTo>
                  <a:pt x="205435" y="280542"/>
                </a:lnTo>
                <a:close/>
              </a:path>
              <a:path w="319405" h="334009">
                <a:moveTo>
                  <a:pt x="240512" y="50799"/>
                </a:moveTo>
                <a:lnTo>
                  <a:pt x="225488" y="50799"/>
                </a:lnTo>
                <a:lnTo>
                  <a:pt x="225488" y="99186"/>
                </a:lnTo>
                <a:lnTo>
                  <a:pt x="217614" y="99639"/>
                </a:lnTo>
                <a:lnTo>
                  <a:pt x="177096" y="117284"/>
                </a:lnTo>
                <a:lnTo>
                  <a:pt x="172872" y="120903"/>
                </a:lnTo>
                <a:lnTo>
                  <a:pt x="35077" y="120903"/>
                </a:lnTo>
                <a:lnTo>
                  <a:pt x="32575" y="123316"/>
                </a:lnTo>
                <a:lnTo>
                  <a:pt x="32575" y="130555"/>
                </a:lnTo>
                <a:lnTo>
                  <a:pt x="35077" y="135381"/>
                </a:lnTo>
                <a:lnTo>
                  <a:pt x="270573" y="135381"/>
                </a:lnTo>
                <a:lnTo>
                  <a:pt x="273088" y="137794"/>
                </a:lnTo>
                <a:lnTo>
                  <a:pt x="278091" y="140334"/>
                </a:lnTo>
                <a:lnTo>
                  <a:pt x="278091" y="142747"/>
                </a:lnTo>
                <a:lnTo>
                  <a:pt x="275590" y="147573"/>
                </a:lnTo>
                <a:lnTo>
                  <a:pt x="240512" y="212851"/>
                </a:lnTo>
                <a:lnTo>
                  <a:pt x="235508" y="217677"/>
                </a:lnTo>
                <a:lnTo>
                  <a:pt x="235508" y="220090"/>
                </a:lnTo>
                <a:lnTo>
                  <a:pt x="232994" y="222503"/>
                </a:lnTo>
                <a:lnTo>
                  <a:pt x="305435" y="222503"/>
                </a:lnTo>
                <a:lnTo>
                  <a:pt x="314109" y="207978"/>
                </a:lnTo>
                <a:lnTo>
                  <a:pt x="318847" y="176778"/>
                </a:lnTo>
                <a:lnTo>
                  <a:pt x="310667" y="145160"/>
                </a:lnTo>
                <a:lnTo>
                  <a:pt x="297589" y="127065"/>
                </a:lnTo>
                <a:lnTo>
                  <a:pt x="281224" y="113077"/>
                </a:lnTo>
                <a:lnTo>
                  <a:pt x="262041" y="103637"/>
                </a:lnTo>
                <a:lnTo>
                  <a:pt x="240512" y="99186"/>
                </a:lnTo>
                <a:lnTo>
                  <a:pt x="240512" y="50799"/>
                </a:lnTo>
                <a:close/>
              </a:path>
              <a:path w="319405" h="334009">
                <a:moveTo>
                  <a:pt x="241831" y="183768"/>
                </a:moveTo>
                <a:lnTo>
                  <a:pt x="205435" y="183768"/>
                </a:lnTo>
                <a:lnTo>
                  <a:pt x="227990" y="205612"/>
                </a:lnTo>
                <a:lnTo>
                  <a:pt x="240512" y="186181"/>
                </a:lnTo>
                <a:lnTo>
                  <a:pt x="241831" y="183768"/>
                </a:lnTo>
                <a:close/>
              </a:path>
              <a:path w="319405" h="334009">
                <a:moveTo>
                  <a:pt x="103657" y="50799"/>
                </a:moveTo>
                <a:lnTo>
                  <a:pt x="57619" y="50799"/>
                </a:lnTo>
                <a:lnTo>
                  <a:pt x="52616" y="53212"/>
                </a:lnTo>
                <a:lnTo>
                  <a:pt x="52616" y="82168"/>
                </a:lnTo>
                <a:lnTo>
                  <a:pt x="190411" y="82168"/>
                </a:lnTo>
                <a:lnTo>
                  <a:pt x="190411" y="58038"/>
                </a:lnTo>
                <a:lnTo>
                  <a:pt x="120256" y="58038"/>
                </a:lnTo>
                <a:lnTo>
                  <a:pt x="111451" y="56342"/>
                </a:lnTo>
                <a:lnTo>
                  <a:pt x="104289" y="51704"/>
                </a:lnTo>
                <a:lnTo>
                  <a:pt x="103657" y="50799"/>
                </a:lnTo>
                <a:close/>
              </a:path>
              <a:path w="319405" h="334009">
                <a:moveTo>
                  <a:pt x="149120" y="14477"/>
                </a:moveTo>
                <a:lnTo>
                  <a:pt x="120256" y="14477"/>
                </a:lnTo>
                <a:lnTo>
                  <a:pt x="129454" y="15837"/>
                </a:lnTo>
                <a:lnTo>
                  <a:pt x="137480" y="19923"/>
                </a:lnTo>
                <a:lnTo>
                  <a:pt x="143159" y="26747"/>
                </a:lnTo>
                <a:lnTo>
                  <a:pt x="145313" y="36321"/>
                </a:lnTo>
                <a:lnTo>
                  <a:pt x="143159" y="44805"/>
                </a:lnTo>
                <a:lnTo>
                  <a:pt x="137480" y="51704"/>
                </a:lnTo>
                <a:lnTo>
                  <a:pt x="129454" y="56342"/>
                </a:lnTo>
                <a:lnTo>
                  <a:pt x="120256" y="58038"/>
                </a:lnTo>
                <a:lnTo>
                  <a:pt x="190411" y="58038"/>
                </a:lnTo>
                <a:lnTo>
                  <a:pt x="187896" y="53212"/>
                </a:lnTo>
                <a:lnTo>
                  <a:pt x="185394" y="50799"/>
                </a:lnTo>
                <a:lnTo>
                  <a:pt x="240512" y="50799"/>
                </a:lnTo>
                <a:lnTo>
                  <a:pt x="240512" y="43560"/>
                </a:lnTo>
                <a:lnTo>
                  <a:pt x="232994" y="36321"/>
                </a:lnTo>
                <a:lnTo>
                  <a:pt x="157835" y="36321"/>
                </a:lnTo>
                <a:lnTo>
                  <a:pt x="154782" y="22449"/>
                </a:lnTo>
                <a:lnTo>
                  <a:pt x="149120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1356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" y="0"/>
              <a:ext cx="11991594" cy="68557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95"/>
              </a:spcBef>
            </a:pPr>
            <a:r>
              <a:rPr dirty="0" spc="190"/>
              <a:t>What</a:t>
            </a:r>
            <a:r>
              <a:rPr dirty="0" spc="-210"/>
              <a:t> </a:t>
            </a:r>
            <a:r>
              <a:rPr dirty="0" spc="85"/>
              <a:t>is</a:t>
            </a:r>
            <a:r>
              <a:rPr dirty="0" spc="-204"/>
              <a:t> </a:t>
            </a:r>
            <a:r>
              <a:rPr dirty="0" spc="110"/>
              <a:t>Athena</a:t>
            </a:r>
            <a:r>
              <a:rPr dirty="0" spc="-210"/>
              <a:t> </a:t>
            </a:r>
            <a:r>
              <a:rPr dirty="0" spc="185"/>
              <a:t>Risk</a:t>
            </a:r>
            <a:r>
              <a:rPr dirty="0" spc="-204"/>
              <a:t> </a:t>
            </a:r>
            <a:r>
              <a:rPr dirty="0" spc="145"/>
              <a:t>Management?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251459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61543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60831" y="355091"/>
            <a:ext cx="8402320" cy="4523105"/>
            <a:chOff x="560831" y="355091"/>
            <a:chExt cx="8402320" cy="4523105"/>
          </a:xfrm>
        </p:grpSpPr>
        <p:sp>
          <p:nvSpPr>
            <p:cNvPr id="9" name="object 9" descr=""/>
            <p:cNvSpPr/>
            <p:nvPr/>
          </p:nvSpPr>
          <p:spPr>
            <a:xfrm>
              <a:off x="560831" y="355091"/>
              <a:ext cx="319405" cy="334010"/>
            </a:xfrm>
            <a:custGeom>
              <a:avLst/>
              <a:gdLst/>
              <a:ahLst/>
              <a:cxnLst/>
              <a:rect l="l" t="t" r="r" b="b"/>
              <a:pathLst>
                <a:path w="319405" h="334009">
                  <a:moveTo>
                    <a:pt x="120256" y="0"/>
                  </a:moveTo>
                  <a:lnTo>
                    <a:pt x="106320" y="2942"/>
                  </a:lnTo>
                  <a:lnTo>
                    <a:pt x="95202" y="10874"/>
                  </a:lnTo>
                  <a:lnTo>
                    <a:pt x="87841" y="22449"/>
                  </a:lnTo>
                  <a:lnTo>
                    <a:pt x="85178" y="36321"/>
                  </a:lnTo>
                  <a:lnTo>
                    <a:pt x="7518" y="36321"/>
                  </a:lnTo>
                  <a:lnTo>
                    <a:pt x="0" y="43560"/>
                  </a:lnTo>
                  <a:lnTo>
                    <a:pt x="0" y="326516"/>
                  </a:lnTo>
                  <a:lnTo>
                    <a:pt x="7518" y="333755"/>
                  </a:lnTo>
                  <a:lnTo>
                    <a:pt x="232994" y="333755"/>
                  </a:lnTo>
                  <a:lnTo>
                    <a:pt x="240512" y="326516"/>
                  </a:lnTo>
                  <a:lnTo>
                    <a:pt x="240512" y="319277"/>
                  </a:lnTo>
                  <a:lnTo>
                    <a:pt x="12522" y="319277"/>
                  </a:lnTo>
                  <a:lnTo>
                    <a:pt x="12522" y="50799"/>
                  </a:lnTo>
                  <a:lnTo>
                    <a:pt x="103657" y="50799"/>
                  </a:lnTo>
                  <a:lnTo>
                    <a:pt x="99475" y="44805"/>
                  </a:lnTo>
                  <a:lnTo>
                    <a:pt x="97713" y="36321"/>
                  </a:lnTo>
                  <a:lnTo>
                    <a:pt x="99475" y="26747"/>
                  </a:lnTo>
                  <a:lnTo>
                    <a:pt x="104289" y="19923"/>
                  </a:lnTo>
                  <a:lnTo>
                    <a:pt x="111451" y="15837"/>
                  </a:lnTo>
                  <a:lnTo>
                    <a:pt x="120256" y="14477"/>
                  </a:lnTo>
                  <a:lnTo>
                    <a:pt x="149120" y="14477"/>
                  </a:lnTo>
                  <a:lnTo>
                    <a:pt x="146561" y="10874"/>
                  </a:lnTo>
                  <a:lnTo>
                    <a:pt x="134582" y="2942"/>
                  </a:lnTo>
                  <a:lnTo>
                    <a:pt x="120256" y="0"/>
                  </a:lnTo>
                  <a:close/>
                </a:path>
                <a:path w="319405" h="334009">
                  <a:moveTo>
                    <a:pt x="270573" y="135381"/>
                  </a:moveTo>
                  <a:lnTo>
                    <a:pt x="162852" y="135381"/>
                  </a:lnTo>
                  <a:lnTo>
                    <a:pt x="157835" y="140334"/>
                  </a:lnTo>
                  <a:lnTo>
                    <a:pt x="152831" y="147573"/>
                  </a:lnTo>
                  <a:lnTo>
                    <a:pt x="150317" y="154812"/>
                  </a:lnTo>
                  <a:lnTo>
                    <a:pt x="150317" y="159638"/>
                  </a:lnTo>
                  <a:lnTo>
                    <a:pt x="35077" y="159638"/>
                  </a:lnTo>
                  <a:lnTo>
                    <a:pt x="32575" y="164464"/>
                  </a:lnTo>
                  <a:lnTo>
                    <a:pt x="32575" y="171703"/>
                  </a:lnTo>
                  <a:lnTo>
                    <a:pt x="35077" y="174116"/>
                  </a:lnTo>
                  <a:lnTo>
                    <a:pt x="147815" y="174116"/>
                  </a:lnTo>
                  <a:lnTo>
                    <a:pt x="146759" y="179962"/>
                  </a:lnTo>
                  <a:lnTo>
                    <a:pt x="146877" y="186499"/>
                  </a:lnTo>
                  <a:lnTo>
                    <a:pt x="147455" y="193420"/>
                  </a:lnTo>
                  <a:lnTo>
                    <a:pt x="147815" y="200786"/>
                  </a:lnTo>
                  <a:lnTo>
                    <a:pt x="35077" y="200786"/>
                  </a:lnTo>
                  <a:lnTo>
                    <a:pt x="32575" y="203199"/>
                  </a:lnTo>
                  <a:lnTo>
                    <a:pt x="32575" y="210438"/>
                  </a:lnTo>
                  <a:lnTo>
                    <a:pt x="35077" y="212851"/>
                  </a:lnTo>
                  <a:lnTo>
                    <a:pt x="152831" y="212851"/>
                  </a:lnTo>
                  <a:lnTo>
                    <a:pt x="155333" y="215264"/>
                  </a:lnTo>
                  <a:lnTo>
                    <a:pt x="155333" y="217677"/>
                  </a:lnTo>
                  <a:lnTo>
                    <a:pt x="159088" y="224464"/>
                  </a:lnTo>
                  <a:lnTo>
                    <a:pt x="162847" y="230346"/>
                  </a:lnTo>
                  <a:lnTo>
                    <a:pt x="166608" y="235323"/>
                  </a:lnTo>
                  <a:lnTo>
                    <a:pt x="170370" y="239394"/>
                  </a:lnTo>
                  <a:lnTo>
                    <a:pt x="35077" y="239394"/>
                  </a:lnTo>
                  <a:lnTo>
                    <a:pt x="32575" y="241807"/>
                  </a:lnTo>
                  <a:lnTo>
                    <a:pt x="32575" y="249046"/>
                  </a:lnTo>
                  <a:lnTo>
                    <a:pt x="35077" y="253999"/>
                  </a:lnTo>
                  <a:lnTo>
                    <a:pt x="187896" y="253999"/>
                  </a:lnTo>
                  <a:lnTo>
                    <a:pt x="197295" y="257544"/>
                  </a:lnTo>
                  <a:lnTo>
                    <a:pt x="206692" y="260635"/>
                  </a:lnTo>
                  <a:lnTo>
                    <a:pt x="216089" y="262822"/>
                  </a:lnTo>
                  <a:lnTo>
                    <a:pt x="225488" y="263651"/>
                  </a:lnTo>
                  <a:lnTo>
                    <a:pt x="225488" y="319277"/>
                  </a:lnTo>
                  <a:lnTo>
                    <a:pt x="240512" y="319277"/>
                  </a:lnTo>
                  <a:lnTo>
                    <a:pt x="240512" y="263651"/>
                  </a:lnTo>
                  <a:lnTo>
                    <a:pt x="248027" y="263199"/>
                  </a:lnTo>
                  <a:lnTo>
                    <a:pt x="297626" y="235583"/>
                  </a:lnTo>
                  <a:lnTo>
                    <a:pt x="305435" y="222503"/>
                  </a:lnTo>
                  <a:lnTo>
                    <a:pt x="227990" y="222503"/>
                  </a:lnTo>
                  <a:lnTo>
                    <a:pt x="200431" y="195960"/>
                  </a:lnTo>
                  <a:lnTo>
                    <a:pt x="195414" y="193420"/>
                  </a:lnTo>
                  <a:lnTo>
                    <a:pt x="195414" y="191007"/>
                  </a:lnTo>
                  <a:lnTo>
                    <a:pt x="197929" y="186181"/>
                  </a:lnTo>
                  <a:lnTo>
                    <a:pt x="200431" y="183768"/>
                  </a:lnTo>
                  <a:lnTo>
                    <a:pt x="241831" y="183768"/>
                  </a:lnTo>
                  <a:lnTo>
                    <a:pt x="265569" y="140334"/>
                  </a:lnTo>
                  <a:lnTo>
                    <a:pt x="265569" y="137794"/>
                  </a:lnTo>
                  <a:lnTo>
                    <a:pt x="270573" y="135381"/>
                  </a:lnTo>
                  <a:close/>
                </a:path>
                <a:path w="319405" h="334009">
                  <a:moveTo>
                    <a:pt x="205435" y="280542"/>
                  </a:moveTo>
                  <a:lnTo>
                    <a:pt x="35077" y="280542"/>
                  </a:lnTo>
                  <a:lnTo>
                    <a:pt x="32575" y="282955"/>
                  </a:lnTo>
                  <a:lnTo>
                    <a:pt x="32575" y="290194"/>
                  </a:lnTo>
                  <a:lnTo>
                    <a:pt x="35077" y="292607"/>
                  </a:lnTo>
                  <a:lnTo>
                    <a:pt x="205435" y="292607"/>
                  </a:lnTo>
                  <a:lnTo>
                    <a:pt x="207949" y="290194"/>
                  </a:lnTo>
                  <a:lnTo>
                    <a:pt x="207949" y="282955"/>
                  </a:lnTo>
                  <a:lnTo>
                    <a:pt x="205435" y="280542"/>
                  </a:lnTo>
                  <a:close/>
                </a:path>
                <a:path w="319405" h="334009">
                  <a:moveTo>
                    <a:pt x="240512" y="50799"/>
                  </a:moveTo>
                  <a:lnTo>
                    <a:pt x="225488" y="50799"/>
                  </a:lnTo>
                  <a:lnTo>
                    <a:pt x="225488" y="99186"/>
                  </a:lnTo>
                  <a:lnTo>
                    <a:pt x="217614" y="99639"/>
                  </a:lnTo>
                  <a:lnTo>
                    <a:pt x="177096" y="117284"/>
                  </a:lnTo>
                  <a:lnTo>
                    <a:pt x="172872" y="120903"/>
                  </a:lnTo>
                  <a:lnTo>
                    <a:pt x="35077" y="120903"/>
                  </a:lnTo>
                  <a:lnTo>
                    <a:pt x="32575" y="123316"/>
                  </a:lnTo>
                  <a:lnTo>
                    <a:pt x="32575" y="130555"/>
                  </a:lnTo>
                  <a:lnTo>
                    <a:pt x="35077" y="135381"/>
                  </a:lnTo>
                  <a:lnTo>
                    <a:pt x="270573" y="135381"/>
                  </a:lnTo>
                  <a:lnTo>
                    <a:pt x="273088" y="137794"/>
                  </a:lnTo>
                  <a:lnTo>
                    <a:pt x="278091" y="140334"/>
                  </a:lnTo>
                  <a:lnTo>
                    <a:pt x="278091" y="142747"/>
                  </a:lnTo>
                  <a:lnTo>
                    <a:pt x="275590" y="147573"/>
                  </a:lnTo>
                  <a:lnTo>
                    <a:pt x="240512" y="212851"/>
                  </a:lnTo>
                  <a:lnTo>
                    <a:pt x="235508" y="217677"/>
                  </a:lnTo>
                  <a:lnTo>
                    <a:pt x="235508" y="220090"/>
                  </a:lnTo>
                  <a:lnTo>
                    <a:pt x="232994" y="222503"/>
                  </a:lnTo>
                  <a:lnTo>
                    <a:pt x="305435" y="222503"/>
                  </a:lnTo>
                  <a:lnTo>
                    <a:pt x="314109" y="207978"/>
                  </a:lnTo>
                  <a:lnTo>
                    <a:pt x="318847" y="176778"/>
                  </a:lnTo>
                  <a:lnTo>
                    <a:pt x="310667" y="145160"/>
                  </a:lnTo>
                  <a:lnTo>
                    <a:pt x="297589" y="127065"/>
                  </a:lnTo>
                  <a:lnTo>
                    <a:pt x="281224" y="113077"/>
                  </a:lnTo>
                  <a:lnTo>
                    <a:pt x="262041" y="103637"/>
                  </a:lnTo>
                  <a:lnTo>
                    <a:pt x="240512" y="99186"/>
                  </a:lnTo>
                  <a:lnTo>
                    <a:pt x="240512" y="50799"/>
                  </a:lnTo>
                  <a:close/>
                </a:path>
                <a:path w="319405" h="334009">
                  <a:moveTo>
                    <a:pt x="241831" y="183768"/>
                  </a:moveTo>
                  <a:lnTo>
                    <a:pt x="205435" y="183768"/>
                  </a:lnTo>
                  <a:lnTo>
                    <a:pt x="227990" y="205612"/>
                  </a:lnTo>
                  <a:lnTo>
                    <a:pt x="240512" y="186181"/>
                  </a:lnTo>
                  <a:lnTo>
                    <a:pt x="241831" y="183768"/>
                  </a:lnTo>
                  <a:close/>
                </a:path>
                <a:path w="319405" h="334009">
                  <a:moveTo>
                    <a:pt x="103657" y="50799"/>
                  </a:moveTo>
                  <a:lnTo>
                    <a:pt x="57619" y="50799"/>
                  </a:lnTo>
                  <a:lnTo>
                    <a:pt x="52616" y="53212"/>
                  </a:lnTo>
                  <a:lnTo>
                    <a:pt x="52616" y="82168"/>
                  </a:lnTo>
                  <a:lnTo>
                    <a:pt x="190411" y="82168"/>
                  </a:lnTo>
                  <a:lnTo>
                    <a:pt x="190411" y="58038"/>
                  </a:lnTo>
                  <a:lnTo>
                    <a:pt x="120256" y="58038"/>
                  </a:lnTo>
                  <a:lnTo>
                    <a:pt x="111451" y="56342"/>
                  </a:lnTo>
                  <a:lnTo>
                    <a:pt x="104289" y="51704"/>
                  </a:lnTo>
                  <a:lnTo>
                    <a:pt x="103657" y="50799"/>
                  </a:lnTo>
                  <a:close/>
                </a:path>
                <a:path w="319405" h="334009">
                  <a:moveTo>
                    <a:pt x="149120" y="14477"/>
                  </a:moveTo>
                  <a:lnTo>
                    <a:pt x="120256" y="14477"/>
                  </a:lnTo>
                  <a:lnTo>
                    <a:pt x="129454" y="15837"/>
                  </a:lnTo>
                  <a:lnTo>
                    <a:pt x="137480" y="19923"/>
                  </a:lnTo>
                  <a:lnTo>
                    <a:pt x="143159" y="26747"/>
                  </a:lnTo>
                  <a:lnTo>
                    <a:pt x="145313" y="36321"/>
                  </a:lnTo>
                  <a:lnTo>
                    <a:pt x="143159" y="44805"/>
                  </a:lnTo>
                  <a:lnTo>
                    <a:pt x="137480" y="51704"/>
                  </a:lnTo>
                  <a:lnTo>
                    <a:pt x="129454" y="56342"/>
                  </a:lnTo>
                  <a:lnTo>
                    <a:pt x="120256" y="58038"/>
                  </a:lnTo>
                  <a:lnTo>
                    <a:pt x="190411" y="58038"/>
                  </a:lnTo>
                  <a:lnTo>
                    <a:pt x="187896" y="53212"/>
                  </a:lnTo>
                  <a:lnTo>
                    <a:pt x="185394" y="50799"/>
                  </a:lnTo>
                  <a:lnTo>
                    <a:pt x="240512" y="50799"/>
                  </a:lnTo>
                  <a:lnTo>
                    <a:pt x="240512" y="43560"/>
                  </a:lnTo>
                  <a:lnTo>
                    <a:pt x="232994" y="36321"/>
                  </a:lnTo>
                  <a:lnTo>
                    <a:pt x="157835" y="36321"/>
                  </a:lnTo>
                  <a:lnTo>
                    <a:pt x="154782" y="22449"/>
                  </a:lnTo>
                  <a:lnTo>
                    <a:pt x="149120" y="14477"/>
                  </a:lnTo>
                  <a:close/>
                </a:path>
              </a:pathLst>
            </a:custGeom>
            <a:solidFill>
              <a:srgbClr val="F0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817108" y="2522219"/>
              <a:ext cx="3145790" cy="2355850"/>
            </a:xfrm>
            <a:custGeom>
              <a:avLst/>
              <a:gdLst/>
              <a:ahLst/>
              <a:cxnLst/>
              <a:rect l="l" t="t" r="r" b="b"/>
              <a:pathLst>
                <a:path w="3145790" h="2355850">
                  <a:moveTo>
                    <a:pt x="114300" y="564896"/>
                  </a:moveTo>
                  <a:lnTo>
                    <a:pt x="76200" y="564896"/>
                  </a:lnTo>
                  <a:lnTo>
                    <a:pt x="76200" y="28194"/>
                  </a:lnTo>
                  <a:lnTo>
                    <a:pt x="74701" y="20777"/>
                  </a:lnTo>
                  <a:lnTo>
                    <a:pt x="70624" y="14719"/>
                  </a:lnTo>
                  <a:lnTo>
                    <a:pt x="64566" y="10642"/>
                  </a:lnTo>
                  <a:lnTo>
                    <a:pt x="57150" y="9144"/>
                  </a:lnTo>
                  <a:lnTo>
                    <a:pt x="49720" y="10642"/>
                  </a:lnTo>
                  <a:lnTo>
                    <a:pt x="43662" y="14719"/>
                  </a:lnTo>
                  <a:lnTo>
                    <a:pt x="39585" y="20777"/>
                  </a:lnTo>
                  <a:lnTo>
                    <a:pt x="38100" y="28194"/>
                  </a:lnTo>
                  <a:lnTo>
                    <a:pt x="38100" y="564896"/>
                  </a:lnTo>
                  <a:lnTo>
                    <a:pt x="0" y="564896"/>
                  </a:lnTo>
                  <a:lnTo>
                    <a:pt x="57150" y="679196"/>
                  </a:lnTo>
                  <a:lnTo>
                    <a:pt x="95250" y="602996"/>
                  </a:lnTo>
                  <a:lnTo>
                    <a:pt x="114300" y="564896"/>
                  </a:lnTo>
                  <a:close/>
                </a:path>
                <a:path w="3145790" h="2355850">
                  <a:moveTo>
                    <a:pt x="1548892" y="2017141"/>
                  </a:moveTo>
                  <a:lnTo>
                    <a:pt x="1531404" y="1981962"/>
                  </a:lnTo>
                  <a:lnTo>
                    <a:pt x="1496568" y="1911858"/>
                  </a:lnTo>
                  <a:lnTo>
                    <a:pt x="1443736" y="2016887"/>
                  </a:lnTo>
                  <a:lnTo>
                    <a:pt x="1478876" y="2016975"/>
                  </a:lnTo>
                  <a:lnTo>
                    <a:pt x="1478432" y="2250490"/>
                  </a:lnTo>
                  <a:lnTo>
                    <a:pt x="1443355" y="2250440"/>
                  </a:lnTo>
                  <a:lnTo>
                    <a:pt x="1495806" y="2355596"/>
                  </a:lnTo>
                  <a:lnTo>
                    <a:pt x="1530985" y="2285492"/>
                  </a:lnTo>
                  <a:lnTo>
                    <a:pt x="1548511" y="2250567"/>
                  </a:lnTo>
                  <a:lnTo>
                    <a:pt x="1513484" y="2250529"/>
                  </a:lnTo>
                  <a:lnTo>
                    <a:pt x="1513928" y="2017064"/>
                  </a:lnTo>
                  <a:lnTo>
                    <a:pt x="1548892" y="2017141"/>
                  </a:lnTo>
                  <a:close/>
                </a:path>
                <a:path w="3145790" h="2355850">
                  <a:moveTo>
                    <a:pt x="3145536" y="564642"/>
                  </a:moveTo>
                  <a:lnTo>
                    <a:pt x="3107436" y="564642"/>
                  </a:lnTo>
                  <a:lnTo>
                    <a:pt x="3107436" y="19050"/>
                  </a:lnTo>
                  <a:lnTo>
                    <a:pt x="3105937" y="11633"/>
                  </a:lnTo>
                  <a:lnTo>
                    <a:pt x="3101860" y="5575"/>
                  </a:lnTo>
                  <a:lnTo>
                    <a:pt x="3095802" y="1498"/>
                  </a:lnTo>
                  <a:lnTo>
                    <a:pt x="3088386" y="0"/>
                  </a:lnTo>
                  <a:lnTo>
                    <a:pt x="3080956" y="1498"/>
                  </a:lnTo>
                  <a:lnTo>
                    <a:pt x="3074898" y="5575"/>
                  </a:lnTo>
                  <a:lnTo>
                    <a:pt x="3070822" y="11633"/>
                  </a:lnTo>
                  <a:lnTo>
                    <a:pt x="3069336" y="19050"/>
                  </a:lnTo>
                  <a:lnTo>
                    <a:pt x="3069336" y="564642"/>
                  </a:lnTo>
                  <a:lnTo>
                    <a:pt x="3031236" y="564642"/>
                  </a:lnTo>
                  <a:lnTo>
                    <a:pt x="3088386" y="678942"/>
                  </a:lnTo>
                  <a:lnTo>
                    <a:pt x="3126486" y="602742"/>
                  </a:lnTo>
                  <a:lnTo>
                    <a:pt x="3145536" y="5646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221486" y="1561338"/>
            <a:ext cx="3115310" cy="4102735"/>
          </a:xfrm>
          <a:prstGeom prst="rect">
            <a:avLst/>
          </a:prstGeom>
          <a:ln w="25907">
            <a:solidFill>
              <a:srgbClr val="FF7846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753110">
              <a:lnSpc>
                <a:spcPct val="100000"/>
              </a:lnSpc>
              <a:spcBef>
                <a:spcPts val="980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r>
              <a:rPr dirty="0" sz="200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Scale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286255" y="2119896"/>
            <a:ext cx="2979420" cy="1130935"/>
            <a:chOff x="1286255" y="2119896"/>
            <a:chExt cx="2979420" cy="1130935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6255" y="2119896"/>
              <a:ext cx="2979420" cy="113079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7255" y="2139683"/>
              <a:ext cx="2215896" cy="1089672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355597" y="2169414"/>
            <a:ext cx="2845435" cy="998219"/>
          </a:xfrm>
          <a:prstGeom prst="rect">
            <a:avLst/>
          </a:prstGeom>
          <a:ln w="19811">
            <a:solidFill>
              <a:srgbClr val="FFFFFF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dirty="0" sz="3200" spc="70" b="1">
                <a:solidFill>
                  <a:srgbClr val="FFFFFF"/>
                </a:solidFill>
                <a:latin typeface="Trebuchet MS"/>
                <a:cs typeface="Trebuchet MS"/>
              </a:rPr>
              <a:t>5BN</a:t>
            </a:r>
            <a:endParaRPr sz="3200">
              <a:latin typeface="Trebuchet MS"/>
              <a:cs typeface="Trebuchet MS"/>
            </a:endParaRPr>
          </a:p>
          <a:p>
            <a:pPr algn="ctr" marL="254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Calculations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day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261872" y="3267455"/>
            <a:ext cx="2979420" cy="1130935"/>
            <a:chOff x="1261872" y="3267455"/>
            <a:chExt cx="2979420" cy="1130935"/>
          </a:xfrm>
        </p:grpSpPr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1872" y="3267455"/>
              <a:ext cx="2979419" cy="1130808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3644" y="3287255"/>
              <a:ext cx="2052828" cy="1089672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331213" y="3316985"/>
            <a:ext cx="2845435" cy="998219"/>
          </a:xfrm>
          <a:prstGeom prst="rect">
            <a:avLst/>
          </a:prstGeom>
          <a:ln w="19811">
            <a:solidFill>
              <a:srgbClr val="4D63FF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dirty="0" sz="3200" spc="25" b="1">
                <a:solidFill>
                  <a:srgbClr val="FFFFFF"/>
                </a:solidFill>
                <a:latin typeface="Trebuchet MS"/>
                <a:cs typeface="Trebuchet MS"/>
              </a:rPr>
              <a:t>10K</a:t>
            </a:r>
            <a:endParaRPr sz="3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jobs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day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286255" y="4431804"/>
            <a:ext cx="2979420" cy="1132840"/>
            <a:chOff x="1286255" y="4431804"/>
            <a:chExt cx="2979420" cy="1132840"/>
          </a:xfrm>
        </p:grpSpPr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6255" y="4431804"/>
              <a:ext cx="2979420" cy="113231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0072" y="4453115"/>
              <a:ext cx="1350264" cy="1089672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355597" y="4481321"/>
            <a:ext cx="2845435" cy="1000125"/>
          </a:xfrm>
          <a:prstGeom prst="rect">
            <a:avLst/>
          </a:prstGeom>
          <a:ln w="19811">
            <a:solidFill>
              <a:srgbClr val="FFFFFF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dirty="0" sz="3200" spc="-25" b="1">
                <a:solidFill>
                  <a:srgbClr val="FFFFFF"/>
                </a:solidFill>
                <a:latin typeface="Trebuchet MS"/>
                <a:cs typeface="Trebuchet MS"/>
              </a:rPr>
              <a:t>50K</a:t>
            </a:r>
            <a:endParaRPr sz="3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CPU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grid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143654" y="4775517"/>
            <a:ext cx="2337435" cy="1593215"/>
            <a:chOff x="6143654" y="4775517"/>
            <a:chExt cx="2337435" cy="1593215"/>
          </a:xfrm>
        </p:grpSpPr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61531" y="4792980"/>
              <a:ext cx="2300477" cy="1556332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6162704" y="4794567"/>
              <a:ext cx="2299335" cy="1555115"/>
            </a:xfrm>
            <a:custGeom>
              <a:avLst/>
              <a:gdLst/>
              <a:ahLst/>
              <a:cxnLst/>
              <a:rect l="l" t="t" r="r" b="b"/>
              <a:pathLst>
                <a:path w="2299334" h="1555114">
                  <a:moveTo>
                    <a:pt x="2090390" y="511619"/>
                  </a:moveTo>
                  <a:lnTo>
                    <a:pt x="2093724" y="466775"/>
                  </a:lnTo>
                  <a:lnTo>
                    <a:pt x="2090573" y="422963"/>
                  </a:lnTo>
                  <a:lnTo>
                    <a:pt x="2081302" y="380627"/>
                  </a:lnTo>
                  <a:lnTo>
                    <a:pt x="2066279" y="340211"/>
                  </a:lnTo>
                  <a:lnTo>
                    <a:pt x="2045871" y="302162"/>
                  </a:lnTo>
                  <a:lnTo>
                    <a:pt x="2020445" y="266922"/>
                  </a:lnTo>
                  <a:lnTo>
                    <a:pt x="1990368" y="234936"/>
                  </a:lnTo>
                  <a:lnTo>
                    <a:pt x="1956006" y="206650"/>
                  </a:lnTo>
                  <a:lnTo>
                    <a:pt x="1917726" y="182507"/>
                  </a:lnTo>
                  <a:lnTo>
                    <a:pt x="1875896" y="162951"/>
                  </a:lnTo>
                  <a:lnTo>
                    <a:pt x="1830881" y="148428"/>
                  </a:lnTo>
                  <a:lnTo>
                    <a:pt x="1783050" y="139382"/>
                  </a:lnTo>
                  <a:lnTo>
                    <a:pt x="1735223" y="136393"/>
                  </a:lnTo>
                  <a:lnTo>
                    <a:pt x="1687707" y="139244"/>
                  </a:lnTo>
                  <a:lnTo>
                    <a:pt x="1641117" y="147831"/>
                  </a:lnTo>
                  <a:lnTo>
                    <a:pt x="1596070" y="162051"/>
                  </a:lnTo>
                  <a:lnTo>
                    <a:pt x="1553180" y="181800"/>
                  </a:lnTo>
                  <a:lnTo>
                    <a:pt x="1525252" y="142274"/>
                  </a:lnTo>
                  <a:lnTo>
                    <a:pt x="1491126" y="108906"/>
                  </a:lnTo>
                  <a:lnTo>
                    <a:pt x="1451886" y="82002"/>
                  </a:lnTo>
                  <a:lnTo>
                    <a:pt x="1408617" y="61867"/>
                  </a:lnTo>
                  <a:lnTo>
                    <a:pt x="1362403" y="48810"/>
                  </a:lnTo>
                  <a:lnTo>
                    <a:pt x="1314326" y="43135"/>
                  </a:lnTo>
                  <a:lnTo>
                    <a:pt x="1265472" y="45149"/>
                  </a:lnTo>
                  <a:lnTo>
                    <a:pt x="1216925" y="55158"/>
                  </a:lnTo>
                  <a:lnTo>
                    <a:pt x="1169767" y="73469"/>
                  </a:lnTo>
                  <a:lnTo>
                    <a:pt x="1135112" y="93614"/>
                  </a:lnTo>
                  <a:lnTo>
                    <a:pt x="1103981" y="118046"/>
                  </a:lnTo>
                  <a:lnTo>
                    <a:pt x="1078865" y="81427"/>
                  </a:lnTo>
                  <a:lnTo>
                    <a:pt x="1047308" y="51075"/>
                  </a:lnTo>
                  <a:lnTo>
                    <a:pt x="1010559" y="27376"/>
                  </a:lnTo>
                  <a:lnTo>
                    <a:pt x="969869" y="10715"/>
                  </a:lnTo>
                  <a:lnTo>
                    <a:pt x="926489" y="1478"/>
                  </a:lnTo>
                  <a:lnTo>
                    <a:pt x="881668" y="49"/>
                  </a:lnTo>
                  <a:lnTo>
                    <a:pt x="836656" y="6815"/>
                  </a:lnTo>
                  <a:lnTo>
                    <a:pt x="792704" y="22161"/>
                  </a:lnTo>
                  <a:lnTo>
                    <a:pt x="748397" y="48736"/>
                  </a:lnTo>
                  <a:lnTo>
                    <a:pt x="711805" y="83883"/>
                  </a:lnTo>
                  <a:lnTo>
                    <a:pt x="678623" y="53821"/>
                  </a:lnTo>
                  <a:lnTo>
                    <a:pt x="641228" y="30321"/>
                  </a:lnTo>
                  <a:lnTo>
                    <a:pt x="600647" y="13464"/>
                  </a:lnTo>
                  <a:lnTo>
                    <a:pt x="557910" y="3330"/>
                  </a:lnTo>
                  <a:lnTo>
                    <a:pt x="514043" y="0"/>
                  </a:lnTo>
                  <a:lnTo>
                    <a:pt x="470073" y="3553"/>
                  </a:lnTo>
                  <a:lnTo>
                    <a:pt x="427028" y="14072"/>
                  </a:lnTo>
                  <a:lnTo>
                    <a:pt x="385936" y="31635"/>
                  </a:lnTo>
                  <a:lnTo>
                    <a:pt x="347823" y="56324"/>
                  </a:lnTo>
                  <a:lnTo>
                    <a:pt x="316405" y="85409"/>
                  </a:lnTo>
                  <a:lnTo>
                    <a:pt x="291070" y="118792"/>
                  </a:lnTo>
                  <a:lnTo>
                    <a:pt x="272332" y="155676"/>
                  </a:lnTo>
                  <a:lnTo>
                    <a:pt x="260701" y="195262"/>
                  </a:lnTo>
                  <a:lnTo>
                    <a:pt x="212714" y="211687"/>
                  </a:lnTo>
                  <a:lnTo>
                    <a:pt x="169879" y="235043"/>
                  </a:lnTo>
                  <a:lnTo>
                    <a:pt x="132761" y="264425"/>
                  </a:lnTo>
                  <a:lnTo>
                    <a:pt x="101920" y="298928"/>
                  </a:lnTo>
                  <a:lnTo>
                    <a:pt x="77919" y="337647"/>
                  </a:lnTo>
                  <a:lnTo>
                    <a:pt x="61321" y="379675"/>
                  </a:lnTo>
                  <a:lnTo>
                    <a:pt x="52688" y="424109"/>
                  </a:lnTo>
                  <a:lnTo>
                    <a:pt x="52582" y="470043"/>
                  </a:lnTo>
                  <a:lnTo>
                    <a:pt x="61565" y="516572"/>
                  </a:lnTo>
                  <a:lnTo>
                    <a:pt x="64322" y="525287"/>
                  </a:lnTo>
                  <a:lnTo>
                    <a:pt x="67423" y="533908"/>
                  </a:lnTo>
                  <a:lnTo>
                    <a:pt x="70834" y="542432"/>
                  </a:lnTo>
                  <a:lnTo>
                    <a:pt x="74519" y="550862"/>
                  </a:lnTo>
                  <a:lnTo>
                    <a:pt x="47360" y="588405"/>
                  </a:lnTo>
                  <a:lnTo>
                    <a:pt x="26408" y="628020"/>
                  </a:lnTo>
                  <a:lnTo>
                    <a:pt x="11583" y="669152"/>
                  </a:lnTo>
                  <a:lnTo>
                    <a:pt x="2807" y="711248"/>
                  </a:lnTo>
                  <a:lnTo>
                    <a:pt x="0" y="753751"/>
                  </a:lnTo>
                  <a:lnTo>
                    <a:pt x="3082" y="796107"/>
                  </a:lnTo>
                  <a:lnTo>
                    <a:pt x="11975" y="837762"/>
                  </a:lnTo>
                  <a:lnTo>
                    <a:pt x="26598" y="878161"/>
                  </a:lnTo>
                  <a:lnTo>
                    <a:pt x="46873" y="916749"/>
                  </a:lnTo>
                  <a:lnTo>
                    <a:pt x="72720" y="952971"/>
                  </a:lnTo>
                  <a:lnTo>
                    <a:pt x="104060" y="986274"/>
                  </a:lnTo>
                  <a:lnTo>
                    <a:pt x="140813" y="1016101"/>
                  </a:lnTo>
                  <a:lnTo>
                    <a:pt x="179235" y="1039824"/>
                  </a:lnTo>
                  <a:lnTo>
                    <a:pt x="220442" y="1058754"/>
                  </a:lnTo>
                  <a:lnTo>
                    <a:pt x="263936" y="1072683"/>
                  </a:lnTo>
                  <a:lnTo>
                    <a:pt x="309215" y="1081405"/>
                  </a:lnTo>
                  <a:lnTo>
                    <a:pt x="313650" y="1127291"/>
                  </a:lnTo>
                  <a:lnTo>
                    <a:pt x="325692" y="1170762"/>
                  </a:lnTo>
                  <a:lnTo>
                    <a:pt x="344701" y="1211239"/>
                  </a:lnTo>
                  <a:lnTo>
                    <a:pt x="370039" y="1248146"/>
                  </a:lnTo>
                  <a:lnTo>
                    <a:pt x="401068" y="1280903"/>
                  </a:lnTo>
                  <a:lnTo>
                    <a:pt x="437149" y="1308932"/>
                  </a:lnTo>
                  <a:lnTo>
                    <a:pt x="477644" y="1331656"/>
                  </a:lnTo>
                  <a:lnTo>
                    <a:pt x="521913" y="1348496"/>
                  </a:lnTo>
                  <a:lnTo>
                    <a:pt x="569319" y="1358875"/>
                  </a:lnTo>
                  <a:lnTo>
                    <a:pt x="619222" y="1362214"/>
                  </a:lnTo>
                  <a:lnTo>
                    <a:pt x="661466" y="1359216"/>
                  </a:lnTo>
                  <a:lnTo>
                    <a:pt x="702661" y="1350954"/>
                  </a:lnTo>
                  <a:lnTo>
                    <a:pt x="742238" y="1337584"/>
                  </a:lnTo>
                  <a:lnTo>
                    <a:pt x="779623" y="1319263"/>
                  </a:lnTo>
                  <a:lnTo>
                    <a:pt x="796865" y="1361450"/>
                  </a:lnTo>
                  <a:lnTo>
                    <a:pt x="819531" y="1400198"/>
                  </a:lnTo>
                  <a:lnTo>
                    <a:pt x="847088" y="1435243"/>
                  </a:lnTo>
                  <a:lnTo>
                    <a:pt x="879003" y="1466323"/>
                  </a:lnTo>
                  <a:lnTo>
                    <a:pt x="914742" y="1493172"/>
                  </a:lnTo>
                  <a:lnTo>
                    <a:pt x="953772" y="1515529"/>
                  </a:lnTo>
                  <a:lnTo>
                    <a:pt x="995559" y="1533128"/>
                  </a:lnTo>
                  <a:lnTo>
                    <a:pt x="1039569" y="1545706"/>
                  </a:lnTo>
                  <a:lnTo>
                    <a:pt x="1085269" y="1552999"/>
                  </a:lnTo>
                  <a:lnTo>
                    <a:pt x="1132125" y="1554744"/>
                  </a:lnTo>
                  <a:lnTo>
                    <a:pt x="1179604" y="1550678"/>
                  </a:lnTo>
                  <a:lnTo>
                    <a:pt x="1227171" y="1540535"/>
                  </a:lnTo>
                  <a:lnTo>
                    <a:pt x="1273545" y="1524280"/>
                  </a:lnTo>
                  <a:lnTo>
                    <a:pt x="1316736" y="1502459"/>
                  </a:lnTo>
                  <a:lnTo>
                    <a:pt x="1356184" y="1475456"/>
                  </a:lnTo>
                  <a:lnTo>
                    <a:pt x="1391329" y="1443659"/>
                  </a:lnTo>
                  <a:lnTo>
                    <a:pt x="1421608" y="1407452"/>
                  </a:lnTo>
                  <a:lnTo>
                    <a:pt x="1464060" y="1428059"/>
                  </a:lnTo>
                  <a:lnTo>
                    <a:pt x="1507859" y="1443682"/>
                  </a:lnTo>
                  <a:lnTo>
                    <a:pt x="1552583" y="1454417"/>
                  </a:lnTo>
                  <a:lnTo>
                    <a:pt x="1597809" y="1460362"/>
                  </a:lnTo>
                  <a:lnTo>
                    <a:pt x="1643116" y="1461614"/>
                  </a:lnTo>
                  <a:lnTo>
                    <a:pt x="1688081" y="1458270"/>
                  </a:lnTo>
                  <a:lnTo>
                    <a:pt x="1732282" y="1450428"/>
                  </a:lnTo>
                  <a:lnTo>
                    <a:pt x="1775298" y="1438186"/>
                  </a:lnTo>
                  <a:lnTo>
                    <a:pt x="1816706" y="1421640"/>
                  </a:lnTo>
                  <a:lnTo>
                    <a:pt x="1856084" y="1400887"/>
                  </a:lnTo>
                  <a:lnTo>
                    <a:pt x="1893009" y="1376025"/>
                  </a:lnTo>
                  <a:lnTo>
                    <a:pt x="1927061" y="1347152"/>
                  </a:lnTo>
                  <a:lnTo>
                    <a:pt x="1957816" y="1314364"/>
                  </a:lnTo>
                  <a:lnTo>
                    <a:pt x="1984853" y="1277759"/>
                  </a:lnTo>
                  <a:lnTo>
                    <a:pt x="1986250" y="1275499"/>
                  </a:lnTo>
                  <a:lnTo>
                    <a:pt x="1987774" y="1273225"/>
                  </a:lnTo>
                  <a:lnTo>
                    <a:pt x="1989171" y="1270927"/>
                  </a:lnTo>
                  <a:lnTo>
                    <a:pt x="2036112" y="1271635"/>
                  </a:lnTo>
                  <a:lnTo>
                    <a:pt x="2080897" y="1263972"/>
                  </a:lnTo>
                  <a:lnTo>
                    <a:pt x="2122492" y="1248690"/>
                  </a:lnTo>
                  <a:lnTo>
                    <a:pt x="2159859" y="1226539"/>
                  </a:lnTo>
                  <a:lnTo>
                    <a:pt x="2191965" y="1198269"/>
                  </a:lnTo>
                  <a:lnTo>
                    <a:pt x="2217771" y="1164633"/>
                  </a:lnTo>
                  <a:lnTo>
                    <a:pt x="2236244" y="1126380"/>
                  </a:lnTo>
                  <a:lnTo>
                    <a:pt x="2246346" y="1084262"/>
                  </a:lnTo>
                  <a:lnTo>
                    <a:pt x="2246751" y="1037811"/>
                  </a:lnTo>
                  <a:lnTo>
                    <a:pt x="2236345" y="992898"/>
                  </a:lnTo>
                  <a:lnTo>
                    <a:pt x="2215700" y="951081"/>
                  </a:lnTo>
                  <a:lnTo>
                    <a:pt x="2185386" y="913917"/>
                  </a:lnTo>
                  <a:lnTo>
                    <a:pt x="2223193" y="888382"/>
                  </a:lnTo>
                  <a:lnTo>
                    <a:pt x="2253812" y="857337"/>
                  </a:lnTo>
                  <a:lnTo>
                    <a:pt x="2276911" y="821959"/>
                  </a:lnTo>
                  <a:lnTo>
                    <a:pt x="2292162" y="783423"/>
                  </a:lnTo>
                  <a:lnTo>
                    <a:pt x="2299232" y="742905"/>
                  </a:lnTo>
                  <a:lnTo>
                    <a:pt x="2297793" y="701582"/>
                  </a:lnTo>
                  <a:lnTo>
                    <a:pt x="2287514" y="660628"/>
                  </a:lnTo>
                  <a:lnTo>
                    <a:pt x="2268063" y="621220"/>
                  </a:lnTo>
                  <a:lnTo>
                    <a:pt x="2235208" y="581044"/>
                  </a:lnTo>
                  <a:lnTo>
                    <a:pt x="2193721" y="549465"/>
                  </a:lnTo>
                  <a:lnTo>
                    <a:pt x="2145495" y="527601"/>
                  </a:lnTo>
                  <a:lnTo>
                    <a:pt x="2092422" y="516572"/>
                  </a:lnTo>
                  <a:lnTo>
                    <a:pt x="2090390" y="511619"/>
                  </a:lnTo>
                  <a:close/>
                </a:path>
                <a:path w="2299334" h="1555114">
                  <a:moveTo>
                    <a:pt x="2048226" y="936536"/>
                  </a:moveTo>
                  <a:lnTo>
                    <a:pt x="2083443" y="936588"/>
                  </a:lnTo>
                  <a:lnTo>
                    <a:pt x="2118029" y="931741"/>
                  </a:lnTo>
                  <a:lnTo>
                    <a:pt x="2151400" y="922123"/>
                  </a:lnTo>
                  <a:lnTo>
                    <a:pt x="2182973" y="907859"/>
                  </a:lnTo>
                </a:path>
                <a:path w="2299334" h="1555114">
                  <a:moveTo>
                    <a:pt x="1929481" y="1250378"/>
                  </a:moveTo>
                  <a:lnTo>
                    <a:pt x="1943832" y="1255143"/>
                  </a:lnTo>
                  <a:lnTo>
                    <a:pt x="1958469" y="1259028"/>
                  </a:lnTo>
                  <a:lnTo>
                    <a:pt x="1973344" y="1262021"/>
                  </a:lnTo>
                  <a:lnTo>
                    <a:pt x="1988409" y="1264107"/>
                  </a:lnTo>
                </a:path>
                <a:path w="2299334" h="1555114">
                  <a:moveTo>
                    <a:pt x="1421735" y="1401191"/>
                  </a:moveTo>
                  <a:lnTo>
                    <a:pt x="1431971" y="1386211"/>
                  </a:lnTo>
                  <a:lnTo>
                    <a:pt x="1441325" y="1370761"/>
                  </a:lnTo>
                  <a:lnTo>
                    <a:pt x="1449775" y="1354874"/>
                  </a:lnTo>
                  <a:lnTo>
                    <a:pt x="1457295" y="1338580"/>
                  </a:lnTo>
                </a:path>
                <a:path w="2299334" h="1555114">
                  <a:moveTo>
                    <a:pt x="765272" y="1245057"/>
                  </a:moveTo>
                  <a:lnTo>
                    <a:pt x="767314" y="1262477"/>
                  </a:lnTo>
                  <a:lnTo>
                    <a:pt x="770368" y="1279758"/>
                  </a:lnTo>
                  <a:lnTo>
                    <a:pt x="774399" y="1296865"/>
                  </a:lnTo>
                  <a:lnTo>
                    <a:pt x="779369" y="1313764"/>
                  </a:lnTo>
                </a:path>
                <a:path w="2299334" h="1555114">
                  <a:moveTo>
                    <a:pt x="483332" y="820559"/>
                  </a:moveTo>
                  <a:lnTo>
                    <a:pt x="440161" y="844101"/>
                  </a:lnTo>
                  <a:lnTo>
                    <a:pt x="402312" y="873274"/>
                  </a:lnTo>
                  <a:lnTo>
                    <a:pt x="370289" y="907328"/>
                  </a:lnTo>
                  <a:lnTo>
                    <a:pt x="344592" y="945511"/>
                  </a:lnTo>
                  <a:lnTo>
                    <a:pt x="325725" y="987073"/>
                  </a:lnTo>
                  <a:lnTo>
                    <a:pt x="314188" y="1031262"/>
                  </a:lnTo>
                  <a:lnTo>
                    <a:pt x="310485" y="1077328"/>
                  </a:lnTo>
                </a:path>
                <a:path w="2299334" h="1555114">
                  <a:moveTo>
                    <a:pt x="75662" y="547052"/>
                  </a:moveTo>
                  <a:lnTo>
                    <a:pt x="90277" y="574113"/>
                  </a:lnTo>
                  <a:lnTo>
                    <a:pt x="108095" y="599328"/>
                  </a:lnTo>
                  <a:lnTo>
                    <a:pt x="128937" y="622472"/>
                  </a:lnTo>
                  <a:lnTo>
                    <a:pt x="152624" y="643318"/>
                  </a:lnTo>
                </a:path>
                <a:path w="2299334" h="1555114">
                  <a:moveTo>
                    <a:pt x="260320" y="189801"/>
                  </a:moveTo>
                  <a:lnTo>
                    <a:pt x="258417" y="201084"/>
                  </a:lnTo>
                  <a:lnTo>
                    <a:pt x="257098" y="212439"/>
                  </a:lnTo>
                  <a:lnTo>
                    <a:pt x="256373" y="223841"/>
                  </a:lnTo>
                  <a:lnTo>
                    <a:pt x="256256" y="235267"/>
                  </a:lnTo>
                </a:path>
                <a:path w="2299334" h="1555114">
                  <a:moveTo>
                    <a:pt x="751937" y="136842"/>
                  </a:moveTo>
                  <a:lnTo>
                    <a:pt x="743801" y="121398"/>
                  </a:lnTo>
                  <a:lnTo>
                    <a:pt x="734475" y="106537"/>
                  </a:lnTo>
                  <a:lnTo>
                    <a:pt x="724005" y="92319"/>
                  </a:lnTo>
                  <a:lnTo>
                    <a:pt x="712440" y="78803"/>
                  </a:lnTo>
                </a:path>
                <a:path w="2299334" h="1555114">
                  <a:moveTo>
                    <a:pt x="1120745" y="164401"/>
                  </a:moveTo>
                  <a:lnTo>
                    <a:pt x="1117195" y="151548"/>
                  </a:lnTo>
                  <a:lnTo>
                    <a:pt x="1112824" y="138922"/>
                  </a:lnTo>
                  <a:lnTo>
                    <a:pt x="1107619" y="126557"/>
                  </a:lnTo>
                  <a:lnTo>
                    <a:pt x="1101568" y="114490"/>
                  </a:lnTo>
                </a:path>
                <a:path w="2299334" h="1555114">
                  <a:moveTo>
                    <a:pt x="1553434" y="181419"/>
                  </a:moveTo>
                  <a:lnTo>
                    <a:pt x="1535013" y="192107"/>
                  </a:lnTo>
                  <a:lnTo>
                    <a:pt x="1517319" y="203771"/>
                  </a:lnTo>
                  <a:lnTo>
                    <a:pt x="1500410" y="216388"/>
                  </a:lnTo>
                  <a:lnTo>
                    <a:pt x="1484346" y="229933"/>
                  </a:lnTo>
                </a:path>
                <a:path w="2299334" h="1555114">
                  <a:moveTo>
                    <a:pt x="2078325" y="562800"/>
                  </a:moveTo>
                  <a:lnTo>
                    <a:pt x="2082157" y="550179"/>
                  </a:lnTo>
                  <a:lnTo>
                    <a:pt x="2085453" y="537464"/>
                  </a:lnTo>
                  <a:lnTo>
                    <a:pt x="2088202" y="524652"/>
                  </a:lnTo>
                  <a:lnTo>
                    <a:pt x="2090390" y="511746"/>
                  </a:lnTo>
                </a:path>
              </a:pathLst>
            </a:custGeom>
            <a:ln w="38100">
              <a:solidFill>
                <a:srgbClr val="807E9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7791" y="5219700"/>
              <a:ext cx="1422653" cy="454913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11111" y="5463540"/>
              <a:ext cx="1581150" cy="454914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6727317" y="5260594"/>
            <a:ext cx="13347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201D55"/>
                </a:solidFill>
                <a:latin typeface="Trebuchet MS"/>
                <a:cs typeface="Trebuchet MS"/>
              </a:rPr>
              <a:t>Risk</a:t>
            </a:r>
            <a:r>
              <a:rPr dirty="0" sz="1600" spc="-30">
                <a:solidFill>
                  <a:srgbClr val="201D55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01D55"/>
                </a:solidFill>
                <a:latin typeface="Trebuchet MS"/>
                <a:cs typeface="Trebuchet MS"/>
              </a:rPr>
              <a:t>Worker </a:t>
            </a:r>
            <a:r>
              <a:rPr dirty="0" sz="1600">
                <a:solidFill>
                  <a:srgbClr val="201D55"/>
                </a:solidFill>
                <a:latin typeface="Trebuchet MS"/>
                <a:cs typeface="Trebuchet MS"/>
              </a:rPr>
              <a:t>CPU/GPU</a:t>
            </a:r>
            <a:r>
              <a:rPr dirty="0" sz="1600" spc="175">
                <a:solidFill>
                  <a:srgbClr val="201D55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201D55"/>
                </a:solidFill>
                <a:latin typeface="Trebuchet MS"/>
                <a:cs typeface="Trebuchet MS"/>
              </a:rPr>
              <a:t>grid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10008107" y="3032760"/>
            <a:ext cx="1897380" cy="1598930"/>
            <a:chOff x="10008107" y="3032760"/>
            <a:chExt cx="1897380" cy="1598930"/>
          </a:xfrm>
        </p:grpSpPr>
        <p:pic>
          <p:nvPicPr>
            <p:cNvPr id="31" name="object 3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08107" y="3032760"/>
              <a:ext cx="1897379" cy="159867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40923" y="3617988"/>
              <a:ext cx="1107185" cy="511289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10573639" y="3665982"/>
            <a:ext cx="767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4751832" y="3072383"/>
            <a:ext cx="5538470" cy="1536700"/>
            <a:chOff x="4751832" y="3072383"/>
            <a:chExt cx="5538470" cy="1536700"/>
          </a:xfrm>
        </p:grpSpPr>
        <p:sp>
          <p:nvSpPr>
            <p:cNvPr id="35" name="object 35" descr=""/>
            <p:cNvSpPr/>
            <p:nvPr/>
          </p:nvSpPr>
          <p:spPr>
            <a:xfrm>
              <a:off x="9727691" y="3759961"/>
              <a:ext cx="562610" cy="114300"/>
            </a:xfrm>
            <a:custGeom>
              <a:avLst/>
              <a:gdLst/>
              <a:ahLst/>
              <a:cxnLst/>
              <a:rect l="l" t="t" r="r" b="b"/>
              <a:pathLst>
                <a:path w="562609" h="114300">
                  <a:moveTo>
                    <a:pt x="524214" y="37973"/>
                  </a:moveTo>
                  <a:lnTo>
                    <a:pt x="466978" y="37973"/>
                  </a:lnTo>
                  <a:lnTo>
                    <a:pt x="474402" y="39467"/>
                  </a:lnTo>
                  <a:lnTo>
                    <a:pt x="480456" y="43545"/>
                  </a:lnTo>
                  <a:lnTo>
                    <a:pt x="484534" y="49599"/>
                  </a:lnTo>
                  <a:lnTo>
                    <a:pt x="486028" y="57023"/>
                  </a:lnTo>
                  <a:lnTo>
                    <a:pt x="484608" y="64446"/>
                  </a:lnTo>
                  <a:lnTo>
                    <a:pt x="480568" y="70500"/>
                  </a:lnTo>
                  <a:lnTo>
                    <a:pt x="474527" y="74578"/>
                  </a:lnTo>
                  <a:lnTo>
                    <a:pt x="467105" y="76073"/>
                  </a:lnTo>
                  <a:lnTo>
                    <a:pt x="448013" y="76110"/>
                  </a:lnTo>
                  <a:lnTo>
                    <a:pt x="448055" y="114300"/>
                  </a:lnTo>
                  <a:lnTo>
                    <a:pt x="562228" y="56895"/>
                  </a:lnTo>
                  <a:lnTo>
                    <a:pt x="524214" y="37973"/>
                  </a:lnTo>
                  <a:close/>
                </a:path>
                <a:path w="562609" h="114300">
                  <a:moveTo>
                    <a:pt x="447971" y="38010"/>
                  </a:moveTo>
                  <a:lnTo>
                    <a:pt x="19050" y="38862"/>
                  </a:lnTo>
                  <a:lnTo>
                    <a:pt x="0" y="57912"/>
                  </a:lnTo>
                  <a:lnTo>
                    <a:pt x="1494" y="65335"/>
                  </a:lnTo>
                  <a:lnTo>
                    <a:pt x="5572" y="71389"/>
                  </a:lnTo>
                  <a:lnTo>
                    <a:pt x="11626" y="75467"/>
                  </a:lnTo>
                  <a:lnTo>
                    <a:pt x="19050" y="76962"/>
                  </a:lnTo>
                  <a:lnTo>
                    <a:pt x="448013" y="76110"/>
                  </a:lnTo>
                  <a:lnTo>
                    <a:pt x="447971" y="38010"/>
                  </a:lnTo>
                  <a:close/>
                </a:path>
                <a:path w="562609" h="114300">
                  <a:moveTo>
                    <a:pt x="466978" y="37973"/>
                  </a:moveTo>
                  <a:lnTo>
                    <a:pt x="447971" y="38010"/>
                  </a:lnTo>
                  <a:lnTo>
                    <a:pt x="448013" y="76110"/>
                  </a:lnTo>
                  <a:lnTo>
                    <a:pt x="467105" y="76073"/>
                  </a:lnTo>
                  <a:lnTo>
                    <a:pt x="474527" y="74578"/>
                  </a:lnTo>
                  <a:lnTo>
                    <a:pt x="480568" y="70500"/>
                  </a:lnTo>
                  <a:lnTo>
                    <a:pt x="484608" y="64446"/>
                  </a:lnTo>
                  <a:lnTo>
                    <a:pt x="486028" y="57023"/>
                  </a:lnTo>
                  <a:lnTo>
                    <a:pt x="484534" y="49599"/>
                  </a:lnTo>
                  <a:lnTo>
                    <a:pt x="480456" y="43545"/>
                  </a:lnTo>
                  <a:lnTo>
                    <a:pt x="474402" y="39467"/>
                  </a:lnTo>
                  <a:lnTo>
                    <a:pt x="466978" y="37973"/>
                  </a:lnTo>
                  <a:close/>
                </a:path>
                <a:path w="562609" h="114300">
                  <a:moveTo>
                    <a:pt x="447928" y="0"/>
                  </a:moveTo>
                  <a:lnTo>
                    <a:pt x="447971" y="38010"/>
                  </a:lnTo>
                  <a:lnTo>
                    <a:pt x="524214" y="37973"/>
                  </a:lnTo>
                  <a:lnTo>
                    <a:pt x="447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1832" y="3072383"/>
              <a:ext cx="5170932" cy="1536191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14060" y="3380231"/>
              <a:ext cx="3069336" cy="1051559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4879086" y="3201161"/>
              <a:ext cx="4867910" cy="1233170"/>
            </a:xfrm>
            <a:custGeom>
              <a:avLst/>
              <a:gdLst/>
              <a:ahLst/>
              <a:cxnLst/>
              <a:rect l="l" t="t" r="r" b="b"/>
              <a:pathLst>
                <a:path w="4867909" h="1233170">
                  <a:moveTo>
                    <a:pt x="4867656" y="0"/>
                  </a:moveTo>
                  <a:lnTo>
                    <a:pt x="0" y="0"/>
                  </a:lnTo>
                  <a:lnTo>
                    <a:pt x="0" y="1232915"/>
                  </a:lnTo>
                  <a:lnTo>
                    <a:pt x="4867656" y="1232915"/>
                  </a:lnTo>
                  <a:lnTo>
                    <a:pt x="4867656" y="0"/>
                  </a:lnTo>
                  <a:close/>
                </a:path>
              </a:pathLst>
            </a:custGeom>
            <a:solidFill>
              <a:srgbClr val="4D63FF">
                <a:alpha val="29411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20740" y="3488435"/>
              <a:ext cx="2804921" cy="787145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4879085" y="3201161"/>
            <a:ext cx="4867910" cy="1233170"/>
          </a:xfrm>
          <a:prstGeom prst="rect">
            <a:avLst/>
          </a:prstGeom>
          <a:ln w="38100">
            <a:solidFill>
              <a:srgbClr val="4D63FF"/>
            </a:solidFill>
          </a:ln>
        </p:spPr>
        <p:txBody>
          <a:bodyPr wrap="square" lIns="0" tIns="377825" rIns="0" bIns="0" rtlCol="0" vert="horz">
            <a:spAutoFit/>
          </a:bodyPr>
          <a:lstStyle/>
          <a:p>
            <a:pPr marL="1264285">
              <a:lnSpc>
                <a:spcPct val="100000"/>
              </a:lnSpc>
              <a:spcBef>
                <a:spcPts val="2975"/>
              </a:spcBef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Scheduler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968240" y="1492008"/>
            <a:ext cx="1574800" cy="1150620"/>
            <a:chOff x="4968240" y="1492008"/>
            <a:chExt cx="1574800" cy="1150620"/>
          </a:xfrm>
        </p:grpSpPr>
        <p:pic>
          <p:nvPicPr>
            <p:cNvPr id="42" name="object 4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68240" y="1492008"/>
              <a:ext cx="1574291" cy="1150607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04816" y="1821154"/>
              <a:ext cx="1516380" cy="568477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62728" y="1860804"/>
              <a:ext cx="1402841" cy="454913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5046726" y="1550669"/>
            <a:ext cx="1422400" cy="1000125"/>
          </a:xfrm>
          <a:prstGeom prst="rect">
            <a:avLst/>
          </a:prstGeom>
          <a:ln w="38100">
            <a:solidFill>
              <a:srgbClr val="4D63FF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15"/>
              </a:spcBef>
            </a:pPr>
            <a:endParaRPr sz="160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8080247" y="1492008"/>
            <a:ext cx="1576070" cy="1150620"/>
            <a:chOff x="8080247" y="1492008"/>
            <a:chExt cx="1576070" cy="1150620"/>
          </a:xfrm>
        </p:grpSpPr>
        <p:pic>
          <p:nvPicPr>
            <p:cNvPr id="47" name="object 4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80247" y="1492008"/>
              <a:ext cx="1575816" cy="1150607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76843" y="1699272"/>
              <a:ext cx="1252740" cy="812279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34755" y="1738884"/>
              <a:ext cx="1139190" cy="454913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36279" y="1982724"/>
              <a:ext cx="1079753" cy="454913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8158733" y="1550669"/>
            <a:ext cx="1423670" cy="1000125"/>
          </a:xfrm>
          <a:prstGeom prst="rect">
            <a:avLst/>
          </a:prstGeom>
          <a:ln w="38100">
            <a:solidFill>
              <a:srgbClr val="4D63FF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endParaRPr sz="1600">
              <a:latin typeface="Trebuchet MS"/>
              <a:cs typeface="Trebuchet MS"/>
            </a:endParaRPr>
          </a:p>
          <a:p>
            <a:pPr marL="306705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6516623" y="1491996"/>
            <a:ext cx="1576070" cy="1708785"/>
            <a:chOff x="6516623" y="1491996"/>
            <a:chExt cx="1576070" cy="1708785"/>
          </a:xfrm>
        </p:grpSpPr>
        <p:sp>
          <p:nvSpPr>
            <p:cNvPr id="53" name="object 53" descr=""/>
            <p:cNvSpPr/>
            <p:nvPr/>
          </p:nvSpPr>
          <p:spPr>
            <a:xfrm>
              <a:off x="7254620" y="2529840"/>
              <a:ext cx="114300" cy="671195"/>
            </a:xfrm>
            <a:custGeom>
              <a:avLst/>
              <a:gdLst/>
              <a:ahLst/>
              <a:cxnLst/>
              <a:rect l="l" t="t" r="r" b="b"/>
              <a:pathLst>
                <a:path w="114300" h="671194">
                  <a:moveTo>
                    <a:pt x="38175" y="556682"/>
                  </a:moveTo>
                  <a:lnTo>
                    <a:pt x="0" y="557022"/>
                  </a:lnTo>
                  <a:lnTo>
                    <a:pt x="58293" y="670813"/>
                  </a:lnTo>
                  <a:lnTo>
                    <a:pt x="95465" y="594613"/>
                  </a:lnTo>
                  <a:lnTo>
                    <a:pt x="57530" y="594613"/>
                  </a:lnTo>
                  <a:lnTo>
                    <a:pt x="50087" y="593195"/>
                  </a:lnTo>
                  <a:lnTo>
                    <a:pt x="43989" y="589168"/>
                  </a:lnTo>
                  <a:lnTo>
                    <a:pt x="39868" y="583166"/>
                  </a:lnTo>
                  <a:lnTo>
                    <a:pt x="38353" y="575818"/>
                  </a:lnTo>
                  <a:lnTo>
                    <a:pt x="38175" y="556682"/>
                  </a:lnTo>
                  <a:close/>
                </a:path>
                <a:path w="114300" h="671194">
                  <a:moveTo>
                    <a:pt x="76275" y="556343"/>
                  </a:moveTo>
                  <a:lnTo>
                    <a:pt x="38175" y="556682"/>
                  </a:lnTo>
                  <a:lnTo>
                    <a:pt x="38353" y="575818"/>
                  </a:lnTo>
                  <a:lnTo>
                    <a:pt x="39868" y="583166"/>
                  </a:lnTo>
                  <a:lnTo>
                    <a:pt x="43989" y="589168"/>
                  </a:lnTo>
                  <a:lnTo>
                    <a:pt x="50087" y="593195"/>
                  </a:lnTo>
                  <a:lnTo>
                    <a:pt x="57530" y="594613"/>
                  </a:lnTo>
                  <a:lnTo>
                    <a:pt x="64934" y="593046"/>
                  </a:lnTo>
                  <a:lnTo>
                    <a:pt x="70945" y="588930"/>
                  </a:lnTo>
                  <a:lnTo>
                    <a:pt x="74979" y="582862"/>
                  </a:lnTo>
                  <a:lnTo>
                    <a:pt x="76453" y="575437"/>
                  </a:lnTo>
                  <a:lnTo>
                    <a:pt x="76275" y="556343"/>
                  </a:lnTo>
                  <a:close/>
                </a:path>
                <a:path w="114300" h="671194">
                  <a:moveTo>
                    <a:pt x="114300" y="556006"/>
                  </a:moveTo>
                  <a:lnTo>
                    <a:pt x="76275" y="556343"/>
                  </a:lnTo>
                  <a:lnTo>
                    <a:pt x="76378" y="575818"/>
                  </a:lnTo>
                  <a:lnTo>
                    <a:pt x="74979" y="582862"/>
                  </a:lnTo>
                  <a:lnTo>
                    <a:pt x="70945" y="588930"/>
                  </a:lnTo>
                  <a:lnTo>
                    <a:pt x="64934" y="593046"/>
                  </a:lnTo>
                  <a:lnTo>
                    <a:pt x="57530" y="594613"/>
                  </a:lnTo>
                  <a:lnTo>
                    <a:pt x="95465" y="594613"/>
                  </a:lnTo>
                  <a:lnTo>
                    <a:pt x="114300" y="556006"/>
                  </a:lnTo>
                  <a:close/>
                </a:path>
                <a:path w="114300" h="671194">
                  <a:moveTo>
                    <a:pt x="52070" y="0"/>
                  </a:moveTo>
                  <a:lnTo>
                    <a:pt x="44648" y="1585"/>
                  </a:lnTo>
                  <a:lnTo>
                    <a:pt x="38608" y="5730"/>
                  </a:lnTo>
                  <a:lnTo>
                    <a:pt x="34567" y="11805"/>
                  </a:lnTo>
                  <a:lnTo>
                    <a:pt x="33147" y="19176"/>
                  </a:lnTo>
                  <a:lnTo>
                    <a:pt x="38175" y="556682"/>
                  </a:lnTo>
                  <a:lnTo>
                    <a:pt x="76275" y="556343"/>
                  </a:lnTo>
                  <a:lnTo>
                    <a:pt x="71247" y="18923"/>
                  </a:lnTo>
                  <a:lnTo>
                    <a:pt x="69661" y="11501"/>
                  </a:lnTo>
                  <a:lnTo>
                    <a:pt x="65516" y="5461"/>
                  </a:lnTo>
                  <a:lnTo>
                    <a:pt x="59441" y="1420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16623" y="1491996"/>
              <a:ext cx="1575816" cy="1149096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79107" y="1821154"/>
              <a:ext cx="1467611" cy="568477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37019" y="1859280"/>
              <a:ext cx="1354074" cy="454913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6595109" y="1550669"/>
            <a:ext cx="1423670" cy="998219"/>
          </a:xfrm>
          <a:prstGeom prst="rect">
            <a:avLst/>
          </a:prstGeom>
          <a:ln w="38100">
            <a:solidFill>
              <a:srgbClr val="4D63FF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10"/>
              </a:spcBef>
            </a:pPr>
            <a:endParaRPr sz="160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8" name="object 5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dirty="0" spc="135"/>
              <a:t>Glossary</a:t>
            </a:r>
            <a:r>
              <a:rPr dirty="0" spc="-190"/>
              <a:t> </a:t>
            </a:r>
            <a:r>
              <a:rPr dirty="0" spc="145"/>
              <a:t>of</a:t>
            </a:r>
            <a:r>
              <a:rPr dirty="0" spc="-204"/>
              <a:t> </a:t>
            </a:r>
            <a:r>
              <a:rPr dirty="0" spc="65"/>
              <a:t>terms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51459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61543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62355" y="358140"/>
            <a:ext cx="319405" cy="334010"/>
          </a:xfrm>
          <a:custGeom>
            <a:avLst/>
            <a:gdLst/>
            <a:ahLst/>
            <a:cxnLst/>
            <a:rect l="l" t="t" r="r" b="b"/>
            <a:pathLst>
              <a:path w="319405" h="334009">
                <a:moveTo>
                  <a:pt x="120256" y="0"/>
                </a:moveTo>
                <a:lnTo>
                  <a:pt x="106320" y="2942"/>
                </a:lnTo>
                <a:lnTo>
                  <a:pt x="95202" y="10874"/>
                </a:lnTo>
                <a:lnTo>
                  <a:pt x="87841" y="22449"/>
                </a:lnTo>
                <a:lnTo>
                  <a:pt x="85178" y="36322"/>
                </a:lnTo>
                <a:lnTo>
                  <a:pt x="7518" y="36322"/>
                </a:lnTo>
                <a:lnTo>
                  <a:pt x="0" y="43561"/>
                </a:lnTo>
                <a:lnTo>
                  <a:pt x="0" y="326517"/>
                </a:lnTo>
                <a:lnTo>
                  <a:pt x="7518" y="333756"/>
                </a:lnTo>
                <a:lnTo>
                  <a:pt x="232994" y="333756"/>
                </a:lnTo>
                <a:lnTo>
                  <a:pt x="240512" y="326517"/>
                </a:lnTo>
                <a:lnTo>
                  <a:pt x="240512" y="319277"/>
                </a:lnTo>
                <a:lnTo>
                  <a:pt x="12522" y="319277"/>
                </a:lnTo>
                <a:lnTo>
                  <a:pt x="12522" y="50800"/>
                </a:lnTo>
                <a:lnTo>
                  <a:pt x="103657" y="50800"/>
                </a:lnTo>
                <a:lnTo>
                  <a:pt x="99475" y="44805"/>
                </a:lnTo>
                <a:lnTo>
                  <a:pt x="97713" y="36322"/>
                </a:lnTo>
                <a:lnTo>
                  <a:pt x="99475" y="26747"/>
                </a:lnTo>
                <a:lnTo>
                  <a:pt x="104289" y="19923"/>
                </a:lnTo>
                <a:lnTo>
                  <a:pt x="111451" y="15837"/>
                </a:lnTo>
                <a:lnTo>
                  <a:pt x="120256" y="14477"/>
                </a:lnTo>
                <a:lnTo>
                  <a:pt x="149120" y="14477"/>
                </a:lnTo>
                <a:lnTo>
                  <a:pt x="146561" y="10874"/>
                </a:lnTo>
                <a:lnTo>
                  <a:pt x="134582" y="2942"/>
                </a:lnTo>
                <a:lnTo>
                  <a:pt x="120256" y="0"/>
                </a:lnTo>
                <a:close/>
              </a:path>
              <a:path w="319405" h="334009">
                <a:moveTo>
                  <a:pt x="270573" y="135382"/>
                </a:moveTo>
                <a:lnTo>
                  <a:pt x="162852" y="135382"/>
                </a:lnTo>
                <a:lnTo>
                  <a:pt x="157835" y="140335"/>
                </a:lnTo>
                <a:lnTo>
                  <a:pt x="152831" y="147574"/>
                </a:lnTo>
                <a:lnTo>
                  <a:pt x="150317" y="154812"/>
                </a:lnTo>
                <a:lnTo>
                  <a:pt x="150317" y="159638"/>
                </a:lnTo>
                <a:lnTo>
                  <a:pt x="35077" y="159638"/>
                </a:lnTo>
                <a:lnTo>
                  <a:pt x="32575" y="164464"/>
                </a:lnTo>
                <a:lnTo>
                  <a:pt x="32575" y="171704"/>
                </a:lnTo>
                <a:lnTo>
                  <a:pt x="35077" y="174117"/>
                </a:lnTo>
                <a:lnTo>
                  <a:pt x="147815" y="174117"/>
                </a:lnTo>
                <a:lnTo>
                  <a:pt x="146759" y="179962"/>
                </a:lnTo>
                <a:lnTo>
                  <a:pt x="146877" y="186499"/>
                </a:lnTo>
                <a:lnTo>
                  <a:pt x="147455" y="193421"/>
                </a:lnTo>
                <a:lnTo>
                  <a:pt x="147815" y="200787"/>
                </a:lnTo>
                <a:lnTo>
                  <a:pt x="35077" y="200787"/>
                </a:lnTo>
                <a:lnTo>
                  <a:pt x="32575" y="203200"/>
                </a:lnTo>
                <a:lnTo>
                  <a:pt x="32575" y="210438"/>
                </a:lnTo>
                <a:lnTo>
                  <a:pt x="35077" y="212851"/>
                </a:lnTo>
                <a:lnTo>
                  <a:pt x="152831" y="212851"/>
                </a:lnTo>
                <a:lnTo>
                  <a:pt x="155333" y="215264"/>
                </a:lnTo>
                <a:lnTo>
                  <a:pt x="155333" y="217677"/>
                </a:lnTo>
                <a:lnTo>
                  <a:pt x="159088" y="224464"/>
                </a:lnTo>
                <a:lnTo>
                  <a:pt x="162847" y="230346"/>
                </a:lnTo>
                <a:lnTo>
                  <a:pt x="166608" y="235323"/>
                </a:lnTo>
                <a:lnTo>
                  <a:pt x="170370" y="239395"/>
                </a:lnTo>
                <a:lnTo>
                  <a:pt x="35077" y="239395"/>
                </a:lnTo>
                <a:lnTo>
                  <a:pt x="32575" y="241808"/>
                </a:lnTo>
                <a:lnTo>
                  <a:pt x="32575" y="249047"/>
                </a:lnTo>
                <a:lnTo>
                  <a:pt x="35077" y="254000"/>
                </a:lnTo>
                <a:lnTo>
                  <a:pt x="187896" y="254000"/>
                </a:lnTo>
                <a:lnTo>
                  <a:pt x="197295" y="257544"/>
                </a:lnTo>
                <a:lnTo>
                  <a:pt x="206692" y="260635"/>
                </a:lnTo>
                <a:lnTo>
                  <a:pt x="216089" y="262822"/>
                </a:lnTo>
                <a:lnTo>
                  <a:pt x="225488" y="263651"/>
                </a:lnTo>
                <a:lnTo>
                  <a:pt x="225488" y="319277"/>
                </a:lnTo>
                <a:lnTo>
                  <a:pt x="240512" y="319277"/>
                </a:lnTo>
                <a:lnTo>
                  <a:pt x="240512" y="263651"/>
                </a:lnTo>
                <a:lnTo>
                  <a:pt x="248027" y="263199"/>
                </a:lnTo>
                <a:lnTo>
                  <a:pt x="297626" y="235583"/>
                </a:lnTo>
                <a:lnTo>
                  <a:pt x="305435" y="222504"/>
                </a:lnTo>
                <a:lnTo>
                  <a:pt x="227990" y="222504"/>
                </a:lnTo>
                <a:lnTo>
                  <a:pt x="200431" y="195961"/>
                </a:lnTo>
                <a:lnTo>
                  <a:pt x="195414" y="193421"/>
                </a:lnTo>
                <a:lnTo>
                  <a:pt x="195414" y="191008"/>
                </a:lnTo>
                <a:lnTo>
                  <a:pt x="197929" y="186182"/>
                </a:lnTo>
                <a:lnTo>
                  <a:pt x="200431" y="183769"/>
                </a:lnTo>
                <a:lnTo>
                  <a:pt x="241831" y="183769"/>
                </a:lnTo>
                <a:lnTo>
                  <a:pt x="265569" y="140335"/>
                </a:lnTo>
                <a:lnTo>
                  <a:pt x="265569" y="137795"/>
                </a:lnTo>
                <a:lnTo>
                  <a:pt x="270573" y="135382"/>
                </a:lnTo>
                <a:close/>
              </a:path>
              <a:path w="319405" h="334009">
                <a:moveTo>
                  <a:pt x="205435" y="280543"/>
                </a:moveTo>
                <a:lnTo>
                  <a:pt x="35077" y="280543"/>
                </a:lnTo>
                <a:lnTo>
                  <a:pt x="32575" y="282956"/>
                </a:lnTo>
                <a:lnTo>
                  <a:pt x="32575" y="290195"/>
                </a:lnTo>
                <a:lnTo>
                  <a:pt x="35077" y="292608"/>
                </a:lnTo>
                <a:lnTo>
                  <a:pt x="205435" y="292608"/>
                </a:lnTo>
                <a:lnTo>
                  <a:pt x="207949" y="290195"/>
                </a:lnTo>
                <a:lnTo>
                  <a:pt x="207949" y="282956"/>
                </a:lnTo>
                <a:lnTo>
                  <a:pt x="205435" y="280543"/>
                </a:lnTo>
                <a:close/>
              </a:path>
              <a:path w="319405" h="334009">
                <a:moveTo>
                  <a:pt x="240512" y="50800"/>
                </a:moveTo>
                <a:lnTo>
                  <a:pt x="225488" y="50800"/>
                </a:lnTo>
                <a:lnTo>
                  <a:pt x="225488" y="99187"/>
                </a:lnTo>
                <a:lnTo>
                  <a:pt x="217614" y="99639"/>
                </a:lnTo>
                <a:lnTo>
                  <a:pt x="177096" y="117284"/>
                </a:lnTo>
                <a:lnTo>
                  <a:pt x="172872" y="120904"/>
                </a:lnTo>
                <a:lnTo>
                  <a:pt x="35077" y="120904"/>
                </a:lnTo>
                <a:lnTo>
                  <a:pt x="32575" y="123317"/>
                </a:lnTo>
                <a:lnTo>
                  <a:pt x="32575" y="130556"/>
                </a:lnTo>
                <a:lnTo>
                  <a:pt x="35077" y="135382"/>
                </a:lnTo>
                <a:lnTo>
                  <a:pt x="270573" y="135382"/>
                </a:lnTo>
                <a:lnTo>
                  <a:pt x="273088" y="137795"/>
                </a:lnTo>
                <a:lnTo>
                  <a:pt x="278091" y="140335"/>
                </a:lnTo>
                <a:lnTo>
                  <a:pt x="278091" y="142748"/>
                </a:lnTo>
                <a:lnTo>
                  <a:pt x="275590" y="147574"/>
                </a:lnTo>
                <a:lnTo>
                  <a:pt x="240512" y="212851"/>
                </a:lnTo>
                <a:lnTo>
                  <a:pt x="235508" y="217677"/>
                </a:lnTo>
                <a:lnTo>
                  <a:pt x="235508" y="220090"/>
                </a:lnTo>
                <a:lnTo>
                  <a:pt x="232994" y="222504"/>
                </a:lnTo>
                <a:lnTo>
                  <a:pt x="305435" y="222504"/>
                </a:lnTo>
                <a:lnTo>
                  <a:pt x="314109" y="207978"/>
                </a:lnTo>
                <a:lnTo>
                  <a:pt x="318847" y="176778"/>
                </a:lnTo>
                <a:lnTo>
                  <a:pt x="310667" y="145161"/>
                </a:lnTo>
                <a:lnTo>
                  <a:pt x="297589" y="127065"/>
                </a:lnTo>
                <a:lnTo>
                  <a:pt x="281224" y="113077"/>
                </a:lnTo>
                <a:lnTo>
                  <a:pt x="262041" y="103637"/>
                </a:lnTo>
                <a:lnTo>
                  <a:pt x="240512" y="99187"/>
                </a:lnTo>
                <a:lnTo>
                  <a:pt x="240512" y="50800"/>
                </a:lnTo>
                <a:close/>
              </a:path>
              <a:path w="319405" h="334009">
                <a:moveTo>
                  <a:pt x="241831" y="183769"/>
                </a:moveTo>
                <a:lnTo>
                  <a:pt x="205435" y="183769"/>
                </a:lnTo>
                <a:lnTo>
                  <a:pt x="227990" y="205612"/>
                </a:lnTo>
                <a:lnTo>
                  <a:pt x="240512" y="186182"/>
                </a:lnTo>
                <a:lnTo>
                  <a:pt x="241831" y="183769"/>
                </a:lnTo>
                <a:close/>
              </a:path>
              <a:path w="319405" h="334009">
                <a:moveTo>
                  <a:pt x="103657" y="50800"/>
                </a:moveTo>
                <a:lnTo>
                  <a:pt x="57619" y="50800"/>
                </a:lnTo>
                <a:lnTo>
                  <a:pt x="52616" y="53212"/>
                </a:lnTo>
                <a:lnTo>
                  <a:pt x="52616" y="82169"/>
                </a:lnTo>
                <a:lnTo>
                  <a:pt x="190411" y="82169"/>
                </a:lnTo>
                <a:lnTo>
                  <a:pt x="190411" y="58038"/>
                </a:lnTo>
                <a:lnTo>
                  <a:pt x="120256" y="58038"/>
                </a:lnTo>
                <a:lnTo>
                  <a:pt x="111451" y="56342"/>
                </a:lnTo>
                <a:lnTo>
                  <a:pt x="104289" y="51704"/>
                </a:lnTo>
                <a:lnTo>
                  <a:pt x="103657" y="50800"/>
                </a:lnTo>
                <a:close/>
              </a:path>
              <a:path w="319405" h="334009">
                <a:moveTo>
                  <a:pt x="149120" y="14477"/>
                </a:moveTo>
                <a:lnTo>
                  <a:pt x="120256" y="14477"/>
                </a:lnTo>
                <a:lnTo>
                  <a:pt x="129454" y="15837"/>
                </a:lnTo>
                <a:lnTo>
                  <a:pt x="137480" y="19923"/>
                </a:lnTo>
                <a:lnTo>
                  <a:pt x="143159" y="26747"/>
                </a:lnTo>
                <a:lnTo>
                  <a:pt x="145313" y="36322"/>
                </a:lnTo>
                <a:lnTo>
                  <a:pt x="143159" y="44805"/>
                </a:lnTo>
                <a:lnTo>
                  <a:pt x="137480" y="51704"/>
                </a:lnTo>
                <a:lnTo>
                  <a:pt x="129454" y="56342"/>
                </a:lnTo>
                <a:lnTo>
                  <a:pt x="120256" y="58038"/>
                </a:lnTo>
                <a:lnTo>
                  <a:pt x="190411" y="58038"/>
                </a:lnTo>
                <a:lnTo>
                  <a:pt x="187896" y="53212"/>
                </a:lnTo>
                <a:lnTo>
                  <a:pt x="185394" y="50800"/>
                </a:lnTo>
                <a:lnTo>
                  <a:pt x="240512" y="50800"/>
                </a:lnTo>
                <a:lnTo>
                  <a:pt x="240512" y="43561"/>
                </a:lnTo>
                <a:lnTo>
                  <a:pt x="232994" y="36322"/>
                </a:lnTo>
                <a:lnTo>
                  <a:pt x="157835" y="36322"/>
                </a:lnTo>
                <a:lnTo>
                  <a:pt x="154782" y="22449"/>
                </a:lnTo>
                <a:lnTo>
                  <a:pt x="149120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743200" y="1795907"/>
            <a:ext cx="0" cy="3729990"/>
          </a:xfrm>
          <a:custGeom>
            <a:avLst/>
            <a:gdLst/>
            <a:ahLst/>
            <a:cxnLst/>
            <a:rect l="l" t="t" r="r" b="b"/>
            <a:pathLst>
              <a:path w="0" h="3729990">
                <a:moveTo>
                  <a:pt x="0" y="0"/>
                </a:moveTo>
                <a:lnTo>
                  <a:pt x="0" y="3729608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2986023" y="1853006"/>
          <a:ext cx="664337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7170"/>
              </a:tblGrid>
              <a:tr h="929005">
                <a:tc>
                  <a:txBody>
                    <a:bodyPr/>
                    <a:lstStyle/>
                    <a:p>
                      <a:pPr marL="31750">
                        <a:lnSpc>
                          <a:spcPts val="2110"/>
                        </a:lnSpc>
                      </a:pPr>
                      <a:r>
                        <a:rPr dirty="0" sz="1800" spc="-25" b="1">
                          <a:solidFill>
                            <a:srgbClr val="FF7846"/>
                          </a:solidFill>
                          <a:latin typeface="Trebuchet MS"/>
                          <a:cs typeface="Trebuchet MS"/>
                        </a:rPr>
                        <a:t>Job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546735" indent="-28638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46735" algn="l"/>
                        </a:tabLst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Piece</a:t>
                      </a:r>
                      <a:r>
                        <a:rPr dirty="0" sz="14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4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producing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8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4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4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many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measures</a:t>
                      </a:r>
                      <a:r>
                        <a:rPr dirty="0" sz="14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4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trading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546735" indent="-28638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546735" algn="l"/>
                        </a:tabLst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Parallelized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risk-worker</a:t>
                      </a:r>
                      <a:r>
                        <a:rPr dirty="0" sz="14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CPU/GPU</a:t>
                      </a:r>
                      <a:r>
                        <a:rPr dirty="0" sz="14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grid</a:t>
                      </a:r>
                      <a:r>
                        <a:rPr dirty="0" sz="14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14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splitting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into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tasks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15233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dirty="0" sz="1800" spc="-20" b="1">
                          <a:solidFill>
                            <a:srgbClr val="FF7846"/>
                          </a:solidFill>
                          <a:latin typeface="Trebuchet MS"/>
                          <a:cs typeface="Trebuchet MS"/>
                        </a:rPr>
                        <a:t>Task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546735" indent="-28638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Wingdings"/>
                        <a:buChar char=""/>
                        <a:tabLst>
                          <a:tab pos="546735" algn="l"/>
                        </a:tabLst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Unit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execution</a:t>
                      </a:r>
                      <a:r>
                        <a:rPr dirty="0" sz="14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single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CPU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 single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risk</a:t>
                      </a:r>
                      <a:r>
                        <a:rPr dirty="0" sz="1400" spc="-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worker</a:t>
                      </a:r>
                      <a:r>
                        <a:rPr dirty="0" sz="1400" spc="-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process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546735" indent="-28638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546735" algn="l"/>
                        </a:tabLst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 a given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job,</a:t>
                      </a:r>
                      <a:r>
                        <a:rPr dirty="0" sz="14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tasks</a:t>
                      </a:r>
                      <a:r>
                        <a:rPr dirty="0" sz="1400" spc="-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dirty="0" sz="14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not uniform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 resource</a:t>
                      </a:r>
                      <a:r>
                        <a:rPr dirty="0" sz="1400" spc="-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requirements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546735" indent="-28638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"/>
                        <a:tabLst>
                          <a:tab pos="546735" algn="l"/>
                        </a:tabLst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Tasks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dirty="0" sz="14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dirty="0" sz="14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composed of</a:t>
                      </a:r>
                      <a:r>
                        <a:rPr dirty="0" sz="14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8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400" spc="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400" spc="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many</a:t>
                      </a:r>
                      <a:r>
                        <a:rPr dirty="0" sz="14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</a:t>
                      </a:r>
                      <a:r>
                        <a:rPr dirty="0" sz="14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items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546735" indent="-28638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546735" algn="l"/>
                        </a:tabLst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Tasks</a:t>
                      </a:r>
                      <a:r>
                        <a:rPr dirty="0" sz="1400" spc="-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have</a:t>
                      </a:r>
                      <a:r>
                        <a:rPr dirty="0" sz="1400" spc="-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predicted</a:t>
                      </a:r>
                      <a:r>
                        <a:rPr dirty="0" sz="1400" spc="-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cost</a:t>
                      </a:r>
                      <a:r>
                        <a:rPr dirty="0" sz="14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based</a:t>
                      </a:r>
                      <a:r>
                        <a:rPr dirty="0" sz="1400" spc="-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cost</a:t>
                      </a:r>
                      <a:r>
                        <a:rPr dirty="0" sz="14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each</a:t>
                      </a:r>
                      <a:r>
                        <a:rPr dirty="0" sz="14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individual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work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item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20345"/>
                </a:tc>
              </a:tr>
              <a:tr h="656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1800" spc="-20" b="1">
                          <a:solidFill>
                            <a:srgbClr val="FF7846"/>
                          </a:solidFill>
                          <a:latin typeface="Trebuchet MS"/>
                          <a:cs typeface="Trebuchet MS"/>
                        </a:rPr>
                        <a:t>Cost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546735" indent="-286385">
                        <a:lnSpc>
                          <a:spcPts val="1614"/>
                        </a:lnSpc>
                        <a:spcBef>
                          <a:spcPts val="30"/>
                        </a:spcBef>
                        <a:buFont typeface="Wingdings"/>
                        <a:buChar char=""/>
                        <a:tabLst>
                          <a:tab pos="546735" algn="l"/>
                        </a:tabLst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Estimated</a:t>
                      </a:r>
                      <a:r>
                        <a:rPr dirty="0" sz="1400" spc="-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resource</a:t>
                      </a:r>
                      <a:r>
                        <a:rPr dirty="0" sz="1400" spc="-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requirements</a:t>
                      </a:r>
                      <a:r>
                        <a:rPr dirty="0" sz="1400" spc="-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(runtime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memory)</a:t>
                      </a:r>
                      <a:r>
                        <a:rPr dirty="0" sz="1400" spc="-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task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60655"/>
                </a:tc>
              </a:tr>
            </a:tbl>
          </a:graphicData>
        </a:graphic>
      </p:graphicFrame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2560" y="1795272"/>
            <a:ext cx="914400" cy="9144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2560" y="3226307"/>
            <a:ext cx="824484" cy="9144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2644" y="4530852"/>
            <a:ext cx="914400" cy="914400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dirty="0" spc="190"/>
              <a:t>What</a:t>
            </a:r>
            <a:r>
              <a:rPr dirty="0" spc="-204"/>
              <a:t> </a:t>
            </a:r>
            <a:r>
              <a:rPr dirty="0" spc="75"/>
              <a:t>is</a:t>
            </a:r>
            <a:r>
              <a:rPr dirty="0" spc="-204"/>
              <a:t> </a:t>
            </a:r>
            <a:r>
              <a:rPr dirty="0" spc="100"/>
              <a:t>Athena</a:t>
            </a:r>
            <a:r>
              <a:rPr dirty="0" spc="-204"/>
              <a:t> </a:t>
            </a:r>
            <a:r>
              <a:rPr dirty="0" spc="185"/>
              <a:t>Risk</a:t>
            </a:r>
            <a:r>
              <a:rPr dirty="0" spc="-204"/>
              <a:t> </a:t>
            </a:r>
            <a:r>
              <a:rPr dirty="0" spc="145"/>
              <a:t>Management?</a:t>
            </a:r>
          </a:p>
          <a:p>
            <a:pPr marL="173990">
              <a:lnSpc>
                <a:spcPct val="100000"/>
              </a:lnSpc>
              <a:spcBef>
                <a:spcPts val="910"/>
              </a:spcBef>
            </a:pPr>
            <a:r>
              <a:rPr dirty="0" sz="1200">
                <a:solidFill>
                  <a:srgbClr val="FF7846"/>
                </a:solidFill>
              </a:rPr>
              <a:t>R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65">
                <a:solidFill>
                  <a:srgbClr val="FF7846"/>
                </a:solidFill>
              </a:rPr>
              <a:t>K</a:t>
            </a:r>
            <a:r>
              <a:rPr dirty="0" sz="1200" spc="105">
                <a:solidFill>
                  <a:srgbClr val="FF7846"/>
                </a:solidFill>
              </a:rPr>
              <a:t>  </a:t>
            </a:r>
            <a:r>
              <a:rPr dirty="0" sz="1200" spc="-105">
                <a:solidFill>
                  <a:srgbClr val="FF7846"/>
                </a:solidFill>
              </a:rPr>
              <a:t>J</a:t>
            </a:r>
            <a:r>
              <a:rPr dirty="0" sz="1200" spc="-45">
                <a:solidFill>
                  <a:srgbClr val="FF7846"/>
                </a:solidFill>
              </a:rPr>
              <a:t> </a:t>
            </a:r>
            <a:r>
              <a:rPr dirty="0" sz="1200" spc="100">
                <a:solidFill>
                  <a:srgbClr val="FF7846"/>
                </a:solidFill>
              </a:rPr>
              <a:t>O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B</a:t>
            </a:r>
            <a:r>
              <a:rPr dirty="0" sz="1200" spc="100">
                <a:solidFill>
                  <a:srgbClr val="FF7846"/>
                </a:solidFill>
              </a:rPr>
              <a:t>  </a:t>
            </a: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C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55">
                <a:solidFill>
                  <a:srgbClr val="FF7846"/>
                </a:solidFill>
              </a:rPr>
              <a:t>H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75">
                <a:solidFill>
                  <a:srgbClr val="FF7846"/>
                </a:solidFill>
              </a:rPr>
              <a:t>D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U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L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80">
                <a:solidFill>
                  <a:srgbClr val="FF7846"/>
                </a:solidFill>
              </a:rPr>
              <a:t>N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G</a:t>
            </a:r>
            <a:r>
              <a:rPr dirty="0" sz="1200" spc="114">
                <a:solidFill>
                  <a:srgbClr val="FF7846"/>
                </a:solidFill>
              </a:rPr>
              <a:t>  </a:t>
            </a:r>
            <a:r>
              <a:rPr dirty="0" sz="1200" spc="160">
                <a:solidFill>
                  <a:srgbClr val="FF7846"/>
                </a:solidFill>
              </a:rPr>
              <a:t>–</a:t>
            </a:r>
            <a:r>
              <a:rPr dirty="0" sz="1200" spc="110">
                <a:solidFill>
                  <a:srgbClr val="FF7846"/>
                </a:solidFill>
              </a:rPr>
              <a:t> 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X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C</a:t>
            </a:r>
            <a:r>
              <a:rPr dirty="0" sz="1200" spc="-4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U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T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100">
                <a:solidFill>
                  <a:srgbClr val="FF7846"/>
                </a:solidFill>
              </a:rPr>
              <a:t>O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80">
                <a:solidFill>
                  <a:srgbClr val="FF7846"/>
                </a:solidFill>
              </a:rPr>
              <a:t>N</a:t>
            </a:r>
            <a:r>
              <a:rPr dirty="0" sz="1200" spc="85">
                <a:solidFill>
                  <a:srgbClr val="FF7846"/>
                </a:solidFill>
              </a:rPr>
              <a:t>  </a:t>
            </a:r>
            <a:r>
              <a:rPr dirty="0" sz="1200">
                <a:solidFill>
                  <a:srgbClr val="FF7846"/>
                </a:solidFill>
              </a:rPr>
              <a:t>P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R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100">
                <a:solidFill>
                  <a:srgbClr val="FF7846"/>
                </a:solidFill>
              </a:rPr>
              <a:t>O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-65">
                <a:solidFill>
                  <a:srgbClr val="FF7846"/>
                </a:solidFill>
              </a:rPr>
              <a:t>F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L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 spc="-50">
                <a:solidFill>
                  <a:srgbClr val="FF7846"/>
                </a:solidFill>
              </a:rPr>
              <a:t>E</a:t>
            </a:r>
            <a:endParaRPr sz="1200"/>
          </a:p>
        </p:txBody>
      </p:sp>
      <p:sp>
        <p:nvSpPr>
          <p:cNvPr id="4" name="object 4" descr=""/>
          <p:cNvSpPr/>
          <p:nvPr/>
        </p:nvSpPr>
        <p:spPr>
          <a:xfrm>
            <a:off x="251459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61543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60831" y="355091"/>
            <a:ext cx="319405" cy="334010"/>
          </a:xfrm>
          <a:custGeom>
            <a:avLst/>
            <a:gdLst/>
            <a:ahLst/>
            <a:cxnLst/>
            <a:rect l="l" t="t" r="r" b="b"/>
            <a:pathLst>
              <a:path w="319405" h="334009">
                <a:moveTo>
                  <a:pt x="120256" y="0"/>
                </a:moveTo>
                <a:lnTo>
                  <a:pt x="106320" y="2942"/>
                </a:lnTo>
                <a:lnTo>
                  <a:pt x="95202" y="10874"/>
                </a:lnTo>
                <a:lnTo>
                  <a:pt x="87841" y="22449"/>
                </a:lnTo>
                <a:lnTo>
                  <a:pt x="85178" y="36321"/>
                </a:lnTo>
                <a:lnTo>
                  <a:pt x="7518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518" y="333755"/>
                </a:lnTo>
                <a:lnTo>
                  <a:pt x="232994" y="333755"/>
                </a:lnTo>
                <a:lnTo>
                  <a:pt x="240512" y="326516"/>
                </a:lnTo>
                <a:lnTo>
                  <a:pt x="240512" y="319277"/>
                </a:lnTo>
                <a:lnTo>
                  <a:pt x="12522" y="319277"/>
                </a:lnTo>
                <a:lnTo>
                  <a:pt x="12522" y="50799"/>
                </a:lnTo>
                <a:lnTo>
                  <a:pt x="103657" y="50799"/>
                </a:lnTo>
                <a:lnTo>
                  <a:pt x="99475" y="44805"/>
                </a:lnTo>
                <a:lnTo>
                  <a:pt x="97713" y="36321"/>
                </a:lnTo>
                <a:lnTo>
                  <a:pt x="99475" y="26747"/>
                </a:lnTo>
                <a:lnTo>
                  <a:pt x="104289" y="19923"/>
                </a:lnTo>
                <a:lnTo>
                  <a:pt x="111451" y="15837"/>
                </a:lnTo>
                <a:lnTo>
                  <a:pt x="120256" y="14477"/>
                </a:lnTo>
                <a:lnTo>
                  <a:pt x="149120" y="14477"/>
                </a:lnTo>
                <a:lnTo>
                  <a:pt x="146561" y="10874"/>
                </a:lnTo>
                <a:lnTo>
                  <a:pt x="134582" y="2942"/>
                </a:lnTo>
                <a:lnTo>
                  <a:pt x="120256" y="0"/>
                </a:lnTo>
                <a:close/>
              </a:path>
              <a:path w="319405" h="334009">
                <a:moveTo>
                  <a:pt x="270573" y="135381"/>
                </a:moveTo>
                <a:lnTo>
                  <a:pt x="162852" y="135381"/>
                </a:lnTo>
                <a:lnTo>
                  <a:pt x="157835" y="140334"/>
                </a:lnTo>
                <a:lnTo>
                  <a:pt x="152831" y="147573"/>
                </a:lnTo>
                <a:lnTo>
                  <a:pt x="150317" y="154812"/>
                </a:lnTo>
                <a:lnTo>
                  <a:pt x="150317" y="159638"/>
                </a:lnTo>
                <a:lnTo>
                  <a:pt x="35077" y="159638"/>
                </a:lnTo>
                <a:lnTo>
                  <a:pt x="32575" y="164464"/>
                </a:lnTo>
                <a:lnTo>
                  <a:pt x="32575" y="171703"/>
                </a:lnTo>
                <a:lnTo>
                  <a:pt x="35077" y="174116"/>
                </a:lnTo>
                <a:lnTo>
                  <a:pt x="147815" y="174116"/>
                </a:lnTo>
                <a:lnTo>
                  <a:pt x="146759" y="179962"/>
                </a:lnTo>
                <a:lnTo>
                  <a:pt x="146877" y="186499"/>
                </a:lnTo>
                <a:lnTo>
                  <a:pt x="147455" y="193420"/>
                </a:lnTo>
                <a:lnTo>
                  <a:pt x="147815" y="200786"/>
                </a:lnTo>
                <a:lnTo>
                  <a:pt x="35077" y="200786"/>
                </a:lnTo>
                <a:lnTo>
                  <a:pt x="32575" y="203199"/>
                </a:lnTo>
                <a:lnTo>
                  <a:pt x="32575" y="210438"/>
                </a:lnTo>
                <a:lnTo>
                  <a:pt x="35077" y="212851"/>
                </a:lnTo>
                <a:lnTo>
                  <a:pt x="152831" y="212851"/>
                </a:lnTo>
                <a:lnTo>
                  <a:pt x="155333" y="215264"/>
                </a:lnTo>
                <a:lnTo>
                  <a:pt x="155333" y="217677"/>
                </a:lnTo>
                <a:lnTo>
                  <a:pt x="159088" y="224464"/>
                </a:lnTo>
                <a:lnTo>
                  <a:pt x="162847" y="230346"/>
                </a:lnTo>
                <a:lnTo>
                  <a:pt x="166608" y="235323"/>
                </a:lnTo>
                <a:lnTo>
                  <a:pt x="170370" y="239394"/>
                </a:lnTo>
                <a:lnTo>
                  <a:pt x="35077" y="239394"/>
                </a:lnTo>
                <a:lnTo>
                  <a:pt x="32575" y="241807"/>
                </a:lnTo>
                <a:lnTo>
                  <a:pt x="32575" y="249046"/>
                </a:lnTo>
                <a:lnTo>
                  <a:pt x="35077" y="253999"/>
                </a:lnTo>
                <a:lnTo>
                  <a:pt x="187896" y="253999"/>
                </a:lnTo>
                <a:lnTo>
                  <a:pt x="197295" y="257544"/>
                </a:lnTo>
                <a:lnTo>
                  <a:pt x="206692" y="260635"/>
                </a:lnTo>
                <a:lnTo>
                  <a:pt x="216089" y="262822"/>
                </a:lnTo>
                <a:lnTo>
                  <a:pt x="225488" y="263651"/>
                </a:lnTo>
                <a:lnTo>
                  <a:pt x="225488" y="319277"/>
                </a:lnTo>
                <a:lnTo>
                  <a:pt x="240512" y="319277"/>
                </a:lnTo>
                <a:lnTo>
                  <a:pt x="240512" y="263651"/>
                </a:lnTo>
                <a:lnTo>
                  <a:pt x="248027" y="263199"/>
                </a:lnTo>
                <a:lnTo>
                  <a:pt x="297626" y="235583"/>
                </a:lnTo>
                <a:lnTo>
                  <a:pt x="305435" y="222503"/>
                </a:lnTo>
                <a:lnTo>
                  <a:pt x="227990" y="222503"/>
                </a:lnTo>
                <a:lnTo>
                  <a:pt x="200431" y="195960"/>
                </a:lnTo>
                <a:lnTo>
                  <a:pt x="195414" y="193420"/>
                </a:lnTo>
                <a:lnTo>
                  <a:pt x="195414" y="191007"/>
                </a:lnTo>
                <a:lnTo>
                  <a:pt x="197929" y="186181"/>
                </a:lnTo>
                <a:lnTo>
                  <a:pt x="200431" y="183768"/>
                </a:lnTo>
                <a:lnTo>
                  <a:pt x="241831" y="183768"/>
                </a:lnTo>
                <a:lnTo>
                  <a:pt x="265569" y="140334"/>
                </a:lnTo>
                <a:lnTo>
                  <a:pt x="265569" y="137794"/>
                </a:lnTo>
                <a:lnTo>
                  <a:pt x="270573" y="135381"/>
                </a:lnTo>
                <a:close/>
              </a:path>
              <a:path w="319405" h="334009">
                <a:moveTo>
                  <a:pt x="205435" y="280542"/>
                </a:moveTo>
                <a:lnTo>
                  <a:pt x="35077" y="280542"/>
                </a:lnTo>
                <a:lnTo>
                  <a:pt x="32575" y="282955"/>
                </a:lnTo>
                <a:lnTo>
                  <a:pt x="32575" y="290194"/>
                </a:lnTo>
                <a:lnTo>
                  <a:pt x="35077" y="292607"/>
                </a:lnTo>
                <a:lnTo>
                  <a:pt x="205435" y="292607"/>
                </a:lnTo>
                <a:lnTo>
                  <a:pt x="207949" y="290194"/>
                </a:lnTo>
                <a:lnTo>
                  <a:pt x="207949" y="282955"/>
                </a:lnTo>
                <a:lnTo>
                  <a:pt x="205435" y="280542"/>
                </a:lnTo>
                <a:close/>
              </a:path>
              <a:path w="319405" h="334009">
                <a:moveTo>
                  <a:pt x="240512" y="50799"/>
                </a:moveTo>
                <a:lnTo>
                  <a:pt x="225488" y="50799"/>
                </a:lnTo>
                <a:lnTo>
                  <a:pt x="225488" y="99186"/>
                </a:lnTo>
                <a:lnTo>
                  <a:pt x="217614" y="99639"/>
                </a:lnTo>
                <a:lnTo>
                  <a:pt x="177096" y="117284"/>
                </a:lnTo>
                <a:lnTo>
                  <a:pt x="172872" y="120903"/>
                </a:lnTo>
                <a:lnTo>
                  <a:pt x="35077" y="120903"/>
                </a:lnTo>
                <a:lnTo>
                  <a:pt x="32575" y="123316"/>
                </a:lnTo>
                <a:lnTo>
                  <a:pt x="32575" y="130555"/>
                </a:lnTo>
                <a:lnTo>
                  <a:pt x="35077" y="135381"/>
                </a:lnTo>
                <a:lnTo>
                  <a:pt x="270573" y="135381"/>
                </a:lnTo>
                <a:lnTo>
                  <a:pt x="273088" y="137794"/>
                </a:lnTo>
                <a:lnTo>
                  <a:pt x="278091" y="140334"/>
                </a:lnTo>
                <a:lnTo>
                  <a:pt x="278091" y="142747"/>
                </a:lnTo>
                <a:lnTo>
                  <a:pt x="275590" y="147573"/>
                </a:lnTo>
                <a:lnTo>
                  <a:pt x="240512" y="212851"/>
                </a:lnTo>
                <a:lnTo>
                  <a:pt x="235508" y="217677"/>
                </a:lnTo>
                <a:lnTo>
                  <a:pt x="235508" y="220090"/>
                </a:lnTo>
                <a:lnTo>
                  <a:pt x="232994" y="222503"/>
                </a:lnTo>
                <a:lnTo>
                  <a:pt x="305435" y="222503"/>
                </a:lnTo>
                <a:lnTo>
                  <a:pt x="314109" y="207978"/>
                </a:lnTo>
                <a:lnTo>
                  <a:pt x="318847" y="176778"/>
                </a:lnTo>
                <a:lnTo>
                  <a:pt x="310667" y="145160"/>
                </a:lnTo>
                <a:lnTo>
                  <a:pt x="297589" y="127065"/>
                </a:lnTo>
                <a:lnTo>
                  <a:pt x="281224" y="113077"/>
                </a:lnTo>
                <a:lnTo>
                  <a:pt x="262041" y="103637"/>
                </a:lnTo>
                <a:lnTo>
                  <a:pt x="240512" y="99186"/>
                </a:lnTo>
                <a:lnTo>
                  <a:pt x="240512" y="50799"/>
                </a:lnTo>
                <a:close/>
              </a:path>
              <a:path w="319405" h="334009">
                <a:moveTo>
                  <a:pt x="241831" y="183768"/>
                </a:moveTo>
                <a:lnTo>
                  <a:pt x="205435" y="183768"/>
                </a:lnTo>
                <a:lnTo>
                  <a:pt x="227990" y="205612"/>
                </a:lnTo>
                <a:lnTo>
                  <a:pt x="240512" y="186181"/>
                </a:lnTo>
                <a:lnTo>
                  <a:pt x="241831" y="183768"/>
                </a:lnTo>
                <a:close/>
              </a:path>
              <a:path w="319405" h="334009">
                <a:moveTo>
                  <a:pt x="103657" y="50799"/>
                </a:moveTo>
                <a:lnTo>
                  <a:pt x="57619" y="50799"/>
                </a:lnTo>
                <a:lnTo>
                  <a:pt x="52616" y="53212"/>
                </a:lnTo>
                <a:lnTo>
                  <a:pt x="52616" y="82168"/>
                </a:lnTo>
                <a:lnTo>
                  <a:pt x="190411" y="82168"/>
                </a:lnTo>
                <a:lnTo>
                  <a:pt x="190411" y="58038"/>
                </a:lnTo>
                <a:lnTo>
                  <a:pt x="120256" y="58038"/>
                </a:lnTo>
                <a:lnTo>
                  <a:pt x="111451" y="56342"/>
                </a:lnTo>
                <a:lnTo>
                  <a:pt x="104289" y="51704"/>
                </a:lnTo>
                <a:lnTo>
                  <a:pt x="103657" y="50799"/>
                </a:lnTo>
                <a:close/>
              </a:path>
              <a:path w="319405" h="334009">
                <a:moveTo>
                  <a:pt x="149120" y="14477"/>
                </a:moveTo>
                <a:lnTo>
                  <a:pt x="120256" y="14477"/>
                </a:lnTo>
                <a:lnTo>
                  <a:pt x="129454" y="15837"/>
                </a:lnTo>
                <a:lnTo>
                  <a:pt x="137480" y="19923"/>
                </a:lnTo>
                <a:lnTo>
                  <a:pt x="143159" y="26747"/>
                </a:lnTo>
                <a:lnTo>
                  <a:pt x="145313" y="36321"/>
                </a:lnTo>
                <a:lnTo>
                  <a:pt x="143159" y="44805"/>
                </a:lnTo>
                <a:lnTo>
                  <a:pt x="137480" y="51704"/>
                </a:lnTo>
                <a:lnTo>
                  <a:pt x="129454" y="56342"/>
                </a:lnTo>
                <a:lnTo>
                  <a:pt x="120256" y="58038"/>
                </a:lnTo>
                <a:lnTo>
                  <a:pt x="190411" y="58038"/>
                </a:lnTo>
                <a:lnTo>
                  <a:pt x="187896" y="53212"/>
                </a:lnTo>
                <a:lnTo>
                  <a:pt x="185394" y="50799"/>
                </a:lnTo>
                <a:lnTo>
                  <a:pt x="240512" y="50799"/>
                </a:lnTo>
                <a:lnTo>
                  <a:pt x="240512" y="43560"/>
                </a:lnTo>
                <a:lnTo>
                  <a:pt x="232994" y="36321"/>
                </a:lnTo>
                <a:lnTo>
                  <a:pt x="157835" y="36321"/>
                </a:lnTo>
                <a:lnTo>
                  <a:pt x="154782" y="22449"/>
                </a:lnTo>
                <a:lnTo>
                  <a:pt x="149120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2469007" y="2053589"/>
            <a:ext cx="7569834" cy="3481070"/>
            <a:chOff x="2469007" y="2053589"/>
            <a:chExt cx="7569834" cy="3481070"/>
          </a:xfrm>
        </p:grpSpPr>
        <p:sp>
          <p:nvSpPr>
            <p:cNvPr id="8" name="object 8" descr=""/>
            <p:cNvSpPr/>
            <p:nvPr/>
          </p:nvSpPr>
          <p:spPr>
            <a:xfrm>
              <a:off x="2469007" y="2053589"/>
              <a:ext cx="7569834" cy="3481070"/>
            </a:xfrm>
            <a:custGeom>
              <a:avLst/>
              <a:gdLst/>
              <a:ahLst/>
              <a:cxnLst/>
              <a:rect l="l" t="t" r="r" b="b"/>
              <a:pathLst>
                <a:path w="7569834" h="3481070">
                  <a:moveTo>
                    <a:pt x="7569581" y="3442716"/>
                  </a:moveTo>
                  <a:lnTo>
                    <a:pt x="7549769" y="3432810"/>
                  </a:lnTo>
                  <a:lnTo>
                    <a:pt x="7493381" y="3404616"/>
                  </a:lnTo>
                  <a:lnTo>
                    <a:pt x="7493381" y="3432822"/>
                  </a:lnTo>
                  <a:lnTo>
                    <a:pt x="89027" y="3436620"/>
                  </a:lnTo>
                  <a:lnTo>
                    <a:pt x="89027" y="3434080"/>
                  </a:lnTo>
                  <a:lnTo>
                    <a:pt x="48031" y="76073"/>
                  </a:lnTo>
                  <a:lnTo>
                    <a:pt x="76200" y="75692"/>
                  </a:lnTo>
                  <a:lnTo>
                    <a:pt x="64744" y="53467"/>
                  </a:lnTo>
                  <a:lnTo>
                    <a:pt x="37211" y="0"/>
                  </a:lnTo>
                  <a:lnTo>
                    <a:pt x="0" y="76708"/>
                  </a:lnTo>
                  <a:lnTo>
                    <a:pt x="28219" y="76339"/>
                  </a:lnTo>
                  <a:lnTo>
                    <a:pt x="69202" y="3434080"/>
                  </a:lnTo>
                  <a:lnTo>
                    <a:pt x="69215" y="3439795"/>
                  </a:lnTo>
                  <a:lnTo>
                    <a:pt x="70243" y="3440798"/>
                  </a:lnTo>
                  <a:lnTo>
                    <a:pt x="69977" y="3441065"/>
                  </a:lnTo>
                  <a:lnTo>
                    <a:pt x="69977" y="3451987"/>
                  </a:lnTo>
                  <a:lnTo>
                    <a:pt x="74422" y="3456432"/>
                  </a:lnTo>
                  <a:lnTo>
                    <a:pt x="7493381" y="3452634"/>
                  </a:lnTo>
                  <a:lnTo>
                    <a:pt x="7493381" y="3480816"/>
                  </a:lnTo>
                  <a:lnTo>
                    <a:pt x="7569581" y="3442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193554" y="3273551"/>
              <a:ext cx="6445885" cy="2212975"/>
            </a:xfrm>
            <a:custGeom>
              <a:avLst/>
              <a:gdLst/>
              <a:ahLst/>
              <a:cxnLst/>
              <a:rect l="l" t="t" r="r" b="b"/>
              <a:pathLst>
                <a:path w="6445884" h="2212975">
                  <a:moveTo>
                    <a:pt x="515861" y="2206625"/>
                  </a:moveTo>
                  <a:lnTo>
                    <a:pt x="442328" y="1880616"/>
                  </a:lnTo>
                  <a:lnTo>
                    <a:pt x="440905" y="1830324"/>
                  </a:lnTo>
                  <a:lnTo>
                    <a:pt x="437400" y="1780032"/>
                  </a:lnTo>
                  <a:lnTo>
                    <a:pt x="432181" y="1729740"/>
                  </a:lnTo>
                  <a:lnTo>
                    <a:pt x="425615" y="1679448"/>
                  </a:lnTo>
                  <a:lnTo>
                    <a:pt x="418096" y="1629156"/>
                  </a:lnTo>
                  <a:lnTo>
                    <a:pt x="393649" y="1478254"/>
                  </a:lnTo>
                  <a:lnTo>
                    <a:pt x="386130" y="1427949"/>
                  </a:lnTo>
                  <a:lnTo>
                    <a:pt x="379564" y="1377645"/>
                  </a:lnTo>
                  <a:lnTo>
                    <a:pt x="374345" y="1327327"/>
                  </a:lnTo>
                  <a:lnTo>
                    <a:pt x="370840" y="1277023"/>
                  </a:lnTo>
                  <a:lnTo>
                    <a:pt x="369430" y="1226693"/>
                  </a:lnTo>
                  <a:lnTo>
                    <a:pt x="361035" y="1133932"/>
                  </a:lnTo>
                  <a:lnTo>
                    <a:pt x="350151" y="1022286"/>
                  </a:lnTo>
                  <a:lnTo>
                    <a:pt x="337261" y="898512"/>
                  </a:lnTo>
                  <a:lnTo>
                    <a:pt x="322884" y="769353"/>
                  </a:lnTo>
                  <a:lnTo>
                    <a:pt x="315290" y="704850"/>
                  </a:lnTo>
                  <a:lnTo>
                    <a:pt x="307517" y="641540"/>
                  </a:lnTo>
                  <a:lnTo>
                    <a:pt x="299618" y="580263"/>
                  </a:lnTo>
                  <a:lnTo>
                    <a:pt x="291655" y="521855"/>
                  </a:lnTo>
                  <a:lnTo>
                    <a:pt x="283705" y="467156"/>
                  </a:lnTo>
                  <a:lnTo>
                    <a:pt x="275818" y="417017"/>
                  </a:lnTo>
                  <a:lnTo>
                    <a:pt x="268058" y="372275"/>
                  </a:lnTo>
                  <a:lnTo>
                    <a:pt x="260489" y="333768"/>
                  </a:lnTo>
                  <a:lnTo>
                    <a:pt x="246189" y="278879"/>
                  </a:lnTo>
                  <a:lnTo>
                    <a:pt x="233413" y="259092"/>
                  </a:lnTo>
                  <a:lnTo>
                    <a:pt x="227304" y="262293"/>
                  </a:lnTo>
                  <a:lnTo>
                    <a:pt x="207670" y="308419"/>
                  </a:lnTo>
                  <a:lnTo>
                    <a:pt x="194068" y="367080"/>
                  </a:lnTo>
                  <a:lnTo>
                    <a:pt x="180657" y="445770"/>
                  </a:lnTo>
                  <a:lnTo>
                    <a:pt x="174180" y="491998"/>
                  </a:lnTo>
                  <a:lnTo>
                    <a:pt x="167944" y="542480"/>
                  </a:lnTo>
                  <a:lnTo>
                    <a:pt x="161988" y="596976"/>
                  </a:lnTo>
                  <a:lnTo>
                    <a:pt x="156400" y="655231"/>
                  </a:lnTo>
                  <a:lnTo>
                    <a:pt x="151244" y="716991"/>
                  </a:lnTo>
                  <a:lnTo>
                    <a:pt x="146558" y="782015"/>
                  </a:lnTo>
                  <a:lnTo>
                    <a:pt x="142430" y="850049"/>
                  </a:lnTo>
                  <a:lnTo>
                    <a:pt x="138912" y="920851"/>
                  </a:lnTo>
                  <a:lnTo>
                    <a:pt x="136067" y="994168"/>
                  </a:lnTo>
                  <a:lnTo>
                    <a:pt x="133946" y="1069746"/>
                  </a:lnTo>
                  <a:lnTo>
                    <a:pt x="132638" y="1147343"/>
                  </a:lnTo>
                  <a:lnTo>
                    <a:pt x="132194" y="1226693"/>
                  </a:lnTo>
                  <a:lnTo>
                    <a:pt x="126352" y="1287310"/>
                  </a:lnTo>
                  <a:lnTo>
                    <a:pt x="119722" y="1346250"/>
                  </a:lnTo>
                  <a:lnTo>
                    <a:pt x="112496" y="1403502"/>
                  </a:lnTo>
                  <a:lnTo>
                    <a:pt x="104876" y="1459014"/>
                  </a:lnTo>
                  <a:lnTo>
                    <a:pt x="97053" y="1512747"/>
                  </a:lnTo>
                  <a:lnTo>
                    <a:pt x="74447" y="1662963"/>
                  </a:lnTo>
                  <a:lnTo>
                    <a:pt x="67868" y="1709254"/>
                  </a:lnTo>
                  <a:lnTo>
                    <a:pt x="62090" y="1753590"/>
                  </a:lnTo>
                  <a:lnTo>
                    <a:pt x="57340" y="1795945"/>
                  </a:lnTo>
                  <a:lnTo>
                    <a:pt x="53797" y="1836267"/>
                  </a:lnTo>
                  <a:lnTo>
                    <a:pt x="51676" y="1874520"/>
                  </a:lnTo>
                  <a:lnTo>
                    <a:pt x="45313" y="1941055"/>
                  </a:lnTo>
                  <a:lnTo>
                    <a:pt x="33515" y="2002218"/>
                  </a:lnTo>
                  <a:lnTo>
                    <a:pt x="7429" y="2106765"/>
                  </a:lnTo>
                  <a:lnTo>
                    <a:pt x="0" y="2149310"/>
                  </a:lnTo>
                  <a:lnTo>
                    <a:pt x="901" y="2184819"/>
                  </a:lnTo>
                  <a:lnTo>
                    <a:pt x="13576" y="2212848"/>
                  </a:lnTo>
                  <a:lnTo>
                    <a:pt x="515861" y="2206625"/>
                  </a:lnTo>
                  <a:close/>
                </a:path>
                <a:path w="6445884" h="2212975">
                  <a:moveTo>
                    <a:pt x="2443721" y="2205863"/>
                  </a:moveTo>
                  <a:lnTo>
                    <a:pt x="2306815" y="1836547"/>
                  </a:lnTo>
                  <a:lnTo>
                    <a:pt x="2304770" y="1787182"/>
                  </a:lnTo>
                  <a:lnTo>
                    <a:pt x="2299728" y="1737804"/>
                  </a:lnTo>
                  <a:lnTo>
                    <a:pt x="2292146" y="1688426"/>
                  </a:lnTo>
                  <a:lnTo>
                    <a:pt x="2282494" y="1639049"/>
                  </a:lnTo>
                  <a:lnTo>
                    <a:pt x="2271217" y="1589671"/>
                  </a:lnTo>
                  <a:lnTo>
                    <a:pt x="2258784" y="1540294"/>
                  </a:lnTo>
                  <a:lnTo>
                    <a:pt x="2219160" y="1392186"/>
                  </a:lnTo>
                  <a:lnTo>
                    <a:pt x="2206726" y="1342809"/>
                  </a:lnTo>
                  <a:lnTo>
                    <a:pt x="2195436" y="1293444"/>
                  </a:lnTo>
                  <a:lnTo>
                    <a:pt x="2185759" y="1244092"/>
                  </a:lnTo>
                  <a:lnTo>
                    <a:pt x="2178164" y="1194727"/>
                  </a:lnTo>
                  <a:lnTo>
                    <a:pt x="2173109" y="1145374"/>
                  </a:lnTo>
                  <a:lnTo>
                    <a:pt x="2171052" y="1096010"/>
                  </a:lnTo>
                  <a:lnTo>
                    <a:pt x="2164892" y="1053439"/>
                  </a:lnTo>
                  <a:lnTo>
                    <a:pt x="2149741" y="954341"/>
                  </a:lnTo>
                  <a:lnTo>
                    <a:pt x="2140877" y="899083"/>
                  </a:lnTo>
                  <a:lnTo>
                    <a:pt x="2131276" y="840841"/>
                  </a:lnTo>
                  <a:lnTo>
                    <a:pt x="2120989" y="780262"/>
                  </a:lnTo>
                  <a:lnTo>
                    <a:pt x="2110117" y="717956"/>
                  </a:lnTo>
                  <a:lnTo>
                    <a:pt x="2098713" y="654570"/>
                  </a:lnTo>
                  <a:lnTo>
                    <a:pt x="2086876" y="590715"/>
                  </a:lnTo>
                  <a:lnTo>
                    <a:pt x="2074672" y="527024"/>
                  </a:lnTo>
                  <a:lnTo>
                    <a:pt x="2062187" y="464134"/>
                  </a:lnTo>
                  <a:lnTo>
                    <a:pt x="2049487" y="402666"/>
                  </a:lnTo>
                  <a:lnTo>
                    <a:pt x="2036648" y="343255"/>
                  </a:lnTo>
                  <a:lnTo>
                    <a:pt x="2023757" y="286512"/>
                  </a:lnTo>
                  <a:lnTo>
                    <a:pt x="2010879" y="233083"/>
                  </a:lnTo>
                  <a:lnTo>
                    <a:pt x="1998103" y="183578"/>
                  </a:lnTo>
                  <a:lnTo>
                    <a:pt x="1985492" y="138645"/>
                  </a:lnTo>
                  <a:lnTo>
                    <a:pt x="1973135" y="98894"/>
                  </a:lnTo>
                  <a:lnTo>
                    <a:pt x="1949488" y="37490"/>
                  </a:lnTo>
                  <a:lnTo>
                    <a:pt x="1927758" y="4381"/>
                  </a:lnTo>
                  <a:lnTo>
                    <a:pt x="1917814" y="0"/>
                  </a:lnTo>
                  <a:lnTo>
                    <a:pt x="1907997" y="2755"/>
                  </a:lnTo>
                  <a:lnTo>
                    <a:pt x="1876526" y="42557"/>
                  </a:lnTo>
                  <a:lnTo>
                    <a:pt x="1854631" y="93510"/>
                  </a:lnTo>
                  <a:lnTo>
                    <a:pt x="1832698" y="162280"/>
                  </a:lnTo>
                  <a:lnTo>
                    <a:pt x="1821916" y="202882"/>
                  </a:lnTo>
                  <a:lnTo>
                    <a:pt x="1811362" y="247383"/>
                  </a:lnTo>
                  <a:lnTo>
                    <a:pt x="1801114" y="295592"/>
                  </a:lnTo>
                  <a:lnTo>
                    <a:pt x="1791246" y="347332"/>
                  </a:lnTo>
                  <a:lnTo>
                    <a:pt x="1781822" y="402399"/>
                  </a:lnTo>
                  <a:lnTo>
                    <a:pt x="1772932" y="460629"/>
                  </a:lnTo>
                  <a:lnTo>
                    <a:pt x="1764665" y="521830"/>
                  </a:lnTo>
                  <a:lnTo>
                    <a:pt x="1757070" y="585800"/>
                  </a:lnTo>
                  <a:lnTo>
                    <a:pt x="1750237" y="652386"/>
                  </a:lnTo>
                  <a:lnTo>
                    <a:pt x="1744256" y="721372"/>
                  </a:lnTo>
                  <a:lnTo>
                    <a:pt x="1739176" y="792594"/>
                  </a:lnTo>
                  <a:lnTo>
                    <a:pt x="1735099" y="865847"/>
                  </a:lnTo>
                  <a:lnTo>
                    <a:pt x="1732089" y="940968"/>
                  </a:lnTo>
                  <a:lnTo>
                    <a:pt x="1730235" y="1017752"/>
                  </a:lnTo>
                  <a:lnTo>
                    <a:pt x="1729600" y="1096010"/>
                  </a:lnTo>
                  <a:lnTo>
                    <a:pt x="1720278" y="1155598"/>
                  </a:lnTo>
                  <a:lnTo>
                    <a:pt x="1709801" y="1213764"/>
                  </a:lnTo>
                  <a:lnTo>
                    <a:pt x="1698409" y="1270495"/>
                  </a:lnTo>
                  <a:lnTo>
                    <a:pt x="1686369" y="1325778"/>
                  </a:lnTo>
                  <a:lnTo>
                    <a:pt x="1673898" y="1379550"/>
                  </a:lnTo>
                  <a:lnTo>
                    <a:pt x="1661248" y="1431823"/>
                  </a:lnTo>
                  <a:lnTo>
                    <a:pt x="1624672" y="1579257"/>
                  </a:lnTo>
                  <a:lnTo>
                    <a:pt x="1613763" y="1625193"/>
                  </a:lnTo>
                  <a:lnTo>
                    <a:pt x="1603895" y="1669478"/>
                  </a:lnTo>
                  <a:lnTo>
                    <a:pt x="1595310" y="1712087"/>
                  </a:lnTo>
                  <a:lnTo>
                    <a:pt x="1588262" y="1752981"/>
                  </a:lnTo>
                  <a:lnTo>
                    <a:pt x="1582978" y="1792160"/>
                  </a:lnTo>
                  <a:lnTo>
                    <a:pt x="1579740" y="1829562"/>
                  </a:lnTo>
                  <a:lnTo>
                    <a:pt x="1572818" y="1882978"/>
                  </a:lnTo>
                  <a:lnTo>
                    <a:pt x="1560004" y="1933473"/>
                  </a:lnTo>
                  <a:lnTo>
                    <a:pt x="1543494" y="1980882"/>
                  </a:lnTo>
                  <a:lnTo>
                    <a:pt x="1525473" y="2025040"/>
                  </a:lnTo>
                  <a:lnTo>
                    <a:pt x="1508150" y="2065782"/>
                  </a:lnTo>
                  <a:lnTo>
                    <a:pt x="1493723" y="2102967"/>
                  </a:lnTo>
                  <a:lnTo>
                    <a:pt x="1484388" y="2136432"/>
                  </a:lnTo>
                  <a:lnTo>
                    <a:pt x="1482331" y="2166010"/>
                  </a:lnTo>
                  <a:lnTo>
                    <a:pt x="1489760" y="2191537"/>
                  </a:lnTo>
                  <a:lnTo>
                    <a:pt x="1508874" y="2212848"/>
                  </a:lnTo>
                  <a:lnTo>
                    <a:pt x="2443721" y="2205863"/>
                  </a:lnTo>
                  <a:close/>
                </a:path>
                <a:path w="6445884" h="2212975">
                  <a:moveTo>
                    <a:pt x="3481565" y="2206879"/>
                  </a:moveTo>
                  <a:lnTo>
                    <a:pt x="3408019" y="1894078"/>
                  </a:lnTo>
                  <a:lnTo>
                    <a:pt x="3406610" y="1845843"/>
                  </a:lnTo>
                  <a:lnTo>
                    <a:pt x="3403104" y="1797596"/>
                  </a:lnTo>
                  <a:lnTo>
                    <a:pt x="3397885" y="1749348"/>
                  </a:lnTo>
                  <a:lnTo>
                    <a:pt x="3391319" y="1701088"/>
                  </a:lnTo>
                  <a:lnTo>
                    <a:pt x="3383800" y="1652828"/>
                  </a:lnTo>
                  <a:lnTo>
                    <a:pt x="3359353" y="1508048"/>
                  </a:lnTo>
                  <a:lnTo>
                    <a:pt x="3351834" y="1459776"/>
                  </a:lnTo>
                  <a:lnTo>
                    <a:pt x="3345269" y="1411516"/>
                  </a:lnTo>
                  <a:lnTo>
                    <a:pt x="3340049" y="1363243"/>
                  </a:lnTo>
                  <a:lnTo>
                    <a:pt x="3336544" y="1314970"/>
                  </a:lnTo>
                  <a:lnTo>
                    <a:pt x="3335134" y="1266698"/>
                  </a:lnTo>
                  <a:lnTo>
                    <a:pt x="3326219" y="1172451"/>
                  </a:lnTo>
                  <a:lnTo>
                    <a:pt x="3314573" y="1058506"/>
                  </a:lnTo>
                  <a:lnTo>
                    <a:pt x="3300780" y="932421"/>
                  </a:lnTo>
                  <a:lnTo>
                    <a:pt x="3293262" y="867181"/>
                  </a:lnTo>
                  <a:lnTo>
                    <a:pt x="3285413" y="801751"/>
                  </a:lnTo>
                  <a:lnTo>
                    <a:pt x="3277324" y="737044"/>
                  </a:lnTo>
                  <a:lnTo>
                    <a:pt x="3269069" y="674027"/>
                  </a:lnTo>
                  <a:lnTo>
                    <a:pt x="3260712" y="613638"/>
                  </a:lnTo>
                  <a:lnTo>
                    <a:pt x="3252330" y="556818"/>
                  </a:lnTo>
                  <a:lnTo>
                    <a:pt x="3243999" y="504520"/>
                  </a:lnTo>
                  <a:lnTo>
                    <a:pt x="3235782" y="457669"/>
                  </a:lnTo>
                  <a:lnTo>
                    <a:pt x="3227768" y="417220"/>
                  </a:lnTo>
                  <a:lnTo>
                    <a:pt x="3212604" y="359321"/>
                  </a:lnTo>
                  <a:lnTo>
                    <a:pt x="3199117" y="338328"/>
                  </a:lnTo>
                  <a:lnTo>
                    <a:pt x="3192678" y="341744"/>
                  </a:lnTo>
                  <a:lnTo>
                    <a:pt x="3171939" y="390626"/>
                  </a:lnTo>
                  <a:lnTo>
                    <a:pt x="3157626" y="452653"/>
                  </a:lnTo>
                  <a:lnTo>
                    <a:pt x="3150552" y="491667"/>
                  </a:lnTo>
                  <a:lnTo>
                    <a:pt x="3143618" y="535622"/>
                  </a:lnTo>
                  <a:lnTo>
                    <a:pt x="3136900" y="584263"/>
                  </a:lnTo>
                  <a:lnTo>
                    <a:pt x="3130473" y="637311"/>
                  </a:lnTo>
                  <a:lnTo>
                    <a:pt x="3124416" y="694474"/>
                  </a:lnTo>
                  <a:lnTo>
                    <a:pt x="3118789" y="755484"/>
                  </a:lnTo>
                  <a:lnTo>
                    <a:pt x="3113684" y="820051"/>
                  </a:lnTo>
                  <a:lnTo>
                    <a:pt x="3109163" y="887907"/>
                  </a:lnTo>
                  <a:lnTo>
                    <a:pt x="3105302" y="958773"/>
                  </a:lnTo>
                  <a:lnTo>
                    <a:pt x="3102165" y="1032357"/>
                  </a:lnTo>
                  <a:lnTo>
                    <a:pt x="3099841" y="1108392"/>
                  </a:lnTo>
                  <a:lnTo>
                    <a:pt x="3098393" y="1186599"/>
                  </a:lnTo>
                  <a:lnTo>
                    <a:pt x="3097898" y="1266698"/>
                  </a:lnTo>
                  <a:lnTo>
                    <a:pt x="3091535" y="1329626"/>
                  </a:lnTo>
                  <a:lnTo>
                    <a:pt x="3084258" y="1390675"/>
                  </a:lnTo>
                  <a:lnTo>
                    <a:pt x="3076333" y="1449793"/>
                  </a:lnTo>
                  <a:lnTo>
                    <a:pt x="3067989" y="1506956"/>
                  </a:lnTo>
                  <a:lnTo>
                    <a:pt x="3059493" y="1562100"/>
                  </a:lnTo>
                  <a:lnTo>
                    <a:pt x="3043085" y="1666189"/>
                  </a:lnTo>
                  <a:lnTo>
                    <a:pt x="3035681" y="1715046"/>
                  </a:lnTo>
                  <a:lnTo>
                    <a:pt x="3029153" y="1761731"/>
                  </a:lnTo>
                  <a:lnTo>
                    <a:pt x="3023755" y="1806181"/>
                  </a:lnTo>
                  <a:lnTo>
                    <a:pt x="3019742" y="1848370"/>
                  </a:lnTo>
                  <a:lnTo>
                    <a:pt x="3017380" y="1888236"/>
                  </a:lnTo>
                  <a:lnTo>
                    <a:pt x="3011017" y="1952091"/>
                  </a:lnTo>
                  <a:lnTo>
                    <a:pt x="2999219" y="2010778"/>
                  </a:lnTo>
                  <a:lnTo>
                    <a:pt x="2973133" y="2111083"/>
                  </a:lnTo>
                  <a:lnTo>
                    <a:pt x="2965704" y="2151900"/>
                  </a:lnTo>
                  <a:lnTo>
                    <a:pt x="2966605" y="2185949"/>
                  </a:lnTo>
                  <a:lnTo>
                    <a:pt x="2979280" y="2212848"/>
                  </a:lnTo>
                  <a:lnTo>
                    <a:pt x="3481565" y="2206879"/>
                  </a:lnTo>
                  <a:close/>
                </a:path>
                <a:path w="6445884" h="2212975">
                  <a:moveTo>
                    <a:pt x="4962893" y="2206244"/>
                  </a:moveTo>
                  <a:lnTo>
                    <a:pt x="4889360" y="1858899"/>
                  </a:lnTo>
                  <a:lnTo>
                    <a:pt x="4888115" y="1809127"/>
                  </a:lnTo>
                  <a:lnTo>
                    <a:pt x="4885055" y="1759356"/>
                  </a:lnTo>
                  <a:lnTo>
                    <a:pt x="4880457" y="1709585"/>
                  </a:lnTo>
                  <a:lnTo>
                    <a:pt x="4874641" y="1659801"/>
                  </a:lnTo>
                  <a:lnTo>
                    <a:pt x="4867897" y="1610029"/>
                  </a:lnTo>
                  <a:lnTo>
                    <a:pt x="4860556" y="1560258"/>
                  </a:lnTo>
                  <a:lnTo>
                    <a:pt x="4845253" y="1460703"/>
                  </a:lnTo>
                  <a:lnTo>
                    <a:pt x="4837912" y="1410931"/>
                  </a:lnTo>
                  <a:lnTo>
                    <a:pt x="4831169" y="1361160"/>
                  </a:lnTo>
                  <a:lnTo>
                    <a:pt x="4825352" y="1311376"/>
                  </a:lnTo>
                  <a:lnTo>
                    <a:pt x="4820755" y="1261605"/>
                  </a:lnTo>
                  <a:lnTo>
                    <a:pt x="4817694" y="1211834"/>
                  </a:lnTo>
                  <a:lnTo>
                    <a:pt x="4816462" y="1162050"/>
                  </a:lnTo>
                  <a:lnTo>
                    <a:pt x="4812804" y="1117955"/>
                  </a:lnTo>
                  <a:lnTo>
                    <a:pt x="4803673" y="1014298"/>
                  </a:lnTo>
                  <a:lnTo>
                    <a:pt x="4792472" y="895172"/>
                  </a:lnTo>
                  <a:lnTo>
                    <a:pt x="4779645" y="766800"/>
                  </a:lnTo>
                  <a:lnTo>
                    <a:pt x="4765599" y="635406"/>
                  </a:lnTo>
                  <a:lnTo>
                    <a:pt x="4758271" y="570509"/>
                  </a:lnTo>
                  <a:lnTo>
                    <a:pt x="4750790" y="507174"/>
                  </a:lnTo>
                  <a:lnTo>
                    <a:pt x="4743234" y="446201"/>
                  </a:lnTo>
                  <a:lnTo>
                    <a:pt x="4735652" y="388340"/>
                  </a:lnTo>
                  <a:lnTo>
                    <a:pt x="4728095" y="334378"/>
                  </a:lnTo>
                  <a:lnTo>
                    <a:pt x="4720615" y="285102"/>
                  </a:lnTo>
                  <a:lnTo>
                    <a:pt x="4713262" y="241274"/>
                  </a:lnTo>
                  <a:lnTo>
                    <a:pt x="4706112" y="203669"/>
                  </a:lnTo>
                  <a:lnTo>
                    <a:pt x="4692574" y="150253"/>
                  </a:lnTo>
                  <a:lnTo>
                    <a:pt x="4680445" y="131064"/>
                  </a:lnTo>
                  <a:lnTo>
                    <a:pt x="4674641" y="134175"/>
                  </a:lnTo>
                  <a:lnTo>
                    <a:pt x="4655985" y="178866"/>
                  </a:lnTo>
                  <a:lnTo>
                    <a:pt x="4643044" y="235877"/>
                  </a:lnTo>
                  <a:lnTo>
                    <a:pt x="4630204" y="312496"/>
                  </a:lnTo>
                  <a:lnTo>
                    <a:pt x="4623968" y="357581"/>
                  </a:lnTo>
                  <a:lnTo>
                    <a:pt x="4617910" y="406895"/>
                  </a:lnTo>
                  <a:lnTo>
                    <a:pt x="4612094" y="460197"/>
                  </a:lnTo>
                  <a:lnTo>
                    <a:pt x="4606582" y="517245"/>
                  </a:lnTo>
                  <a:lnTo>
                    <a:pt x="4601413" y="577837"/>
                  </a:lnTo>
                  <a:lnTo>
                    <a:pt x="4596650" y="641718"/>
                  </a:lnTo>
                  <a:lnTo>
                    <a:pt x="4592358" y="708685"/>
                  </a:lnTo>
                  <a:lnTo>
                    <a:pt x="4588573" y="778471"/>
                  </a:lnTo>
                  <a:lnTo>
                    <a:pt x="4585347" y="850887"/>
                  </a:lnTo>
                  <a:lnTo>
                    <a:pt x="4582744" y="925677"/>
                  </a:lnTo>
                  <a:lnTo>
                    <a:pt x="4580826" y="1002626"/>
                  </a:lnTo>
                  <a:lnTo>
                    <a:pt x="4579632" y="1081493"/>
                  </a:lnTo>
                  <a:lnTo>
                    <a:pt x="4579226" y="1162050"/>
                  </a:lnTo>
                  <a:lnTo>
                    <a:pt x="4573829" y="1222070"/>
                  </a:lnTo>
                  <a:lnTo>
                    <a:pt x="4567745" y="1280566"/>
                  </a:lnTo>
                  <a:lnTo>
                    <a:pt x="4561116" y="1337500"/>
                  </a:lnTo>
                  <a:lnTo>
                    <a:pt x="4554118" y="1392859"/>
                  </a:lnTo>
                  <a:lnTo>
                    <a:pt x="4546892" y="1446593"/>
                  </a:lnTo>
                  <a:lnTo>
                    <a:pt x="4519041" y="1644738"/>
                  </a:lnTo>
                  <a:lnTo>
                    <a:pt x="4513148" y="1689925"/>
                  </a:lnTo>
                  <a:lnTo>
                    <a:pt x="4508017" y="1733296"/>
                  </a:lnTo>
                  <a:lnTo>
                    <a:pt x="4503788" y="1774850"/>
                  </a:lnTo>
                  <a:lnTo>
                    <a:pt x="4500626" y="1814525"/>
                  </a:lnTo>
                  <a:lnTo>
                    <a:pt x="4498708" y="1852295"/>
                  </a:lnTo>
                  <a:lnTo>
                    <a:pt x="4493501" y="1914664"/>
                  </a:lnTo>
                  <a:lnTo>
                    <a:pt x="4483824" y="1972678"/>
                  </a:lnTo>
                  <a:lnTo>
                    <a:pt x="4471962" y="2026056"/>
                  </a:lnTo>
                  <a:lnTo>
                    <a:pt x="4460227" y="2074481"/>
                  </a:lnTo>
                  <a:lnTo>
                    <a:pt x="4450918" y="2117687"/>
                  </a:lnTo>
                  <a:lnTo>
                    <a:pt x="4446333" y="2155342"/>
                  </a:lnTo>
                  <a:lnTo>
                    <a:pt x="4448797" y="2187168"/>
                  </a:lnTo>
                  <a:lnTo>
                    <a:pt x="4460608" y="2212848"/>
                  </a:lnTo>
                  <a:lnTo>
                    <a:pt x="4962893" y="2206244"/>
                  </a:lnTo>
                  <a:close/>
                </a:path>
                <a:path w="6445884" h="2212975">
                  <a:moveTo>
                    <a:pt x="6445745" y="2205863"/>
                  </a:moveTo>
                  <a:lnTo>
                    <a:pt x="6372212" y="1836547"/>
                  </a:lnTo>
                  <a:lnTo>
                    <a:pt x="6371107" y="1787182"/>
                  </a:lnTo>
                  <a:lnTo>
                    <a:pt x="6368402" y="1737804"/>
                  </a:lnTo>
                  <a:lnTo>
                    <a:pt x="6364325" y="1688426"/>
                  </a:lnTo>
                  <a:lnTo>
                    <a:pt x="6359144" y="1639049"/>
                  </a:lnTo>
                  <a:lnTo>
                    <a:pt x="6353086" y="1589671"/>
                  </a:lnTo>
                  <a:lnTo>
                    <a:pt x="6346393" y="1540294"/>
                  </a:lnTo>
                  <a:lnTo>
                    <a:pt x="6325108" y="1392186"/>
                  </a:lnTo>
                  <a:lnTo>
                    <a:pt x="6318428" y="1342809"/>
                  </a:lnTo>
                  <a:lnTo>
                    <a:pt x="6312370" y="1293444"/>
                  </a:lnTo>
                  <a:lnTo>
                    <a:pt x="6307175" y="1244092"/>
                  </a:lnTo>
                  <a:lnTo>
                    <a:pt x="6303111" y="1194727"/>
                  </a:lnTo>
                  <a:lnTo>
                    <a:pt x="6300406" y="1145374"/>
                  </a:lnTo>
                  <a:lnTo>
                    <a:pt x="6299314" y="1096010"/>
                  </a:lnTo>
                  <a:lnTo>
                    <a:pt x="6291796" y="1001471"/>
                  </a:lnTo>
                  <a:lnTo>
                    <a:pt x="6282169" y="888695"/>
                  </a:lnTo>
                  <a:lnTo>
                    <a:pt x="6270828" y="763409"/>
                  </a:lnTo>
                  <a:lnTo>
                    <a:pt x="6258141" y="631367"/>
                  </a:lnTo>
                  <a:lnTo>
                    <a:pt x="6244475" y="498309"/>
                  </a:lnTo>
                  <a:lnTo>
                    <a:pt x="6237402" y="433184"/>
                  </a:lnTo>
                  <a:lnTo>
                    <a:pt x="6230213" y="369963"/>
                  </a:lnTo>
                  <a:lnTo>
                    <a:pt x="6222987" y="309359"/>
                  </a:lnTo>
                  <a:lnTo>
                    <a:pt x="6215748" y="252095"/>
                  </a:lnTo>
                  <a:lnTo>
                    <a:pt x="6208547" y="198869"/>
                  </a:lnTo>
                  <a:lnTo>
                    <a:pt x="6201448" y="150418"/>
                  </a:lnTo>
                  <a:lnTo>
                    <a:pt x="6194476" y="107442"/>
                  </a:lnTo>
                  <a:lnTo>
                    <a:pt x="6181115" y="40843"/>
                  </a:lnTo>
                  <a:lnTo>
                    <a:pt x="6163297" y="0"/>
                  </a:lnTo>
                  <a:lnTo>
                    <a:pt x="6157760" y="3009"/>
                  </a:lnTo>
                  <a:lnTo>
                    <a:pt x="6140005" y="46418"/>
                  </a:lnTo>
                  <a:lnTo>
                    <a:pt x="6127661" y="101879"/>
                  </a:lnTo>
                  <a:lnTo>
                    <a:pt x="6115367" y="176593"/>
                  </a:lnTo>
                  <a:lnTo>
                    <a:pt x="6109347" y="220624"/>
                  </a:lnTo>
                  <a:lnTo>
                    <a:pt x="6103493" y="268846"/>
                  </a:lnTo>
                  <a:lnTo>
                    <a:pt x="6097816" y="321030"/>
                  </a:lnTo>
                  <a:lnTo>
                    <a:pt x="6092406" y="376961"/>
                  </a:lnTo>
                  <a:lnTo>
                    <a:pt x="6087275" y="436435"/>
                  </a:lnTo>
                  <a:lnTo>
                    <a:pt x="6082487" y="499237"/>
                  </a:lnTo>
                  <a:lnTo>
                    <a:pt x="6078093" y="565162"/>
                  </a:lnTo>
                  <a:lnTo>
                    <a:pt x="6074118" y="633984"/>
                  </a:lnTo>
                  <a:lnTo>
                    <a:pt x="6070638" y="705485"/>
                  </a:lnTo>
                  <a:lnTo>
                    <a:pt x="6067679" y="779487"/>
                  </a:lnTo>
                  <a:lnTo>
                    <a:pt x="6065291" y="855751"/>
                  </a:lnTo>
                  <a:lnTo>
                    <a:pt x="6063539" y="934059"/>
                  </a:lnTo>
                  <a:lnTo>
                    <a:pt x="6062446" y="1014222"/>
                  </a:lnTo>
                  <a:lnTo>
                    <a:pt x="6062078" y="1096010"/>
                  </a:lnTo>
                  <a:lnTo>
                    <a:pt x="6057074" y="1155598"/>
                  </a:lnTo>
                  <a:lnTo>
                    <a:pt x="6051448" y="1213764"/>
                  </a:lnTo>
                  <a:lnTo>
                    <a:pt x="6045339" y="1270495"/>
                  </a:lnTo>
                  <a:lnTo>
                    <a:pt x="6038862" y="1325778"/>
                  </a:lnTo>
                  <a:lnTo>
                    <a:pt x="6032170" y="1379550"/>
                  </a:lnTo>
                  <a:lnTo>
                    <a:pt x="6012015" y="1531696"/>
                  </a:lnTo>
                  <a:lnTo>
                    <a:pt x="5999861" y="1625193"/>
                  </a:lnTo>
                  <a:lnTo>
                    <a:pt x="5994552" y="1669478"/>
                  </a:lnTo>
                  <a:lnTo>
                    <a:pt x="5989942" y="1712087"/>
                  </a:lnTo>
                  <a:lnTo>
                    <a:pt x="5986145" y="1752981"/>
                  </a:lnTo>
                  <a:lnTo>
                    <a:pt x="5983313" y="1792160"/>
                  </a:lnTo>
                  <a:lnTo>
                    <a:pt x="5981560" y="1829562"/>
                  </a:lnTo>
                  <a:lnTo>
                    <a:pt x="5976353" y="1895881"/>
                  </a:lnTo>
                  <a:lnTo>
                    <a:pt x="5966676" y="1957578"/>
                  </a:lnTo>
                  <a:lnTo>
                    <a:pt x="5954814" y="2014308"/>
                  </a:lnTo>
                  <a:lnTo>
                    <a:pt x="5943079" y="2065782"/>
                  </a:lnTo>
                  <a:lnTo>
                    <a:pt x="5933770" y="2111692"/>
                  </a:lnTo>
                  <a:lnTo>
                    <a:pt x="5929185" y="2151710"/>
                  </a:lnTo>
                  <a:lnTo>
                    <a:pt x="5931649" y="2185543"/>
                  </a:lnTo>
                  <a:lnTo>
                    <a:pt x="5943460" y="2212848"/>
                  </a:lnTo>
                  <a:lnTo>
                    <a:pt x="6445745" y="2205863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954274" y="3170681"/>
              <a:ext cx="6969759" cy="0"/>
            </a:xfrm>
            <a:custGeom>
              <a:avLst/>
              <a:gdLst/>
              <a:ahLst/>
              <a:cxnLst/>
              <a:rect l="l" t="t" r="r" b="b"/>
              <a:pathLst>
                <a:path w="6969759" h="0">
                  <a:moveTo>
                    <a:pt x="0" y="0"/>
                  </a:moveTo>
                  <a:lnTo>
                    <a:pt x="6969506" y="0"/>
                  </a:lnTo>
                </a:path>
              </a:pathLst>
            </a:custGeom>
            <a:ln w="28956">
              <a:solidFill>
                <a:srgbClr val="4D63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515313" y="3621151"/>
            <a:ext cx="299085" cy="50673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Jobs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8971280" y="2600959"/>
            <a:ext cx="1887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D63FF"/>
                </a:solidFill>
                <a:latin typeface="Trebuchet MS"/>
                <a:cs typeface="Trebuchet MS"/>
              </a:rPr>
              <a:t>Predictable</a:t>
            </a:r>
            <a:r>
              <a:rPr dirty="0" sz="1800" spc="-55">
                <a:solidFill>
                  <a:srgbClr val="4D63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D63FF"/>
                </a:solidFill>
                <a:latin typeface="Trebuchet MS"/>
                <a:cs typeface="Trebuchet MS"/>
              </a:rPr>
              <a:t>spikes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65147" y="3165475"/>
            <a:ext cx="2641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10k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51633" y="5370067"/>
            <a:ext cx="1079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194685" y="5545937"/>
            <a:ext cx="5073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75">
                <a:solidFill>
                  <a:srgbClr val="FFFFFF"/>
                </a:solidFill>
                <a:latin typeface="Trebuchet MS"/>
                <a:cs typeface="Trebuchet MS"/>
              </a:rPr>
              <a:t>Mon</a:t>
            </a:r>
            <a:r>
              <a:rPr dirty="0" sz="11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733925" y="5545937"/>
            <a:ext cx="4629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Tue</a:t>
            </a:r>
            <a:r>
              <a:rPr dirty="0" sz="11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027801" y="5509857"/>
            <a:ext cx="668020" cy="5632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38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Wed</a:t>
            </a:r>
            <a:r>
              <a:rPr dirty="0" sz="1100" spc="40">
                <a:solidFill>
                  <a:srgbClr val="FFFFFF"/>
                </a:solidFill>
                <a:latin typeface="Trebuchet MS"/>
                <a:cs typeface="Trebuchet MS"/>
              </a:rPr>
              <a:t> 13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700518" y="5530392"/>
            <a:ext cx="47053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Thu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0">
                <a:solidFill>
                  <a:srgbClr val="FFFFFF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188957" y="5541061"/>
            <a:ext cx="3867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Fri</a:t>
            </a:r>
            <a:r>
              <a:rPr dirty="0" sz="11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0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dirty="0" spc="190"/>
              <a:t>What</a:t>
            </a:r>
            <a:r>
              <a:rPr dirty="0" spc="-204"/>
              <a:t> </a:t>
            </a:r>
            <a:r>
              <a:rPr dirty="0" spc="75"/>
              <a:t>is</a:t>
            </a:r>
            <a:r>
              <a:rPr dirty="0" spc="-204"/>
              <a:t> </a:t>
            </a:r>
            <a:r>
              <a:rPr dirty="0" spc="100"/>
              <a:t>Athena</a:t>
            </a:r>
            <a:r>
              <a:rPr dirty="0" spc="-204"/>
              <a:t> </a:t>
            </a:r>
            <a:r>
              <a:rPr dirty="0" spc="185"/>
              <a:t>Risk</a:t>
            </a:r>
            <a:r>
              <a:rPr dirty="0" spc="-204"/>
              <a:t> </a:t>
            </a:r>
            <a:r>
              <a:rPr dirty="0" spc="145"/>
              <a:t>Management?</a:t>
            </a:r>
          </a:p>
          <a:p>
            <a:pPr marL="173990">
              <a:lnSpc>
                <a:spcPct val="100000"/>
              </a:lnSpc>
              <a:spcBef>
                <a:spcPts val="910"/>
              </a:spcBef>
            </a:pPr>
            <a:r>
              <a:rPr dirty="0" sz="1200">
                <a:solidFill>
                  <a:srgbClr val="FF7846"/>
                </a:solidFill>
              </a:rPr>
              <a:t>R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65">
                <a:solidFill>
                  <a:srgbClr val="FF7846"/>
                </a:solidFill>
              </a:rPr>
              <a:t>K</a:t>
            </a:r>
            <a:r>
              <a:rPr dirty="0" sz="1200" spc="105">
                <a:solidFill>
                  <a:srgbClr val="FF7846"/>
                </a:solidFill>
              </a:rPr>
              <a:t>  </a:t>
            </a:r>
            <a:r>
              <a:rPr dirty="0" sz="1200" spc="-105">
                <a:solidFill>
                  <a:srgbClr val="FF7846"/>
                </a:solidFill>
              </a:rPr>
              <a:t>J</a:t>
            </a:r>
            <a:r>
              <a:rPr dirty="0" sz="1200" spc="-45">
                <a:solidFill>
                  <a:srgbClr val="FF7846"/>
                </a:solidFill>
              </a:rPr>
              <a:t> </a:t>
            </a:r>
            <a:r>
              <a:rPr dirty="0" sz="1200" spc="100">
                <a:solidFill>
                  <a:srgbClr val="FF7846"/>
                </a:solidFill>
              </a:rPr>
              <a:t>O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B</a:t>
            </a:r>
            <a:r>
              <a:rPr dirty="0" sz="1200" spc="100">
                <a:solidFill>
                  <a:srgbClr val="FF7846"/>
                </a:solidFill>
              </a:rPr>
              <a:t>  </a:t>
            </a:r>
            <a:r>
              <a:rPr dirty="0" sz="1200" spc="85">
                <a:solidFill>
                  <a:srgbClr val="FF7846"/>
                </a:solidFill>
              </a:rPr>
              <a:t>S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C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55">
                <a:solidFill>
                  <a:srgbClr val="FF7846"/>
                </a:solidFill>
              </a:rPr>
              <a:t>H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75">
                <a:solidFill>
                  <a:srgbClr val="FF7846"/>
                </a:solidFill>
              </a:rPr>
              <a:t>D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U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L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80">
                <a:solidFill>
                  <a:srgbClr val="FF7846"/>
                </a:solidFill>
              </a:rPr>
              <a:t>N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G</a:t>
            </a:r>
            <a:r>
              <a:rPr dirty="0" sz="1200" spc="114">
                <a:solidFill>
                  <a:srgbClr val="FF7846"/>
                </a:solidFill>
              </a:rPr>
              <a:t>  </a:t>
            </a:r>
            <a:r>
              <a:rPr dirty="0" sz="1200" spc="160">
                <a:solidFill>
                  <a:srgbClr val="FF7846"/>
                </a:solidFill>
              </a:rPr>
              <a:t>–</a:t>
            </a:r>
            <a:r>
              <a:rPr dirty="0" sz="1200" spc="110">
                <a:solidFill>
                  <a:srgbClr val="FF7846"/>
                </a:solidFill>
              </a:rPr>
              <a:t> 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X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E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C</a:t>
            </a:r>
            <a:r>
              <a:rPr dirty="0" sz="1200" spc="-4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U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T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 spc="100">
                <a:solidFill>
                  <a:srgbClr val="FF7846"/>
                </a:solidFill>
              </a:rPr>
              <a:t>O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80">
                <a:solidFill>
                  <a:srgbClr val="FF7846"/>
                </a:solidFill>
              </a:rPr>
              <a:t>N</a:t>
            </a:r>
            <a:r>
              <a:rPr dirty="0" sz="1200" spc="85">
                <a:solidFill>
                  <a:srgbClr val="FF7846"/>
                </a:solidFill>
              </a:rPr>
              <a:t>  </a:t>
            </a:r>
            <a:r>
              <a:rPr dirty="0" sz="1200">
                <a:solidFill>
                  <a:srgbClr val="FF7846"/>
                </a:solidFill>
              </a:rPr>
              <a:t>P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R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100">
                <a:solidFill>
                  <a:srgbClr val="FF7846"/>
                </a:solidFill>
              </a:rPr>
              <a:t>O</a:t>
            </a:r>
            <a:r>
              <a:rPr dirty="0" sz="1200" spc="-50">
                <a:solidFill>
                  <a:srgbClr val="FF7846"/>
                </a:solidFill>
              </a:rPr>
              <a:t> </a:t>
            </a:r>
            <a:r>
              <a:rPr dirty="0" sz="1200" spc="-65">
                <a:solidFill>
                  <a:srgbClr val="FF7846"/>
                </a:solidFill>
              </a:rPr>
              <a:t>F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I</a:t>
            </a:r>
            <a:r>
              <a:rPr dirty="0" sz="1200" spc="-55">
                <a:solidFill>
                  <a:srgbClr val="FF7846"/>
                </a:solidFill>
              </a:rPr>
              <a:t> </a:t>
            </a:r>
            <a:r>
              <a:rPr dirty="0" sz="1200">
                <a:solidFill>
                  <a:srgbClr val="FF7846"/>
                </a:solidFill>
              </a:rPr>
              <a:t>L</a:t>
            </a:r>
            <a:r>
              <a:rPr dirty="0" sz="1200" spc="-60">
                <a:solidFill>
                  <a:srgbClr val="FF7846"/>
                </a:solidFill>
              </a:rPr>
              <a:t> </a:t>
            </a:r>
            <a:r>
              <a:rPr dirty="0" sz="1200" spc="-50">
                <a:solidFill>
                  <a:srgbClr val="FF7846"/>
                </a:solidFill>
              </a:rPr>
              <a:t>E</a:t>
            </a:r>
            <a:endParaRPr sz="1200"/>
          </a:p>
        </p:txBody>
      </p:sp>
      <p:sp>
        <p:nvSpPr>
          <p:cNvPr id="4" name="object 4" descr=""/>
          <p:cNvSpPr/>
          <p:nvPr/>
        </p:nvSpPr>
        <p:spPr>
          <a:xfrm>
            <a:off x="251459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61543" y="71208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60831" y="355091"/>
            <a:ext cx="319405" cy="334010"/>
          </a:xfrm>
          <a:custGeom>
            <a:avLst/>
            <a:gdLst/>
            <a:ahLst/>
            <a:cxnLst/>
            <a:rect l="l" t="t" r="r" b="b"/>
            <a:pathLst>
              <a:path w="319405" h="334009">
                <a:moveTo>
                  <a:pt x="120256" y="0"/>
                </a:moveTo>
                <a:lnTo>
                  <a:pt x="106320" y="2942"/>
                </a:lnTo>
                <a:lnTo>
                  <a:pt x="95202" y="10874"/>
                </a:lnTo>
                <a:lnTo>
                  <a:pt x="87841" y="22449"/>
                </a:lnTo>
                <a:lnTo>
                  <a:pt x="85178" y="36321"/>
                </a:lnTo>
                <a:lnTo>
                  <a:pt x="7518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518" y="333755"/>
                </a:lnTo>
                <a:lnTo>
                  <a:pt x="232994" y="333755"/>
                </a:lnTo>
                <a:lnTo>
                  <a:pt x="240512" y="326516"/>
                </a:lnTo>
                <a:lnTo>
                  <a:pt x="240512" y="319277"/>
                </a:lnTo>
                <a:lnTo>
                  <a:pt x="12522" y="319277"/>
                </a:lnTo>
                <a:lnTo>
                  <a:pt x="12522" y="50799"/>
                </a:lnTo>
                <a:lnTo>
                  <a:pt x="103657" y="50799"/>
                </a:lnTo>
                <a:lnTo>
                  <a:pt x="99475" y="44805"/>
                </a:lnTo>
                <a:lnTo>
                  <a:pt x="97713" y="36321"/>
                </a:lnTo>
                <a:lnTo>
                  <a:pt x="99475" y="26747"/>
                </a:lnTo>
                <a:lnTo>
                  <a:pt x="104289" y="19923"/>
                </a:lnTo>
                <a:lnTo>
                  <a:pt x="111451" y="15837"/>
                </a:lnTo>
                <a:lnTo>
                  <a:pt x="120256" y="14477"/>
                </a:lnTo>
                <a:lnTo>
                  <a:pt x="149120" y="14477"/>
                </a:lnTo>
                <a:lnTo>
                  <a:pt x="146561" y="10874"/>
                </a:lnTo>
                <a:lnTo>
                  <a:pt x="134582" y="2942"/>
                </a:lnTo>
                <a:lnTo>
                  <a:pt x="120256" y="0"/>
                </a:lnTo>
                <a:close/>
              </a:path>
              <a:path w="319405" h="334009">
                <a:moveTo>
                  <a:pt x="270573" y="135381"/>
                </a:moveTo>
                <a:lnTo>
                  <a:pt x="162852" y="135381"/>
                </a:lnTo>
                <a:lnTo>
                  <a:pt x="157835" y="140334"/>
                </a:lnTo>
                <a:lnTo>
                  <a:pt x="152831" y="147573"/>
                </a:lnTo>
                <a:lnTo>
                  <a:pt x="150317" y="154812"/>
                </a:lnTo>
                <a:lnTo>
                  <a:pt x="150317" y="159638"/>
                </a:lnTo>
                <a:lnTo>
                  <a:pt x="35077" y="159638"/>
                </a:lnTo>
                <a:lnTo>
                  <a:pt x="32575" y="164464"/>
                </a:lnTo>
                <a:lnTo>
                  <a:pt x="32575" y="171703"/>
                </a:lnTo>
                <a:lnTo>
                  <a:pt x="35077" y="174116"/>
                </a:lnTo>
                <a:lnTo>
                  <a:pt x="147815" y="174116"/>
                </a:lnTo>
                <a:lnTo>
                  <a:pt x="146759" y="179962"/>
                </a:lnTo>
                <a:lnTo>
                  <a:pt x="146877" y="186499"/>
                </a:lnTo>
                <a:lnTo>
                  <a:pt x="147455" y="193420"/>
                </a:lnTo>
                <a:lnTo>
                  <a:pt x="147815" y="200786"/>
                </a:lnTo>
                <a:lnTo>
                  <a:pt x="35077" y="200786"/>
                </a:lnTo>
                <a:lnTo>
                  <a:pt x="32575" y="203199"/>
                </a:lnTo>
                <a:lnTo>
                  <a:pt x="32575" y="210438"/>
                </a:lnTo>
                <a:lnTo>
                  <a:pt x="35077" y="212851"/>
                </a:lnTo>
                <a:lnTo>
                  <a:pt x="152831" y="212851"/>
                </a:lnTo>
                <a:lnTo>
                  <a:pt x="155333" y="215264"/>
                </a:lnTo>
                <a:lnTo>
                  <a:pt x="155333" y="217677"/>
                </a:lnTo>
                <a:lnTo>
                  <a:pt x="159088" y="224464"/>
                </a:lnTo>
                <a:lnTo>
                  <a:pt x="162847" y="230346"/>
                </a:lnTo>
                <a:lnTo>
                  <a:pt x="166608" y="235323"/>
                </a:lnTo>
                <a:lnTo>
                  <a:pt x="170370" y="239394"/>
                </a:lnTo>
                <a:lnTo>
                  <a:pt x="35077" y="239394"/>
                </a:lnTo>
                <a:lnTo>
                  <a:pt x="32575" y="241807"/>
                </a:lnTo>
                <a:lnTo>
                  <a:pt x="32575" y="249046"/>
                </a:lnTo>
                <a:lnTo>
                  <a:pt x="35077" y="253999"/>
                </a:lnTo>
                <a:lnTo>
                  <a:pt x="187896" y="253999"/>
                </a:lnTo>
                <a:lnTo>
                  <a:pt x="197295" y="257544"/>
                </a:lnTo>
                <a:lnTo>
                  <a:pt x="206692" y="260635"/>
                </a:lnTo>
                <a:lnTo>
                  <a:pt x="216089" y="262822"/>
                </a:lnTo>
                <a:lnTo>
                  <a:pt x="225488" y="263651"/>
                </a:lnTo>
                <a:lnTo>
                  <a:pt x="225488" y="319277"/>
                </a:lnTo>
                <a:lnTo>
                  <a:pt x="240512" y="319277"/>
                </a:lnTo>
                <a:lnTo>
                  <a:pt x="240512" y="263651"/>
                </a:lnTo>
                <a:lnTo>
                  <a:pt x="248027" y="263199"/>
                </a:lnTo>
                <a:lnTo>
                  <a:pt x="297626" y="235583"/>
                </a:lnTo>
                <a:lnTo>
                  <a:pt x="305435" y="222503"/>
                </a:lnTo>
                <a:lnTo>
                  <a:pt x="227990" y="222503"/>
                </a:lnTo>
                <a:lnTo>
                  <a:pt x="200431" y="195960"/>
                </a:lnTo>
                <a:lnTo>
                  <a:pt x="195414" y="193420"/>
                </a:lnTo>
                <a:lnTo>
                  <a:pt x="195414" y="191007"/>
                </a:lnTo>
                <a:lnTo>
                  <a:pt x="197929" y="186181"/>
                </a:lnTo>
                <a:lnTo>
                  <a:pt x="200431" y="183768"/>
                </a:lnTo>
                <a:lnTo>
                  <a:pt x="241831" y="183768"/>
                </a:lnTo>
                <a:lnTo>
                  <a:pt x="265569" y="140334"/>
                </a:lnTo>
                <a:lnTo>
                  <a:pt x="265569" y="137794"/>
                </a:lnTo>
                <a:lnTo>
                  <a:pt x="270573" y="135381"/>
                </a:lnTo>
                <a:close/>
              </a:path>
              <a:path w="319405" h="334009">
                <a:moveTo>
                  <a:pt x="205435" y="280542"/>
                </a:moveTo>
                <a:lnTo>
                  <a:pt x="35077" y="280542"/>
                </a:lnTo>
                <a:lnTo>
                  <a:pt x="32575" y="282955"/>
                </a:lnTo>
                <a:lnTo>
                  <a:pt x="32575" y="290194"/>
                </a:lnTo>
                <a:lnTo>
                  <a:pt x="35077" y="292607"/>
                </a:lnTo>
                <a:lnTo>
                  <a:pt x="205435" y="292607"/>
                </a:lnTo>
                <a:lnTo>
                  <a:pt x="207949" y="290194"/>
                </a:lnTo>
                <a:lnTo>
                  <a:pt x="207949" y="282955"/>
                </a:lnTo>
                <a:lnTo>
                  <a:pt x="205435" y="280542"/>
                </a:lnTo>
                <a:close/>
              </a:path>
              <a:path w="319405" h="334009">
                <a:moveTo>
                  <a:pt x="240512" y="50799"/>
                </a:moveTo>
                <a:lnTo>
                  <a:pt x="225488" y="50799"/>
                </a:lnTo>
                <a:lnTo>
                  <a:pt x="225488" y="99186"/>
                </a:lnTo>
                <a:lnTo>
                  <a:pt x="217614" y="99639"/>
                </a:lnTo>
                <a:lnTo>
                  <a:pt x="177096" y="117284"/>
                </a:lnTo>
                <a:lnTo>
                  <a:pt x="172872" y="120903"/>
                </a:lnTo>
                <a:lnTo>
                  <a:pt x="35077" y="120903"/>
                </a:lnTo>
                <a:lnTo>
                  <a:pt x="32575" y="123316"/>
                </a:lnTo>
                <a:lnTo>
                  <a:pt x="32575" y="130555"/>
                </a:lnTo>
                <a:lnTo>
                  <a:pt x="35077" y="135381"/>
                </a:lnTo>
                <a:lnTo>
                  <a:pt x="270573" y="135381"/>
                </a:lnTo>
                <a:lnTo>
                  <a:pt x="273088" y="137794"/>
                </a:lnTo>
                <a:lnTo>
                  <a:pt x="278091" y="140334"/>
                </a:lnTo>
                <a:lnTo>
                  <a:pt x="278091" y="142747"/>
                </a:lnTo>
                <a:lnTo>
                  <a:pt x="275590" y="147573"/>
                </a:lnTo>
                <a:lnTo>
                  <a:pt x="240512" y="212851"/>
                </a:lnTo>
                <a:lnTo>
                  <a:pt x="235508" y="217677"/>
                </a:lnTo>
                <a:lnTo>
                  <a:pt x="235508" y="220090"/>
                </a:lnTo>
                <a:lnTo>
                  <a:pt x="232994" y="222503"/>
                </a:lnTo>
                <a:lnTo>
                  <a:pt x="305435" y="222503"/>
                </a:lnTo>
                <a:lnTo>
                  <a:pt x="314109" y="207978"/>
                </a:lnTo>
                <a:lnTo>
                  <a:pt x="318847" y="176778"/>
                </a:lnTo>
                <a:lnTo>
                  <a:pt x="310667" y="145160"/>
                </a:lnTo>
                <a:lnTo>
                  <a:pt x="297589" y="127065"/>
                </a:lnTo>
                <a:lnTo>
                  <a:pt x="281224" y="113077"/>
                </a:lnTo>
                <a:lnTo>
                  <a:pt x="262041" y="103637"/>
                </a:lnTo>
                <a:lnTo>
                  <a:pt x="240512" y="99186"/>
                </a:lnTo>
                <a:lnTo>
                  <a:pt x="240512" y="50799"/>
                </a:lnTo>
                <a:close/>
              </a:path>
              <a:path w="319405" h="334009">
                <a:moveTo>
                  <a:pt x="241831" y="183768"/>
                </a:moveTo>
                <a:lnTo>
                  <a:pt x="205435" y="183768"/>
                </a:lnTo>
                <a:lnTo>
                  <a:pt x="227990" y="205612"/>
                </a:lnTo>
                <a:lnTo>
                  <a:pt x="240512" y="186181"/>
                </a:lnTo>
                <a:lnTo>
                  <a:pt x="241831" y="183768"/>
                </a:lnTo>
                <a:close/>
              </a:path>
              <a:path w="319405" h="334009">
                <a:moveTo>
                  <a:pt x="103657" y="50799"/>
                </a:moveTo>
                <a:lnTo>
                  <a:pt x="57619" y="50799"/>
                </a:lnTo>
                <a:lnTo>
                  <a:pt x="52616" y="53212"/>
                </a:lnTo>
                <a:lnTo>
                  <a:pt x="52616" y="82168"/>
                </a:lnTo>
                <a:lnTo>
                  <a:pt x="190411" y="82168"/>
                </a:lnTo>
                <a:lnTo>
                  <a:pt x="190411" y="58038"/>
                </a:lnTo>
                <a:lnTo>
                  <a:pt x="120256" y="58038"/>
                </a:lnTo>
                <a:lnTo>
                  <a:pt x="111451" y="56342"/>
                </a:lnTo>
                <a:lnTo>
                  <a:pt x="104289" y="51704"/>
                </a:lnTo>
                <a:lnTo>
                  <a:pt x="103657" y="50799"/>
                </a:lnTo>
                <a:close/>
              </a:path>
              <a:path w="319405" h="334009">
                <a:moveTo>
                  <a:pt x="149120" y="14477"/>
                </a:moveTo>
                <a:lnTo>
                  <a:pt x="120256" y="14477"/>
                </a:lnTo>
                <a:lnTo>
                  <a:pt x="129454" y="15837"/>
                </a:lnTo>
                <a:lnTo>
                  <a:pt x="137480" y="19923"/>
                </a:lnTo>
                <a:lnTo>
                  <a:pt x="143159" y="26747"/>
                </a:lnTo>
                <a:lnTo>
                  <a:pt x="145313" y="36321"/>
                </a:lnTo>
                <a:lnTo>
                  <a:pt x="143159" y="44805"/>
                </a:lnTo>
                <a:lnTo>
                  <a:pt x="137480" y="51704"/>
                </a:lnTo>
                <a:lnTo>
                  <a:pt x="129454" y="56342"/>
                </a:lnTo>
                <a:lnTo>
                  <a:pt x="120256" y="58038"/>
                </a:lnTo>
                <a:lnTo>
                  <a:pt x="190411" y="58038"/>
                </a:lnTo>
                <a:lnTo>
                  <a:pt x="187896" y="53212"/>
                </a:lnTo>
                <a:lnTo>
                  <a:pt x="185394" y="50799"/>
                </a:lnTo>
                <a:lnTo>
                  <a:pt x="240512" y="50799"/>
                </a:lnTo>
                <a:lnTo>
                  <a:pt x="240512" y="43560"/>
                </a:lnTo>
                <a:lnTo>
                  <a:pt x="232994" y="36321"/>
                </a:lnTo>
                <a:lnTo>
                  <a:pt x="157835" y="36321"/>
                </a:lnTo>
                <a:lnTo>
                  <a:pt x="154782" y="22449"/>
                </a:lnTo>
                <a:lnTo>
                  <a:pt x="149120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135879" y="1842516"/>
            <a:ext cx="245745" cy="528955"/>
          </a:xfrm>
          <a:custGeom>
            <a:avLst/>
            <a:gdLst/>
            <a:ahLst/>
            <a:cxnLst/>
            <a:rect l="l" t="t" r="r" b="b"/>
            <a:pathLst>
              <a:path w="245745" h="528955">
                <a:moveTo>
                  <a:pt x="245364" y="0"/>
                </a:moveTo>
                <a:lnTo>
                  <a:pt x="0" y="0"/>
                </a:lnTo>
                <a:lnTo>
                  <a:pt x="0" y="406146"/>
                </a:lnTo>
                <a:lnTo>
                  <a:pt x="122682" y="528828"/>
                </a:lnTo>
                <a:lnTo>
                  <a:pt x="245364" y="406146"/>
                </a:lnTo>
                <a:lnTo>
                  <a:pt x="245364" y="0"/>
                </a:lnTo>
                <a:close/>
              </a:path>
            </a:pathLst>
          </a:custGeom>
          <a:solidFill>
            <a:srgbClr val="4D63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355089" y="2382773"/>
            <a:ext cx="10421620" cy="3557270"/>
            <a:chOff x="1355089" y="2382773"/>
            <a:chExt cx="10421620" cy="3557270"/>
          </a:xfrm>
        </p:grpSpPr>
        <p:sp>
          <p:nvSpPr>
            <p:cNvPr id="9" name="object 9" descr=""/>
            <p:cNvSpPr/>
            <p:nvPr/>
          </p:nvSpPr>
          <p:spPr>
            <a:xfrm>
              <a:off x="1355090" y="2382773"/>
              <a:ext cx="10421620" cy="3557270"/>
            </a:xfrm>
            <a:custGeom>
              <a:avLst/>
              <a:gdLst/>
              <a:ahLst/>
              <a:cxnLst/>
              <a:rect l="l" t="t" r="r" b="b"/>
              <a:pathLst>
                <a:path w="10421620" h="3557270">
                  <a:moveTo>
                    <a:pt x="10421239" y="3518916"/>
                  </a:moveTo>
                  <a:lnTo>
                    <a:pt x="10401427" y="3509010"/>
                  </a:lnTo>
                  <a:lnTo>
                    <a:pt x="10345039" y="3480816"/>
                  </a:lnTo>
                  <a:lnTo>
                    <a:pt x="10345039" y="3509010"/>
                  </a:lnTo>
                  <a:lnTo>
                    <a:pt x="27228" y="3509010"/>
                  </a:lnTo>
                  <a:lnTo>
                    <a:pt x="48044" y="76276"/>
                  </a:lnTo>
                  <a:lnTo>
                    <a:pt x="76200" y="76454"/>
                  </a:lnTo>
                  <a:lnTo>
                    <a:pt x="64947" y="53594"/>
                  </a:lnTo>
                  <a:lnTo>
                    <a:pt x="38608" y="0"/>
                  </a:lnTo>
                  <a:lnTo>
                    <a:pt x="0" y="75946"/>
                  </a:lnTo>
                  <a:lnTo>
                    <a:pt x="28232" y="76136"/>
                  </a:lnTo>
                  <a:lnTo>
                    <a:pt x="7391" y="3513417"/>
                  </a:lnTo>
                  <a:lnTo>
                    <a:pt x="7366" y="3518014"/>
                  </a:lnTo>
                  <a:lnTo>
                    <a:pt x="7366" y="3524389"/>
                  </a:lnTo>
                  <a:lnTo>
                    <a:pt x="11811" y="3528822"/>
                  </a:lnTo>
                  <a:lnTo>
                    <a:pt x="10345039" y="3528822"/>
                  </a:lnTo>
                  <a:lnTo>
                    <a:pt x="10345039" y="3557016"/>
                  </a:lnTo>
                  <a:lnTo>
                    <a:pt x="10401427" y="3528822"/>
                  </a:lnTo>
                  <a:lnTo>
                    <a:pt x="10421239" y="3518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26578" y="2456687"/>
              <a:ext cx="10029825" cy="3438525"/>
            </a:xfrm>
            <a:custGeom>
              <a:avLst/>
              <a:gdLst/>
              <a:ahLst/>
              <a:cxnLst/>
              <a:rect l="l" t="t" r="r" b="b"/>
              <a:pathLst>
                <a:path w="10029825" h="3438525">
                  <a:moveTo>
                    <a:pt x="312305" y="3433470"/>
                  </a:moveTo>
                  <a:lnTo>
                    <a:pt x="267855" y="3267138"/>
                  </a:lnTo>
                  <a:lnTo>
                    <a:pt x="265239" y="3219488"/>
                  </a:lnTo>
                  <a:lnTo>
                    <a:pt x="258940" y="3171825"/>
                  </a:lnTo>
                  <a:lnTo>
                    <a:pt x="250431" y="3124162"/>
                  </a:lnTo>
                  <a:lnTo>
                    <a:pt x="241173" y="3076511"/>
                  </a:lnTo>
                  <a:lnTo>
                    <a:pt x="232638" y="3028861"/>
                  </a:lnTo>
                  <a:lnTo>
                    <a:pt x="226314" y="2981210"/>
                  </a:lnTo>
                  <a:lnTo>
                    <a:pt x="223659" y="2933573"/>
                  </a:lnTo>
                  <a:lnTo>
                    <a:pt x="218605" y="2886240"/>
                  </a:lnTo>
                  <a:lnTo>
                    <a:pt x="212039" y="2829280"/>
                  </a:lnTo>
                  <a:lnTo>
                    <a:pt x="204254" y="2766123"/>
                  </a:lnTo>
                  <a:lnTo>
                    <a:pt x="195567" y="2700236"/>
                  </a:lnTo>
                  <a:lnTo>
                    <a:pt x="186283" y="2635034"/>
                  </a:lnTo>
                  <a:lnTo>
                    <a:pt x="176695" y="2573972"/>
                  </a:lnTo>
                  <a:lnTo>
                    <a:pt x="167119" y="2520492"/>
                  </a:lnTo>
                  <a:lnTo>
                    <a:pt x="157861" y="2478024"/>
                  </a:lnTo>
                  <a:lnTo>
                    <a:pt x="141490" y="2439924"/>
                  </a:lnTo>
                  <a:lnTo>
                    <a:pt x="133972" y="2446388"/>
                  </a:lnTo>
                  <a:lnTo>
                    <a:pt x="117729" y="2495029"/>
                  </a:lnTo>
                  <a:lnTo>
                    <a:pt x="109626" y="2535161"/>
                  </a:lnTo>
                  <a:lnTo>
                    <a:pt x="101917" y="2584500"/>
                  </a:lnTo>
                  <a:lnTo>
                    <a:pt x="94945" y="2642019"/>
                  </a:lnTo>
                  <a:lnTo>
                    <a:pt x="88976" y="2706700"/>
                  </a:lnTo>
                  <a:lnTo>
                    <a:pt x="84340" y="2777540"/>
                  </a:lnTo>
                  <a:lnTo>
                    <a:pt x="81343" y="2853499"/>
                  </a:lnTo>
                  <a:lnTo>
                    <a:pt x="80276" y="2933573"/>
                  </a:lnTo>
                  <a:lnTo>
                    <a:pt x="73329" y="2990316"/>
                  </a:lnTo>
                  <a:lnTo>
                    <a:pt x="65087" y="3044063"/>
                  </a:lnTo>
                  <a:lnTo>
                    <a:pt x="56324" y="3094723"/>
                  </a:lnTo>
                  <a:lnTo>
                    <a:pt x="47828" y="3142157"/>
                  </a:lnTo>
                  <a:lnTo>
                    <a:pt x="40360" y="3186265"/>
                  </a:lnTo>
                  <a:lnTo>
                    <a:pt x="34709" y="3226930"/>
                  </a:lnTo>
                  <a:lnTo>
                    <a:pt x="31635" y="3264001"/>
                  </a:lnTo>
                  <a:lnTo>
                    <a:pt x="22631" y="3321647"/>
                  </a:lnTo>
                  <a:lnTo>
                    <a:pt x="8369" y="3370376"/>
                  </a:lnTo>
                  <a:lnTo>
                    <a:pt x="0" y="3409086"/>
                  </a:lnTo>
                  <a:lnTo>
                    <a:pt x="8648" y="3436620"/>
                  </a:lnTo>
                  <a:lnTo>
                    <a:pt x="312305" y="3433470"/>
                  </a:lnTo>
                  <a:close/>
                </a:path>
                <a:path w="10029825" h="3438525">
                  <a:moveTo>
                    <a:pt x="950861" y="3427793"/>
                  </a:moveTo>
                  <a:lnTo>
                    <a:pt x="906411" y="2960624"/>
                  </a:lnTo>
                  <a:lnTo>
                    <a:pt x="905967" y="2911297"/>
                  </a:lnTo>
                  <a:lnTo>
                    <a:pt x="904900" y="2861970"/>
                  </a:lnTo>
                  <a:lnTo>
                    <a:pt x="903287" y="2812656"/>
                  </a:lnTo>
                  <a:lnTo>
                    <a:pt x="901179" y="2763329"/>
                  </a:lnTo>
                  <a:lnTo>
                    <a:pt x="898677" y="2714002"/>
                  </a:lnTo>
                  <a:lnTo>
                    <a:pt x="895845" y="2664688"/>
                  </a:lnTo>
                  <a:lnTo>
                    <a:pt x="892746" y="2615374"/>
                  </a:lnTo>
                  <a:lnTo>
                    <a:pt x="879246" y="2418105"/>
                  </a:lnTo>
                  <a:lnTo>
                    <a:pt x="872858" y="2319490"/>
                  </a:lnTo>
                  <a:lnTo>
                    <a:pt x="870013" y="2270175"/>
                  </a:lnTo>
                  <a:lnTo>
                    <a:pt x="867498" y="2220861"/>
                  </a:lnTo>
                  <a:lnTo>
                    <a:pt x="865378" y="2171547"/>
                  </a:lnTo>
                  <a:lnTo>
                    <a:pt x="863752" y="2122246"/>
                  </a:lnTo>
                  <a:lnTo>
                    <a:pt x="862672" y="2072932"/>
                  </a:lnTo>
                  <a:lnTo>
                    <a:pt x="862215" y="2023618"/>
                  </a:lnTo>
                  <a:lnTo>
                    <a:pt x="856742" y="1880031"/>
                  </a:lnTo>
                  <a:lnTo>
                    <a:pt x="843991" y="1579333"/>
                  </a:lnTo>
                  <a:lnTo>
                    <a:pt x="831519" y="1315262"/>
                  </a:lnTo>
                  <a:lnTo>
                    <a:pt x="821436" y="1121981"/>
                  </a:lnTo>
                  <a:lnTo>
                    <a:pt x="814565" y="1002004"/>
                  </a:lnTo>
                  <a:lnTo>
                    <a:pt x="807720" y="893241"/>
                  </a:lnTo>
                  <a:lnTo>
                    <a:pt x="800989" y="799223"/>
                  </a:lnTo>
                  <a:lnTo>
                    <a:pt x="797699" y="758837"/>
                  </a:lnTo>
                  <a:lnTo>
                    <a:pt x="791375" y="693521"/>
                  </a:lnTo>
                  <a:lnTo>
                    <a:pt x="785456" y="651751"/>
                  </a:lnTo>
                  <a:lnTo>
                    <a:pt x="780046" y="637032"/>
                  </a:lnTo>
                  <a:lnTo>
                    <a:pt x="777430" y="639394"/>
                  </a:lnTo>
                  <a:lnTo>
                    <a:pt x="766254" y="693712"/>
                  </a:lnTo>
                  <a:lnTo>
                    <a:pt x="760399" y="745998"/>
                  </a:lnTo>
                  <a:lnTo>
                    <a:pt x="754532" y="813650"/>
                  </a:lnTo>
                  <a:lnTo>
                    <a:pt x="751624" y="852906"/>
                  </a:lnTo>
                  <a:lnTo>
                    <a:pt x="748753" y="895616"/>
                  </a:lnTo>
                  <a:lnTo>
                    <a:pt x="743165" y="990866"/>
                  </a:lnTo>
                  <a:lnTo>
                    <a:pt x="737882" y="1098359"/>
                  </a:lnTo>
                  <a:lnTo>
                    <a:pt x="733031" y="1217066"/>
                  </a:lnTo>
                  <a:lnTo>
                    <a:pt x="728713" y="1345920"/>
                  </a:lnTo>
                  <a:lnTo>
                    <a:pt x="725030" y="1483893"/>
                  </a:lnTo>
                  <a:lnTo>
                    <a:pt x="722109" y="1629956"/>
                  </a:lnTo>
                  <a:lnTo>
                    <a:pt x="720051" y="1783054"/>
                  </a:lnTo>
                  <a:lnTo>
                    <a:pt x="719378" y="1861921"/>
                  </a:lnTo>
                  <a:lnTo>
                    <a:pt x="718972" y="1942147"/>
                  </a:lnTo>
                  <a:lnTo>
                    <a:pt x="718832" y="2023618"/>
                  </a:lnTo>
                  <a:lnTo>
                    <a:pt x="716330" y="2086571"/>
                  </a:lnTo>
                  <a:lnTo>
                    <a:pt x="713562" y="2148294"/>
                  </a:lnTo>
                  <a:lnTo>
                    <a:pt x="707415" y="2267940"/>
                  </a:lnTo>
                  <a:lnTo>
                    <a:pt x="700735" y="2382418"/>
                  </a:lnTo>
                  <a:lnTo>
                    <a:pt x="687285" y="2595194"/>
                  </a:lnTo>
                  <a:lnTo>
                    <a:pt x="678548" y="2740025"/>
                  </a:lnTo>
                  <a:lnTo>
                    <a:pt x="674039" y="2829268"/>
                  </a:lnTo>
                  <a:lnTo>
                    <a:pt x="672325" y="2871622"/>
                  </a:lnTo>
                  <a:lnTo>
                    <a:pt x="671029" y="2912453"/>
                  </a:lnTo>
                  <a:lnTo>
                    <a:pt x="670191" y="2951734"/>
                  </a:lnTo>
                  <a:lnTo>
                    <a:pt x="667931" y="3019298"/>
                  </a:lnTo>
                  <a:lnTo>
                    <a:pt x="663765" y="3083153"/>
                  </a:lnTo>
                  <a:lnTo>
                    <a:pt x="658393" y="3143123"/>
                  </a:lnTo>
                  <a:lnTo>
                    <a:pt x="646925" y="3250539"/>
                  </a:lnTo>
                  <a:lnTo>
                    <a:pt x="642251" y="3297593"/>
                  </a:lnTo>
                  <a:lnTo>
                    <a:pt x="639229" y="3339935"/>
                  </a:lnTo>
                  <a:lnTo>
                    <a:pt x="638568" y="3377349"/>
                  </a:lnTo>
                  <a:lnTo>
                    <a:pt x="640981" y="3409658"/>
                  </a:lnTo>
                  <a:lnTo>
                    <a:pt x="647204" y="3436620"/>
                  </a:lnTo>
                  <a:lnTo>
                    <a:pt x="950861" y="3427793"/>
                  </a:lnTo>
                  <a:close/>
                </a:path>
                <a:path w="10029825" h="3438525">
                  <a:moveTo>
                    <a:pt x="1552841" y="3433191"/>
                  </a:moveTo>
                  <a:lnTo>
                    <a:pt x="1508391" y="3252114"/>
                  </a:lnTo>
                  <a:lnTo>
                    <a:pt x="1505775" y="3200235"/>
                  </a:lnTo>
                  <a:lnTo>
                    <a:pt x="1499476" y="3148368"/>
                  </a:lnTo>
                  <a:lnTo>
                    <a:pt x="1490967" y="3096488"/>
                  </a:lnTo>
                  <a:lnTo>
                    <a:pt x="1481709" y="3044621"/>
                  </a:lnTo>
                  <a:lnTo>
                    <a:pt x="1473174" y="2992742"/>
                  </a:lnTo>
                  <a:lnTo>
                    <a:pt x="1466850" y="2940875"/>
                  </a:lnTo>
                  <a:lnTo>
                    <a:pt x="1464195" y="2888996"/>
                  </a:lnTo>
                  <a:lnTo>
                    <a:pt x="1459661" y="2842653"/>
                  </a:lnTo>
                  <a:lnTo>
                    <a:pt x="1453870" y="2787345"/>
                  </a:lnTo>
                  <a:lnTo>
                    <a:pt x="1447012" y="2725915"/>
                  </a:lnTo>
                  <a:lnTo>
                    <a:pt x="1439354" y="2661158"/>
                  </a:lnTo>
                  <a:lnTo>
                    <a:pt x="1431099" y="2595918"/>
                  </a:lnTo>
                  <a:lnTo>
                    <a:pt x="1422476" y="2532977"/>
                  </a:lnTo>
                  <a:lnTo>
                    <a:pt x="1413738" y="2475166"/>
                  </a:lnTo>
                  <a:lnTo>
                    <a:pt x="1405089" y="2425306"/>
                  </a:lnTo>
                  <a:lnTo>
                    <a:pt x="1396771" y="2386203"/>
                  </a:lnTo>
                  <a:lnTo>
                    <a:pt x="1382026" y="2351532"/>
                  </a:lnTo>
                  <a:lnTo>
                    <a:pt x="1375206" y="2357361"/>
                  </a:lnTo>
                  <a:lnTo>
                    <a:pt x="1360512" y="2401493"/>
                  </a:lnTo>
                  <a:lnTo>
                    <a:pt x="1345882" y="2483383"/>
                  </a:lnTo>
                  <a:lnTo>
                    <a:pt x="1339176" y="2536406"/>
                  </a:lnTo>
                  <a:lnTo>
                    <a:pt x="1333169" y="2596362"/>
                  </a:lnTo>
                  <a:lnTo>
                    <a:pt x="1328102" y="2662440"/>
                  </a:lnTo>
                  <a:lnTo>
                    <a:pt x="1324203" y="2733789"/>
                  </a:lnTo>
                  <a:lnTo>
                    <a:pt x="1321689" y="2809583"/>
                  </a:lnTo>
                  <a:lnTo>
                    <a:pt x="1320812" y="2888996"/>
                  </a:lnTo>
                  <a:lnTo>
                    <a:pt x="1313865" y="2950730"/>
                  </a:lnTo>
                  <a:lnTo>
                    <a:pt x="1305623" y="3009239"/>
                  </a:lnTo>
                  <a:lnTo>
                    <a:pt x="1296860" y="3064383"/>
                  </a:lnTo>
                  <a:lnTo>
                    <a:pt x="1288364" y="3116034"/>
                  </a:lnTo>
                  <a:lnTo>
                    <a:pt x="1280896" y="3164052"/>
                  </a:lnTo>
                  <a:lnTo>
                    <a:pt x="1275245" y="3208324"/>
                  </a:lnTo>
                  <a:lnTo>
                    <a:pt x="1272171" y="3248685"/>
                  </a:lnTo>
                  <a:lnTo>
                    <a:pt x="1263167" y="3311436"/>
                  </a:lnTo>
                  <a:lnTo>
                    <a:pt x="1248905" y="3364509"/>
                  </a:lnTo>
                  <a:lnTo>
                    <a:pt x="1240536" y="3406648"/>
                  </a:lnTo>
                  <a:lnTo>
                    <a:pt x="1249184" y="3436620"/>
                  </a:lnTo>
                  <a:lnTo>
                    <a:pt x="1552841" y="3433191"/>
                  </a:lnTo>
                  <a:close/>
                </a:path>
                <a:path w="10029825" h="3438525">
                  <a:moveTo>
                    <a:pt x="2183777" y="3432391"/>
                  </a:moveTo>
                  <a:lnTo>
                    <a:pt x="2139327" y="3208578"/>
                  </a:lnTo>
                  <a:lnTo>
                    <a:pt x="2137664" y="3158706"/>
                  </a:lnTo>
                  <a:lnTo>
                    <a:pt x="2133574" y="3108820"/>
                  </a:lnTo>
                  <a:lnTo>
                    <a:pt x="2127745" y="3058947"/>
                  </a:lnTo>
                  <a:lnTo>
                    <a:pt x="2120874" y="3009074"/>
                  </a:lnTo>
                  <a:lnTo>
                    <a:pt x="2113661" y="2959201"/>
                  </a:lnTo>
                  <a:lnTo>
                    <a:pt x="2106777" y="2909328"/>
                  </a:lnTo>
                  <a:lnTo>
                    <a:pt x="2100935" y="2859455"/>
                  </a:lnTo>
                  <a:lnTo>
                    <a:pt x="2096820" y="2809583"/>
                  </a:lnTo>
                  <a:lnTo>
                    <a:pt x="2095131" y="2759722"/>
                  </a:lnTo>
                  <a:lnTo>
                    <a:pt x="2087422" y="2664498"/>
                  </a:lnTo>
                  <a:lnTo>
                    <a:pt x="2076907" y="2546896"/>
                  </a:lnTo>
                  <a:lnTo>
                    <a:pt x="2070862" y="2483916"/>
                  </a:lnTo>
                  <a:lnTo>
                    <a:pt x="2064435" y="2420391"/>
                  </a:lnTo>
                  <a:lnTo>
                    <a:pt x="2057755" y="2358034"/>
                  </a:lnTo>
                  <a:lnTo>
                    <a:pt x="2050923" y="2298509"/>
                  </a:lnTo>
                  <a:lnTo>
                    <a:pt x="2044052" y="2243505"/>
                  </a:lnTo>
                  <a:lnTo>
                    <a:pt x="2037245" y="2194725"/>
                  </a:lnTo>
                  <a:lnTo>
                    <a:pt x="2030615" y="2153856"/>
                  </a:lnTo>
                  <a:lnTo>
                    <a:pt x="2018372" y="2102548"/>
                  </a:lnTo>
                  <a:lnTo>
                    <a:pt x="2012962" y="2095500"/>
                  </a:lnTo>
                  <a:lnTo>
                    <a:pt x="2007654" y="2099970"/>
                  </a:lnTo>
                  <a:lnTo>
                    <a:pt x="1990382" y="2163026"/>
                  </a:lnTo>
                  <a:lnTo>
                    <a:pt x="1978837" y="2241448"/>
                  </a:lnTo>
                  <a:lnTo>
                    <a:pt x="1973402" y="2290076"/>
                  </a:lnTo>
                  <a:lnTo>
                    <a:pt x="1968322" y="2344305"/>
                  </a:lnTo>
                  <a:lnTo>
                    <a:pt x="1963712" y="2403665"/>
                  </a:lnTo>
                  <a:lnTo>
                    <a:pt x="1959698" y="2467635"/>
                  </a:lnTo>
                  <a:lnTo>
                    <a:pt x="1956384" y="2535732"/>
                  </a:lnTo>
                  <a:lnTo>
                    <a:pt x="1953882" y="2607437"/>
                  </a:lnTo>
                  <a:lnTo>
                    <a:pt x="1952294" y="2682265"/>
                  </a:lnTo>
                  <a:lnTo>
                    <a:pt x="1951748" y="2759722"/>
                  </a:lnTo>
                  <a:lnTo>
                    <a:pt x="1946478" y="2819450"/>
                  </a:lnTo>
                  <a:lnTo>
                    <a:pt x="1940331" y="2876766"/>
                  </a:lnTo>
                  <a:lnTo>
                    <a:pt x="1933651" y="2931604"/>
                  </a:lnTo>
                  <a:lnTo>
                    <a:pt x="1914156" y="3080461"/>
                  </a:lnTo>
                  <a:lnTo>
                    <a:pt x="1909051" y="3124631"/>
                  </a:lnTo>
                  <a:lnTo>
                    <a:pt x="1905241" y="3165957"/>
                  </a:lnTo>
                  <a:lnTo>
                    <a:pt x="1903107" y="3204349"/>
                  </a:lnTo>
                  <a:lnTo>
                    <a:pt x="1896668" y="3267303"/>
                  </a:lnTo>
                  <a:lnTo>
                    <a:pt x="1885467" y="3322790"/>
                  </a:lnTo>
                  <a:lnTo>
                    <a:pt x="1875167" y="3370034"/>
                  </a:lnTo>
                  <a:lnTo>
                    <a:pt x="1871484" y="3408235"/>
                  </a:lnTo>
                  <a:lnTo>
                    <a:pt x="1880120" y="3436620"/>
                  </a:lnTo>
                  <a:lnTo>
                    <a:pt x="2183777" y="3432391"/>
                  </a:lnTo>
                  <a:close/>
                </a:path>
                <a:path w="10029825" h="3438525">
                  <a:moveTo>
                    <a:pt x="2778137" y="3432759"/>
                  </a:moveTo>
                  <a:lnTo>
                    <a:pt x="2733687" y="3228276"/>
                  </a:lnTo>
                  <a:lnTo>
                    <a:pt x="2731630" y="3177019"/>
                  </a:lnTo>
                  <a:lnTo>
                    <a:pt x="2726613" y="3125749"/>
                  </a:lnTo>
                  <a:lnTo>
                    <a:pt x="2719616" y="3074492"/>
                  </a:lnTo>
                  <a:lnTo>
                    <a:pt x="2703639" y="2971965"/>
                  </a:lnTo>
                  <a:lnTo>
                    <a:pt x="2696629" y="2920695"/>
                  </a:lnTo>
                  <a:lnTo>
                    <a:pt x="2691574" y="2869425"/>
                  </a:lnTo>
                  <a:lnTo>
                    <a:pt x="2689491" y="2818130"/>
                  </a:lnTo>
                  <a:lnTo>
                    <a:pt x="2685389" y="2770606"/>
                  </a:lnTo>
                  <a:lnTo>
                    <a:pt x="2680208" y="2714358"/>
                  </a:lnTo>
                  <a:lnTo>
                    <a:pt x="2674112" y="2651849"/>
                  </a:lnTo>
                  <a:lnTo>
                    <a:pt x="2667279" y="2585516"/>
                  </a:lnTo>
                  <a:lnTo>
                    <a:pt x="2659888" y="2517825"/>
                  </a:lnTo>
                  <a:lnTo>
                    <a:pt x="2652115" y="2451201"/>
                  </a:lnTo>
                  <a:lnTo>
                    <a:pt x="2644140" y="2388108"/>
                  </a:lnTo>
                  <a:lnTo>
                    <a:pt x="2636126" y="2330996"/>
                  </a:lnTo>
                  <a:lnTo>
                    <a:pt x="2628265" y="2282317"/>
                  </a:lnTo>
                  <a:lnTo>
                    <a:pt x="2620721" y="2244509"/>
                  </a:lnTo>
                  <a:lnTo>
                    <a:pt x="2607322" y="2211324"/>
                  </a:lnTo>
                  <a:lnTo>
                    <a:pt x="2601099" y="2216874"/>
                  </a:lnTo>
                  <a:lnTo>
                    <a:pt x="2587675" y="2259012"/>
                  </a:lnTo>
                  <a:lnTo>
                    <a:pt x="2574137" y="2337765"/>
                  </a:lnTo>
                  <a:lnTo>
                    <a:pt x="2567749" y="2389047"/>
                  </a:lnTo>
                  <a:lnTo>
                    <a:pt x="2561869" y="2447328"/>
                  </a:lnTo>
                  <a:lnTo>
                    <a:pt x="2556662" y="2511856"/>
                  </a:lnTo>
                  <a:lnTo>
                    <a:pt x="2552306" y="2581935"/>
                  </a:lnTo>
                  <a:lnTo>
                    <a:pt x="2548979" y="2656814"/>
                  </a:lnTo>
                  <a:lnTo>
                    <a:pt x="2546845" y="2735796"/>
                  </a:lnTo>
                  <a:lnTo>
                    <a:pt x="2546108" y="2818130"/>
                  </a:lnTo>
                  <a:lnTo>
                    <a:pt x="2540114" y="2879394"/>
                  </a:lnTo>
                  <a:lnTo>
                    <a:pt x="2533053" y="2937853"/>
                  </a:lnTo>
                  <a:lnTo>
                    <a:pt x="2525458" y="2993415"/>
                  </a:lnTo>
                  <a:lnTo>
                    <a:pt x="2510701" y="3095472"/>
                  </a:lnTo>
                  <a:lnTo>
                    <a:pt x="2504579" y="3141764"/>
                  </a:lnTo>
                  <a:lnTo>
                    <a:pt x="2499995" y="3184779"/>
                  </a:lnTo>
                  <a:lnTo>
                    <a:pt x="2497467" y="3224403"/>
                  </a:lnTo>
                  <a:lnTo>
                    <a:pt x="2491041" y="3281921"/>
                  </a:lnTo>
                  <a:lnTo>
                    <a:pt x="2479827" y="3332619"/>
                  </a:lnTo>
                  <a:lnTo>
                    <a:pt x="2469527" y="3375774"/>
                  </a:lnTo>
                  <a:lnTo>
                    <a:pt x="2465844" y="3410686"/>
                  </a:lnTo>
                  <a:lnTo>
                    <a:pt x="2474480" y="3436620"/>
                  </a:lnTo>
                  <a:lnTo>
                    <a:pt x="2778137" y="3432759"/>
                  </a:lnTo>
                  <a:close/>
                </a:path>
                <a:path w="10029825" h="3438525">
                  <a:moveTo>
                    <a:pt x="3521849" y="3430867"/>
                  </a:moveTo>
                  <a:lnTo>
                    <a:pt x="3452888" y="3207308"/>
                  </a:lnTo>
                  <a:lnTo>
                    <a:pt x="3450298" y="3157512"/>
                  </a:lnTo>
                  <a:lnTo>
                    <a:pt x="3443948" y="3107702"/>
                  </a:lnTo>
                  <a:lnTo>
                    <a:pt x="3434905" y="3057893"/>
                  </a:lnTo>
                  <a:lnTo>
                    <a:pt x="3424250" y="3008071"/>
                  </a:lnTo>
                  <a:lnTo>
                    <a:pt x="3413061" y="2958249"/>
                  </a:lnTo>
                  <a:lnTo>
                    <a:pt x="3402406" y="2908427"/>
                  </a:lnTo>
                  <a:lnTo>
                    <a:pt x="3393363" y="2858605"/>
                  </a:lnTo>
                  <a:lnTo>
                    <a:pt x="3387013" y="2808782"/>
                  </a:lnTo>
                  <a:lnTo>
                    <a:pt x="3384435" y="2758948"/>
                  </a:lnTo>
                  <a:lnTo>
                    <a:pt x="3379089" y="2715044"/>
                  </a:lnTo>
                  <a:lnTo>
                    <a:pt x="3372472" y="2663863"/>
                  </a:lnTo>
                  <a:lnTo>
                    <a:pt x="3364750" y="2607081"/>
                  </a:lnTo>
                  <a:lnTo>
                    <a:pt x="3356114" y="2546388"/>
                  </a:lnTo>
                  <a:lnTo>
                    <a:pt x="3346729" y="2483485"/>
                  </a:lnTo>
                  <a:lnTo>
                    <a:pt x="3336747" y="2420035"/>
                  </a:lnTo>
                  <a:lnTo>
                    <a:pt x="3326371" y="2357742"/>
                  </a:lnTo>
                  <a:lnTo>
                    <a:pt x="3315766" y="2298281"/>
                  </a:lnTo>
                  <a:lnTo>
                    <a:pt x="3305086" y="2243353"/>
                  </a:lnTo>
                  <a:lnTo>
                    <a:pt x="3294519" y="2194623"/>
                  </a:lnTo>
                  <a:lnTo>
                    <a:pt x="3284232" y="2153793"/>
                  </a:lnTo>
                  <a:lnTo>
                    <a:pt x="3265195" y="2102548"/>
                  </a:lnTo>
                  <a:lnTo>
                    <a:pt x="3256800" y="2095500"/>
                  </a:lnTo>
                  <a:lnTo>
                    <a:pt x="3248558" y="2099970"/>
                  </a:lnTo>
                  <a:lnTo>
                    <a:pt x="3230880" y="2134184"/>
                  </a:lnTo>
                  <a:lnTo>
                    <a:pt x="3212719" y="2198801"/>
                  </a:lnTo>
                  <a:lnTo>
                    <a:pt x="3203892" y="2241258"/>
                  </a:lnTo>
                  <a:lnTo>
                    <a:pt x="3195447" y="2289835"/>
                  </a:lnTo>
                  <a:lnTo>
                    <a:pt x="3187585" y="2344013"/>
                  </a:lnTo>
                  <a:lnTo>
                    <a:pt x="3180461" y="2403297"/>
                  </a:lnTo>
                  <a:lnTo>
                    <a:pt x="3174250" y="2467191"/>
                  </a:lnTo>
                  <a:lnTo>
                    <a:pt x="3169107" y="2535212"/>
                  </a:lnTo>
                  <a:lnTo>
                    <a:pt x="3165233" y="2606840"/>
                  </a:lnTo>
                  <a:lnTo>
                    <a:pt x="3162782" y="2681579"/>
                  </a:lnTo>
                  <a:lnTo>
                    <a:pt x="3161931" y="2758948"/>
                  </a:lnTo>
                  <a:lnTo>
                    <a:pt x="3153765" y="2818612"/>
                  </a:lnTo>
                  <a:lnTo>
                    <a:pt x="3144228" y="2875851"/>
                  </a:lnTo>
                  <a:lnTo>
                    <a:pt x="3133877" y="2930626"/>
                  </a:lnTo>
                  <a:lnTo>
                    <a:pt x="3112998" y="3032442"/>
                  </a:lnTo>
                  <a:lnTo>
                    <a:pt x="3103613" y="3079331"/>
                  </a:lnTo>
                  <a:lnTo>
                    <a:pt x="3095688" y="3123450"/>
                  </a:lnTo>
                  <a:lnTo>
                    <a:pt x="3089795" y="3164738"/>
                  </a:lnTo>
                  <a:lnTo>
                    <a:pt x="3086493" y="3203092"/>
                  </a:lnTo>
                  <a:lnTo>
                    <a:pt x="3076537" y="3265970"/>
                  </a:lnTo>
                  <a:lnTo>
                    <a:pt x="3059125" y="3321393"/>
                  </a:lnTo>
                  <a:lnTo>
                    <a:pt x="3043110" y="3368573"/>
                  </a:lnTo>
                  <a:lnTo>
                    <a:pt x="3037344" y="3406737"/>
                  </a:lnTo>
                  <a:lnTo>
                    <a:pt x="3050679" y="3435096"/>
                  </a:lnTo>
                  <a:lnTo>
                    <a:pt x="3521849" y="3430867"/>
                  </a:lnTo>
                  <a:close/>
                </a:path>
                <a:path w="10029825" h="3438525">
                  <a:moveTo>
                    <a:pt x="3988193" y="3424263"/>
                  </a:moveTo>
                  <a:lnTo>
                    <a:pt x="3943743" y="2851023"/>
                  </a:lnTo>
                  <a:lnTo>
                    <a:pt x="3943426" y="2801035"/>
                  </a:lnTo>
                  <a:lnTo>
                    <a:pt x="3942677" y="2751048"/>
                  </a:lnTo>
                  <a:lnTo>
                    <a:pt x="3941521" y="2701048"/>
                  </a:lnTo>
                  <a:lnTo>
                    <a:pt x="3940022" y="2651061"/>
                  </a:lnTo>
                  <a:lnTo>
                    <a:pt x="3938206" y="2601074"/>
                  </a:lnTo>
                  <a:lnTo>
                    <a:pt x="3936123" y="2551087"/>
                  </a:lnTo>
                  <a:lnTo>
                    <a:pt x="3931310" y="2451112"/>
                  </a:lnTo>
                  <a:lnTo>
                    <a:pt x="3917454" y="2201189"/>
                  </a:lnTo>
                  <a:lnTo>
                    <a:pt x="3909542" y="2051227"/>
                  </a:lnTo>
                  <a:lnTo>
                    <a:pt x="3905135" y="1951253"/>
                  </a:lnTo>
                  <a:lnTo>
                    <a:pt x="3903307" y="1901266"/>
                  </a:lnTo>
                  <a:lnTo>
                    <a:pt x="3901795" y="1851279"/>
                  </a:lnTo>
                  <a:lnTo>
                    <a:pt x="3900640" y="1801279"/>
                  </a:lnTo>
                  <a:lnTo>
                    <a:pt x="3899878" y="1751291"/>
                  </a:lnTo>
                  <a:lnTo>
                    <a:pt x="3899547" y="1701292"/>
                  </a:lnTo>
                  <a:lnTo>
                    <a:pt x="3895166" y="1559356"/>
                  </a:lnTo>
                  <a:lnTo>
                    <a:pt x="3880624" y="1137475"/>
                  </a:lnTo>
                  <a:lnTo>
                    <a:pt x="3867696" y="803706"/>
                  </a:lnTo>
                  <a:lnTo>
                    <a:pt x="3856545" y="546201"/>
                  </a:lnTo>
                  <a:lnTo>
                    <a:pt x="3848062" y="371309"/>
                  </a:lnTo>
                  <a:lnTo>
                    <a:pt x="3842448" y="267919"/>
                  </a:lnTo>
                  <a:lnTo>
                    <a:pt x="3836962" y="177901"/>
                  </a:lnTo>
                  <a:lnTo>
                    <a:pt x="3831640" y="103695"/>
                  </a:lnTo>
                  <a:lnTo>
                    <a:pt x="3826560" y="47701"/>
                  </a:lnTo>
                  <a:lnTo>
                    <a:pt x="3819525" y="3136"/>
                  </a:lnTo>
                  <a:lnTo>
                    <a:pt x="3817378" y="0"/>
                  </a:lnTo>
                  <a:lnTo>
                    <a:pt x="3815232" y="1968"/>
                  </a:lnTo>
                  <a:lnTo>
                    <a:pt x="3806126" y="47574"/>
                  </a:lnTo>
                  <a:lnTo>
                    <a:pt x="3801351" y="91770"/>
                  </a:lnTo>
                  <a:lnTo>
                    <a:pt x="3794099" y="182829"/>
                  </a:lnTo>
                  <a:lnTo>
                    <a:pt x="3789299" y="259003"/>
                  </a:lnTo>
                  <a:lnTo>
                    <a:pt x="3784574" y="346697"/>
                  </a:lnTo>
                  <a:lnTo>
                    <a:pt x="3780015" y="445223"/>
                  </a:lnTo>
                  <a:lnTo>
                    <a:pt x="3775672" y="553859"/>
                  </a:lnTo>
                  <a:lnTo>
                    <a:pt x="3771608" y="671893"/>
                  </a:lnTo>
                  <a:lnTo>
                    <a:pt x="3767874" y="798601"/>
                  </a:lnTo>
                  <a:lnTo>
                    <a:pt x="3764559" y="933284"/>
                  </a:lnTo>
                  <a:lnTo>
                    <a:pt x="3761702" y="1075232"/>
                  </a:lnTo>
                  <a:lnTo>
                    <a:pt x="3759365" y="1223708"/>
                  </a:lnTo>
                  <a:lnTo>
                    <a:pt x="3757625" y="1378026"/>
                  </a:lnTo>
                  <a:lnTo>
                    <a:pt x="3756533" y="1537462"/>
                  </a:lnTo>
                  <a:lnTo>
                    <a:pt x="3756164" y="1701292"/>
                  </a:lnTo>
                  <a:lnTo>
                    <a:pt x="3751923" y="1826920"/>
                  </a:lnTo>
                  <a:lnTo>
                    <a:pt x="3747058" y="1948434"/>
                  </a:lnTo>
                  <a:lnTo>
                    <a:pt x="3741750" y="2065731"/>
                  </a:lnTo>
                  <a:lnTo>
                    <a:pt x="3715651" y="2585478"/>
                  </a:lnTo>
                  <a:lnTo>
                    <a:pt x="3711905" y="2675331"/>
                  </a:lnTo>
                  <a:lnTo>
                    <a:pt x="3709136" y="2760243"/>
                  </a:lnTo>
                  <a:lnTo>
                    <a:pt x="3708171" y="2800807"/>
                  </a:lnTo>
                  <a:lnTo>
                    <a:pt x="3707523" y="2840101"/>
                  </a:lnTo>
                  <a:lnTo>
                    <a:pt x="3705783" y="2909493"/>
                  </a:lnTo>
                  <a:lnTo>
                    <a:pt x="3702647" y="2975762"/>
                  </a:lnTo>
                  <a:lnTo>
                    <a:pt x="3698519" y="3038767"/>
                  </a:lnTo>
                  <a:lnTo>
                    <a:pt x="3693795" y="3098368"/>
                  </a:lnTo>
                  <a:lnTo>
                    <a:pt x="3684257" y="3206762"/>
                  </a:lnTo>
                  <a:lnTo>
                    <a:pt x="3680269" y="3255276"/>
                  </a:lnTo>
                  <a:lnTo>
                    <a:pt x="3677335" y="3299790"/>
                  </a:lnTo>
                  <a:lnTo>
                    <a:pt x="3675888" y="3340176"/>
                  </a:lnTo>
                  <a:lnTo>
                    <a:pt x="3676332" y="3376295"/>
                  </a:lnTo>
                  <a:lnTo>
                    <a:pt x="3679075" y="3407981"/>
                  </a:lnTo>
                  <a:lnTo>
                    <a:pt x="3684536" y="3435096"/>
                  </a:lnTo>
                  <a:lnTo>
                    <a:pt x="3988193" y="3424263"/>
                  </a:lnTo>
                  <a:close/>
                </a:path>
                <a:path w="10029825" h="3438525">
                  <a:moveTo>
                    <a:pt x="4590173" y="3430867"/>
                  </a:moveTo>
                  <a:lnTo>
                    <a:pt x="4545723" y="3207308"/>
                  </a:lnTo>
                  <a:lnTo>
                    <a:pt x="4544060" y="3157512"/>
                  </a:lnTo>
                  <a:lnTo>
                    <a:pt x="4539970" y="3107702"/>
                  </a:lnTo>
                  <a:lnTo>
                    <a:pt x="4534141" y="3057893"/>
                  </a:lnTo>
                  <a:lnTo>
                    <a:pt x="4527270" y="3008071"/>
                  </a:lnTo>
                  <a:lnTo>
                    <a:pt x="4520057" y="2958249"/>
                  </a:lnTo>
                  <a:lnTo>
                    <a:pt x="4513173" y="2908427"/>
                  </a:lnTo>
                  <a:lnTo>
                    <a:pt x="4507331" y="2858605"/>
                  </a:lnTo>
                  <a:lnTo>
                    <a:pt x="4503217" y="2808782"/>
                  </a:lnTo>
                  <a:lnTo>
                    <a:pt x="4501527" y="2758948"/>
                  </a:lnTo>
                  <a:lnTo>
                    <a:pt x="4493819" y="2663863"/>
                  </a:lnTo>
                  <a:lnTo>
                    <a:pt x="4483303" y="2546388"/>
                  </a:lnTo>
                  <a:lnTo>
                    <a:pt x="4477258" y="2483485"/>
                  </a:lnTo>
                  <a:lnTo>
                    <a:pt x="4470832" y="2420035"/>
                  </a:lnTo>
                  <a:lnTo>
                    <a:pt x="4464151" y="2357742"/>
                  </a:lnTo>
                  <a:lnTo>
                    <a:pt x="4457319" y="2298281"/>
                  </a:lnTo>
                  <a:lnTo>
                    <a:pt x="4450448" y="2243353"/>
                  </a:lnTo>
                  <a:lnTo>
                    <a:pt x="4443641" y="2194623"/>
                  </a:lnTo>
                  <a:lnTo>
                    <a:pt x="4437011" y="2153793"/>
                  </a:lnTo>
                  <a:lnTo>
                    <a:pt x="4424769" y="2102548"/>
                  </a:lnTo>
                  <a:lnTo>
                    <a:pt x="4419358" y="2095500"/>
                  </a:lnTo>
                  <a:lnTo>
                    <a:pt x="4414050" y="2099970"/>
                  </a:lnTo>
                  <a:lnTo>
                    <a:pt x="4396778" y="2162937"/>
                  </a:lnTo>
                  <a:lnTo>
                    <a:pt x="4385234" y="2241258"/>
                  </a:lnTo>
                  <a:lnTo>
                    <a:pt x="4379798" y="2289835"/>
                  </a:lnTo>
                  <a:lnTo>
                    <a:pt x="4374718" y="2344013"/>
                  </a:lnTo>
                  <a:lnTo>
                    <a:pt x="4370108" y="2403297"/>
                  </a:lnTo>
                  <a:lnTo>
                    <a:pt x="4366095" y="2467191"/>
                  </a:lnTo>
                  <a:lnTo>
                    <a:pt x="4362780" y="2535212"/>
                  </a:lnTo>
                  <a:lnTo>
                    <a:pt x="4360278" y="2606840"/>
                  </a:lnTo>
                  <a:lnTo>
                    <a:pt x="4358691" y="2681579"/>
                  </a:lnTo>
                  <a:lnTo>
                    <a:pt x="4358144" y="2758948"/>
                  </a:lnTo>
                  <a:lnTo>
                    <a:pt x="4352874" y="2818612"/>
                  </a:lnTo>
                  <a:lnTo>
                    <a:pt x="4346727" y="2875851"/>
                  </a:lnTo>
                  <a:lnTo>
                    <a:pt x="4340047" y="2930626"/>
                  </a:lnTo>
                  <a:lnTo>
                    <a:pt x="4320552" y="3079331"/>
                  </a:lnTo>
                  <a:lnTo>
                    <a:pt x="4315447" y="3123450"/>
                  </a:lnTo>
                  <a:lnTo>
                    <a:pt x="4311637" y="3164738"/>
                  </a:lnTo>
                  <a:lnTo>
                    <a:pt x="4309503" y="3203092"/>
                  </a:lnTo>
                  <a:lnTo>
                    <a:pt x="4303077" y="3265970"/>
                  </a:lnTo>
                  <a:lnTo>
                    <a:pt x="4291863" y="3321393"/>
                  </a:lnTo>
                  <a:lnTo>
                    <a:pt x="4281563" y="3368573"/>
                  </a:lnTo>
                  <a:lnTo>
                    <a:pt x="4277880" y="3406737"/>
                  </a:lnTo>
                  <a:lnTo>
                    <a:pt x="4286516" y="3435096"/>
                  </a:lnTo>
                  <a:lnTo>
                    <a:pt x="4590173" y="3430867"/>
                  </a:lnTo>
                  <a:close/>
                </a:path>
                <a:path w="10029825" h="3438525">
                  <a:moveTo>
                    <a:pt x="5221109" y="3430867"/>
                  </a:moveTo>
                  <a:lnTo>
                    <a:pt x="5176659" y="3207308"/>
                  </a:lnTo>
                  <a:lnTo>
                    <a:pt x="5174996" y="3157512"/>
                  </a:lnTo>
                  <a:lnTo>
                    <a:pt x="5170906" y="3107702"/>
                  </a:lnTo>
                  <a:lnTo>
                    <a:pt x="5165077" y="3057893"/>
                  </a:lnTo>
                  <a:lnTo>
                    <a:pt x="5158206" y="3008071"/>
                  </a:lnTo>
                  <a:lnTo>
                    <a:pt x="5150993" y="2958249"/>
                  </a:lnTo>
                  <a:lnTo>
                    <a:pt x="5144109" y="2908427"/>
                  </a:lnTo>
                  <a:lnTo>
                    <a:pt x="5138267" y="2858605"/>
                  </a:lnTo>
                  <a:lnTo>
                    <a:pt x="5134153" y="2808782"/>
                  </a:lnTo>
                  <a:lnTo>
                    <a:pt x="5132463" y="2758948"/>
                  </a:lnTo>
                  <a:lnTo>
                    <a:pt x="5124755" y="2663863"/>
                  </a:lnTo>
                  <a:lnTo>
                    <a:pt x="5114239" y="2546388"/>
                  </a:lnTo>
                  <a:lnTo>
                    <a:pt x="5108194" y="2483485"/>
                  </a:lnTo>
                  <a:lnTo>
                    <a:pt x="5101768" y="2420035"/>
                  </a:lnTo>
                  <a:lnTo>
                    <a:pt x="5095087" y="2357742"/>
                  </a:lnTo>
                  <a:lnTo>
                    <a:pt x="5088255" y="2298281"/>
                  </a:lnTo>
                  <a:lnTo>
                    <a:pt x="5081384" y="2243353"/>
                  </a:lnTo>
                  <a:lnTo>
                    <a:pt x="5074577" y="2194623"/>
                  </a:lnTo>
                  <a:lnTo>
                    <a:pt x="5067947" y="2153793"/>
                  </a:lnTo>
                  <a:lnTo>
                    <a:pt x="5055705" y="2102548"/>
                  </a:lnTo>
                  <a:lnTo>
                    <a:pt x="5050294" y="2095500"/>
                  </a:lnTo>
                  <a:lnTo>
                    <a:pt x="5044986" y="2099970"/>
                  </a:lnTo>
                  <a:lnTo>
                    <a:pt x="5027714" y="2162937"/>
                  </a:lnTo>
                  <a:lnTo>
                    <a:pt x="5016170" y="2241258"/>
                  </a:lnTo>
                  <a:lnTo>
                    <a:pt x="5010734" y="2289835"/>
                  </a:lnTo>
                  <a:lnTo>
                    <a:pt x="5005654" y="2344013"/>
                  </a:lnTo>
                  <a:lnTo>
                    <a:pt x="5001044" y="2403297"/>
                  </a:lnTo>
                  <a:lnTo>
                    <a:pt x="4997031" y="2467191"/>
                  </a:lnTo>
                  <a:lnTo>
                    <a:pt x="4993716" y="2535212"/>
                  </a:lnTo>
                  <a:lnTo>
                    <a:pt x="4991214" y="2606840"/>
                  </a:lnTo>
                  <a:lnTo>
                    <a:pt x="4989627" y="2681579"/>
                  </a:lnTo>
                  <a:lnTo>
                    <a:pt x="4989080" y="2758948"/>
                  </a:lnTo>
                  <a:lnTo>
                    <a:pt x="4983810" y="2818612"/>
                  </a:lnTo>
                  <a:lnTo>
                    <a:pt x="4977663" y="2875851"/>
                  </a:lnTo>
                  <a:lnTo>
                    <a:pt x="4970983" y="2930626"/>
                  </a:lnTo>
                  <a:lnTo>
                    <a:pt x="4951488" y="3079331"/>
                  </a:lnTo>
                  <a:lnTo>
                    <a:pt x="4946383" y="3123450"/>
                  </a:lnTo>
                  <a:lnTo>
                    <a:pt x="4942573" y="3164738"/>
                  </a:lnTo>
                  <a:lnTo>
                    <a:pt x="4940439" y="3203092"/>
                  </a:lnTo>
                  <a:lnTo>
                    <a:pt x="4934013" y="3265970"/>
                  </a:lnTo>
                  <a:lnTo>
                    <a:pt x="4922799" y="3321393"/>
                  </a:lnTo>
                  <a:lnTo>
                    <a:pt x="4912499" y="3368573"/>
                  </a:lnTo>
                  <a:lnTo>
                    <a:pt x="4908816" y="3406737"/>
                  </a:lnTo>
                  <a:lnTo>
                    <a:pt x="4917452" y="3435096"/>
                  </a:lnTo>
                  <a:lnTo>
                    <a:pt x="5221109" y="3430867"/>
                  </a:lnTo>
                  <a:close/>
                </a:path>
                <a:path w="10029825" h="3438525">
                  <a:moveTo>
                    <a:pt x="5815469" y="3432683"/>
                  </a:moveTo>
                  <a:lnTo>
                    <a:pt x="5770765" y="3305010"/>
                  </a:lnTo>
                  <a:lnTo>
                    <a:pt x="5765965" y="3253803"/>
                  </a:lnTo>
                  <a:lnTo>
                    <a:pt x="5755068" y="3202597"/>
                  </a:lnTo>
                  <a:lnTo>
                    <a:pt x="5742127" y="3151390"/>
                  </a:lnTo>
                  <a:lnTo>
                    <a:pt x="5731230" y="3100209"/>
                  </a:lnTo>
                  <a:lnTo>
                    <a:pt x="5726442" y="3049016"/>
                  </a:lnTo>
                  <a:lnTo>
                    <a:pt x="5719826" y="3002330"/>
                  </a:lnTo>
                  <a:lnTo>
                    <a:pt x="5710948" y="2945130"/>
                  </a:lnTo>
                  <a:lnTo>
                    <a:pt x="5700407" y="2882569"/>
                  </a:lnTo>
                  <a:lnTo>
                    <a:pt x="5688812" y="2819819"/>
                  </a:lnTo>
                  <a:lnTo>
                    <a:pt x="5676747" y="2762034"/>
                  </a:lnTo>
                  <a:lnTo>
                    <a:pt x="5664822" y="2714371"/>
                  </a:lnTo>
                  <a:lnTo>
                    <a:pt x="5643765" y="2670048"/>
                  </a:lnTo>
                  <a:lnTo>
                    <a:pt x="5634228" y="2677757"/>
                  </a:lnTo>
                  <a:lnTo>
                    <a:pt x="5613768" y="2734780"/>
                  </a:lnTo>
                  <a:lnTo>
                    <a:pt x="5604027" y="2781058"/>
                  </a:lnTo>
                  <a:lnTo>
                    <a:pt x="5595417" y="2837142"/>
                  </a:lnTo>
                  <a:lnTo>
                    <a:pt x="5588520" y="2901505"/>
                  </a:lnTo>
                  <a:lnTo>
                    <a:pt x="5583948" y="2972651"/>
                  </a:lnTo>
                  <a:lnTo>
                    <a:pt x="5582297" y="3049016"/>
                  </a:lnTo>
                  <a:lnTo>
                    <a:pt x="5572137" y="3109328"/>
                  </a:lnTo>
                  <a:lnTo>
                    <a:pt x="5560009" y="3165081"/>
                  </a:lnTo>
                  <a:lnTo>
                    <a:pt x="5548084" y="3216059"/>
                  </a:lnTo>
                  <a:lnTo>
                    <a:pt x="5538495" y="3261982"/>
                  </a:lnTo>
                  <a:lnTo>
                    <a:pt x="5533402" y="3302597"/>
                  </a:lnTo>
                  <a:lnTo>
                    <a:pt x="5524360" y="3346843"/>
                  </a:lnTo>
                  <a:lnTo>
                    <a:pt x="5510034" y="3384245"/>
                  </a:lnTo>
                  <a:lnTo>
                    <a:pt x="5501602" y="3413963"/>
                  </a:lnTo>
                  <a:lnTo>
                    <a:pt x="5510288" y="3435096"/>
                  </a:lnTo>
                  <a:lnTo>
                    <a:pt x="5815469" y="3432683"/>
                  </a:lnTo>
                  <a:close/>
                </a:path>
                <a:path w="10029825" h="3438525">
                  <a:moveTo>
                    <a:pt x="6390018" y="3434461"/>
                  </a:moveTo>
                  <a:lnTo>
                    <a:pt x="6345568" y="3239897"/>
                  </a:lnTo>
                  <a:lnTo>
                    <a:pt x="6343510" y="3191141"/>
                  </a:lnTo>
                  <a:lnTo>
                    <a:pt x="6338494" y="3142373"/>
                  </a:lnTo>
                  <a:lnTo>
                    <a:pt x="6331496" y="3093605"/>
                  </a:lnTo>
                  <a:lnTo>
                    <a:pt x="6315519" y="2996069"/>
                  </a:lnTo>
                  <a:lnTo>
                    <a:pt x="6308509" y="2947289"/>
                  </a:lnTo>
                  <a:lnTo>
                    <a:pt x="6303454" y="2898521"/>
                  </a:lnTo>
                  <a:lnTo>
                    <a:pt x="6301371" y="2849753"/>
                  </a:lnTo>
                  <a:lnTo>
                    <a:pt x="6297269" y="2804515"/>
                  </a:lnTo>
                  <a:lnTo>
                    <a:pt x="6292088" y="2750985"/>
                  </a:lnTo>
                  <a:lnTo>
                    <a:pt x="6285992" y="2691485"/>
                  </a:lnTo>
                  <a:lnTo>
                    <a:pt x="6279159" y="2628366"/>
                  </a:lnTo>
                  <a:lnTo>
                    <a:pt x="6271768" y="2563939"/>
                  </a:lnTo>
                  <a:lnTo>
                    <a:pt x="6263995" y="2500541"/>
                  </a:lnTo>
                  <a:lnTo>
                    <a:pt x="6256020" y="2440508"/>
                  </a:lnTo>
                  <a:lnTo>
                    <a:pt x="6248006" y="2386165"/>
                  </a:lnTo>
                  <a:lnTo>
                    <a:pt x="6240145" y="2339835"/>
                  </a:lnTo>
                  <a:lnTo>
                    <a:pt x="6225565" y="2280577"/>
                  </a:lnTo>
                  <a:lnTo>
                    <a:pt x="6219202" y="2272284"/>
                  </a:lnTo>
                  <a:lnTo>
                    <a:pt x="6212979" y="2277567"/>
                  </a:lnTo>
                  <a:lnTo>
                    <a:pt x="6199556" y="2317673"/>
                  </a:lnTo>
                  <a:lnTo>
                    <a:pt x="6186017" y="2392616"/>
                  </a:lnTo>
                  <a:lnTo>
                    <a:pt x="6179642" y="2441435"/>
                  </a:lnTo>
                  <a:lnTo>
                    <a:pt x="6173749" y="2496896"/>
                  </a:lnTo>
                  <a:lnTo>
                    <a:pt x="6168542" y="2558313"/>
                  </a:lnTo>
                  <a:lnTo>
                    <a:pt x="6164186" y="2625001"/>
                  </a:lnTo>
                  <a:lnTo>
                    <a:pt x="6160859" y="2696260"/>
                  </a:lnTo>
                  <a:lnTo>
                    <a:pt x="6158725" y="2771406"/>
                  </a:lnTo>
                  <a:lnTo>
                    <a:pt x="6157988" y="2849753"/>
                  </a:lnTo>
                  <a:lnTo>
                    <a:pt x="6151994" y="2907995"/>
                  </a:lnTo>
                  <a:lnTo>
                    <a:pt x="6144933" y="2963583"/>
                  </a:lnTo>
                  <a:lnTo>
                    <a:pt x="6137338" y="3016427"/>
                  </a:lnTo>
                  <a:lnTo>
                    <a:pt x="6122581" y="3113519"/>
                  </a:lnTo>
                  <a:lnTo>
                    <a:pt x="6116459" y="3157563"/>
                  </a:lnTo>
                  <a:lnTo>
                    <a:pt x="6111875" y="3198507"/>
                  </a:lnTo>
                  <a:lnTo>
                    <a:pt x="6109347" y="3236226"/>
                  </a:lnTo>
                  <a:lnTo>
                    <a:pt x="6100343" y="3303651"/>
                  </a:lnTo>
                  <a:lnTo>
                    <a:pt x="6086081" y="3360661"/>
                  </a:lnTo>
                  <a:lnTo>
                    <a:pt x="6077712" y="3405936"/>
                  </a:lnTo>
                  <a:lnTo>
                    <a:pt x="6086360" y="3438144"/>
                  </a:lnTo>
                  <a:lnTo>
                    <a:pt x="6390018" y="3434461"/>
                  </a:lnTo>
                  <a:close/>
                </a:path>
                <a:path w="10029825" h="3438525">
                  <a:moveTo>
                    <a:pt x="7028574" y="3433927"/>
                  </a:moveTo>
                  <a:lnTo>
                    <a:pt x="6984124" y="3210623"/>
                  </a:lnTo>
                  <a:lnTo>
                    <a:pt x="6982460" y="3160865"/>
                  </a:lnTo>
                  <a:lnTo>
                    <a:pt x="6978370" y="3111106"/>
                  </a:lnTo>
                  <a:lnTo>
                    <a:pt x="6972541" y="3061360"/>
                  </a:lnTo>
                  <a:lnTo>
                    <a:pt x="6965670" y="3011601"/>
                  </a:lnTo>
                  <a:lnTo>
                    <a:pt x="6958457" y="2961843"/>
                  </a:lnTo>
                  <a:lnTo>
                    <a:pt x="6951573" y="2912084"/>
                  </a:lnTo>
                  <a:lnTo>
                    <a:pt x="6945731" y="2862313"/>
                  </a:lnTo>
                  <a:lnTo>
                    <a:pt x="6941617" y="2812542"/>
                  </a:lnTo>
                  <a:lnTo>
                    <a:pt x="6939928" y="2762758"/>
                  </a:lnTo>
                  <a:lnTo>
                    <a:pt x="6932219" y="2667787"/>
                  </a:lnTo>
                  <a:lnTo>
                    <a:pt x="6921703" y="2550464"/>
                  </a:lnTo>
                  <a:lnTo>
                    <a:pt x="6915658" y="2487625"/>
                  </a:lnTo>
                  <a:lnTo>
                    <a:pt x="6909232" y="2424252"/>
                  </a:lnTo>
                  <a:lnTo>
                    <a:pt x="6902551" y="2362035"/>
                  </a:lnTo>
                  <a:lnTo>
                    <a:pt x="6895719" y="2302637"/>
                  </a:lnTo>
                  <a:lnTo>
                    <a:pt x="6888848" y="2247760"/>
                  </a:lnTo>
                  <a:lnTo>
                    <a:pt x="6882041" y="2199094"/>
                  </a:lnTo>
                  <a:lnTo>
                    <a:pt x="6875412" y="2158301"/>
                  </a:lnTo>
                  <a:lnTo>
                    <a:pt x="6863169" y="2107107"/>
                  </a:lnTo>
                  <a:lnTo>
                    <a:pt x="6857759" y="2100072"/>
                  </a:lnTo>
                  <a:lnTo>
                    <a:pt x="6852450" y="2104542"/>
                  </a:lnTo>
                  <a:lnTo>
                    <a:pt x="6835178" y="2167432"/>
                  </a:lnTo>
                  <a:lnTo>
                    <a:pt x="6823634" y="2245652"/>
                  </a:lnTo>
                  <a:lnTo>
                    <a:pt x="6818198" y="2294166"/>
                  </a:lnTo>
                  <a:lnTo>
                    <a:pt x="6813118" y="2348280"/>
                  </a:lnTo>
                  <a:lnTo>
                    <a:pt x="6808508" y="2407501"/>
                  </a:lnTo>
                  <a:lnTo>
                    <a:pt x="6804495" y="2471318"/>
                  </a:lnTo>
                  <a:lnTo>
                    <a:pt x="6801180" y="2539263"/>
                  </a:lnTo>
                  <a:lnTo>
                    <a:pt x="6798678" y="2610815"/>
                  </a:lnTo>
                  <a:lnTo>
                    <a:pt x="6797091" y="2685478"/>
                  </a:lnTo>
                  <a:lnTo>
                    <a:pt x="6796545" y="2762758"/>
                  </a:lnTo>
                  <a:lnTo>
                    <a:pt x="6791274" y="2822346"/>
                  </a:lnTo>
                  <a:lnTo>
                    <a:pt x="6785127" y="2879534"/>
                  </a:lnTo>
                  <a:lnTo>
                    <a:pt x="6778447" y="2934246"/>
                  </a:lnTo>
                  <a:lnTo>
                    <a:pt x="6758953" y="3082823"/>
                  </a:lnTo>
                  <a:lnTo>
                    <a:pt x="6753847" y="3126892"/>
                  </a:lnTo>
                  <a:lnTo>
                    <a:pt x="6750037" y="3168116"/>
                  </a:lnTo>
                  <a:lnTo>
                    <a:pt x="6747904" y="3206394"/>
                  </a:lnTo>
                  <a:lnTo>
                    <a:pt x="6741465" y="3269208"/>
                  </a:lnTo>
                  <a:lnTo>
                    <a:pt x="6730263" y="3324568"/>
                  </a:lnTo>
                  <a:lnTo>
                    <a:pt x="6719964" y="3371697"/>
                  </a:lnTo>
                  <a:lnTo>
                    <a:pt x="6716281" y="3409823"/>
                  </a:lnTo>
                  <a:lnTo>
                    <a:pt x="6724917" y="3438144"/>
                  </a:lnTo>
                  <a:lnTo>
                    <a:pt x="7028574" y="3433927"/>
                  </a:lnTo>
                  <a:close/>
                </a:path>
                <a:path w="10029825" h="3438525">
                  <a:moveTo>
                    <a:pt x="7630554" y="3430498"/>
                  </a:moveTo>
                  <a:lnTo>
                    <a:pt x="7586104" y="3026156"/>
                  </a:lnTo>
                  <a:lnTo>
                    <a:pt x="7585507" y="2975470"/>
                  </a:lnTo>
                  <a:lnTo>
                    <a:pt x="7584046" y="2924772"/>
                  </a:lnTo>
                  <a:lnTo>
                    <a:pt x="7581849" y="2874073"/>
                  </a:lnTo>
                  <a:lnTo>
                    <a:pt x="7579030" y="2823375"/>
                  </a:lnTo>
                  <a:lnTo>
                    <a:pt x="7575715" y="2772676"/>
                  </a:lnTo>
                  <a:lnTo>
                    <a:pt x="7572032" y="2721991"/>
                  </a:lnTo>
                  <a:lnTo>
                    <a:pt x="7559992" y="2569908"/>
                  </a:lnTo>
                  <a:lnTo>
                    <a:pt x="7552360" y="2468537"/>
                  </a:lnTo>
                  <a:lnTo>
                    <a:pt x="7549045" y="2417851"/>
                  </a:lnTo>
                  <a:lnTo>
                    <a:pt x="7546213" y="2367165"/>
                  </a:lnTo>
                  <a:lnTo>
                    <a:pt x="7543990" y="2316492"/>
                  </a:lnTo>
                  <a:lnTo>
                    <a:pt x="7542517" y="2265819"/>
                  </a:lnTo>
                  <a:lnTo>
                    <a:pt x="7541908" y="2215134"/>
                  </a:lnTo>
                  <a:lnTo>
                    <a:pt x="7535342" y="2067306"/>
                  </a:lnTo>
                  <a:lnTo>
                    <a:pt x="7523188" y="1821218"/>
                  </a:lnTo>
                  <a:lnTo>
                    <a:pt x="7512304" y="1621078"/>
                  </a:lnTo>
                  <a:lnTo>
                    <a:pt x="7504531" y="1489341"/>
                  </a:lnTo>
                  <a:lnTo>
                    <a:pt x="7496556" y="1364576"/>
                  </a:lnTo>
                  <a:lnTo>
                    <a:pt x="7488542" y="1251635"/>
                  </a:lnTo>
                  <a:lnTo>
                    <a:pt x="7484580" y="1201115"/>
                  </a:lnTo>
                  <a:lnTo>
                    <a:pt x="7480681" y="1155369"/>
                  </a:lnTo>
                  <a:lnTo>
                    <a:pt x="7476858" y="1114996"/>
                  </a:lnTo>
                  <a:lnTo>
                    <a:pt x="7469543" y="1052804"/>
                  </a:lnTo>
                  <a:lnTo>
                    <a:pt x="7459739" y="1014984"/>
                  </a:lnTo>
                  <a:lnTo>
                    <a:pt x="7456678" y="1017765"/>
                  </a:lnTo>
                  <a:lnTo>
                    <a:pt x="7446912" y="1057859"/>
                  </a:lnTo>
                  <a:lnTo>
                    <a:pt x="7440092" y="1109306"/>
                  </a:lnTo>
                  <a:lnTo>
                    <a:pt x="7433246" y="1178852"/>
                  </a:lnTo>
                  <a:lnTo>
                    <a:pt x="7429868" y="1219962"/>
                  </a:lnTo>
                  <a:lnTo>
                    <a:pt x="7426553" y="1265059"/>
                  </a:lnTo>
                  <a:lnTo>
                    <a:pt x="7423315" y="1313967"/>
                  </a:lnTo>
                  <a:lnTo>
                    <a:pt x="7420178" y="1366507"/>
                  </a:lnTo>
                  <a:lnTo>
                    <a:pt x="7417155" y="1422501"/>
                  </a:lnTo>
                  <a:lnTo>
                    <a:pt x="7414285" y="1481772"/>
                  </a:lnTo>
                  <a:lnTo>
                    <a:pt x="7411593" y="1544129"/>
                  </a:lnTo>
                  <a:lnTo>
                    <a:pt x="7409078" y="1609407"/>
                  </a:lnTo>
                  <a:lnTo>
                    <a:pt x="7406792" y="1677416"/>
                  </a:lnTo>
                  <a:lnTo>
                    <a:pt x="7404722" y="1747989"/>
                  </a:lnTo>
                  <a:lnTo>
                    <a:pt x="7402919" y="1820938"/>
                  </a:lnTo>
                  <a:lnTo>
                    <a:pt x="7401395" y="1896097"/>
                  </a:lnTo>
                  <a:lnTo>
                    <a:pt x="7400176" y="1973275"/>
                  </a:lnTo>
                  <a:lnTo>
                    <a:pt x="7399261" y="2052294"/>
                  </a:lnTo>
                  <a:lnTo>
                    <a:pt x="7398715" y="2132977"/>
                  </a:lnTo>
                  <a:lnTo>
                    <a:pt x="7398525" y="2215134"/>
                  </a:lnTo>
                  <a:lnTo>
                    <a:pt x="7395692" y="2276360"/>
                  </a:lnTo>
                  <a:lnTo>
                    <a:pt x="7392530" y="2336228"/>
                  </a:lnTo>
                  <a:lnTo>
                    <a:pt x="7389101" y="2394712"/>
                  </a:lnTo>
                  <a:lnTo>
                    <a:pt x="7381710" y="2507450"/>
                  </a:lnTo>
                  <a:lnTo>
                    <a:pt x="7363117" y="2763443"/>
                  </a:lnTo>
                  <a:lnTo>
                    <a:pt x="7356996" y="2854985"/>
                  </a:lnTo>
                  <a:lnTo>
                    <a:pt x="7354481" y="2898343"/>
                  </a:lnTo>
                  <a:lnTo>
                    <a:pt x="7352411" y="2940050"/>
                  </a:lnTo>
                  <a:lnTo>
                    <a:pt x="7350849" y="2980080"/>
                  </a:lnTo>
                  <a:lnTo>
                    <a:pt x="7349884" y="3018409"/>
                  </a:lnTo>
                  <a:lnTo>
                    <a:pt x="7347242" y="3083204"/>
                  </a:lnTo>
                  <a:lnTo>
                    <a:pt x="7342340" y="3144012"/>
                  </a:lnTo>
                  <a:lnTo>
                    <a:pt x="7336155" y="3200616"/>
                  </a:lnTo>
                  <a:lnTo>
                    <a:pt x="7323861" y="3300196"/>
                  </a:lnTo>
                  <a:lnTo>
                    <a:pt x="7319696" y="3342703"/>
                  </a:lnTo>
                  <a:lnTo>
                    <a:pt x="7318159" y="3380028"/>
                  </a:lnTo>
                  <a:lnTo>
                    <a:pt x="7320242" y="3411918"/>
                  </a:lnTo>
                  <a:lnTo>
                    <a:pt x="7326897" y="3438144"/>
                  </a:lnTo>
                  <a:lnTo>
                    <a:pt x="7630554" y="3430498"/>
                  </a:lnTo>
                  <a:close/>
                </a:path>
                <a:path w="10029825" h="3438525">
                  <a:moveTo>
                    <a:pt x="8261490" y="3433648"/>
                  </a:moveTo>
                  <a:lnTo>
                    <a:pt x="8217040" y="3195586"/>
                  </a:lnTo>
                  <a:lnTo>
                    <a:pt x="8215668" y="3147847"/>
                  </a:lnTo>
                  <a:lnTo>
                    <a:pt x="8212264" y="3100108"/>
                  </a:lnTo>
                  <a:lnTo>
                    <a:pt x="8207349" y="3052368"/>
                  </a:lnTo>
                  <a:lnTo>
                    <a:pt x="8201419" y="3004629"/>
                  </a:lnTo>
                  <a:lnTo>
                    <a:pt x="8188541" y="2909151"/>
                  </a:lnTo>
                  <a:lnTo>
                    <a:pt x="8182597" y="2861411"/>
                  </a:lnTo>
                  <a:lnTo>
                    <a:pt x="8177670" y="2813672"/>
                  </a:lnTo>
                  <a:lnTo>
                    <a:pt x="8174241" y="2765933"/>
                  </a:lnTo>
                  <a:lnTo>
                    <a:pt x="8172844" y="2718181"/>
                  </a:lnTo>
                  <a:lnTo>
                    <a:pt x="8165135" y="2616911"/>
                  </a:lnTo>
                  <a:lnTo>
                    <a:pt x="8154619" y="2491816"/>
                  </a:lnTo>
                  <a:lnTo>
                    <a:pt x="8148574" y="2424823"/>
                  </a:lnTo>
                  <a:lnTo>
                    <a:pt x="8142148" y="2357259"/>
                  </a:lnTo>
                  <a:lnTo>
                    <a:pt x="8135467" y="2290927"/>
                  </a:lnTo>
                  <a:lnTo>
                    <a:pt x="8128635" y="2227618"/>
                  </a:lnTo>
                  <a:lnTo>
                    <a:pt x="8121764" y="2169109"/>
                  </a:lnTo>
                  <a:lnTo>
                    <a:pt x="8114957" y="2117229"/>
                  </a:lnTo>
                  <a:lnTo>
                    <a:pt x="8108328" y="2073744"/>
                  </a:lnTo>
                  <a:lnTo>
                    <a:pt x="8096085" y="2019185"/>
                  </a:lnTo>
                  <a:lnTo>
                    <a:pt x="8090675" y="2011680"/>
                  </a:lnTo>
                  <a:lnTo>
                    <a:pt x="8085366" y="2016442"/>
                  </a:lnTo>
                  <a:lnTo>
                    <a:pt x="8073961" y="2052878"/>
                  </a:lnTo>
                  <a:lnTo>
                    <a:pt x="8062252" y="2121687"/>
                  </a:lnTo>
                  <a:lnTo>
                    <a:pt x="8056550" y="2166912"/>
                  </a:lnTo>
                  <a:lnTo>
                    <a:pt x="8051114" y="2218626"/>
                  </a:lnTo>
                  <a:lnTo>
                    <a:pt x="8046034" y="2276322"/>
                  </a:lnTo>
                  <a:lnTo>
                    <a:pt x="8041424" y="2339467"/>
                  </a:lnTo>
                  <a:lnTo>
                    <a:pt x="8037411" y="2407501"/>
                  </a:lnTo>
                  <a:lnTo>
                    <a:pt x="8034096" y="2479929"/>
                  </a:lnTo>
                  <a:lnTo>
                    <a:pt x="8031594" y="2556205"/>
                  </a:lnTo>
                  <a:lnTo>
                    <a:pt x="8030007" y="2635808"/>
                  </a:lnTo>
                  <a:lnTo>
                    <a:pt x="8029461" y="2718181"/>
                  </a:lnTo>
                  <a:lnTo>
                    <a:pt x="8024190" y="2781706"/>
                  </a:lnTo>
                  <a:lnTo>
                    <a:pt x="8018043" y="2842666"/>
                  </a:lnTo>
                  <a:lnTo>
                    <a:pt x="8011363" y="2900997"/>
                  </a:lnTo>
                  <a:lnTo>
                    <a:pt x="7991869" y="3059366"/>
                  </a:lnTo>
                  <a:lnTo>
                    <a:pt x="7986763" y="3106343"/>
                  </a:lnTo>
                  <a:lnTo>
                    <a:pt x="7982953" y="3150285"/>
                  </a:lnTo>
                  <a:lnTo>
                    <a:pt x="7980820" y="3191091"/>
                  </a:lnTo>
                  <a:lnTo>
                    <a:pt x="7974393" y="3258045"/>
                  </a:lnTo>
                  <a:lnTo>
                    <a:pt x="7963179" y="3317062"/>
                  </a:lnTo>
                  <a:lnTo>
                    <a:pt x="7952880" y="3367316"/>
                  </a:lnTo>
                  <a:lnTo>
                    <a:pt x="7949197" y="3407943"/>
                  </a:lnTo>
                  <a:lnTo>
                    <a:pt x="7957833" y="3438144"/>
                  </a:lnTo>
                  <a:lnTo>
                    <a:pt x="8261490" y="3433648"/>
                  </a:lnTo>
                  <a:close/>
                </a:path>
                <a:path w="10029825" h="3438525">
                  <a:moveTo>
                    <a:pt x="8855850" y="3433927"/>
                  </a:moveTo>
                  <a:lnTo>
                    <a:pt x="8811400" y="3210623"/>
                  </a:lnTo>
                  <a:lnTo>
                    <a:pt x="8809736" y="3160865"/>
                  </a:lnTo>
                  <a:lnTo>
                    <a:pt x="8805647" y="3111106"/>
                  </a:lnTo>
                  <a:lnTo>
                    <a:pt x="8799817" y="3061360"/>
                  </a:lnTo>
                  <a:lnTo>
                    <a:pt x="8792947" y="3011601"/>
                  </a:lnTo>
                  <a:lnTo>
                    <a:pt x="8785733" y="2961843"/>
                  </a:lnTo>
                  <a:lnTo>
                    <a:pt x="8778850" y="2912084"/>
                  </a:lnTo>
                  <a:lnTo>
                    <a:pt x="8773008" y="2862313"/>
                  </a:lnTo>
                  <a:lnTo>
                    <a:pt x="8768893" y="2812542"/>
                  </a:lnTo>
                  <a:lnTo>
                    <a:pt x="8767204" y="2762758"/>
                  </a:lnTo>
                  <a:lnTo>
                    <a:pt x="8759495" y="2667787"/>
                  </a:lnTo>
                  <a:lnTo>
                    <a:pt x="8748979" y="2550464"/>
                  </a:lnTo>
                  <a:lnTo>
                    <a:pt x="8742934" y="2487625"/>
                  </a:lnTo>
                  <a:lnTo>
                    <a:pt x="8736508" y="2424252"/>
                  </a:lnTo>
                  <a:lnTo>
                    <a:pt x="8729828" y="2362035"/>
                  </a:lnTo>
                  <a:lnTo>
                    <a:pt x="8722995" y="2302637"/>
                  </a:lnTo>
                  <a:lnTo>
                    <a:pt x="8716124" y="2247760"/>
                  </a:lnTo>
                  <a:lnTo>
                    <a:pt x="8709317" y="2199094"/>
                  </a:lnTo>
                  <a:lnTo>
                    <a:pt x="8702688" y="2158301"/>
                  </a:lnTo>
                  <a:lnTo>
                    <a:pt x="8690445" y="2107107"/>
                  </a:lnTo>
                  <a:lnTo>
                    <a:pt x="8685035" y="2100072"/>
                  </a:lnTo>
                  <a:lnTo>
                    <a:pt x="8679726" y="2104542"/>
                  </a:lnTo>
                  <a:lnTo>
                    <a:pt x="8662454" y="2167432"/>
                  </a:lnTo>
                  <a:lnTo>
                    <a:pt x="8650910" y="2245652"/>
                  </a:lnTo>
                  <a:lnTo>
                    <a:pt x="8645474" y="2294166"/>
                  </a:lnTo>
                  <a:lnTo>
                    <a:pt x="8640394" y="2348280"/>
                  </a:lnTo>
                  <a:lnTo>
                    <a:pt x="8635784" y="2407501"/>
                  </a:lnTo>
                  <a:lnTo>
                    <a:pt x="8631771" y="2471318"/>
                  </a:lnTo>
                  <a:lnTo>
                    <a:pt x="8628456" y="2539263"/>
                  </a:lnTo>
                  <a:lnTo>
                    <a:pt x="8625954" y="2610815"/>
                  </a:lnTo>
                  <a:lnTo>
                    <a:pt x="8624367" y="2685478"/>
                  </a:lnTo>
                  <a:lnTo>
                    <a:pt x="8623821" y="2762758"/>
                  </a:lnTo>
                  <a:lnTo>
                    <a:pt x="8618550" y="2822346"/>
                  </a:lnTo>
                  <a:lnTo>
                    <a:pt x="8612403" y="2879534"/>
                  </a:lnTo>
                  <a:lnTo>
                    <a:pt x="8605723" y="2934246"/>
                  </a:lnTo>
                  <a:lnTo>
                    <a:pt x="8586229" y="3082823"/>
                  </a:lnTo>
                  <a:lnTo>
                    <a:pt x="8581123" y="3126892"/>
                  </a:lnTo>
                  <a:lnTo>
                    <a:pt x="8577313" y="3168116"/>
                  </a:lnTo>
                  <a:lnTo>
                    <a:pt x="8575180" y="3206394"/>
                  </a:lnTo>
                  <a:lnTo>
                    <a:pt x="8568741" y="3269208"/>
                  </a:lnTo>
                  <a:lnTo>
                    <a:pt x="8557539" y="3324568"/>
                  </a:lnTo>
                  <a:lnTo>
                    <a:pt x="8547240" y="3371697"/>
                  </a:lnTo>
                  <a:lnTo>
                    <a:pt x="8543557" y="3409823"/>
                  </a:lnTo>
                  <a:lnTo>
                    <a:pt x="8552193" y="3438144"/>
                  </a:lnTo>
                  <a:lnTo>
                    <a:pt x="8855850" y="3433927"/>
                  </a:lnTo>
                  <a:close/>
                </a:path>
                <a:path w="10029825" h="3438525">
                  <a:moveTo>
                    <a:pt x="9434970" y="3434105"/>
                  </a:moveTo>
                  <a:lnTo>
                    <a:pt x="9390520" y="3381972"/>
                  </a:lnTo>
                  <a:lnTo>
                    <a:pt x="9383446" y="3355835"/>
                  </a:lnTo>
                  <a:lnTo>
                    <a:pt x="9353461" y="3303562"/>
                  </a:lnTo>
                  <a:lnTo>
                    <a:pt x="9330944" y="3235007"/>
                  </a:lnTo>
                  <a:lnTo>
                    <a:pt x="9308948" y="3183839"/>
                  </a:lnTo>
                  <a:lnTo>
                    <a:pt x="9285097" y="3140786"/>
                  </a:lnTo>
                  <a:lnTo>
                    <a:pt x="9264155" y="3122676"/>
                  </a:lnTo>
                  <a:lnTo>
                    <a:pt x="9244508" y="3134842"/>
                  </a:lnTo>
                  <a:lnTo>
                    <a:pt x="9224594" y="3168002"/>
                  </a:lnTo>
                  <a:lnTo>
                    <a:pt x="9209138" y="3217189"/>
                  </a:lnTo>
                  <a:lnTo>
                    <a:pt x="9202941" y="3277412"/>
                  </a:lnTo>
                  <a:lnTo>
                    <a:pt x="9189885" y="3307931"/>
                  </a:lnTo>
                  <a:lnTo>
                    <a:pt x="9161412" y="3359912"/>
                  </a:lnTo>
                  <a:lnTo>
                    <a:pt x="9154300" y="3380981"/>
                  </a:lnTo>
                  <a:lnTo>
                    <a:pt x="9145295" y="3399053"/>
                  </a:lnTo>
                  <a:lnTo>
                    <a:pt x="9131033" y="3414331"/>
                  </a:lnTo>
                  <a:lnTo>
                    <a:pt x="9122664" y="3426472"/>
                  </a:lnTo>
                  <a:lnTo>
                    <a:pt x="9131313" y="3435096"/>
                  </a:lnTo>
                  <a:lnTo>
                    <a:pt x="9434970" y="3434105"/>
                  </a:lnTo>
                  <a:close/>
                </a:path>
                <a:path w="10029825" h="3438525">
                  <a:moveTo>
                    <a:pt x="10029330" y="3430867"/>
                  </a:moveTo>
                  <a:lnTo>
                    <a:pt x="9984880" y="3207308"/>
                  </a:lnTo>
                  <a:lnTo>
                    <a:pt x="9983216" y="3157512"/>
                  </a:lnTo>
                  <a:lnTo>
                    <a:pt x="9979127" y="3107702"/>
                  </a:lnTo>
                  <a:lnTo>
                    <a:pt x="9973297" y="3057893"/>
                  </a:lnTo>
                  <a:lnTo>
                    <a:pt x="9966427" y="3008071"/>
                  </a:lnTo>
                  <a:lnTo>
                    <a:pt x="9959213" y="2958249"/>
                  </a:lnTo>
                  <a:lnTo>
                    <a:pt x="9952330" y="2908427"/>
                  </a:lnTo>
                  <a:lnTo>
                    <a:pt x="9946488" y="2858605"/>
                  </a:lnTo>
                  <a:lnTo>
                    <a:pt x="9942373" y="2808782"/>
                  </a:lnTo>
                  <a:lnTo>
                    <a:pt x="9940684" y="2758948"/>
                  </a:lnTo>
                  <a:lnTo>
                    <a:pt x="9932975" y="2663863"/>
                  </a:lnTo>
                  <a:lnTo>
                    <a:pt x="9922459" y="2546388"/>
                  </a:lnTo>
                  <a:lnTo>
                    <a:pt x="9916414" y="2483485"/>
                  </a:lnTo>
                  <a:lnTo>
                    <a:pt x="9909988" y="2420035"/>
                  </a:lnTo>
                  <a:lnTo>
                    <a:pt x="9903308" y="2357742"/>
                  </a:lnTo>
                  <a:lnTo>
                    <a:pt x="9896475" y="2298281"/>
                  </a:lnTo>
                  <a:lnTo>
                    <a:pt x="9889604" y="2243353"/>
                  </a:lnTo>
                  <a:lnTo>
                    <a:pt x="9882797" y="2194623"/>
                  </a:lnTo>
                  <a:lnTo>
                    <a:pt x="9876168" y="2153793"/>
                  </a:lnTo>
                  <a:lnTo>
                    <a:pt x="9863925" y="2102548"/>
                  </a:lnTo>
                  <a:lnTo>
                    <a:pt x="9858515" y="2095500"/>
                  </a:lnTo>
                  <a:lnTo>
                    <a:pt x="9853206" y="2099970"/>
                  </a:lnTo>
                  <a:lnTo>
                    <a:pt x="9835934" y="2162937"/>
                  </a:lnTo>
                  <a:lnTo>
                    <a:pt x="9824390" y="2241258"/>
                  </a:lnTo>
                  <a:lnTo>
                    <a:pt x="9818954" y="2289835"/>
                  </a:lnTo>
                  <a:lnTo>
                    <a:pt x="9813874" y="2344013"/>
                  </a:lnTo>
                  <a:lnTo>
                    <a:pt x="9809264" y="2403297"/>
                  </a:lnTo>
                  <a:lnTo>
                    <a:pt x="9805251" y="2467191"/>
                  </a:lnTo>
                  <a:lnTo>
                    <a:pt x="9801936" y="2535212"/>
                  </a:lnTo>
                  <a:lnTo>
                    <a:pt x="9799434" y="2606840"/>
                  </a:lnTo>
                  <a:lnTo>
                    <a:pt x="9797847" y="2681579"/>
                  </a:lnTo>
                  <a:lnTo>
                    <a:pt x="9797301" y="2758948"/>
                  </a:lnTo>
                  <a:lnTo>
                    <a:pt x="9792030" y="2818612"/>
                  </a:lnTo>
                  <a:lnTo>
                    <a:pt x="9785883" y="2875851"/>
                  </a:lnTo>
                  <a:lnTo>
                    <a:pt x="9779203" y="2930626"/>
                  </a:lnTo>
                  <a:lnTo>
                    <a:pt x="9759709" y="3079331"/>
                  </a:lnTo>
                  <a:lnTo>
                    <a:pt x="9754603" y="3123450"/>
                  </a:lnTo>
                  <a:lnTo>
                    <a:pt x="9750793" y="3164738"/>
                  </a:lnTo>
                  <a:lnTo>
                    <a:pt x="9748660" y="3203092"/>
                  </a:lnTo>
                  <a:lnTo>
                    <a:pt x="9742233" y="3265970"/>
                  </a:lnTo>
                  <a:lnTo>
                    <a:pt x="9731019" y="3321393"/>
                  </a:lnTo>
                  <a:lnTo>
                    <a:pt x="9720720" y="3368573"/>
                  </a:lnTo>
                  <a:lnTo>
                    <a:pt x="9717037" y="3406737"/>
                  </a:lnTo>
                  <a:lnTo>
                    <a:pt x="9725673" y="3435096"/>
                  </a:lnTo>
                  <a:lnTo>
                    <a:pt x="10029330" y="3430867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917244" y="4564760"/>
            <a:ext cx="2641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10k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12063" y="3494659"/>
            <a:ext cx="2641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20k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12063" y="2478786"/>
            <a:ext cx="2641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30k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72388" y="5730646"/>
            <a:ext cx="1079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26007" y="5935472"/>
            <a:ext cx="2425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Jan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91405" y="5937910"/>
            <a:ext cx="2565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Feb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456423" y="5931204"/>
            <a:ext cx="2686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Mar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521822" y="5931204"/>
            <a:ext cx="2501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Apr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100072" y="2458211"/>
            <a:ext cx="8746490" cy="2598420"/>
          </a:xfrm>
          <a:custGeom>
            <a:avLst/>
            <a:gdLst/>
            <a:ahLst/>
            <a:cxnLst/>
            <a:rect l="l" t="t" r="r" b="b"/>
            <a:pathLst>
              <a:path w="8746490" h="2598420">
                <a:moveTo>
                  <a:pt x="243840" y="0"/>
                </a:moveTo>
                <a:lnTo>
                  <a:pt x="0" y="0"/>
                </a:lnTo>
                <a:lnTo>
                  <a:pt x="0" y="406908"/>
                </a:lnTo>
                <a:lnTo>
                  <a:pt x="121920" y="528828"/>
                </a:lnTo>
                <a:lnTo>
                  <a:pt x="243840" y="406908"/>
                </a:lnTo>
                <a:lnTo>
                  <a:pt x="243840" y="0"/>
                </a:lnTo>
                <a:close/>
              </a:path>
              <a:path w="8746490" h="2598420">
                <a:moveTo>
                  <a:pt x="6902196" y="231648"/>
                </a:moveTo>
                <a:lnTo>
                  <a:pt x="6656832" y="231648"/>
                </a:lnTo>
                <a:lnTo>
                  <a:pt x="6656832" y="637794"/>
                </a:lnTo>
                <a:lnTo>
                  <a:pt x="6779514" y="760476"/>
                </a:lnTo>
                <a:lnTo>
                  <a:pt x="6902196" y="637794"/>
                </a:lnTo>
                <a:lnTo>
                  <a:pt x="6902196" y="231648"/>
                </a:lnTo>
                <a:close/>
              </a:path>
              <a:path w="8746490" h="2598420">
                <a:moveTo>
                  <a:pt x="8746236" y="2069592"/>
                </a:moveTo>
                <a:lnTo>
                  <a:pt x="8500872" y="2069592"/>
                </a:lnTo>
                <a:lnTo>
                  <a:pt x="8500872" y="2475738"/>
                </a:lnTo>
                <a:lnTo>
                  <a:pt x="8623554" y="2598420"/>
                </a:lnTo>
                <a:lnTo>
                  <a:pt x="8746236" y="2475738"/>
                </a:lnTo>
                <a:lnTo>
                  <a:pt x="8746236" y="2069592"/>
                </a:lnTo>
                <a:close/>
              </a:path>
            </a:pathLst>
          </a:custGeom>
          <a:solidFill>
            <a:srgbClr val="4D6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973948" y="2328417"/>
            <a:ext cx="1750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4D63FF"/>
                </a:solidFill>
                <a:latin typeface="Trebuchet MS"/>
                <a:cs typeface="Trebuchet MS"/>
              </a:rPr>
              <a:t>Anomalous</a:t>
            </a:r>
            <a:r>
              <a:rPr dirty="0" sz="1800" spc="-20">
                <a:solidFill>
                  <a:srgbClr val="4D63FF"/>
                </a:solidFill>
                <a:latin typeface="Trebuchet MS"/>
                <a:cs typeface="Trebuchet MS"/>
              </a:rPr>
              <a:t> peak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9611994" y="4170045"/>
            <a:ext cx="2237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4D63FF"/>
                </a:solidFill>
                <a:latin typeface="Trebuchet MS"/>
                <a:cs typeface="Trebuchet MS"/>
              </a:rPr>
              <a:t>Anomalous</a:t>
            </a:r>
            <a:r>
              <a:rPr dirty="0" sz="1800" spc="20">
                <a:solidFill>
                  <a:srgbClr val="4D63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D63FF"/>
                </a:solidFill>
                <a:latin typeface="Trebuchet MS"/>
                <a:cs typeface="Trebuchet MS"/>
              </a:rPr>
              <a:t>low</a:t>
            </a:r>
            <a:r>
              <a:rPr dirty="0" sz="1800" spc="20">
                <a:solidFill>
                  <a:srgbClr val="4D63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D63FF"/>
                </a:solidFill>
                <a:latin typeface="Trebuchet MS"/>
                <a:cs typeface="Trebuchet MS"/>
              </a:rPr>
              <a:t>point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315338" y="1480565"/>
            <a:ext cx="4788535" cy="9156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9905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4D63FF"/>
                </a:solidFill>
                <a:latin typeface="Trebuchet MS"/>
                <a:cs typeface="Trebuchet MS"/>
              </a:rPr>
              <a:t>Anomalous</a:t>
            </a:r>
            <a:r>
              <a:rPr dirty="0" sz="1800" spc="-20">
                <a:solidFill>
                  <a:srgbClr val="4D63FF"/>
                </a:solidFill>
                <a:latin typeface="Trebuchet MS"/>
                <a:cs typeface="Trebuchet MS"/>
              </a:rPr>
              <a:t> peak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50">
                <a:solidFill>
                  <a:srgbClr val="4D63FF"/>
                </a:solidFill>
                <a:latin typeface="Trebuchet MS"/>
                <a:cs typeface="Trebuchet MS"/>
              </a:rPr>
              <a:t>Anomalous</a:t>
            </a:r>
            <a:r>
              <a:rPr dirty="0" sz="1800" spc="-20">
                <a:solidFill>
                  <a:srgbClr val="4D63FF"/>
                </a:solidFill>
                <a:latin typeface="Trebuchet MS"/>
                <a:cs typeface="Trebuchet MS"/>
              </a:rPr>
              <a:t> peak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48208" y="3872357"/>
            <a:ext cx="299085" cy="50673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Jobs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000369" y="5987897"/>
            <a:ext cx="561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dc:title>PowerPoint Presentation</dc:title>
  <dcterms:created xsi:type="dcterms:W3CDTF">2024-05-15T05:11:37Z</dcterms:created>
  <dcterms:modified xsi:type="dcterms:W3CDTF">2024-05-15T05:11:37Z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2024-05-15T00:00:00Z</vt:filetime>
  </property>
  <property fmtid="{D5CDD505-2E9C-101B-9397-08002B2CF9AE}" pid="5" name="Producer">
    <vt:lpwstr>Microsoft® PowerPoint® 2019</vt:lpwstr>
  </property>
</Properties>
</file>