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jpg" ContentType="image/jp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2100" y="282067"/>
            <a:ext cx="116078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FFAD0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2607" y="6428232"/>
            <a:ext cx="388620" cy="2194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682" y="2052650"/>
            <a:ext cx="11584635" cy="1031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52647" y="2303144"/>
            <a:ext cx="5886704" cy="3043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FFAD0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088847" y="6461809"/>
            <a:ext cx="2842260" cy="131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Relationship Id="rId11" Type="http://schemas.openxmlformats.org/officeDocument/2006/relationships/image" Target="../media/image60.png"/><Relationship Id="rId12" Type="http://schemas.openxmlformats.org/officeDocument/2006/relationships/image" Target="../media/image61.jpg"/><Relationship Id="rId13" Type="http://schemas.openxmlformats.org/officeDocument/2006/relationships/image" Target="../media/image62.jpg"/><Relationship Id="rId14" Type="http://schemas.openxmlformats.org/officeDocument/2006/relationships/image" Target="../media/image63.jpg"/><Relationship Id="rId15" Type="http://schemas.openxmlformats.org/officeDocument/2006/relationships/image" Target="../media/image64.jpg"/><Relationship Id="rId16" Type="http://schemas.openxmlformats.org/officeDocument/2006/relationships/image" Target="../media/image65.jpg"/><Relationship Id="rId17" Type="http://schemas.openxmlformats.org/officeDocument/2006/relationships/image" Target="../media/image66.jpg"/><Relationship Id="rId18" Type="http://schemas.openxmlformats.org/officeDocument/2006/relationships/image" Target="../media/image67.jpg"/><Relationship Id="rId19" Type="http://schemas.openxmlformats.org/officeDocument/2006/relationships/image" Target="../media/image68.jpg"/><Relationship Id="rId20" Type="http://schemas.openxmlformats.org/officeDocument/2006/relationships/image" Target="../media/image69.jpg"/><Relationship Id="rId21" Type="http://schemas.openxmlformats.org/officeDocument/2006/relationships/image" Target="../media/image70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jpg"/><Relationship Id="rId7" Type="http://schemas.openxmlformats.org/officeDocument/2006/relationships/image" Target="../media/image9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Relationship Id="rId10" Type="http://schemas.openxmlformats.org/officeDocument/2006/relationships/image" Target="../media/image101.png"/><Relationship Id="rId11" Type="http://schemas.openxmlformats.org/officeDocument/2006/relationships/image" Target="../media/image102.png"/><Relationship Id="rId12" Type="http://schemas.openxmlformats.org/officeDocument/2006/relationships/image" Target="../media/image103.png"/><Relationship Id="rId13" Type="http://schemas.openxmlformats.org/officeDocument/2006/relationships/image" Target="../media/image104.png"/><Relationship Id="rId14" Type="http://schemas.openxmlformats.org/officeDocument/2006/relationships/image" Target="../media/image105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6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Relationship Id="rId9" Type="http://schemas.openxmlformats.org/officeDocument/2006/relationships/image" Target="../media/image114.png"/><Relationship Id="rId10" Type="http://schemas.openxmlformats.org/officeDocument/2006/relationships/image" Target="../media/image115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6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7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8.png"/><Relationship Id="rId3" Type="http://schemas.openxmlformats.org/officeDocument/2006/relationships/image" Target="../media/image119.jpg"/><Relationship Id="rId4" Type="http://schemas.openxmlformats.org/officeDocument/2006/relationships/image" Target="../media/image120.jpg"/><Relationship Id="rId5" Type="http://schemas.openxmlformats.org/officeDocument/2006/relationships/image" Target="../media/image121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26.png"/><Relationship Id="rId7" Type="http://schemas.openxmlformats.org/officeDocument/2006/relationships/image" Target="../media/image127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128.png"/><Relationship Id="rId11" Type="http://schemas.openxmlformats.org/officeDocument/2006/relationships/image" Target="../media/image129.png"/><Relationship Id="rId12" Type="http://schemas.openxmlformats.org/officeDocument/2006/relationships/image" Target="../media/image130.png"/><Relationship Id="rId13" Type="http://schemas.openxmlformats.org/officeDocument/2006/relationships/image" Target="../media/image131.png"/><Relationship Id="rId14" Type="http://schemas.openxmlformats.org/officeDocument/2006/relationships/image" Target="../media/image132.png"/><Relationship Id="rId15" Type="http://schemas.openxmlformats.org/officeDocument/2006/relationships/image" Target="../media/image133.png"/><Relationship Id="rId16" Type="http://schemas.openxmlformats.org/officeDocument/2006/relationships/image" Target="../media/image134.png"/><Relationship Id="rId17" Type="http://schemas.openxmlformats.org/officeDocument/2006/relationships/image" Target="../media/image135.png"/><Relationship Id="rId18" Type="http://schemas.openxmlformats.org/officeDocument/2006/relationships/image" Target="../media/image136.png"/><Relationship Id="rId19" Type="http://schemas.openxmlformats.org/officeDocument/2006/relationships/image" Target="../media/image137.png"/><Relationship Id="rId20" Type="http://schemas.openxmlformats.org/officeDocument/2006/relationships/image" Target="../media/image138.png"/><Relationship Id="rId21" Type="http://schemas.openxmlformats.org/officeDocument/2006/relationships/image" Target="../media/image139.png"/><Relationship Id="rId22" Type="http://schemas.openxmlformats.org/officeDocument/2006/relationships/image" Target="../media/image140.png"/><Relationship Id="rId23" Type="http://schemas.openxmlformats.org/officeDocument/2006/relationships/image" Target="../media/image141.png"/><Relationship Id="rId24" Type="http://schemas.openxmlformats.org/officeDocument/2006/relationships/image" Target="../media/image112.png"/><Relationship Id="rId25" Type="http://schemas.openxmlformats.org/officeDocument/2006/relationships/image" Target="../media/image142.png"/><Relationship Id="rId26" Type="http://schemas.openxmlformats.org/officeDocument/2006/relationships/image" Target="../media/image114.png"/><Relationship Id="rId27" Type="http://schemas.openxmlformats.org/officeDocument/2006/relationships/image" Target="../media/image115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3.png"/><Relationship Id="rId3" Type="http://schemas.openxmlformats.org/officeDocument/2006/relationships/image" Target="../media/image144.png"/><Relationship Id="rId4" Type="http://schemas.openxmlformats.org/officeDocument/2006/relationships/image" Target="../media/image145.png"/><Relationship Id="rId5" Type="http://schemas.openxmlformats.org/officeDocument/2006/relationships/image" Target="../media/image146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8.png"/><Relationship Id="rId3" Type="http://schemas.openxmlformats.org/officeDocument/2006/relationships/image" Target="../media/image149.png"/><Relationship Id="rId4" Type="http://schemas.openxmlformats.org/officeDocument/2006/relationships/image" Target="../media/image150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1.png"/><Relationship Id="rId3" Type="http://schemas.openxmlformats.org/officeDocument/2006/relationships/image" Target="../media/image152.png"/><Relationship Id="rId4" Type="http://schemas.openxmlformats.org/officeDocument/2006/relationships/image" Target="../media/image153.png"/><Relationship Id="rId5" Type="http://schemas.openxmlformats.org/officeDocument/2006/relationships/image" Target="../media/image154.png"/><Relationship Id="rId6" Type="http://schemas.openxmlformats.org/officeDocument/2006/relationships/image" Target="../media/image155.png"/><Relationship Id="rId7" Type="http://schemas.openxmlformats.org/officeDocument/2006/relationships/image" Target="../media/image156.png"/><Relationship Id="rId8" Type="http://schemas.openxmlformats.org/officeDocument/2006/relationships/image" Target="../media/image157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26.png"/><Relationship Id="rId7" Type="http://schemas.openxmlformats.org/officeDocument/2006/relationships/image" Target="../media/image127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128.png"/><Relationship Id="rId11" Type="http://schemas.openxmlformats.org/officeDocument/2006/relationships/image" Target="../media/image158.png"/><Relationship Id="rId12" Type="http://schemas.openxmlformats.org/officeDocument/2006/relationships/image" Target="../media/image159.png"/><Relationship Id="rId13" Type="http://schemas.openxmlformats.org/officeDocument/2006/relationships/image" Target="../media/image160.png"/><Relationship Id="rId14" Type="http://schemas.openxmlformats.org/officeDocument/2006/relationships/image" Target="../media/image161.png"/><Relationship Id="rId15" Type="http://schemas.openxmlformats.org/officeDocument/2006/relationships/image" Target="../media/image142.png"/><Relationship Id="rId16" Type="http://schemas.openxmlformats.org/officeDocument/2006/relationships/image" Target="../media/image112.png"/><Relationship Id="rId17" Type="http://schemas.openxmlformats.org/officeDocument/2006/relationships/image" Target="../media/image114.png"/><Relationship Id="rId18" Type="http://schemas.openxmlformats.org/officeDocument/2006/relationships/image" Target="../media/image115.png"/><Relationship Id="rId19" Type="http://schemas.openxmlformats.org/officeDocument/2006/relationships/image" Target="../media/image129.png"/><Relationship Id="rId20" Type="http://schemas.openxmlformats.org/officeDocument/2006/relationships/image" Target="../media/image130.png"/><Relationship Id="rId21" Type="http://schemas.openxmlformats.org/officeDocument/2006/relationships/image" Target="../media/image131.png"/><Relationship Id="rId22" Type="http://schemas.openxmlformats.org/officeDocument/2006/relationships/image" Target="../media/image132.png"/><Relationship Id="rId23" Type="http://schemas.openxmlformats.org/officeDocument/2006/relationships/image" Target="../media/image133.png"/><Relationship Id="rId24" Type="http://schemas.openxmlformats.org/officeDocument/2006/relationships/image" Target="../media/image134.png"/><Relationship Id="rId25" Type="http://schemas.openxmlformats.org/officeDocument/2006/relationships/image" Target="../media/image135.png"/><Relationship Id="rId26" Type="http://schemas.openxmlformats.org/officeDocument/2006/relationships/image" Target="../media/image137.png"/><Relationship Id="rId27" Type="http://schemas.openxmlformats.org/officeDocument/2006/relationships/image" Target="../media/image138.png"/><Relationship Id="rId28" Type="http://schemas.openxmlformats.org/officeDocument/2006/relationships/image" Target="../media/image139.png"/><Relationship Id="rId29" Type="http://schemas.openxmlformats.org/officeDocument/2006/relationships/image" Target="../media/image140.png"/><Relationship Id="rId30" Type="http://schemas.openxmlformats.org/officeDocument/2006/relationships/image" Target="../media/image141.png"/><Relationship Id="rId31" Type="http://schemas.openxmlformats.org/officeDocument/2006/relationships/image" Target="../media/image136.png"/><Relationship Id="rId32" Type="http://schemas.openxmlformats.org/officeDocument/2006/relationships/image" Target="../media/image162.png"/><Relationship Id="rId33" Type="http://schemas.openxmlformats.org/officeDocument/2006/relationships/image" Target="../media/image163.png"/><Relationship Id="rId34" Type="http://schemas.openxmlformats.org/officeDocument/2006/relationships/image" Target="../media/image164.png"/><Relationship Id="rId35" Type="http://schemas.openxmlformats.org/officeDocument/2006/relationships/image" Target="../media/image165.png"/><Relationship Id="rId36" Type="http://schemas.openxmlformats.org/officeDocument/2006/relationships/image" Target="../media/image166.png"/><Relationship Id="rId37" Type="http://schemas.openxmlformats.org/officeDocument/2006/relationships/image" Target="../media/image167.png"/><Relationship Id="rId38" Type="http://schemas.openxmlformats.org/officeDocument/2006/relationships/image" Target="../media/image168.png"/><Relationship Id="rId39" Type="http://schemas.openxmlformats.org/officeDocument/2006/relationships/image" Target="../media/image169.png"/><Relationship Id="rId40" Type="http://schemas.openxmlformats.org/officeDocument/2006/relationships/image" Target="../media/image170.png"/><Relationship Id="rId41" Type="http://schemas.openxmlformats.org/officeDocument/2006/relationships/image" Target="../media/image171.png"/><Relationship Id="rId42" Type="http://schemas.openxmlformats.org/officeDocument/2006/relationships/image" Target="../media/image172.png"/><Relationship Id="rId43" Type="http://schemas.openxmlformats.org/officeDocument/2006/relationships/image" Target="../media/image173.png"/><Relationship Id="rId44" Type="http://schemas.openxmlformats.org/officeDocument/2006/relationships/image" Target="../media/image174.png"/><Relationship Id="rId45" Type="http://schemas.openxmlformats.org/officeDocument/2006/relationships/image" Target="../media/image175.png"/><Relationship Id="rId46" Type="http://schemas.openxmlformats.org/officeDocument/2006/relationships/image" Target="../media/image176.png"/><Relationship Id="rId47" Type="http://schemas.openxmlformats.org/officeDocument/2006/relationships/image" Target="../media/image177.png"/><Relationship Id="rId48" Type="http://schemas.openxmlformats.org/officeDocument/2006/relationships/image" Target="../media/image178.png"/><Relationship Id="rId49" Type="http://schemas.openxmlformats.org/officeDocument/2006/relationships/image" Target="../media/image179.png"/><Relationship Id="rId50" Type="http://schemas.openxmlformats.org/officeDocument/2006/relationships/image" Target="../media/image180.png"/><Relationship Id="rId51" Type="http://schemas.openxmlformats.org/officeDocument/2006/relationships/image" Target="../media/image181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2.png"/><Relationship Id="rId3" Type="http://schemas.openxmlformats.org/officeDocument/2006/relationships/image" Target="../media/image183.png"/><Relationship Id="rId4" Type="http://schemas.openxmlformats.org/officeDocument/2006/relationships/image" Target="../media/image184.png"/><Relationship Id="rId5" Type="http://schemas.openxmlformats.org/officeDocument/2006/relationships/image" Target="../media/image185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6.jpg"/><Relationship Id="rId3" Type="http://schemas.openxmlformats.org/officeDocument/2006/relationships/image" Target="../media/image187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8.png"/><Relationship Id="rId3" Type="http://schemas.openxmlformats.org/officeDocument/2006/relationships/image" Target="../media/image189.png"/><Relationship Id="rId4" Type="http://schemas.openxmlformats.org/officeDocument/2006/relationships/image" Target="../media/image190.png"/><Relationship Id="rId5" Type="http://schemas.openxmlformats.org/officeDocument/2006/relationships/image" Target="../media/image191.png"/><Relationship Id="rId6" Type="http://schemas.openxmlformats.org/officeDocument/2006/relationships/image" Target="../media/image192.png"/><Relationship Id="rId7" Type="http://schemas.openxmlformats.org/officeDocument/2006/relationships/image" Target="../media/image193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7.png"/><Relationship Id="rId3" Type="http://schemas.openxmlformats.org/officeDocument/2006/relationships/image" Target="../media/image198.png"/><Relationship Id="rId4" Type="http://schemas.openxmlformats.org/officeDocument/2006/relationships/image" Target="../media/image125.png"/><Relationship Id="rId5" Type="http://schemas.openxmlformats.org/officeDocument/2006/relationships/image" Target="../media/image124.png"/><Relationship Id="rId6" Type="http://schemas.openxmlformats.org/officeDocument/2006/relationships/image" Target="../media/image129.png"/><Relationship Id="rId7" Type="http://schemas.openxmlformats.org/officeDocument/2006/relationships/image" Target="../media/image130.png"/><Relationship Id="rId8" Type="http://schemas.openxmlformats.org/officeDocument/2006/relationships/image" Target="../media/image199.png"/><Relationship Id="rId9" Type="http://schemas.openxmlformats.org/officeDocument/2006/relationships/image" Target="../media/image132.png"/><Relationship Id="rId10" Type="http://schemas.openxmlformats.org/officeDocument/2006/relationships/image" Target="../media/image200.png"/><Relationship Id="rId11" Type="http://schemas.openxmlformats.org/officeDocument/2006/relationships/image" Target="../media/image201.png"/><Relationship Id="rId12" Type="http://schemas.openxmlformats.org/officeDocument/2006/relationships/image" Target="../media/image202.png"/><Relationship Id="rId13" Type="http://schemas.openxmlformats.org/officeDocument/2006/relationships/image" Target="../media/image203.png"/><Relationship Id="rId14" Type="http://schemas.openxmlformats.org/officeDocument/2006/relationships/image" Target="../media/image204.png"/><Relationship Id="rId15" Type="http://schemas.openxmlformats.org/officeDocument/2006/relationships/image" Target="../media/image205.png"/><Relationship Id="rId16" Type="http://schemas.openxmlformats.org/officeDocument/2006/relationships/image" Target="../media/image206.png"/><Relationship Id="rId17" Type="http://schemas.openxmlformats.org/officeDocument/2006/relationships/image" Target="../media/image207.png"/><Relationship Id="rId18" Type="http://schemas.openxmlformats.org/officeDocument/2006/relationships/image" Target="../media/image208.png"/><Relationship Id="rId19" Type="http://schemas.openxmlformats.org/officeDocument/2006/relationships/image" Target="../media/image162.png"/><Relationship Id="rId20" Type="http://schemas.openxmlformats.org/officeDocument/2006/relationships/image" Target="../media/image163.png"/><Relationship Id="rId21" Type="http://schemas.openxmlformats.org/officeDocument/2006/relationships/image" Target="../media/image164.png"/><Relationship Id="rId22" Type="http://schemas.openxmlformats.org/officeDocument/2006/relationships/image" Target="../media/image165.png"/><Relationship Id="rId23" Type="http://schemas.openxmlformats.org/officeDocument/2006/relationships/image" Target="../media/image166.png"/><Relationship Id="rId24" Type="http://schemas.openxmlformats.org/officeDocument/2006/relationships/image" Target="../media/image167.png"/><Relationship Id="rId25" Type="http://schemas.openxmlformats.org/officeDocument/2006/relationships/image" Target="../media/image209.png"/><Relationship Id="rId26" Type="http://schemas.openxmlformats.org/officeDocument/2006/relationships/image" Target="../media/image210.png"/><Relationship Id="rId27" Type="http://schemas.openxmlformats.org/officeDocument/2006/relationships/image" Target="../media/image211.png"/><Relationship Id="rId28" Type="http://schemas.openxmlformats.org/officeDocument/2006/relationships/image" Target="../media/image212.png"/><Relationship Id="rId29" Type="http://schemas.openxmlformats.org/officeDocument/2006/relationships/image" Target="../media/image213.png"/><Relationship Id="rId30" Type="http://schemas.openxmlformats.org/officeDocument/2006/relationships/image" Target="../media/image177.png"/><Relationship Id="rId31" Type="http://schemas.openxmlformats.org/officeDocument/2006/relationships/image" Target="../media/image214.png"/><Relationship Id="rId32" Type="http://schemas.openxmlformats.org/officeDocument/2006/relationships/image" Target="../media/image215.png"/><Relationship Id="rId33" Type="http://schemas.openxmlformats.org/officeDocument/2006/relationships/image" Target="../media/image216.png"/><Relationship Id="rId34" Type="http://schemas.openxmlformats.org/officeDocument/2006/relationships/image" Target="../media/image217.png"/><Relationship Id="rId35" Type="http://schemas.openxmlformats.org/officeDocument/2006/relationships/image" Target="../media/image218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9.jpg"/><Relationship Id="rId3" Type="http://schemas.openxmlformats.org/officeDocument/2006/relationships/image" Target="../media/image220.png"/><Relationship Id="rId4" Type="http://schemas.openxmlformats.org/officeDocument/2006/relationships/image" Target="../media/image221.png"/><Relationship Id="rId5" Type="http://schemas.openxmlformats.org/officeDocument/2006/relationships/image" Target="../media/image222.png"/><Relationship Id="rId6" Type="http://schemas.openxmlformats.org/officeDocument/2006/relationships/image" Target="../media/image223.png"/><Relationship Id="rId7" Type="http://schemas.openxmlformats.org/officeDocument/2006/relationships/image" Target="../media/image2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4.png"/><Relationship Id="rId3" Type="http://schemas.openxmlformats.org/officeDocument/2006/relationships/image" Target="../media/image2.png"/><Relationship Id="rId4" Type="http://schemas.openxmlformats.org/officeDocument/2006/relationships/hyperlink" Target="mailto:bbaldwin@amazon.com" TargetMode="Externa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20" Type="http://schemas.openxmlformats.org/officeDocument/2006/relationships/image" Target="../media/image28.png"/><Relationship Id="rId21" Type="http://schemas.openxmlformats.org/officeDocument/2006/relationships/image" Target="../media/image29.png"/><Relationship Id="rId22" Type="http://schemas.openxmlformats.org/officeDocument/2006/relationships/image" Target="../media/image30.png"/><Relationship Id="rId23" Type="http://schemas.openxmlformats.org/officeDocument/2006/relationships/image" Target="../media/image31.png"/><Relationship Id="rId24" Type="http://schemas.openxmlformats.org/officeDocument/2006/relationships/image" Target="../media/image32.png"/><Relationship Id="rId25" Type="http://schemas.openxmlformats.org/officeDocument/2006/relationships/image" Target="../media/image33.png"/><Relationship Id="rId26" Type="http://schemas.openxmlformats.org/officeDocument/2006/relationships/image" Target="../media/image34.png"/><Relationship Id="rId27" Type="http://schemas.openxmlformats.org/officeDocument/2006/relationships/image" Target="../media/image35.png"/><Relationship Id="rId28" Type="http://schemas.openxmlformats.org/officeDocument/2006/relationships/image" Target="../media/image36.png"/><Relationship Id="rId29" Type="http://schemas.openxmlformats.org/officeDocument/2006/relationships/image" Target="../media/image37.png"/><Relationship Id="rId30" Type="http://schemas.openxmlformats.org/officeDocument/2006/relationships/image" Target="../media/image38.png"/><Relationship Id="rId31" Type="http://schemas.openxmlformats.org/officeDocument/2006/relationships/image" Target="../media/image39.png"/><Relationship Id="rId32" Type="http://schemas.openxmlformats.org/officeDocument/2006/relationships/image" Target="../media/image40.png"/><Relationship Id="rId33" Type="http://schemas.openxmlformats.org/officeDocument/2006/relationships/image" Target="../media/image4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8788" y="2485644"/>
            <a:ext cx="5125212" cy="111404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6549" y="3772280"/>
            <a:ext cx="42176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4465" algn="l"/>
                <a:tab pos="1682114" algn="l"/>
                <a:tab pos="2952115" algn="l"/>
                <a:tab pos="3556635" algn="l"/>
              </a:tabLst>
            </a:pP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400" spc="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9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400" spc="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400" spc="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400" spc="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45">
                <a:solidFill>
                  <a:srgbClr val="FFFFFF"/>
                </a:solidFill>
                <a:latin typeface="Trebuchet MS"/>
                <a:cs typeface="Trebuchet MS"/>
              </a:rPr>
              <a:t>O	</a:t>
            </a:r>
            <a:r>
              <a:rPr dirty="0" sz="1400" spc="-340">
                <a:solidFill>
                  <a:srgbClr val="FFFFFF"/>
                </a:solidFill>
                <a:latin typeface="Trebuchet MS"/>
                <a:cs typeface="Trebuchet MS"/>
              </a:rPr>
              <a:t>|	</a:t>
            </a:r>
            <a:r>
              <a:rPr dirty="0" sz="1400" spc="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8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400" spc="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400" spc="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8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400" spc="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2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T	</a:t>
            </a:r>
            <a:r>
              <a:rPr dirty="0" sz="1400" spc="8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400" spc="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85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dirty="0" sz="1400" spc="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70">
                <a:solidFill>
                  <a:srgbClr val="FFFFFF"/>
                </a:solidFill>
                <a:latin typeface="Trebuchet MS"/>
                <a:cs typeface="Trebuchet MS"/>
              </a:rPr>
              <a:t>,	</a:t>
            </a:r>
            <a:r>
              <a:rPr dirty="0" sz="1400" spc="8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400" spc="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85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dirty="0" sz="1400" spc="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8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400" spc="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8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0"/>
            <a:ext cx="8271509" cy="1267460"/>
          </a:xfrm>
          <a:prstGeom prst="rect"/>
        </p:spPr>
        <p:txBody>
          <a:bodyPr wrap="square" lIns="0" tIns="3581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20"/>
              </a:spcBef>
            </a:pPr>
            <a:r>
              <a:rPr dirty="0" sz="4000" spc="-100"/>
              <a:t>T</a:t>
            </a:r>
            <a:r>
              <a:rPr dirty="0" sz="4000" spc="50"/>
              <a:t>h</a:t>
            </a:r>
            <a:r>
              <a:rPr dirty="0" sz="4000" spc="-85"/>
              <a:t>e</a:t>
            </a:r>
            <a:r>
              <a:rPr dirty="0" sz="4000" spc="-420"/>
              <a:t> </a:t>
            </a:r>
            <a:r>
              <a:rPr dirty="0" sz="4000" spc="90"/>
              <a:t>p</a:t>
            </a:r>
            <a:r>
              <a:rPr dirty="0" sz="4000" spc="20"/>
              <a:t>u</a:t>
            </a:r>
            <a:r>
              <a:rPr dirty="0" sz="4000" spc="-80"/>
              <a:t>r</a:t>
            </a:r>
            <a:r>
              <a:rPr dirty="0" sz="4000" spc="20"/>
              <a:t>s</a:t>
            </a:r>
            <a:r>
              <a:rPr dirty="0" sz="4000" spc="20"/>
              <a:t>u</a:t>
            </a:r>
            <a:r>
              <a:rPr dirty="0" sz="4000" spc="-35"/>
              <a:t>i</a:t>
            </a:r>
            <a:r>
              <a:rPr dirty="0" sz="4000" spc="60"/>
              <a:t>t</a:t>
            </a:r>
            <a:r>
              <a:rPr dirty="0" sz="4000" spc="-425"/>
              <a:t> </a:t>
            </a:r>
            <a:r>
              <a:rPr dirty="0" sz="4000" spc="70"/>
              <a:t>o</a:t>
            </a:r>
            <a:r>
              <a:rPr dirty="0" sz="4000" spc="135"/>
              <a:t>f</a:t>
            </a:r>
            <a:r>
              <a:rPr dirty="0" sz="4000" spc="-415"/>
              <a:t> </a:t>
            </a:r>
            <a:r>
              <a:rPr dirty="0" sz="4000" spc="-35"/>
              <a:t>t</a:t>
            </a:r>
            <a:r>
              <a:rPr dirty="0" sz="4000" spc="50"/>
              <a:t>h</a:t>
            </a:r>
            <a:r>
              <a:rPr dirty="0" sz="4000" spc="-85"/>
              <a:t>e</a:t>
            </a:r>
            <a:r>
              <a:rPr dirty="0" sz="4000" spc="-430"/>
              <a:t> </a:t>
            </a:r>
            <a:r>
              <a:rPr dirty="0" sz="4000" spc="-165"/>
              <a:t>“</a:t>
            </a:r>
            <a:r>
              <a:rPr dirty="0" sz="4000" spc="-35"/>
              <a:t>i</a:t>
            </a:r>
            <a:r>
              <a:rPr dirty="0" sz="4000" spc="85"/>
              <a:t>d</a:t>
            </a:r>
            <a:r>
              <a:rPr dirty="0" sz="4000" spc="-185"/>
              <a:t>e</a:t>
            </a:r>
            <a:r>
              <a:rPr dirty="0" sz="4000" spc="30"/>
              <a:t>a</a:t>
            </a:r>
            <a:r>
              <a:rPr dirty="0" sz="4000" spc="120"/>
              <a:t>l</a:t>
            </a:r>
            <a:r>
              <a:rPr dirty="0" sz="4000" spc="-70"/>
              <a:t>”</a:t>
            </a:r>
            <a:r>
              <a:rPr dirty="0" sz="4000" spc="-434"/>
              <a:t> </a:t>
            </a:r>
            <a:r>
              <a:rPr dirty="0" sz="4000" spc="85"/>
              <a:t>d</a:t>
            </a:r>
            <a:r>
              <a:rPr dirty="0" sz="4000" spc="30"/>
              <a:t>a</a:t>
            </a:r>
            <a:r>
              <a:rPr dirty="0" sz="4000" spc="-35"/>
              <a:t>t</a:t>
            </a:r>
            <a:r>
              <a:rPr dirty="0" sz="4000" spc="30"/>
              <a:t>a</a:t>
            </a:r>
            <a:r>
              <a:rPr dirty="0" sz="4000" spc="95"/>
              <a:t>b</a:t>
            </a:r>
            <a:r>
              <a:rPr dirty="0" sz="4000" spc="30"/>
              <a:t>a</a:t>
            </a:r>
            <a:r>
              <a:rPr dirty="0" sz="4000" spc="20"/>
              <a:t>s</a:t>
            </a:r>
            <a:r>
              <a:rPr dirty="0" sz="4000" spc="-85"/>
              <a:t>e</a:t>
            </a:r>
            <a:endParaRPr sz="4000"/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 spc="-20">
                <a:solidFill>
                  <a:srgbClr val="FFAD00"/>
                </a:solidFill>
              </a:rPr>
              <a:t>T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60">
                <a:solidFill>
                  <a:srgbClr val="FFAD00"/>
                </a:solidFill>
              </a:rPr>
              <a:t>H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 </a:t>
            </a:r>
            <a:r>
              <a:rPr dirty="0" sz="1200" spc="165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I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80">
                <a:solidFill>
                  <a:srgbClr val="FFAD00"/>
                </a:solidFill>
              </a:rPr>
              <a:t>D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-15">
                <a:solidFill>
                  <a:srgbClr val="FFAD00"/>
                </a:solidFill>
              </a:rPr>
              <a:t>L</a:t>
            </a:r>
            <a:r>
              <a:rPr dirty="0" sz="1200" spc="530">
                <a:solidFill>
                  <a:srgbClr val="FFAD00"/>
                </a:solidFill>
              </a:rPr>
              <a:t> </a:t>
            </a:r>
            <a:r>
              <a:rPr dirty="0" sz="1200" spc="80">
                <a:solidFill>
                  <a:srgbClr val="FFAD00"/>
                </a:solidFill>
              </a:rPr>
              <a:t>D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-20">
                <a:solidFill>
                  <a:srgbClr val="FFAD00"/>
                </a:solidFill>
              </a:rPr>
              <a:t>T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40">
                <a:solidFill>
                  <a:srgbClr val="FFAD00"/>
                </a:solidFill>
              </a:rPr>
              <a:t>B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85">
                <a:solidFill>
                  <a:srgbClr val="FFAD00"/>
                </a:solidFill>
              </a:rPr>
              <a:t>S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 </a:t>
            </a:r>
            <a:r>
              <a:rPr dirty="0" sz="1200" spc="140">
                <a:solidFill>
                  <a:srgbClr val="FFAD00"/>
                </a:solidFill>
              </a:rPr>
              <a:t> </a:t>
            </a:r>
            <a:r>
              <a:rPr dirty="0" sz="1200" spc="85">
                <a:solidFill>
                  <a:srgbClr val="FFAD00"/>
                </a:solidFill>
              </a:rPr>
              <a:t>S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60">
                <a:solidFill>
                  <a:srgbClr val="FFAD00"/>
                </a:solidFill>
              </a:rPr>
              <a:t>H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110">
                <a:solidFill>
                  <a:srgbClr val="FFAD00"/>
                </a:solidFill>
              </a:rPr>
              <a:t>O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55">
                <a:solidFill>
                  <a:srgbClr val="FFAD00"/>
                </a:solidFill>
              </a:rPr>
              <a:t>U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-15">
                <a:solidFill>
                  <a:srgbClr val="FFAD00"/>
                </a:solidFill>
              </a:rPr>
              <a:t>L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80">
                <a:solidFill>
                  <a:srgbClr val="FFAD00"/>
                </a:solidFill>
              </a:rPr>
              <a:t>D </a:t>
            </a:r>
            <a:r>
              <a:rPr dirty="0" sz="1200" spc="105">
                <a:solidFill>
                  <a:srgbClr val="FFAD00"/>
                </a:solidFill>
              </a:rPr>
              <a:t> </a:t>
            </a:r>
            <a:r>
              <a:rPr dirty="0" sz="1200" spc="80">
                <a:solidFill>
                  <a:srgbClr val="FFAD00"/>
                </a:solidFill>
              </a:rPr>
              <a:t>D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110">
                <a:solidFill>
                  <a:srgbClr val="FFAD00"/>
                </a:solidFill>
              </a:rPr>
              <a:t>O</a:t>
            </a:r>
            <a:r>
              <a:rPr dirty="0" sz="1200" spc="54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V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30">
                <a:solidFill>
                  <a:srgbClr val="FFAD00"/>
                </a:solidFill>
              </a:rPr>
              <a:t>R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20">
                <a:solidFill>
                  <a:srgbClr val="FFAD00"/>
                </a:solidFill>
              </a:rPr>
              <a:t>Y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-20">
                <a:solidFill>
                  <a:srgbClr val="FFAD00"/>
                </a:solidFill>
              </a:rPr>
              <a:t>T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60">
                <a:solidFill>
                  <a:srgbClr val="FFAD00"/>
                </a:solidFill>
              </a:rPr>
              <a:t>H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I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75">
                <a:solidFill>
                  <a:srgbClr val="FFAD00"/>
                </a:solidFill>
              </a:rPr>
              <a:t>N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G </a:t>
            </a:r>
            <a:r>
              <a:rPr dirty="0" sz="1200" spc="114">
                <a:solidFill>
                  <a:srgbClr val="FFAD00"/>
                </a:solidFill>
              </a:rPr>
              <a:t> </a:t>
            </a:r>
            <a:r>
              <a:rPr dirty="0" sz="1200" spc="80">
                <a:solidFill>
                  <a:srgbClr val="FFAD00"/>
                </a:solidFill>
              </a:rPr>
              <a:t>W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-15">
                <a:solidFill>
                  <a:srgbClr val="FFAD00"/>
                </a:solidFill>
              </a:rPr>
              <a:t>L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-15">
                <a:solidFill>
                  <a:srgbClr val="FFAD00"/>
                </a:solidFill>
              </a:rPr>
              <a:t>L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1019657" y="3210509"/>
            <a:ext cx="2165350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Supports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 b="1">
                <a:solidFill>
                  <a:srgbClr val="FFAD00"/>
                </a:solidFill>
                <a:latin typeface="Trebuchet MS"/>
                <a:cs typeface="Trebuchet MS"/>
              </a:rPr>
              <a:t>all</a:t>
            </a:r>
            <a:r>
              <a:rPr dirty="0" sz="1800" spc="-8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spc="25" b="1">
                <a:solidFill>
                  <a:srgbClr val="FFAD00"/>
                </a:solidFill>
                <a:latin typeface="Trebuchet MS"/>
                <a:cs typeface="Trebuchet MS"/>
              </a:rPr>
              <a:t>storage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(data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types)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40" b="1">
                <a:solidFill>
                  <a:srgbClr val="FFAD00"/>
                </a:solidFill>
                <a:latin typeface="Trebuchet MS"/>
                <a:cs typeface="Trebuchet MS"/>
              </a:rPr>
              <a:t>all</a:t>
            </a:r>
            <a:r>
              <a:rPr dirty="0" sz="1800" spc="-7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FFAD00"/>
                </a:solidFill>
                <a:latin typeface="Trebuchet MS"/>
                <a:cs typeface="Trebuchet MS"/>
              </a:rPr>
              <a:t>access</a:t>
            </a:r>
            <a:r>
              <a:rPr dirty="0" sz="1800" spc="-8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AD00"/>
                </a:solidFill>
                <a:latin typeface="Trebuchet MS"/>
                <a:cs typeface="Trebuchet MS"/>
              </a:rPr>
              <a:t>patterns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0727" y="3210509"/>
            <a:ext cx="2550795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Provides </a:t>
            </a:r>
            <a:r>
              <a:rPr dirty="0" sz="1800" spc="20" b="1">
                <a:solidFill>
                  <a:srgbClr val="FFAD00"/>
                </a:solidFill>
                <a:latin typeface="Trebuchet MS"/>
                <a:cs typeface="Trebuchet MS"/>
              </a:rPr>
              <a:t>limitless </a:t>
            </a:r>
            <a:r>
              <a:rPr dirty="0" sz="1800" spc="2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spc="10" b="1">
                <a:solidFill>
                  <a:srgbClr val="FFAD00"/>
                </a:solidFill>
                <a:latin typeface="Trebuchet MS"/>
                <a:cs typeface="Trebuchet MS"/>
              </a:rPr>
              <a:t>scalability</a:t>
            </a:r>
            <a:r>
              <a:rPr dirty="0" sz="1800" spc="-9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tolerates </a:t>
            </a:r>
            <a:r>
              <a:rPr dirty="0" sz="1800" spc="-5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 b="1">
                <a:solidFill>
                  <a:srgbClr val="FFAD00"/>
                </a:solidFill>
                <a:latin typeface="Trebuchet MS"/>
                <a:cs typeface="Trebuchet MS"/>
              </a:rPr>
              <a:t>load</a:t>
            </a:r>
            <a:r>
              <a:rPr dirty="0" sz="1800" spc="-7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spc="10" b="1">
                <a:solidFill>
                  <a:srgbClr val="FFAD00"/>
                </a:solidFill>
                <a:latin typeface="Trebuchet MS"/>
                <a:cs typeface="Trebuchet MS"/>
              </a:rPr>
              <a:t>variability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9657" y="4353305"/>
            <a:ext cx="2021839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Implements </a:t>
            </a:r>
            <a:r>
              <a:rPr dirty="0" sz="1800" spc="60" b="1">
                <a:solidFill>
                  <a:srgbClr val="FFAD00"/>
                </a:solidFill>
                <a:latin typeface="Trebuchet MS"/>
                <a:cs typeface="Trebuchet MS"/>
              </a:rPr>
              <a:t>ACID </a:t>
            </a:r>
            <a:r>
              <a:rPr dirty="0" sz="1800" spc="6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spc="5" b="1">
                <a:solidFill>
                  <a:srgbClr val="FFAD00"/>
                </a:solidFill>
                <a:latin typeface="Trebuchet MS"/>
                <a:cs typeface="Trebuchet MS"/>
              </a:rPr>
              <a:t>transactions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0" b="1">
                <a:solidFill>
                  <a:srgbClr val="FFAD00"/>
                </a:solidFill>
                <a:latin typeface="Trebuchet MS"/>
                <a:cs typeface="Trebuchet MS"/>
              </a:rPr>
              <a:t>stron</a:t>
            </a:r>
            <a:r>
              <a:rPr dirty="0" sz="1800" spc="165" b="1">
                <a:solidFill>
                  <a:srgbClr val="FFAD00"/>
                </a:solidFill>
                <a:latin typeface="Trebuchet MS"/>
                <a:cs typeface="Trebuchet MS"/>
              </a:rPr>
              <a:t>g</a:t>
            </a:r>
            <a:r>
              <a:rPr dirty="0" sz="1800" spc="-7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spc="10" b="1">
                <a:solidFill>
                  <a:srgbClr val="FFAD00"/>
                </a:solidFill>
                <a:latin typeface="Trebuchet MS"/>
                <a:cs typeface="Trebuchet MS"/>
              </a:rPr>
              <a:t>con</a:t>
            </a:r>
            <a:r>
              <a:rPr dirty="0" sz="1800" spc="10" b="1">
                <a:solidFill>
                  <a:srgbClr val="FFAD00"/>
                </a:solidFill>
                <a:latin typeface="Trebuchet MS"/>
                <a:cs typeface="Trebuchet MS"/>
              </a:rPr>
              <a:t>s</a:t>
            </a:r>
            <a:r>
              <a:rPr dirty="0" sz="1800" spc="-15" b="1">
                <a:solidFill>
                  <a:srgbClr val="FFAD00"/>
                </a:solidFill>
                <a:latin typeface="Trebuchet MS"/>
                <a:cs typeface="Trebuchet MS"/>
              </a:rPr>
              <a:t>istency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00727" y="4382211"/>
            <a:ext cx="222631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 b="1">
                <a:solidFill>
                  <a:srgbClr val="FFAD00"/>
                </a:solidFill>
                <a:latin typeface="Trebuchet MS"/>
                <a:cs typeface="Trebuchet MS"/>
              </a:rPr>
              <a:t>highly</a:t>
            </a:r>
            <a:r>
              <a:rPr dirty="0" sz="1800" spc="-114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spc="15" b="1">
                <a:solidFill>
                  <a:srgbClr val="FFAD00"/>
                </a:solidFill>
                <a:latin typeface="Trebuchet MS"/>
                <a:cs typeface="Trebuchet MS"/>
              </a:rPr>
              <a:t>performant </a:t>
            </a:r>
            <a:r>
              <a:rPr dirty="0" sz="1800" spc="-52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regardless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query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complexity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81390" y="3209925"/>
            <a:ext cx="258254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dirty="0" sz="1800" spc="15" b="1">
                <a:solidFill>
                  <a:srgbClr val="FFAD00"/>
                </a:solidFill>
                <a:latin typeface="Trebuchet MS"/>
                <a:cs typeface="Trebuchet MS"/>
              </a:rPr>
              <a:t>continuously </a:t>
            </a:r>
            <a:r>
              <a:rPr dirty="0" sz="1800" spc="20" b="1">
                <a:solidFill>
                  <a:srgbClr val="FFAD00"/>
                </a:solidFill>
                <a:latin typeface="Trebuchet MS"/>
                <a:cs typeface="Trebuchet MS"/>
              </a:rPr>
              <a:t> available</a:t>
            </a:r>
            <a:r>
              <a:rPr dirty="0" sz="1800" spc="-7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(no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downtime)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81390" y="4093845"/>
            <a:ext cx="25577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dirty="0" sz="1800" spc="25" b="1">
                <a:solidFill>
                  <a:srgbClr val="FFAD00"/>
                </a:solidFill>
                <a:latin typeface="Trebuchet MS"/>
                <a:cs typeface="Trebuchet MS"/>
              </a:rPr>
              <a:t>simple </a:t>
            </a:r>
            <a:r>
              <a:rPr dirty="0" sz="1800" spc="35" b="1">
                <a:solidFill>
                  <a:srgbClr val="FFAD00"/>
                </a:solidFill>
                <a:latin typeface="Trebuchet MS"/>
                <a:cs typeface="Trebuchet MS"/>
              </a:rPr>
              <a:t>and </a:t>
            </a:r>
            <a:r>
              <a:rPr dirty="0" sz="1800" spc="-5" b="1">
                <a:solidFill>
                  <a:srgbClr val="FFAD00"/>
                </a:solidFill>
                <a:latin typeface="Trebuchet MS"/>
                <a:cs typeface="Trebuchet MS"/>
              </a:rPr>
              <a:t>easy </a:t>
            </a:r>
            <a:r>
              <a:rPr dirty="0" sz="1800" spc="20" b="1">
                <a:solidFill>
                  <a:srgbClr val="FFAD00"/>
                </a:solidFill>
                <a:latin typeface="Trebuchet MS"/>
                <a:cs typeface="Trebuchet MS"/>
              </a:rPr>
              <a:t>to </a:t>
            </a:r>
            <a:r>
              <a:rPr dirty="0" sz="1800" spc="2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spc="-45" b="1">
                <a:solidFill>
                  <a:srgbClr val="FFAD00"/>
                </a:solidFill>
                <a:latin typeface="Trebuchet MS"/>
                <a:cs typeface="Trebuchet MS"/>
              </a:rPr>
              <a:t>use,</a:t>
            </a:r>
            <a:r>
              <a:rPr dirty="0" sz="1800" spc="-9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spc="-35" b="1">
                <a:solidFill>
                  <a:srgbClr val="FFAD00"/>
                </a:solidFill>
                <a:latin typeface="Trebuchet MS"/>
                <a:cs typeface="Trebuchet MS"/>
              </a:rPr>
              <a:t>tune,</a:t>
            </a:r>
            <a:r>
              <a:rPr dirty="0" sz="1800" spc="-9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spc="35" b="1">
                <a:solidFill>
                  <a:srgbClr val="FFAD00"/>
                </a:solidFill>
                <a:latin typeface="Trebuchet MS"/>
                <a:cs typeface="Trebuchet MS"/>
              </a:rPr>
              <a:t>and</a:t>
            </a:r>
            <a:r>
              <a:rPr dirty="0" sz="1800" spc="-9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spc="25" b="1">
                <a:solidFill>
                  <a:srgbClr val="FFAD00"/>
                </a:solidFill>
                <a:latin typeface="Trebuchet MS"/>
                <a:cs typeface="Trebuchet MS"/>
              </a:rPr>
              <a:t>maintain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81390" y="4977765"/>
            <a:ext cx="1710689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AD00"/>
                </a:solidFill>
                <a:latin typeface="Trebuchet MS"/>
                <a:cs typeface="Trebuchet MS"/>
              </a:rPr>
              <a:t>cost</a:t>
            </a:r>
            <a:r>
              <a:rPr dirty="0" sz="1800" spc="55" b="1">
                <a:solidFill>
                  <a:srgbClr val="FFAD00"/>
                </a:solidFill>
                <a:latin typeface="Trebuchet MS"/>
                <a:cs typeface="Trebuchet MS"/>
              </a:rPr>
              <a:t>-</a:t>
            </a:r>
            <a:r>
              <a:rPr dirty="0" sz="1800" b="1">
                <a:solidFill>
                  <a:srgbClr val="FFAD00"/>
                </a:solidFill>
                <a:latin typeface="Trebuchet MS"/>
                <a:cs typeface="Trebuchet MS"/>
              </a:rPr>
              <a:t>ef</a:t>
            </a:r>
            <a:r>
              <a:rPr dirty="0" sz="1800" spc="-10" b="1">
                <a:solidFill>
                  <a:srgbClr val="FFAD00"/>
                </a:solidFill>
                <a:latin typeface="Trebuchet MS"/>
                <a:cs typeface="Trebuchet MS"/>
              </a:rPr>
              <a:t>f</a:t>
            </a:r>
            <a:r>
              <a:rPr dirty="0" sz="1800" spc="-35" b="1">
                <a:solidFill>
                  <a:srgbClr val="FFAD00"/>
                </a:solidFill>
                <a:latin typeface="Trebuchet MS"/>
                <a:cs typeface="Trebuchet MS"/>
              </a:rPr>
              <a:t>ective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AD00"/>
                </a:solidFill>
                <a:latin typeface="Trebuchet MS"/>
                <a:cs typeface="Trebuchet MS"/>
              </a:rPr>
              <a:t>predictable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9657" y="2079751"/>
            <a:ext cx="1451610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30" b="1">
                <a:solidFill>
                  <a:srgbClr val="FFFFFF"/>
                </a:solidFill>
                <a:latin typeface="Trebuchet MS"/>
                <a:cs typeface="Trebuchet MS"/>
              </a:rPr>
              <a:t>Innovati</a:t>
            </a:r>
            <a:r>
              <a:rPr dirty="0" sz="2200" spc="50" b="1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200" spc="45" b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200" spc="-1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35" b="1">
                <a:solidFill>
                  <a:srgbClr val="FFFFFF"/>
                </a:solidFill>
                <a:latin typeface="Trebuchet MS"/>
                <a:cs typeface="Trebuchet MS"/>
              </a:rPr>
              <a:t>agility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32510" y="2897885"/>
            <a:ext cx="2672715" cy="0"/>
          </a:xfrm>
          <a:custGeom>
            <a:avLst/>
            <a:gdLst/>
            <a:ahLst/>
            <a:cxnLst/>
            <a:rect l="l" t="t" r="r" b="b"/>
            <a:pathLst>
              <a:path w="2672715" h="0">
                <a:moveTo>
                  <a:pt x="0" y="0"/>
                </a:moveTo>
                <a:lnTo>
                  <a:pt x="2672461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800727" y="2079751"/>
            <a:ext cx="1931035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200" spc="45" b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200" spc="-1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15" b="1">
                <a:solidFill>
                  <a:srgbClr val="FFFFFF"/>
                </a:solidFill>
                <a:latin typeface="Trebuchet MS"/>
                <a:cs typeface="Trebuchet MS"/>
              </a:rPr>
              <a:t>scalability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13553" y="2897885"/>
            <a:ext cx="2672715" cy="0"/>
          </a:xfrm>
          <a:custGeom>
            <a:avLst/>
            <a:gdLst/>
            <a:ahLst/>
            <a:cxnLst/>
            <a:rect l="l" t="t" r="r" b="b"/>
            <a:pathLst>
              <a:path w="2672715" h="0">
                <a:moveTo>
                  <a:pt x="0" y="0"/>
                </a:moveTo>
                <a:lnTo>
                  <a:pt x="2672461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581390" y="2079751"/>
            <a:ext cx="2418080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 b="1">
                <a:solidFill>
                  <a:srgbClr val="FFFFFF"/>
                </a:solidFill>
                <a:latin typeface="Trebuchet MS"/>
                <a:cs typeface="Trebuchet MS"/>
              </a:rPr>
              <a:t>Cost-effective</a:t>
            </a:r>
            <a:r>
              <a:rPr dirty="0" sz="2200" spc="-1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45" b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200" spc="-10" b="1">
                <a:solidFill>
                  <a:srgbClr val="FFFFFF"/>
                </a:solidFill>
                <a:latin typeface="Trebuchet MS"/>
                <a:cs typeface="Trebuchet MS"/>
              </a:rPr>
              <a:t>easy</a:t>
            </a:r>
            <a:r>
              <a:rPr dirty="0" sz="2200" spc="-1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25" b="1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200" spc="-1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55" b="1">
                <a:solidFill>
                  <a:srgbClr val="FFFFFF"/>
                </a:solidFill>
                <a:latin typeface="Trebuchet MS"/>
                <a:cs typeface="Trebuchet MS"/>
              </a:rPr>
              <a:t>manage</a:t>
            </a:r>
            <a:endParaRPr sz="22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object 16"/>
            <p:cNvSpPr/>
            <p:nvPr/>
          </p:nvSpPr>
          <p:spPr>
            <a:xfrm>
              <a:off x="8593073" y="2897885"/>
              <a:ext cx="2672715" cy="0"/>
            </a:xfrm>
            <a:custGeom>
              <a:avLst/>
              <a:gdLst/>
              <a:ahLst/>
              <a:cxnLst/>
              <a:rect l="l" t="t" r="r" b="b"/>
              <a:pathLst>
                <a:path w="2672715" h="0">
                  <a:moveTo>
                    <a:pt x="0" y="0"/>
                  </a:moveTo>
                  <a:lnTo>
                    <a:pt x="2672460" y="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274191" y="902926"/>
              <a:ext cx="9557385" cy="4974590"/>
            </a:xfrm>
            <a:custGeom>
              <a:avLst/>
              <a:gdLst/>
              <a:ahLst/>
              <a:cxnLst/>
              <a:rect l="l" t="t" r="r" b="b"/>
              <a:pathLst>
                <a:path w="9557385" h="4974590">
                  <a:moveTo>
                    <a:pt x="497105" y="4342046"/>
                  </a:moveTo>
                  <a:lnTo>
                    <a:pt x="295021" y="4342046"/>
                  </a:lnTo>
                  <a:lnTo>
                    <a:pt x="591947" y="4974455"/>
                  </a:lnTo>
                  <a:lnTo>
                    <a:pt x="757428" y="4896744"/>
                  </a:lnTo>
                  <a:lnTo>
                    <a:pt x="497105" y="4342046"/>
                  </a:lnTo>
                  <a:close/>
                </a:path>
                <a:path w="9557385" h="4974590">
                  <a:moveTo>
                    <a:pt x="858901" y="3852461"/>
                  </a:moveTo>
                  <a:lnTo>
                    <a:pt x="697738" y="3928153"/>
                  </a:lnTo>
                  <a:lnTo>
                    <a:pt x="1081151" y="4744827"/>
                  </a:lnTo>
                  <a:lnTo>
                    <a:pt x="1242186" y="4669198"/>
                  </a:lnTo>
                  <a:lnTo>
                    <a:pt x="1045336" y="4249844"/>
                  </a:lnTo>
                  <a:lnTo>
                    <a:pt x="1067534" y="4219390"/>
                  </a:lnTo>
                  <a:lnTo>
                    <a:pt x="1092041" y="4193567"/>
                  </a:lnTo>
                  <a:lnTo>
                    <a:pt x="1118881" y="4172388"/>
                  </a:lnTo>
                  <a:lnTo>
                    <a:pt x="1147855" y="4155991"/>
                  </a:lnTo>
                  <a:lnTo>
                    <a:pt x="1001395" y="4155991"/>
                  </a:lnTo>
                  <a:lnTo>
                    <a:pt x="858901" y="3852461"/>
                  </a:lnTo>
                  <a:close/>
                </a:path>
                <a:path w="9557385" h="4974590">
                  <a:moveTo>
                    <a:pt x="1437656" y="4144339"/>
                  </a:moveTo>
                  <a:lnTo>
                    <a:pt x="1186132" y="4144339"/>
                  </a:lnTo>
                  <a:lnTo>
                    <a:pt x="1203069" y="4144363"/>
                  </a:lnTo>
                  <a:lnTo>
                    <a:pt x="1218565" y="4148244"/>
                  </a:lnTo>
                  <a:lnTo>
                    <a:pt x="1258427" y="4184642"/>
                  </a:lnTo>
                  <a:lnTo>
                    <a:pt x="1443101" y="4574964"/>
                  </a:lnTo>
                  <a:lnTo>
                    <a:pt x="1604264" y="4499272"/>
                  </a:lnTo>
                  <a:lnTo>
                    <a:pt x="1437656" y="4144339"/>
                  </a:lnTo>
                  <a:close/>
                </a:path>
                <a:path w="9557385" h="4974590">
                  <a:moveTo>
                    <a:pt x="631316" y="4022641"/>
                  </a:moveTo>
                  <a:lnTo>
                    <a:pt x="0" y="4318932"/>
                  </a:lnTo>
                  <a:lnTo>
                    <a:pt x="62230" y="4451393"/>
                  </a:lnTo>
                  <a:lnTo>
                    <a:pt x="295021" y="4342046"/>
                  </a:lnTo>
                  <a:lnTo>
                    <a:pt x="497105" y="4342046"/>
                  </a:lnTo>
                  <a:lnTo>
                    <a:pt x="460628" y="4264322"/>
                  </a:lnTo>
                  <a:lnTo>
                    <a:pt x="693547" y="4154975"/>
                  </a:lnTo>
                  <a:lnTo>
                    <a:pt x="631316" y="4022641"/>
                  </a:lnTo>
                  <a:close/>
                </a:path>
                <a:path w="9557385" h="4974590">
                  <a:moveTo>
                    <a:pt x="1657985" y="3785913"/>
                  </a:moveTo>
                  <a:lnTo>
                    <a:pt x="1496822" y="3861478"/>
                  </a:lnTo>
                  <a:lnTo>
                    <a:pt x="1761489" y="4425485"/>
                  </a:lnTo>
                  <a:lnTo>
                    <a:pt x="1922652" y="4349793"/>
                  </a:lnTo>
                  <a:lnTo>
                    <a:pt x="1657985" y="3785913"/>
                  </a:lnTo>
                  <a:close/>
                </a:path>
                <a:path w="9557385" h="4974590">
                  <a:moveTo>
                    <a:pt x="2406519" y="3975350"/>
                  </a:moveTo>
                  <a:lnTo>
                    <a:pt x="2193909" y="3975350"/>
                  </a:lnTo>
                  <a:lnTo>
                    <a:pt x="2208162" y="3976578"/>
                  </a:lnTo>
                  <a:lnTo>
                    <a:pt x="2219071" y="3979080"/>
                  </a:lnTo>
                  <a:lnTo>
                    <a:pt x="2247773" y="4007274"/>
                  </a:lnTo>
                  <a:lnTo>
                    <a:pt x="2254132" y="4033778"/>
                  </a:lnTo>
                  <a:lnTo>
                    <a:pt x="2247312" y="4058042"/>
                  </a:lnTo>
                  <a:lnTo>
                    <a:pt x="2194179" y="4099857"/>
                  </a:lnTo>
                  <a:lnTo>
                    <a:pt x="2146766" y="4119504"/>
                  </a:lnTo>
                  <a:lnTo>
                    <a:pt x="2095007" y="4135973"/>
                  </a:lnTo>
                  <a:lnTo>
                    <a:pt x="2038891" y="4149274"/>
                  </a:lnTo>
                  <a:lnTo>
                    <a:pt x="1978406" y="4159420"/>
                  </a:lnTo>
                  <a:lnTo>
                    <a:pt x="2028571" y="4266354"/>
                  </a:lnTo>
                  <a:lnTo>
                    <a:pt x="2072203" y="4265791"/>
                  </a:lnTo>
                  <a:lnTo>
                    <a:pt x="2116231" y="4260602"/>
                  </a:lnTo>
                  <a:lnTo>
                    <a:pt x="2160656" y="4250791"/>
                  </a:lnTo>
                  <a:lnTo>
                    <a:pt x="2205476" y="4236366"/>
                  </a:lnTo>
                  <a:lnTo>
                    <a:pt x="2250694" y="4217332"/>
                  </a:lnTo>
                  <a:lnTo>
                    <a:pt x="2297553" y="4191521"/>
                  </a:lnTo>
                  <a:lnTo>
                    <a:pt x="2336577" y="4161722"/>
                  </a:lnTo>
                  <a:lnTo>
                    <a:pt x="2367744" y="4127946"/>
                  </a:lnTo>
                  <a:lnTo>
                    <a:pt x="2391029" y="4090205"/>
                  </a:lnTo>
                  <a:lnTo>
                    <a:pt x="2405628" y="4050343"/>
                  </a:lnTo>
                  <a:lnTo>
                    <a:pt x="2410571" y="4010195"/>
                  </a:lnTo>
                  <a:lnTo>
                    <a:pt x="2406519" y="3975350"/>
                  </a:lnTo>
                  <a:close/>
                </a:path>
                <a:path w="9557385" h="4974590">
                  <a:moveTo>
                    <a:pt x="1242774" y="3973492"/>
                  </a:moveTo>
                  <a:lnTo>
                    <a:pt x="1168400" y="3995463"/>
                  </a:lnTo>
                  <a:lnTo>
                    <a:pt x="1128549" y="4017437"/>
                  </a:lnTo>
                  <a:lnTo>
                    <a:pt x="1091911" y="4044489"/>
                  </a:lnTo>
                  <a:lnTo>
                    <a:pt x="1058498" y="4076607"/>
                  </a:lnTo>
                  <a:lnTo>
                    <a:pt x="1028322" y="4113778"/>
                  </a:lnTo>
                  <a:lnTo>
                    <a:pt x="1001395" y="4155991"/>
                  </a:lnTo>
                  <a:lnTo>
                    <a:pt x="1147855" y="4155991"/>
                  </a:lnTo>
                  <a:lnTo>
                    <a:pt x="1148080" y="4155864"/>
                  </a:lnTo>
                  <a:lnTo>
                    <a:pt x="1167790" y="4148173"/>
                  </a:lnTo>
                  <a:lnTo>
                    <a:pt x="1186132" y="4144339"/>
                  </a:lnTo>
                  <a:lnTo>
                    <a:pt x="1437656" y="4144339"/>
                  </a:lnTo>
                  <a:lnTo>
                    <a:pt x="1408430" y="4082077"/>
                  </a:lnTo>
                  <a:lnTo>
                    <a:pt x="1388449" y="4046408"/>
                  </a:lnTo>
                  <a:lnTo>
                    <a:pt x="1338867" y="3995977"/>
                  </a:lnTo>
                  <a:lnTo>
                    <a:pt x="1277002" y="3973639"/>
                  </a:lnTo>
                  <a:lnTo>
                    <a:pt x="1242774" y="3973492"/>
                  </a:lnTo>
                  <a:close/>
                </a:path>
                <a:path w="9557385" h="4974590">
                  <a:moveTo>
                    <a:pt x="2180209" y="3564933"/>
                  </a:moveTo>
                  <a:lnTo>
                    <a:pt x="2132655" y="3567816"/>
                  </a:lnTo>
                  <a:lnTo>
                    <a:pt x="2085435" y="3576093"/>
                  </a:lnTo>
                  <a:lnTo>
                    <a:pt x="2038548" y="3589776"/>
                  </a:lnTo>
                  <a:lnTo>
                    <a:pt x="1991995" y="3608875"/>
                  </a:lnTo>
                  <a:lnTo>
                    <a:pt x="1945655" y="3634093"/>
                  </a:lnTo>
                  <a:lnTo>
                    <a:pt x="1907031" y="3662691"/>
                  </a:lnTo>
                  <a:lnTo>
                    <a:pt x="1876123" y="3694672"/>
                  </a:lnTo>
                  <a:lnTo>
                    <a:pt x="1852929" y="3730033"/>
                  </a:lnTo>
                  <a:lnTo>
                    <a:pt x="1838213" y="3767081"/>
                  </a:lnTo>
                  <a:lnTo>
                    <a:pt x="1832737" y="3804296"/>
                  </a:lnTo>
                  <a:lnTo>
                    <a:pt x="1836499" y="3841654"/>
                  </a:lnTo>
                  <a:lnTo>
                    <a:pt x="1849501" y="3879131"/>
                  </a:lnTo>
                  <a:lnTo>
                    <a:pt x="1882473" y="3929995"/>
                  </a:lnTo>
                  <a:lnTo>
                    <a:pt x="1925447" y="3963332"/>
                  </a:lnTo>
                  <a:lnTo>
                    <a:pt x="1981311" y="3980541"/>
                  </a:lnTo>
                  <a:lnTo>
                    <a:pt x="2015226" y="3983585"/>
                  </a:lnTo>
                  <a:lnTo>
                    <a:pt x="2053082" y="3982890"/>
                  </a:lnTo>
                  <a:lnTo>
                    <a:pt x="2176297" y="3975383"/>
                  </a:lnTo>
                  <a:lnTo>
                    <a:pt x="2406519" y="3975350"/>
                  </a:lnTo>
                  <a:lnTo>
                    <a:pt x="2391537" y="3929042"/>
                  </a:lnTo>
                  <a:lnTo>
                    <a:pt x="2359358" y="3879512"/>
                  </a:lnTo>
                  <a:lnTo>
                    <a:pt x="2317750" y="3847889"/>
                  </a:lnTo>
                  <a:lnTo>
                    <a:pt x="2280084" y="3835673"/>
                  </a:lnTo>
                  <a:lnTo>
                    <a:pt x="2067655" y="3835673"/>
                  </a:lnTo>
                  <a:lnTo>
                    <a:pt x="2049081" y="3835411"/>
                  </a:lnTo>
                  <a:lnTo>
                    <a:pt x="2007520" y="3822934"/>
                  </a:lnTo>
                  <a:lnTo>
                    <a:pt x="1991788" y="3784040"/>
                  </a:lnTo>
                  <a:lnTo>
                    <a:pt x="1994564" y="3772963"/>
                  </a:lnTo>
                  <a:lnTo>
                    <a:pt x="2023919" y="3741368"/>
                  </a:lnTo>
                  <a:lnTo>
                    <a:pt x="2061845" y="3720254"/>
                  </a:lnTo>
                  <a:lnTo>
                    <a:pt x="2099681" y="3704391"/>
                  </a:lnTo>
                  <a:lnTo>
                    <a:pt x="2140410" y="3691076"/>
                  </a:lnTo>
                  <a:lnTo>
                    <a:pt x="2184020" y="3680285"/>
                  </a:lnTo>
                  <a:lnTo>
                    <a:pt x="2230501" y="3671994"/>
                  </a:lnTo>
                  <a:lnTo>
                    <a:pt x="2180209" y="3564933"/>
                  </a:lnTo>
                  <a:close/>
                </a:path>
                <a:path w="9557385" h="4974590">
                  <a:moveTo>
                    <a:pt x="2228470" y="3829155"/>
                  </a:moveTo>
                  <a:lnTo>
                    <a:pt x="2189988" y="3829728"/>
                  </a:lnTo>
                  <a:lnTo>
                    <a:pt x="2090039" y="3834935"/>
                  </a:lnTo>
                  <a:lnTo>
                    <a:pt x="2067655" y="3835673"/>
                  </a:lnTo>
                  <a:lnTo>
                    <a:pt x="2280084" y="3835673"/>
                  </a:lnTo>
                  <a:lnTo>
                    <a:pt x="2262584" y="3831998"/>
                  </a:lnTo>
                  <a:lnTo>
                    <a:pt x="2228470" y="3829155"/>
                  </a:lnTo>
                  <a:close/>
                </a:path>
                <a:path w="9557385" h="4974590">
                  <a:moveTo>
                    <a:pt x="1515324" y="3552225"/>
                  </a:moveTo>
                  <a:lnTo>
                    <a:pt x="1476271" y="3556416"/>
                  </a:lnTo>
                  <a:lnTo>
                    <a:pt x="1436413" y="3575083"/>
                  </a:lnTo>
                  <a:lnTo>
                    <a:pt x="1408132" y="3602464"/>
                  </a:lnTo>
                  <a:lnTo>
                    <a:pt x="1392967" y="3655357"/>
                  </a:lnTo>
                  <a:lnTo>
                    <a:pt x="1396087" y="3674364"/>
                  </a:lnTo>
                  <a:lnTo>
                    <a:pt x="1413779" y="3712013"/>
                  </a:lnTo>
                  <a:lnTo>
                    <a:pt x="1458214" y="3744892"/>
                  </a:lnTo>
                  <a:lnTo>
                    <a:pt x="1476742" y="3748583"/>
                  </a:lnTo>
                  <a:lnTo>
                    <a:pt x="1495948" y="3748416"/>
                  </a:lnTo>
                  <a:lnTo>
                    <a:pt x="1536446" y="3736510"/>
                  </a:lnTo>
                  <a:lnTo>
                    <a:pt x="1571498" y="3712936"/>
                  </a:lnTo>
                  <a:lnTo>
                    <a:pt x="1598074" y="3663832"/>
                  </a:lnTo>
                  <a:lnTo>
                    <a:pt x="1599136" y="3645435"/>
                  </a:lnTo>
                  <a:lnTo>
                    <a:pt x="1596030" y="3626443"/>
                  </a:lnTo>
                  <a:lnTo>
                    <a:pt x="1578338" y="3588795"/>
                  </a:lnTo>
                  <a:lnTo>
                    <a:pt x="1533779" y="3555916"/>
                  </a:lnTo>
                  <a:lnTo>
                    <a:pt x="1515324" y="3552225"/>
                  </a:lnTo>
                  <a:close/>
                </a:path>
                <a:path w="9557385" h="4974590">
                  <a:moveTo>
                    <a:pt x="2929120" y="3203055"/>
                  </a:moveTo>
                  <a:lnTo>
                    <a:pt x="2885471" y="3204602"/>
                  </a:lnTo>
                  <a:lnTo>
                    <a:pt x="2841871" y="3213723"/>
                  </a:lnTo>
                  <a:lnTo>
                    <a:pt x="2798318" y="3230415"/>
                  </a:lnTo>
                  <a:lnTo>
                    <a:pt x="2749813" y="3259466"/>
                  </a:lnTo>
                  <a:lnTo>
                    <a:pt x="2711370" y="3296328"/>
                  </a:lnTo>
                  <a:lnTo>
                    <a:pt x="2683000" y="3341000"/>
                  </a:lnTo>
                  <a:lnTo>
                    <a:pt x="2664714" y="3393483"/>
                  </a:lnTo>
                  <a:lnTo>
                    <a:pt x="2657749" y="3439554"/>
                  </a:lnTo>
                  <a:lnTo>
                    <a:pt x="2658038" y="3487544"/>
                  </a:lnTo>
                  <a:lnTo>
                    <a:pt x="2665582" y="3537455"/>
                  </a:lnTo>
                  <a:lnTo>
                    <a:pt x="2680380" y="3589287"/>
                  </a:lnTo>
                  <a:lnTo>
                    <a:pt x="2702433" y="3643038"/>
                  </a:lnTo>
                  <a:lnTo>
                    <a:pt x="2724532" y="3685476"/>
                  </a:lnTo>
                  <a:lnTo>
                    <a:pt x="2748930" y="3723270"/>
                  </a:lnTo>
                  <a:lnTo>
                    <a:pt x="2775638" y="3756445"/>
                  </a:lnTo>
                  <a:lnTo>
                    <a:pt x="2804668" y="3785024"/>
                  </a:lnTo>
                  <a:lnTo>
                    <a:pt x="2835411" y="3808573"/>
                  </a:lnTo>
                  <a:lnTo>
                    <a:pt x="2900233" y="3839763"/>
                  </a:lnTo>
                  <a:lnTo>
                    <a:pt x="2969007" y="3849669"/>
                  </a:lnTo>
                  <a:lnTo>
                    <a:pt x="3003692" y="3846635"/>
                  </a:lnTo>
                  <a:lnTo>
                    <a:pt x="3073146" y="3824648"/>
                  </a:lnTo>
                  <a:lnTo>
                    <a:pt x="3116625" y="3799526"/>
                  </a:lnTo>
                  <a:lnTo>
                    <a:pt x="3153330" y="3768165"/>
                  </a:lnTo>
                  <a:lnTo>
                    <a:pt x="3183249" y="3730565"/>
                  </a:lnTo>
                  <a:lnTo>
                    <a:pt x="3202902" y="3693298"/>
                  </a:lnTo>
                  <a:lnTo>
                    <a:pt x="3009280" y="3693298"/>
                  </a:lnTo>
                  <a:lnTo>
                    <a:pt x="2981696" y="3689846"/>
                  </a:lnTo>
                  <a:lnTo>
                    <a:pt x="2930981" y="3660989"/>
                  </a:lnTo>
                  <a:lnTo>
                    <a:pt x="2884983" y="3602418"/>
                  </a:lnTo>
                  <a:lnTo>
                    <a:pt x="2863723" y="3562012"/>
                  </a:lnTo>
                  <a:lnTo>
                    <a:pt x="2846075" y="3519789"/>
                  </a:lnTo>
                  <a:lnTo>
                    <a:pt x="2834655" y="3481494"/>
                  </a:lnTo>
                  <a:lnTo>
                    <a:pt x="2829450" y="3447105"/>
                  </a:lnTo>
                  <a:lnTo>
                    <a:pt x="2830449" y="3416597"/>
                  </a:lnTo>
                  <a:lnTo>
                    <a:pt x="2851213" y="3366988"/>
                  </a:lnTo>
                  <a:lnTo>
                    <a:pt x="2897124" y="3332142"/>
                  </a:lnTo>
                  <a:lnTo>
                    <a:pt x="2958655" y="3311695"/>
                  </a:lnTo>
                  <a:lnTo>
                    <a:pt x="2989135" y="3307889"/>
                  </a:lnTo>
                  <a:lnTo>
                    <a:pt x="3215731" y="3307889"/>
                  </a:lnTo>
                  <a:lnTo>
                    <a:pt x="3169360" y="3209079"/>
                  </a:lnTo>
                  <a:lnTo>
                    <a:pt x="2972816" y="3209079"/>
                  </a:lnTo>
                  <a:lnTo>
                    <a:pt x="2929120" y="3203055"/>
                  </a:lnTo>
                  <a:close/>
                </a:path>
                <a:path w="9557385" h="4974590">
                  <a:moveTo>
                    <a:pt x="3335430" y="3686726"/>
                  </a:moveTo>
                  <a:lnTo>
                    <a:pt x="3206369" y="3686726"/>
                  </a:lnTo>
                  <a:lnTo>
                    <a:pt x="3242945" y="3730160"/>
                  </a:lnTo>
                  <a:lnTo>
                    <a:pt x="3335430" y="3686726"/>
                  </a:lnTo>
                  <a:close/>
                </a:path>
                <a:path w="9557385" h="4974590">
                  <a:moveTo>
                    <a:pt x="3215731" y="3307889"/>
                  </a:moveTo>
                  <a:lnTo>
                    <a:pt x="2989135" y="3307889"/>
                  </a:lnTo>
                  <a:lnTo>
                    <a:pt x="3019425" y="3308393"/>
                  </a:lnTo>
                  <a:lnTo>
                    <a:pt x="3156204" y="3599858"/>
                  </a:lnTo>
                  <a:lnTo>
                    <a:pt x="3117357" y="3646293"/>
                  </a:lnTo>
                  <a:lnTo>
                    <a:pt x="3069082" y="3678344"/>
                  </a:lnTo>
                  <a:lnTo>
                    <a:pt x="3009280" y="3693298"/>
                  </a:lnTo>
                  <a:lnTo>
                    <a:pt x="3202902" y="3693298"/>
                  </a:lnTo>
                  <a:lnTo>
                    <a:pt x="3206369" y="3686726"/>
                  </a:lnTo>
                  <a:lnTo>
                    <a:pt x="3335430" y="3686726"/>
                  </a:lnTo>
                  <a:lnTo>
                    <a:pt x="3383026" y="3664374"/>
                  </a:lnTo>
                  <a:lnTo>
                    <a:pt x="3215731" y="3307889"/>
                  </a:lnTo>
                  <a:close/>
                </a:path>
                <a:path w="9557385" h="4974590">
                  <a:moveTo>
                    <a:pt x="3666484" y="2857548"/>
                  </a:moveTo>
                  <a:lnTo>
                    <a:pt x="3618021" y="2861053"/>
                  </a:lnTo>
                  <a:lnTo>
                    <a:pt x="3567943" y="2873032"/>
                  </a:lnTo>
                  <a:lnTo>
                    <a:pt x="3516249" y="2893484"/>
                  </a:lnTo>
                  <a:lnTo>
                    <a:pt x="3467463" y="2920185"/>
                  </a:lnTo>
                  <a:lnTo>
                    <a:pt x="3426255" y="2951061"/>
                  </a:lnTo>
                  <a:lnTo>
                    <a:pt x="3392612" y="2986113"/>
                  </a:lnTo>
                  <a:lnTo>
                    <a:pt x="3366523" y="3025341"/>
                  </a:lnTo>
                  <a:lnTo>
                    <a:pt x="3347974" y="3068744"/>
                  </a:lnTo>
                  <a:lnTo>
                    <a:pt x="3337304" y="3115226"/>
                  </a:lnTo>
                  <a:lnTo>
                    <a:pt x="3334859" y="3163842"/>
                  </a:lnTo>
                  <a:lnTo>
                    <a:pt x="3340631" y="3214591"/>
                  </a:lnTo>
                  <a:lnTo>
                    <a:pt x="3354614" y="3267474"/>
                  </a:lnTo>
                  <a:lnTo>
                    <a:pt x="3376803" y="3322490"/>
                  </a:lnTo>
                  <a:lnTo>
                    <a:pt x="3405116" y="3375082"/>
                  </a:lnTo>
                  <a:lnTo>
                    <a:pt x="3437015" y="3419927"/>
                  </a:lnTo>
                  <a:lnTo>
                    <a:pt x="3472485" y="3457017"/>
                  </a:lnTo>
                  <a:lnTo>
                    <a:pt x="3511516" y="3486347"/>
                  </a:lnTo>
                  <a:lnTo>
                    <a:pt x="3554095" y="3507910"/>
                  </a:lnTo>
                  <a:lnTo>
                    <a:pt x="3599327" y="3521365"/>
                  </a:lnTo>
                  <a:lnTo>
                    <a:pt x="3646175" y="3526365"/>
                  </a:lnTo>
                  <a:lnTo>
                    <a:pt x="3694638" y="3522897"/>
                  </a:lnTo>
                  <a:lnTo>
                    <a:pt x="3744716" y="3510950"/>
                  </a:lnTo>
                  <a:lnTo>
                    <a:pt x="3796411" y="3490511"/>
                  </a:lnTo>
                  <a:lnTo>
                    <a:pt x="3845196" y="3463750"/>
                  </a:lnTo>
                  <a:lnTo>
                    <a:pt x="3886404" y="3432843"/>
                  </a:lnTo>
                  <a:lnTo>
                    <a:pt x="3920047" y="3397791"/>
                  </a:lnTo>
                  <a:lnTo>
                    <a:pt x="3932783" y="3378656"/>
                  </a:lnTo>
                  <a:lnTo>
                    <a:pt x="3700768" y="3378656"/>
                  </a:lnTo>
                  <a:lnTo>
                    <a:pt x="3664914" y="3377608"/>
                  </a:lnTo>
                  <a:lnTo>
                    <a:pt x="3598808" y="3337222"/>
                  </a:lnTo>
                  <a:lnTo>
                    <a:pt x="3568542" y="3297884"/>
                  </a:lnTo>
                  <a:lnTo>
                    <a:pt x="3540125" y="3245782"/>
                  </a:lnTo>
                  <a:lnTo>
                    <a:pt x="3518366" y="3191004"/>
                  </a:lnTo>
                  <a:lnTo>
                    <a:pt x="3507575" y="3142879"/>
                  </a:lnTo>
                  <a:lnTo>
                    <a:pt x="3507755" y="3101415"/>
                  </a:lnTo>
                  <a:lnTo>
                    <a:pt x="3518911" y="3066618"/>
                  </a:lnTo>
                  <a:lnTo>
                    <a:pt x="3541045" y="3038496"/>
                  </a:lnTo>
                  <a:lnTo>
                    <a:pt x="3574161" y="3017055"/>
                  </a:lnTo>
                  <a:lnTo>
                    <a:pt x="3611880" y="3005255"/>
                  </a:lnTo>
                  <a:lnTo>
                    <a:pt x="3905143" y="3005255"/>
                  </a:lnTo>
                  <a:lnTo>
                    <a:pt x="3875425" y="2963558"/>
                  </a:lnTo>
                  <a:lnTo>
                    <a:pt x="3840068" y="2926677"/>
                  </a:lnTo>
                  <a:lnTo>
                    <a:pt x="3801115" y="2897477"/>
                  </a:lnTo>
                  <a:lnTo>
                    <a:pt x="3758565" y="2875958"/>
                  </a:lnTo>
                  <a:lnTo>
                    <a:pt x="3713332" y="2862517"/>
                  </a:lnTo>
                  <a:lnTo>
                    <a:pt x="3666484" y="2857548"/>
                  </a:lnTo>
                  <a:close/>
                </a:path>
                <a:path w="9557385" h="4974590">
                  <a:moveTo>
                    <a:pt x="3905143" y="3005255"/>
                  </a:moveTo>
                  <a:lnTo>
                    <a:pt x="3611880" y="3005255"/>
                  </a:lnTo>
                  <a:lnTo>
                    <a:pt x="3647694" y="3006176"/>
                  </a:lnTo>
                  <a:lnTo>
                    <a:pt x="3681603" y="3019817"/>
                  </a:lnTo>
                  <a:lnTo>
                    <a:pt x="3713607" y="3046181"/>
                  </a:lnTo>
                  <a:lnTo>
                    <a:pt x="3743706" y="3085265"/>
                  </a:lnTo>
                  <a:lnTo>
                    <a:pt x="3771900" y="3137070"/>
                  </a:lnTo>
                  <a:lnTo>
                    <a:pt x="3793882" y="3192189"/>
                  </a:lnTo>
                  <a:lnTo>
                    <a:pt x="3804840" y="3240580"/>
                  </a:lnTo>
                  <a:lnTo>
                    <a:pt x="3804777" y="3282247"/>
                  </a:lnTo>
                  <a:lnTo>
                    <a:pt x="3793696" y="3317194"/>
                  </a:lnTo>
                  <a:lnTo>
                    <a:pt x="3771603" y="3345424"/>
                  </a:lnTo>
                  <a:lnTo>
                    <a:pt x="3738499" y="3366940"/>
                  </a:lnTo>
                  <a:lnTo>
                    <a:pt x="3700768" y="3378656"/>
                  </a:lnTo>
                  <a:lnTo>
                    <a:pt x="3932783" y="3378656"/>
                  </a:lnTo>
                  <a:lnTo>
                    <a:pt x="3946136" y="3358594"/>
                  </a:lnTo>
                  <a:lnTo>
                    <a:pt x="3964686" y="3315251"/>
                  </a:lnTo>
                  <a:lnTo>
                    <a:pt x="3975338" y="3268663"/>
                  </a:lnTo>
                  <a:lnTo>
                    <a:pt x="3977731" y="3219879"/>
                  </a:lnTo>
                  <a:lnTo>
                    <a:pt x="3971864" y="3168901"/>
                  </a:lnTo>
                  <a:lnTo>
                    <a:pt x="3957736" y="3115729"/>
                  </a:lnTo>
                  <a:lnTo>
                    <a:pt x="3935349" y="3060362"/>
                  </a:lnTo>
                  <a:lnTo>
                    <a:pt x="3907185" y="3008119"/>
                  </a:lnTo>
                  <a:lnTo>
                    <a:pt x="3905143" y="3005255"/>
                  </a:lnTo>
                  <a:close/>
                </a:path>
                <a:path w="9557385" h="4974590">
                  <a:moveTo>
                    <a:pt x="2999740" y="2847637"/>
                  </a:moveTo>
                  <a:lnTo>
                    <a:pt x="2838577" y="2923202"/>
                  </a:lnTo>
                  <a:lnTo>
                    <a:pt x="2972816" y="3209079"/>
                  </a:lnTo>
                  <a:lnTo>
                    <a:pt x="3169360" y="3209079"/>
                  </a:lnTo>
                  <a:lnTo>
                    <a:pt x="2999740" y="2847637"/>
                  </a:lnTo>
                  <a:close/>
                </a:path>
                <a:path w="9557385" h="4974590">
                  <a:moveTo>
                    <a:pt x="4270835" y="2557553"/>
                  </a:moveTo>
                  <a:lnTo>
                    <a:pt x="4220342" y="2567517"/>
                  </a:lnTo>
                  <a:lnTo>
                    <a:pt x="4167124" y="2587922"/>
                  </a:lnTo>
                  <a:lnTo>
                    <a:pt x="4119179" y="2614240"/>
                  </a:lnTo>
                  <a:lnTo>
                    <a:pt x="4078679" y="2644721"/>
                  </a:lnTo>
                  <a:lnTo>
                    <a:pt x="4045627" y="2679353"/>
                  </a:lnTo>
                  <a:lnTo>
                    <a:pt x="4020031" y="2718125"/>
                  </a:lnTo>
                  <a:lnTo>
                    <a:pt x="4001897" y="2761023"/>
                  </a:lnTo>
                  <a:lnTo>
                    <a:pt x="3991580" y="2807201"/>
                  </a:lnTo>
                  <a:lnTo>
                    <a:pt x="3989469" y="2854979"/>
                  </a:lnTo>
                  <a:lnTo>
                    <a:pt x="3989497" y="2856168"/>
                  </a:lnTo>
                  <a:lnTo>
                    <a:pt x="3995477" y="2906440"/>
                  </a:lnTo>
                  <a:lnTo>
                    <a:pt x="4009703" y="2959513"/>
                  </a:lnTo>
                  <a:lnTo>
                    <a:pt x="4032123" y="3014896"/>
                  </a:lnTo>
                  <a:lnTo>
                    <a:pt x="4061309" y="3069379"/>
                  </a:lnTo>
                  <a:lnTo>
                    <a:pt x="4093700" y="3115472"/>
                  </a:lnTo>
                  <a:lnTo>
                    <a:pt x="4129305" y="3153172"/>
                  </a:lnTo>
                  <a:lnTo>
                    <a:pt x="4168128" y="3182471"/>
                  </a:lnTo>
                  <a:lnTo>
                    <a:pt x="4210177" y="3203364"/>
                  </a:lnTo>
                  <a:lnTo>
                    <a:pt x="4255075" y="3215753"/>
                  </a:lnTo>
                  <a:lnTo>
                    <a:pt x="4302448" y="3219541"/>
                  </a:lnTo>
                  <a:lnTo>
                    <a:pt x="4352302" y="3214721"/>
                  </a:lnTo>
                  <a:lnTo>
                    <a:pt x="4404643" y="3201287"/>
                  </a:lnTo>
                  <a:lnTo>
                    <a:pt x="4459478" y="3179234"/>
                  </a:lnTo>
                  <a:lnTo>
                    <a:pt x="4514611" y="3150024"/>
                  </a:lnTo>
                  <a:lnTo>
                    <a:pt x="4565269" y="3116242"/>
                  </a:lnTo>
                  <a:lnTo>
                    <a:pt x="4608782" y="3079587"/>
                  </a:lnTo>
                  <a:lnTo>
                    <a:pt x="4615244" y="3072973"/>
                  </a:lnTo>
                  <a:lnTo>
                    <a:pt x="4322768" y="3072973"/>
                  </a:lnTo>
                  <a:lnTo>
                    <a:pt x="4293359" y="3069378"/>
                  </a:lnTo>
                  <a:lnTo>
                    <a:pt x="4266932" y="3058876"/>
                  </a:lnTo>
                  <a:lnTo>
                    <a:pt x="4242514" y="3041265"/>
                  </a:lnTo>
                  <a:lnTo>
                    <a:pt x="4220120" y="3016533"/>
                  </a:lnTo>
                  <a:lnTo>
                    <a:pt x="4199763" y="2984670"/>
                  </a:lnTo>
                  <a:lnTo>
                    <a:pt x="4410351" y="2885864"/>
                  </a:lnTo>
                  <a:lnTo>
                    <a:pt x="4152011" y="2885864"/>
                  </a:lnTo>
                  <a:lnTo>
                    <a:pt x="4142271" y="2854979"/>
                  </a:lnTo>
                  <a:lnTo>
                    <a:pt x="4137628" y="2826142"/>
                  </a:lnTo>
                  <a:lnTo>
                    <a:pt x="4138080" y="2799353"/>
                  </a:lnTo>
                  <a:lnTo>
                    <a:pt x="4154084" y="2752349"/>
                  </a:lnTo>
                  <a:lnTo>
                    <a:pt x="4189188" y="2716016"/>
                  </a:lnTo>
                  <a:lnTo>
                    <a:pt x="4258552" y="2689229"/>
                  </a:lnTo>
                  <a:lnTo>
                    <a:pt x="4490013" y="2689229"/>
                  </a:lnTo>
                  <a:lnTo>
                    <a:pt x="4474910" y="2662172"/>
                  </a:lnTo>
                  <a:lnTo>
                    <a:pt x="4442158" y="2621244"/>
                  </a:lnTo>
                  <a:lnTo>
                    <a:pt x="4405048" y="2590198"/>
                  </a:lnTo>
                  <a:lnTo>
                    <a:pt x="4363593" y="2568999"/>
                  </a:lnTo>
                  <a:lnTo>
                    <a:pt x="4318589" y="2558043"/>
                  </a:lnTo>
                  <a:lnTo>
                    <a:pt x="4270835" y="2557553"/>
                  </a:lnTo>
                  <a:close/>
                </a:path>
                <a:path w="9557385" h="4974590">
                  <a:moveTo>
                    <a:pt x="4592574" y="2935013"/>
                  </a:moveTo>
                  <a:lnTo>
                    <a:pt x="4550689" y="2969424"/>
                  </a:lnTo>
                  <a:lnTo>
                    <a:pt x="4510198" y="2998942"/>
                  </a:lnTo>
                  <a:lnTo>
                    <a:pt x="4471112" y="3023578"/>
                  </a:lnTo>
                  <a:lnTo>
                    <a:pt x="4433443" y="3043344"/>
                  </a:lnTo>
                  <a:lnTo>
                    <a:pt x="4392820" y="3059967"/>
                  </a:lnTo>
                  <a:lnTo>
                    <a:pt x="4355925" y="3069840"/>
                  </a:lnTo>
                  <a:lnTo>
                    <a:pt x="4322768" y="3072973"/>
                  </a:lnTo>
                  <a:lnTo>
                    <a:pt x="4615244" y="3072973"/>
                  </a:lnTo>
                  <a:lnTo>
                    <a:pt x="4627008" y="3060932"/>
                  </a:lnTo>
                  <a:lnTo>
                    <a:pt x="4642866" y="3042074"/>
                  </a:lnTo>
                  <a:lnTo>
                    <a:pt x="4592574" y="2935013"/>
                  </a:lnTo>
                  <a:close/>
                </a:path>
                <a:path w="9557385" h="4974590">
                  <a:moveTo>
                    <a:pt x="5116016" y="2703572"/>
                  </a:moveTo>
                  <a:lnTo>
                    <a:pt x="4903374" y="2703572"/>
                  </a:lnTo>
                  <a:lnTo>
                    <a:pt x="4917634" y="2704800"/>
                  </a:lnTo>
                  <a:lnTo>
                    <a:pt x="4928489" y="2707302"/>
                  </a:lnTo>
                  <a:lnTo>
                    <a:pt x="4957318" y="2735496"/>
                  </a:lnTo>
                  <a:lnTo>
                    <a:pt x="4963677" y="2762000"/>
                  </a:lnTo>
                  <a:lnTo>
                    <a:pt x="4956857" y="2786264"/>
                  </a:lnTo>
                  <a:lnTo>
                    <a:pt x="4903724" y="2828079"/>
                  </a:lnTo>
                  <a:lnTo>
                    <a:pt x="4856291" y="2847725"/>
                  </a:lnTo>
                  <a:lnTo>
                    <a:pt x="4804489" y="2864179"/>
                  </a:lnTo>
                  <a:lnTo>
                    <a:pt x="4748329" y="2877443"/>
                  </a:lnTo>
                  <a:lnTo>
                    <a:pt x="4687824" y="2887515"/>
                  </a:lnTo>
                  <a:lnTo>
                    <a:pt x="4738116" y="2994576"/>
                  </a:lnTo>
                  <a:lnTo>
                    <a:pt x="4781687" y="2994013"/>
                  </a:lnTo>
                  <a:lnTo>
                    <a:pt x="4825685" y="2988824"/>
                  </a:lnTo>
                  <a:lnTo>
                    <a:pt x="4870109" y="2979013"/>
                  </a:lnTo>
                  <a:lnTo>
                    <a:pt x="4914960" y="2964588"/>
                  </a:lnTo>
                  <a:lnTo>
                    <a:pt x="4960239" y="2945554"/>
                  </a:lnTo>
                  <a:lnTo>
                    <a:pt x="5007080" y="2919743"/>
                  </a:lnTo>
                  <a:lnTo>
                    <a:pt x="5046075" y="2889944"/>
                  </a:lnTo>
                  <a:lnTo>
                    <a:pt x="5077235" y="2856168"/>
                  </a:lnTo>
                  <a:lnTo>
                    <a:pt x="5100574" y="2818427"/>
                  </a:lnTo>
                  <a:lnTo>
                    <a:pt x="5115171" y="2778565"/>
                  </a:lnTo>
                  <a:lnTo>
                    <a:pt x="5120100" y="2738417"/>
                  </a:lnTo>
                  <a:lnTo>
                    <a:pt x="5116016" y="2703572"/>
                  </a:lnTo>
                  <a:close/>
                </a:path>
                <a:path w="9557385" h="4974590">
                  <a:moveTo>
                    <a:pt x="4490013" y="2689229"/>
                  </a:moveTo>
                  <a:lnTo>
                    <a:pt x="4258552" y="2689229"/>
                  </a:lnTo>
                  <a:lnTo>
                    <a:pt x="4297743" y="2695586"/>
                  </a:lnTo>
                  <a:lnTo>
                    <a:pt x="4331410" y="2721042"/>
                  </a:lnTo>
                  <a:lnTo>
                    <a:pt x="4359529" y="2765595"/>
                  </a:lnTo>
                  <a:lnTo>
                    <a:pt x="4368419" y="2784391"/>
                  </a:lnTo>
                  <a:lnTo>
                    <a:pt x="4152011" y="2885864"/>
                  </a:lnTo>
                  <a:lnTo>
                    <a:pt x="4410351" y="2885864"/>
                  </a:lnTo>
                  <a:lnTo>
                    <a:pt x="4541901" y="2824142"/>
                  </a:lnTo>
                  <a:lnTo>
                    <a:pt x="4539041" y="2812468"/>
                  </a:lnTo>
                  <a:lnTo>
                    <a:pt x="4535356" y="2799353"/>
                  </a:lnTo>
                  <a:lnTo>
                    <a:pt x="4520205" y="2753969"/>
                  </a:lnTo>
                  <a:lnTo>
                    <a:pt x="4503293" y="2713017"/>
                  </a:lnTo>
                  <a:lnTo>
                    <a:pt x="4490013" y="2689229"/>
                  </a:lnTo>
                  <a:close/>
                </a:path>
                <a:path w="9557385" h="4974590">
                  <a:moveTo>
                    <a:pt x="5149723" y="2146851"/>
                  </a:moveTo>
                  <a:lnTo>
                    <a:pt x="5017262" y="2209081"/>
                  </a:lnTo>
                  <a:lnTo>
                    <a:pt x="5281930" y="2773088"/>
                  </a:lnTo>
                  <a:lnTo>
                    <a:pt x="5443093" y="2697396"/>
                  </a:lnTo>
                  <a:lnTo>
                    <a:pt x="5246243" y="2278042"/>
                  </a:lnTo>
                  <a:lnTo>
                    <a:pt x="5268384" y="2247588"/>
                  </a:lnTo>
                  <a:lnTo>
                    <a:pt x="5292883" y="2221765"/>
                  </a:lnTo>
                  <a:lnTo>
                    <a:pt x="5319716" y="2200586"/>
                  </a:lnTo>
                  <a:lnTo>
                    <a:pt x="5320188" y="2200318"/>
                  </a:lnTo>
                  <a:lnTo>
                    <a:pt x="5193665" y="2200318"/>
                  </a:lnTo>
                  <a:lnTo>
                    <a:pt x="5149723" y="2146851"/>
                  </a:lnTo>
                  <a:close/>
                </a:path>
                <a:path w="9557385" h="4974590">
                  <a:moveTo>
                    <a:pt x="4889754" y="2293155"/>
                  </a:moveTo>
                  <a:lnTo>
                    <a:pt x="4842200" y="2296038"/>
                  </a:lnTo>
                  <a:lnTo>
                    <a:pt x="4794980" y="2304315"/>
                  </a:lnTo>
                  <a:lnTo>
                    <a:pt x="4748093" y="2317998"/>
                  </a:lnTo>
                  <a:lnTo>
                    <a:pt x="4701540" y="2337097"/>
                  </a:lnTo>
                  <a:lnTo>
                    <a:pt x="4655200" y="2362315"/>
                  </a:lnTo>
                  <a:lnTo>
                    <a:pt x="4616577" y="2390913"/>
                  </a:lnTo>
                  <a:lnTo>
                    <a:pt x="4585668" y="2422894"/>
                  </a:lnTo>
                  <a:lnTo>
                    <a:pt x="4562475" y="2458255"/>
                  </a:lnTo>
                  <a:lnTo>
                    <a:pt x="4547758" y="2495303"/>
                  </a:lnTo>
                  <a:lnTo>
                    <a:pt x="4542282" y="2532518"/>
                  </a:lnTo>
                  <a:lnTo>
                    <a:pt x="4546044" y="2569876"/>
                  </a:lnTo>
                  <a:lnTo>
                    <a:pt x="4559046" y="2607353"/>
                  </a:lnTo>
                  <a:lnTo>
                    <a:pt x="4592018" y="2658169"/>
                  </a:lnTo>
                  <a:lnTo>
                    <a:pt x="4634992" y="2691554"/>
                  </a:lnTo>
                  <a:lnTo>
                    <a:pt x="4690808" y="2708763"/>
                  </a:lnTo>
                  <a:lnTo>
                    <a:pt x="4724717" y="2711807"/>
                  </a:lnTo>
                  <a:lnTo>
                    <a:pt x="4762627" y="2711112"/>
                  </a:lnTo>
                  <a:lnTo>
                    <a:pt x="4885733" y="2703605"/>
                  </a:lnTo>
                  <a:lnTo>
                    <a:pt x="5116016" y="2703572"/>
                  </a:lnTo>
                  <a:lnTo>
                    <a:pt x="5100955" y="2657264"/>
                  </a:lnTo>
                  <a:lnTo>
                    <a:pt x="5068824" y="2607734"/>
                  </a:lnTo>
                  <a:lnTo>
                    <a:pt x="5027168" y="2576111"/>
                  </a:lnTo>
                  <a:lnTo>
                    <a:pt x="4989591" y="2563895"/>
                  </a:lnTo>
                  <a:lnTo>
                    <a:pt x="4777180" y="2563895"/>
                  </a:lnTo>
                  <a:lnTo>
                    <a:pt x="4758563" y="2563633"/>
                  </a:lnTo>
                  <a:lnTo>
                    <a:pt x="4716986" y="2551156"/>
                  </a:lnTo>
                  <a:lnTo>
                    <a:pt x="4701270" y="2512262"/>
                  </a:lnTo>
                  <a:lnTo>
                    <a:pt x="4704089" y="2501185"/>
                  </a:lnTo>
                  <a:lnTo>
                    <a:pt x="4733448" y="2469526"/>
                  </a:lnTo>
                  <a:lnTo>
                    <a:pt x="4771263" y="2448349"/>
                  </a:lnTo>
                  <a:lnTo>
                    <a:pt x="4809152" y="2432560"/>
                  </a:lnTo>
                  <a:lnTo>
                    <a:pt x="4849876" y="2419282"/>
                  </a:lnTo>
                  <a:lnTo>
                    <a:pt x="4893456" y="2408505"/>
                  </a:lnTo>
                  <a:lnTo>
                    <a:pt x="4939919" y="2400216"/>
                  </a:lnTo>
                  <a:lnTo>
                    <a:pt x="4889754" y="2293155"/>
                  </a:lnTo>
                  <a:close/>
                </a:path>
                <a:path w="9557385" h="4974590">
                  <a:moveTo>
                    <a:pt x="5638435" y="2172537"/>
                  </a:moveTo>
                  <a:lnTo>
                    <a:pt x="5386974" y="2172537"/>
                  </a:lnTo>
                  <a:lnTo>
                    <a:pt x="5403919" y="2172561"/>
                  </a:lnTo>
                  <a:lnTo>
                    <a:pt x="5419470" y="2176442"/>
                  </a:lnTo>
                  <a:lnTo>
                    <a:pt x="5459279" y="2212857"/>
                  </a:lnTo>
                  <a:lnTo>
                    <a:pt x="5644007" y="2603162"/>
                  </a:lnTo>
                  <a:lnTo>
                    <a:pt x="5805043" y="2527470"/>
                  </a:lnTo>
                  <a:lnTo>
                    <a:pt x="5638435" y="2172537"/>
                  </a:lnTo>
                  <a:close/>
                </a:path>
                <a:path w="9557385" h="4974590">
                  <a:moveTo>
                    <a:pt x="4938014" y="2557377"/>
                  </a:moveTo>
                  <a:lnTo>
                    <a:pt x="4899533" y="2557950"/>
                  </a:lnTo>
                  <a:lnTo>
                    <a:pt x="4799584" y="2563157"/>
                  </a:lnTo>
                  <a:lnTo>
                    <a:pt x="4777180" y="2563895"/>
                  </a:lnTo>
                  <a:lnTo>
                    <a:pt x="4989591" y="2563895"/>
                  </a:lnTo>
                  <a:lnTo>
                    <a:pt x="4972113" y="2560220"/>
                  </a:lnTo>
                  <a:lnTo>
                    <a:pt x="4938014" y="2557377"/>
                  </a:lnTo>
                  <a:close/>
                </a:path>
                <a:path w="9557385" h="4974590">
                  <a:moveTo>
                    <a:pt x="5443616" y="2001690"/>
                  </a:moveTo>
                  <a:lnTo>
                    <a:pt x="5369306" y="2023661"/>
                  </a:lnTo>
                  <a:lnTo>
                    <a:pt x="5326253" y="2047617"/>
                  </a:lnTo>
                  <a:lnTo>
                    <a:pt x="5287162" y="2077267"/>
                  </a:lnTo>
                  <a:lnTo>
                    <a:pt x="5252034" y="2112605"/>
                  </a:lnTo>
                  <a:lnTo>
                    <a:pt x="5220868" y="2153624"/>
                  </a:lnTo>
                  <a:lnTo>
                    <a:pt x="5193665" y="2200318"/>
                  </a:lnTo>
                  <a:lnTo>
                    <a:pt x="5320188" y="2200318"/>
                  </a:lnTo>
                  <a:lnTo>
                    <a:pt x="5348859" y="2184062"/>
                  </a:lnTo>
                  <a:lnTo>
                    <a:pt x="5368625" y="2176371"/>
                  </a:lnTo>
                  <a:lnTo>
                    <a:pt x="5386974" y="2172537"/>
                  </a:lnTo>
                  <a:lnTo>
                    <a:pt x="5638435" y="2172537"/>
                  </a:lnTo>
                  <a:lnTo>
                    <a:pt x="5609209" y="2110275"/>
                  </a:lnTo>
                  <a:lnTo>
                    <a:pt x="5589228" y="2074606"/>
                  </a:lnTo>
                  <a:lnTo>
                    <a:pt x="5539646" y="2024175"/>
                  </a:lnTo>
                  <a:lnTo>
                    <a:pt x="5477801" y="2001837"/>
                  </a:lnTo>
                  <a:lnTo>
                    <a:pt x="5443616" y="2001690"/>
                  </a:lnTo>
                  <a:close/>
                </a:path>
                <a:path w="9557385" h="4974590">
                  <a:moveTo>
                    <a:pt x="5763371" y="1631549"/>
                  </a:moveTo>
                  <a:lnTo>
                    <a:pt x="5730285" y="1633688"/>
                  </a:lnTo>
                  <a:lnTo>
                    <a:pt x="5689473" y="1648376"/>
                  </a:lnTo>
                  <a:lnTo>
                    <a:pt x="5627624" y="1677459"/>
                  </a:lnTo>
                  <a:lnTo>
                    <a:pt x="5729224" y="2023026"/>
                  </a:lnTo>
                  <a:lnTo>
                    <a:pt x="5835142" y="1973242"/>
                  </a:lnTo>
                  <a:lnTo>
                    <a:pt x="5821680" y="1749341"/>
                  </a:lnTo>
                  <a:lnTo>
                    <a:pt x="5815568" y="1697652"/>
                  </a:lnTo>
                  <a:lnTo>
                    <a:pt x="5788717" y="1641983"/>
                  </a:lnTo>
                  <a:lnTo>
                    <a:pt x="5763371" y="1631549"/>
                  </a:lnTo>
                  <a:close/>
                </a:path>
                <a:path w="9557385" h="4974590">
                  <a:moveTo>
                    <a:pt x="6277658" y="1855132"/>
                  </a:moveTo>
                  <a:lnTo>
                    <a:pt x="6081141" y="1855132"/>
                  </a:lnTo>
                  <a:lnTo>
                    <a:pt x="6209030" y="2127801"/>
                  </a:lnTo>
                  <a:lnTo>
                    <a:pt x="6232199" y="2169777"/>
                  </a:lnTo>
                  <a:lnTo>
                    <a:pt x="6258083" y="2203096"/>
                  </a:lnTo>
                  <a:lnTo>
                    <a:pt x="6317995" y="2243625"/>
                  </a:lnTo>
                  <a:lnTo>
                    <a:pt x="6352452" y="2251033"/>
                  </a:lnTo>
                  <a:lnTo>
                    <a:pt x="6390481" y="2250023"/>
                  </a:lnTo>
                  <a:lnTo>
                    <a:pt x="6432081" y="2240607"/>
                  </a:lnTo>
                  <a:lnTo>
                    <a:pt x="6477254" y="2222797"/>
                  </a:lnTo>
                  <a:lnTo>
                    <a:pt x="6512639" y="2204418"/>
                  </a:lnTo>
                  <a:lnTo>
                    <a:pt x="6544881" y="2183967"/>
                  </a:lnTo>
                  <a:lnTo>
                    <a:pt x="6599935" y="2136945"/>
                  </a:lnTo>
                  <a:lnTo>
                    <a:pt x="6576579" y="2087195"/>
                  </a:lnTo>
                  <a:lnTo>
                    <a:pt x="6420818" y="2087195"/>
                  </a:lnTo>
                  <a:lnTo>
                    <a:pt x="6407531" y="2085764"/>
                  </a:lnTo>
                  <a:lnTo>
                    <a:pt x="6395817" y="2080902"/>
                  </a:lnTo>
                  <a:lnTo>
                    <a:pt x="6385067" y="2072397"/>
                  </a:lnTo>
                  <a:lnTo>
                    <a:pt x="6375294" y="2060225"/>
                  </a:lnTo>
                  <a:lnTo>
                    <a:pt x="6366510" y="2044362"/>
                  </a:lnTo>
                  <a:lnTo>
                    <a:pt x="6277658" y="1855132"/>
                  </a:lnTo>
                  <a:close/>
                </a:path>
                <a:path w="9557385" h="4974590">
                  <a:moveTo>
                    <a:pt x="6549135" y="2028741"/>
                  </a:moveTo>
                  <a:lnTo>
                    <a:pt x="6509765" y="2053316"/>
                  </a:lnTo>
                  <a:lnTo>
                    <a:pt x="6473825" y="2072175"/>
                  </a:lnTo>
                  <a:lnTo>
                    <a:pt x="6436296" y="2085399"/>
                  </a:lnTo>
                  <a:lnTo>
                    <a:pt x="6420818" y="2087195"/>
                  </a:lnTo>
                  <a:lnTo>
                    <a:pt x="6576579" y="2087195"/>
                  </a:lnTo>
                  <a:lnTo>
                    <a:pt x="6549135" y="2028741"/>
                  </a:lnTo>
                  <a:close/>
                </a:path>
                <a:path w="9557385" h="4974590">
                  <a:moveTo>
                    <a:pt x="6114795" y="1508041"/>
                  </a:moveTo>
                  <a:lnTo>
                    <a:pt x="5982335" y="1570144"/>
                  </a:lnTo>
                  <a:lnTo>
                    <a:pt x="6030595" y="1736133"/>
                  </a:lnTo>
                  <a:lnTo>
                    <a:pt x="5949442" y="1795696"/>
                  </a:lnTo>
                  <a:lnTo>
                    <a:pt x="5996178" y="1895010"/>
                  </a:lnTo>
                  <a:lnTo>
                    <a:pt x="6081141" y="1855132"/>
                  </a:lnTo>
                  <a:lnTo>
                    <a:pt x="6277658" y="1855132"/>
                  </a:lnTo>
                  <a:lnTo>
                    <a:pt x="6242177" y="1779567"/>
                  </a:lnTo>
                  <a:lnTo>
                    <a:pt x="6394577" y="1708066"/>
                  </a:lnTo>
                  <a:lnTo>
                    <a:pt x="6372150" y="1660314"/>
                  </a:lnTo>
                  <a:lnTo>
                    <a:pt x="6186297" y="1660314"/>
                  </a:lnTo>
                  <a:lnTo>
                    <a:pt x="6114795" y="1508041"/>
                  </a:lnTo>
                  <a:close/>
                </a:path>
                <a:path w="9557385" h="4974590">
                  <a:moveTo>
                    <a:pt x="6338570" y="1588813"/>
                  </a:moveTo>
                  <a:lnTo>
                    <a:pt x="6186297" y="1660314"/>
                  </a:lnTo>
                  <a:lnTo>
                    <a:pt x="6372150" y="1660314"/>
                  </a:lnTo>
                  <a:lnTo>
                    <a:pt x="6338570" y="1588813"/>
                  </a:lnTo>
                  <a:close/>
                </a:path>
                <a:path w="9557385" h="4974590">
                  <a:moveTo>
                    <a:pt x="7119191" y="1244600"/>
                  </a:moveTo>
                  <a:lnTo>
                    <a:pt x="7071423" y="1244600"/>
                  </a:lnTo>
                  <a:lnTo>
                    <a:pt x="7020893" y="1257300"/>
                  </a:lnTo>
                  <a:lnTo>
                    <a:pt x="6967601" y="1282700"/>
                  </a:lnTo>
                  <a:lnTo>
                    <a:pt x="6919718" y="1308100"/>
                  </a:lnTo>
                  <a:lnTo>
                    <a:pt x="6879255" y="1333500"/>
                  </a:lnTo>
                  <a:lnTo>
                    <a:pt x="6846223" y="1371600"/>
                  </a:lnTo>
                  <a:lnTo>
                    <a:pt x="6820634" y="1409700"/>
                  </a:lnTo>
                  <a:lnTo>
                    <a:pt x="6802501" y="1447800"/>
                  </a:lnTo>
                  <a:lnTo>
                    <a:pt x="6792135" y="1498600"/>
                  </a:lnTo>
                  <a:lnTo>
                    <a:pt x="6789987" y="1549400"/>
                  </a:lnTo>
                  <a:lnTo>
                    <a:pt x="6796045" y="1600200"/>
                  </a:lnTo>
                  <a:lnTo>
                    <a:pt x="6810295" y="1651000"/>
                  </a:lnTo>
                  <a:lnTo>
                    <a:pt x="6832727" y="1701800"/>
                  </a:lnTo>
                  <a:lnTo>
                    <a:pt x="6861863" y="1765300"/>
                  </a:lnTo>
                  <a:lnTo>
                    <a:pt x="6894249" y="1803400"/>
                  </a:lnTo>
                  <a:lnTo>
                    <a:pt x="6929872" y="1841500"/>
                  </a:lnTo>
                  <a:lnTo>
                    <a:pt x="6968720" y="1879600"/>
                  </a:lnTo>
                  <a:lnTo>
                    <a:pt x="7010781" y="1892300"/>
                  </a:lnTo>
                  <a:lnTo>
                    <a:pt x="7055679" y="1905000"/>
                  </a:lnTo>
                  <a:lnTo>
                    <a:pt x="7152906" y="1905000"/>
                  </a:lnTo>
                  <a:lnTo>
                    <a:pt x="7205247" y="1892300"/>
                  </a:lnTo>
                  <a:lnTo>
                    <a:pt x="7260082" y="1866900"/>
                  </a:lnTo>
                  <a:lnTo>
                    <a:pt x="7288182" y="1854200"/>
                  </a:lnTo>
                  <a:lnTo>
                    <a:pt x="7315152" y="1841500"/>
                  </a:lnTo>
                  <a:lnTo>
                    <a:pt x="7341002" y="1828800"/>
                  </a:lnTo>
                  <a:lnTo>
                    <a:pt x="7365745" y="1803400"/>
                  </a:lnTo>
                  <a:lnTo>
                    <a:pt x="7388748" y="1790700"/>
                  </a:lnTo>
                  <a:lnTo>
                    <a:pt x="7409370" y="1765300"/>
                  </a:lnTo>
                  <a:lnTo>
                    <a:pt x="7093965" y="1765300"/>
                  </a:lnTo>
                  <a:lnTo>
                    <a:pt x="7067464" y="1752600"/>
                  </a:lnTo>
                  <a:lnTo>
                    <a:pt x="7043023" y="1727200"/>
                  </a:lnTo>
                  <a:lnTo>
                    <a:pt x="7020653" y="1714500"/>
                  </a:lnTo>
                  <a:lnTo>
                    <a:pt x="7000366" y="1676400"/>
                  </a:lnTo>
                  <a:lnTo>
                    <a:pt x="7210913" y="1574800"/>
                  </a:lnTo>
                  <a:lnTo>
                    <a:pt x="6952614" y="1574800"/>
                  </a:lnTo>
                  <a:lnTo>
                    <a:pt x="6942875" y="1549400"/>
                  </a:lnTo>
                  <a:lnTo>
                    <a:pt x="6938232" y="1524000"/>
                  </a:lnTo>
                  <a:lnTo>
                    <a:pt x="6938684" y="1485900"/>
                  </a:lnTo>
                  <a:lnTo>
                    <a:pt x="6944233" y="1460500"/>
                  </a:lnTo>
                  <a:lnTo>
                    <a:pt x="6954688" y="1447800"/>
                  </a:lnTo>
                  <a:lnTo>
                    <a:pt x="6969871" y="1422400"/>
                  </a:lnTo>
                  <a:lnTo>
                    <a:pt x="6989792" y="1409700"/>
                  </a:lnTo>
                  <a:lnTo>
                    <a:pt x="7014463" y="1397000"/>
                  </a:lnTo>
                  <a:lnTo>
                    <a:pt x="7059138" y="1384300"/>
                  </a:lnTo>
                  <a:lnTo>
                    <a:pt x="7289588" y="1384300"/>
                  </a:lnTo>
                  <a:lnTo>
                    <a:pt x="7275407" y="1358900"/>
                  </a:lnTo>
                  <a:lnTo>
                    <a:pt x="7242698" y="1308100"/>
                  </a:lnTo>
                  <a:lnTo>
                    <a:pt x="7205632" y="1282700"/>
                  </a:lnTo>
                  <a:lnTo>
                    <a:pt x="7164197" y="1257300"/>
                  </a:lnTo>
                  <a:lnTo>
                    <a:pt x="7119191" y="1244600"/>
                  </a:lnTo>
                  <a:close/>
                </a:path>
                <a:path w="9557385" h="4974590">
                  <a:moveTo>
                    <a:pt x="7393178" y="1625600"/>
                  </a:moveTo>
                  <a:lnTo>
                    <a:pt x="7351220" y="1663700"/>
                  </a:lnTo>
                  <a:lnTo>
                    <a:pt x="7310691" y="1689100"/>
                  </a:lnTo>
                  <a:lnTo>
                    <a:pt x="7271591" y="1714500"/>
                  </a:lnTo>
                  <a:lnTo>
                    <a:pt x="7233919" y="1739900"/>
                  </a:lnTo>
                  <a:lnTo>
                    <a:pt x="7193317" y="1752600"/>
                  </a:lnTo>
                  <a:lnTo>
                    <a:pt x="7156465" y="1765300"/>
                  </a:lnTo>
                  <a:lnTo>
                    <a:pt x="7409370" y="1765300"/>
                  </a:lnTo>
                  <a:lnTo>
                    <a:pt x="7427610" y="1752600"/>
                  </a:lnTo>
                  <a:lnTo>
                    <a:pt x="7443469" y="1739900"/>
                  </a:lnTo>
                  <a:lnTo>
                    <a:pt x="7393178" y="1625600"/>
                  </a:lnTo>
                  <a:close/>
                </a:path>
                <a:path w="9557385" h="4974590">
                  <a:moveTo>
                    <a:pt x="7429245" y="1079500"/>
                  </a:moveTo>
                  <a:lnTo>
                    <a:pt x="7256017" y="1168400"/>
                  </a:lnTo>
                  <a:lnTo>
                    <a:pt x="7573644" y="1358900"/>
                  </a:lnTo>
                  <a:lnTo>
                    <a:pt x="7518527" y="1727200"/>
                  </a:lnTo>
                  <a:lnTo>
                    <a:pt x="7685151" y="1651000"/>
                  </a:lnTo>
                  <a:lnTo>
                    <a:pt x="7703947" y="1422400"/>
                  </a:lnTo>
                  <a:lnTo>
                    <a:pt x="7985442" y="1422400"/>
                  </a:lnTo>
                  <a:lnTo>
                    <a:pt x="7737220" y="1270000"/>
                  </a:lnTo>
                  <a:lnTo>
                    <a:pt x="7747471" y="1206500"/>
                  </a:lnTo>
                  <a:lnTo>
                    <a:pt x="7612253" y="1206500"/>
                  </a:lnTo>
                  <a:lnTo>
                    <a:pt x="7429245" y="1079500"/>
                  </a:lnTo>
                  <a:close/>
                </a:path>
                <a:path w="9557385" h="4974590">
                  <a:moveTo>
                    <a:pt x="7289588" y="1384300"/>
                  </a:moveTo>
                  <a:lnTo>
                    <a:pt x="7098299" y="1384300"/>
                  </a:lnTo>
                  <a:lnTo>
                    <a:pt x="7131960" y="1409700"/>
                  </a:lnTo>
                  <a:lnTo>
                    <a:pt x="7160133" y="1460500"/>
                  </a:lnTo>
                  <a:lnTo>
                    <a:pt x="7168895" y="1473200"/>
                  </a:lnTo>
                  <a:lnTo>
                    <a:pt x="6952614" y="1574800"/>
                  </a:lnTo>
                  <a:lnTo>
                    <a:pt x="7210913" y="1574800"/>
                  </a:lnTo>
                  <a:lnTo>
                    <a:pt x="7342505" y="1511300"/>
                  </a:lnTo>
                  <a:lnTo>
                    <a:pt x="7339645" y="1498600"/>
                  </a:lnTo>
                  <a:lnTo>
                    <a:pt x="7336012" y="1485900"/>
                  </a:lnTo>
                  <a:lnTo>
                    <a:pt x="7331592" y="1473200"/>
                  </a:lnTo>
                  <a:lnTo>
                    <a:pt x="7326376" y="1460500"/>
                  </a:lnTo>
                  <a:lnTo>
                    <a:pt x="7309463" y="1422400"/>
                  </a:lnTo>
                  <a:lnTo>
                    <a:pt x="7303769" y="1409700"/>
                  </a:lnTo>
                  <a:lnTo>
                    <a:pt x="7289588" y="1384300"/>
                  </a:lnTo>
                  <a:close/>
                </a:path>
                <a:path w="9557385" h="4974590">
                  <a:moveTo>
                    <a:pt x="7985442" y="1422400"/>
                  </a:moveTo>
                  <a:lnTo>
                    <a:pt x="7703947" y="1422400"/>
                  </a:lnTo>
                  <a:lnTo>
                    <a:pt x="7894828" y="1549400"/>
                  </a:lnTo>
                  <a:lnTo>
                    <a:pt x="8068183" y="1473200"/>
                  </a:lnTo>
                  <a:lnTo>
                    <a:pt x="7985442" y="1422400"/>
                  </a:lnTo>
                  <a:close/>
                </a:path>
                <a:path w="9557385" h="4974590">
                  <a:moveTo>
                    <a:pt x="8050910" y="787400"/>
                  </a:moveTo>
                  <a:lnTo>
                    <a:pt x="7889748" y="863600"/>
                  </a:lnTo>
                  <a:lnTo>
                    <a:pt x="8154542" y="1435100"/>
                  </a:lnTo>
                  <a:lnTo>
                    <a:pt x="8315706" y="1358900"/>
                  </a:lnTo>
                  <a:lnTo>
                    <a:pt x="8050910" y="787400"/>
                  </a:lnTo>
                  <a:close/>
                </a:path>
                <a:path w="9557385" h="4974590">
                  <a:moveTo>
                    <a:pt x="8798851" y="977900"/>
                  </a:moveTo>
                  <a:lnTo>
                    <a:pt x="8601142" y="977900"/>
                  </a:lnTo>
                  <a:lnTo>
                    <a:pt x="8611997" y="990600"/>
                  </a:lnTo>
                  <a:lnTo>
                    <a:pt x="8628411" y="990600"/>
                  </a:lnTo>
                  <a:lnTo>
                    <a:pt x="8635107" y="1003300"/>
                  </a:lnTo>
                  <a:lnTo>
                    <a:pt x="8640826" y="1016000"/>
                  </a:lnTo>
                  <a:lnTo>
                    <a:pt x="8647132" y="1041400"/>
                  </a:lnTo>
                  <a:lnTo>
                    <a:pt x="8640317" y="1066800"/>
                  </a:lnTo>
                  <a:lnTo>
                    <a:pt x="8620359" y="1079500"/>
                  </a:lnTo>
                  <a:lnTo>
                    <a:pt x="8587232" y="1104900"/>
                  </a:lnTo>
                  <a:lnTo>
                    <a:pt x="8539799" y="1130300"/>
                  </a:lnTo>
                  <a:lnTo>
                    <a:pt x="8487997" y="1143000"/>
                  </a:lnTo>
                  <a:lnTo>
                    <a:pt x="8431837" y="1155700"/>
                  </a:lnTo>
                  <a:lnTo>
                    <a:pt x="8371332" y="1168400"/>
                  </a:lnTo>
                  <a:lnTo>
                    <a:pt x="8421624" y="1270000"/>
                  </a:lnTo>
                  <a:lnTo>
                    <a:pt x="8509193" y="1270000"/>
                  </a:lnTo>
                  <a:lnTo>
                    <a:pt x="8598468" y="1244600"/>
                  </a:lnTo>
                  <a:lnTo>
                    <a:pt x="8643747" y="1219200"/>
                  </a:lnTo>
                  <a:lnTo>
                    <a:pt x="8690588" y="1193800"/>
                  </a:lnTo>
                  <a:lnTo>
                    <a:pt x="8729583" y="1168400"/>
                  </a:lnTo>
                  <a:lnTo>
                    <a:pt x="8760743" y="1130300"/>
                  </a:lnTo>
                  <a:lnTo>
                    <a:pt x="8784082" y="1092200"/>
                  </a:lnTo>
                  <a:lnTo>
                    <a:pt x="8798625" y="1054100"/>
                  </a:lnTo>
                  <a:lnTo>
                    <a:pt x="8803560" y="1016000"/>
                  </a:lnTo>
                  <a:lnTo>
                    <a:pt x="8798851" y="977900"/>
                  </a:lnTo>
                  <a:close/>
                </a:path>
                <a:path w="9557385" h="4974590">
                  <a:moveTo>
                    <a:pt x="7794625" y="914400"/>
                  </a:moveTo>
                  <a:lnTo>
                    <a:pt x="7628001" y="990600"/>
                  </a:lnTo>
                  <a:lnTo>
                    <a:pt x="7612253" y="1206500"/>
                  </a:lnTo>
                  <a:lnTo>
                    <a:pt x="7747471" y="1206500"/>
                  </a:lnTo>
                  <a:lnTo>
                    <a:pt x="7794625" y="914400"/>
                  </a:lnTo>
                  <a:close/>
                </a:path>
                <a:path w="9557385" h="4974590">
                  <a:moveTo>
                    <a:pt x="8573135" y="571500"/>
                  </a:moveTo>
                  <a:lnTo>
                    <a:pt x="8525601" y="571500"/>
                  </a:lnTo>
                  <a:lnTo>
                    <a:pt x="8385048" y="609600"/>
                  </a:lnTo>
                  <a:lnTo>
                    <a:pt x="8338708" y="635000"/>
                  </a:lnTo>
                  <a:lnTo>
                    <a:pt x="8300084" y="673100"/>
                  </a:lnTo>
                  <a:lnTo>
                    <a:pt x="8269176" y="698500"/>
                  </a:lnTo>
                  <a:lnTo>
                    <a:pt x="8245983" y="736600"/>
                  </a:lnTo>
                  <a:lnTo>
                    <a:pt x="8231266" y="774700"/>
                  </a:lnTo>
                  <a:lnTo>
                    <a:pt x="8225789" y="812800"/>
                  </a:lnTo>
                  <a:lnTo>
                    <a:pt x="8229552" y="850900"/>
                  </a:lnTo>
                  <a:lnTo>
                    <a:pt x="8242554" y="889000"/>
                  </a:lnTo>
                  <a:lnTo>
                    <a:pt x="8275510" y="939800"/>
                  </a:lnTo>
                  <a:lnTo>
                    <a:pt x="8318373" y="965200"/>
                  </a:lnTo>
                  <a:lnTo>
                    <a:pt x="8374300" y="990600"/>
                  </a:lnTo>
                  <a:lnTo>
                    <a:pt x="8446135" y="990600"/>
                  </a:lnTo>
                  <a:lnTo>
                    <a:pt x="8569241" y="977900"/>
                  </a:lnTo>
                  <a:lnTo>
                    <a:pt x="8798851" y="977900"/>
                  </a:lnTo>
                  <a:lnTo>
                    <a:pt x="8784463" y="939800"/>
                  </a:lnTo>
                  <a:lnTo>
                    <a:pt x="8769576" y="901700"/>
                  </a:lnTo>
                  <a:lnTo>
                    <a:pt x="8752332" y="889000"/>
                  </a:lnTo>
                  <a:lnTo>
                    <a:pt x="8732706" y="863600"/>
                  </a:lnTo>
                  <a:lnTo>
                    <a:pt x="8710676" y="850900"/>
                  </a:lnTo>
                  <a:lnTo>
                    <a:pt x="8685339" y="838200"/>
                  </a:lnTo>
                  <a:lnTo>
                    <a:pt x="8407814" y="838200"/>
                  </a:lnTo>
                  <a:lnTo>
                    <a:pt x="8400494" y="825500"/>
                  </a:lnTo>
                  <a:lnTo>
                    <a:pt x="8394340" y="825500"/>
                  </a:lnTo>
                  <a:lnTo>
                    <a:pt x="8389366" y="812800"/>
                  </a:lnTo>
                  <a:lnTo>
                    <a:pt x="8385363" y="800100"/>
                  </a:lnTo>
                  <a:lnTo>
                    <a:pt x="8384778" y="787400"/>
                  </a:lnTo>
                  <a:lnTo>
                    <a:pt x="8387597" y="774700"/>
                  </a:lnTo>
                  <a:lnTo>
                    <a:pt x="8393811" y="762000"/>
                  </a:lnTo>
                  <a:lnTo>
                    <a:pt x="8403550" y="762000"/>
                  </a:lnTo>
                  <a:lnTo>
                    <a:pt x="8416956" y="749300"/>
                  </a:lnTo>
                  <a:lnTo>
                    <a:pt x="8454770" y="723900"/>
                  </a:lnTo>
                  <a:lnTo>
                    <a:pt x="8492660" y="711200"/>
                  </a:lnTo>
                  <a:lnTo>
                    <a:pt x="8533384" y="698500"/>
                  </a:lnTo>
                  <a:lnTo>
                    <a:pt x="8576964" y="685800"/>
                  </a:lnTo>
                  <a:lnTo>
                    <a:pt x="8623427" y="673100"/>
                  </a:lnTo>
                  <a:lnTo>
                    <a:pt x="8573135" y="571500"/>
                  </a:lnTo>
                  <a:close/>
                </a:path>
                <a:path w="9557385" h="4974590">
                  <a:moveTo>
                    <a:pt x="8972132" y="596900"/>
                  </a:moveTo>
                  <a:lnTo>
                    <a:pt x="8775445" y="596900"/>
                  </a:lnTo>
                  <a:lnTo>
                    <a:pt x="8903335" y="863600"/>
                  </a:lnTo>
                  <a:lnTo>
                    <a:pt x="8926504" y="914400"/>
                  </a:lnTo>
                  <a:lnTo>
                    <a:pt x="8952388" y="939800"/>
                  </a:lnTo>
                  <a:lnTo>
                    <a:pt x="8980987" y="965200"/>
                  </a:lnTo>
                  <a:lnTo>
                    <a:pt x="9012301" y="990600"/>
                  </a:lnTo>
                  <a:lnTo>
                    <a:pt x="9084881" y="990600"/>
                  </a:lnTo>
                  <a:lnTo>
                    <a:pt x="9126458" y="977900"/>
                  </a:lnTo>
                  <a:lnTo>
                    <a:pt x="9171559" y="965200"/>
                  </a:lnTo>
                  <a:lnTo>
                    <a:pt x="9206944" y="939800"/>
                  </a:lnTo>
                  <a:lnTo>
                    <a:pt x="9239186" y="927100"/>
                  </a:lnTo>
                  <a:lnTo>
                    <a:pt x="9268285" y="901700"/>
                  </a:lnTo>
                  <a:lnTo>
                    <a:pt x="9294241" y="876300"/>
                  </a:lnTo>
                  <a:lnTo>
                    <a:pt x="9268841" y="825500"/>
                  </a:lnTo>
                  <a:lnTo>
                    <a:pt x="9090142" y="825500"/>
                  </a:lnTo>
                  <a:lnTo>
                    <a:pt x="9079436" y="812800"/>
                  </a:lnTo>
                  <a:lnTo>
                    <a:pt x="9069706" y="800100"/>
                  </a:lnTo>
                  <a:lnTo>
                    <a:pt x="9060941" y="787400"/>
                  </a:lnTo>
                  <a:lnTo>
                    <a:pt x="8972132" y="596900"/>
                  </a:lnTo>
                  <a:close/>
                </a:path>
                <a:path w="9557385" h="4974590">
                  <a:moveTo>
                    <a:pt x="9471007" y="825500"/>
                  </a:moveTo>
                  <a:lnTo>
                    <a:pt x="9428664" y="825500"/>
                  </a:lnTo>
                  <a:lnTo>
                    <a:pt x="9449609" y="838200"/>
                  </a:lnTo>
                  <a:lnTo>
                    <a:pt x="9471007" y="825500"/>
                  </a:lnTo>
                  <a:close/>
                </a:path>
                <a:path w="9557385" h="4974590">
                  <a:moveTo>
                    <a:pt x="9243441" y="774700"/>
                  </a:moveTo>
                  <a:lnTo>
                    <a:pt x="9223371" y="787400"/>
                  </a:lnTo>
                  <a:lnTo>
                    <a:pt x="9204134" y="800100"/>
                  </a:lnTo>
                  <a:lnTo>
                    <a:pt x="9185755" y="800100"/>
                  </a:lnTo>
                  <a:lnTo>
                    <a:pt x="9168257" y="812800"/>
                  </a:lnTo>
                  <a:lnTo>
                    <a:pt x="9148323" y="825500"/>
                  </a:lnTo>
                  <a:lnTo>
                    <a:pt x="9268841" y="825500"/>
                  </a:lnTo>
                  <a:lnTo>
                    <a:pt x="9243441" y="774700"/>
                  </a:lnTo>
                  <a:close/>
                </a:path>
                <a:path w="9557385" h="4974590">
                  <a:moveTo>
                    <a:pt x="9484233" y="609600"/>
                  </a:moveTo>
                  <a:lnTo>
                    <a:pt x="9421403" y="609600"/>
                  </a:lnTo>
                  <a:lnTo>
                    <a:pt x="9399524" y="622300"/>
                  </a:lnTo>
                  <a:lnTo>
                    <a:pt x="9379336" y="635000"/>
                  </a:lnTo>
                  <a:lnTo>
                    <a:pt x="9362805" y="647700"/>
                  </a:lnTo>
                  <a:lnTo>
                    <a:pt x="9349964" y="660400"/>
                  </a:lnTo>
                  <a:lnTo>
                    <a:pt x="9340850" y="685800"/>
                  </a:lnTo>
                  <a:lnTo>
                    <a:pt x="9335728" y="698500"/>
                  </a:lnTo>
                  <a:lnTo>
                    <a:pt x="9335023" y="723900"/>
                  </a:lnTo>
                  <a:lnTo>
                    <a:pt x="9338724" y="749300"/>
                  </a:lnTo>
                  <a:lnTo>
                    <a:pt x="9346818" y="762000"/>
                  </a:lnTo>
                  <a:lnTo>
                    <a:pt x="9358439" y="787400"/>
                  </a:lnTo>
                  <a:lnTo>
                    <a:pt x="9372536" y="800100"/>
                  </a:lnTo>
                  <a:lnTo>
                    <a:pt x="9389110" y="812800"/>
                  </a:lnTo>
                  <a:lnTo>
                    <a:pt x="9408160" y="825500"/>
                  </a:lnTo>
                  <a:lnTo>
                    <a:pt x="9492868" y="825500"/>
                  </a:lnTo>
                  <a:lnTo>
                    <a:pt x="9513058" y="812800"/>
                  </a:lnTo>
                  <a:lnTo>
                    <a:pt x="9529603" y="800100"/>
                  </a:lnTo>
                  <a:lnTo>
                    <a:pt x="9542482" y="774700"/>
                  </a:lnTo>
                  <a:lnTo>
                    <a:pt x="9551669" y="762000"/>
                  </a:lnTo>
                  <a:lnTo>
                    <a:pt x="9556718" y="736600"/>
                  </a:lnTo>
                  <a:lnTo>
                    <a:pt x="9557385" y="723900"/>
                  </a:lnTo>
                  <a:lnTo>
                    <a:pt x="9553670" y="698500"/>
                  </a:lnTo>
                  <a:lnTo>
                    <a:pt x="9545574" y="673100"/>
                  </a:lnTo>
                  <a:lnTo>
                    <a:pt x="9533953" y="660400"/>
                  </a:lnTo>
                  <a:lnTo>
                    <a:pt x="9519856" y="635000"/>
                  </a:lnTo>
                  <a:lnTo>
                    <a:pt x="9503283" y="622300"/>
                  </a:lnTo>
                  <a:lnTo>
                    <a:pt x="9484233" y="609600"/>
                  </a:lnTo>
                  <a:close/>
                </a:path>
                <a:path w="9557385" h="4974590">
                  <a:moveTo>
                    <a:pt x="7926832" y="558800"/>
                  </a:moveTo>
                  <a:lnTo>
                    <a:pt x="7869217" y="558800"/>
                  </a:lnTo>
                  <a:lnTo>
                    <a:pt x="7848600" y="571500"/>
                  </a:lnTo>
                  <a:lnTo>
                    <a:pt x="7813548" y="596900"/>
                  </a:lnTo>
                  <a:lnTo>
                    <a:pt x="7787042" y="647700"/>
                  </a:lnTo>
                  <a:lnTo>
                    <a:pt x="7786004" y="660400"/>
                  </a:lnTo>
                  <a:lnTo>
                    <a:pt x="7789086" y="685800"/>
                  </a:lnTo>
                  <a:lnTo>
                    <a:pt x="7796276" y="698500"/>
                  </a:lnTo>
                  <a:lnTo>
                    <a:pt x="7806707" y="723900"/>
                  </a:lnTo>
                  <a:lnTo>
                    <a:pt x="7819342" y="736600"/>
                  </a:lnTo>
                  <a:lnTo>
                    <a:pt x="7834191" y="749300"/>
                  </a:lnTo>
                  <a:lnTo>
                    <a:pt x="7908827" y="749300"/>
                  </a:lnTo>
                  <a:lnTo>
                    <a:pt x="7929499" y="736600"/>
                  </a:lnTo>
                  <a:lnTo>
                    <a:pt x="7948739" y="736600"/>
                  </a:lnTo>
                  <a:lnTo>
                    <a:pt x="7964550" y="723900"/>
                  </a:lnTo>
                  <a:lnTo>
                    <a:pt x="7976933" y="698500"/>
                  </a:lnTo>
                  <a:lnTo>
                    <a:pt x="7985886" y="685800"/>
                  </a:lnTo>
                  <a:lnTo>
                    <a:pt x="7991054" y="673100"/>
                  </a:lnTo>
                  <a:lnTo>
                    <a:pt x="7992078" y="647700"/>
                  </a:lnTo>
                  <a:lnTo>
                    <a:pt x="7988958" y="635000"/>
                  </a:lnTo>
                  <a:lnTo>
                    <a:pt x="7981695" y="609600"/>
                  </a:lnTo>
                  <a:lnTo>
                    <a:pt x="7971319" y="596900"/>
                  </a:lnTo>
                  <a:lnTo>
                    <a:pt x="7958693" y="584200"/>
                  </a:lnTo>
                  <a:lnTo>
                    <a:pt x="7943851" y="571500"/>
                  </a:lnTo>
                  <a:lnTo>
                    <a:pt x="7926832" y="558800"/>
                  </a:lnTo>
                  <a:close/>
                </a:path>
                <a:path w="9557385" h="4974590">
                  <a:moveTo>
                    <a:pt x="8809101" y="254000"/>
                  </a:moveTo>
                  <a:lnTo>
                    <a:pt x="8676640" y="317500"/>
                  </a:lnTo>
                  <a:lnTo>
                    <a:pt x="8724900" y="482600"/>
                  </a:lnTo>
                  <a:lnTo>
                    <a:pt x="8643874" y="533400"/>
                  </a:lnTo>
                  <a:lnTo>
                    <a:pt x="8690483" y="635000"/>
                  </a:lnTo>
                  <a:lnTo>
                    <a:pt x="8775445" y="596900"/>
                  </a:lnTo>
                  <a:lnTo>
                    <a:pt x="8972132" y="596900"/>
                  </a:lnTo>
                  <a:lnTo>
                    <a:pt x="8936609" y="520700"/>
                  </a:lnTo>
                  <a:lnTo>
                    <a:pt x="9088882" y="444500"/>
                  </a:lnTo>
                  <a:lnTo>
                    <a:pt x="9070213" y="406400"/>
                  </a:lnTo>
                  <a:lnTo>
                    <a:pt x="8880602" y="406400"/>
                  </a:lnTo>
                  <a:lnTo>
                    <a:pt x="8809101" y="254000"/>
                  </a:lnTo>
                  <a:close/>
                </a:path>
                <a:path w="9557385" h="4974590">
                  <a:moveTo>
                    <a:pt x="9216390" y="0"/>
                  </a:moveTo>
                  <a:lnTo>
                    <a:pt x="9190033" y="0"/>
                  </a:lnTo>
                  <a:lnTo>
                    <a:pt x="9164891" y="12700"/>
                  </a:lnTo>
                  <a:lnTo>
                    <a:pt x="9140987" y="12700"/>
                  </a:lnTo>
                  <a:lnTo>
                    <a:pt x="9096867" y="38100"/>
                  </a:lnTo>
                  <a:lnTo>
                    <a:pt x="9057624" y="63500"/>
                  </a:lnTo>
                  <a:lnTo>
                    <a:pt x="9039860" y="88900"/>
                  </a:lnTo>
                  <a:lnTo>
                    <a:pt x="9302368" y="584200"/>
                  </a:lnTo>
                  <a:lnTo>
                    <a:pt x="9430385" y="520700"/>
                  </a:lnTo>
                  <a:lnTo>
                    <a:pt x="9216390" y="0"/>
                  </a:lnTo>
                  <a:close/>
                </a:path>
                <a:path w="9557385" h="4974590">
                  <a:moveTo>
                    <a:pt x="9032875" y="330200"/>
                  </a:moveTo>
                  <a:lnTo>
                    <a:pt x="8880602" y="406400"/>
                  </a:lnTo>
                  <a:lnTo>
                    <a:pt x="9070213" y="406400"/>
                  </a:lnTo>
                  <a:lnTo>
                    <a:pt x="9032875" y="330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9505950" y="5914579"/>
            <a:ext cx="2206625" cy="45085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800" spc="-33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3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3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more!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82067"/>
            <a:ext cx="74498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35"/>
              <a:t>Explosion</a:t>
            </a:r>
            <a:r>
              <a:rPr dirty="0" sz="4000" spc="-425"/>
              <a:t> </a:t>
            </a:r>
            <a:r>
              <a:rPr dirty="0" sz="4000" spc="105"/>
              <a:t>of</a:t>
            </a:r>
            <a:r>
              <a:rPr dirty="0" sz="4000" spc="-415"/>
              <a:t> </a:t>
            </a:r>
            <a:r>
              <a:rPr dirty="0" sz="4000" spc="20"/>
              <a:t>database</a:t>
            </a:r>
            <a:r>
              <a:rPr dirty="0" sz="4000" spc="-420"/>
              <a:t> </a:t>
            </a:r>
            <a:r>
              <a:rPr dirty="0" sz="4000" spc="45"/>
              <a:t>solutions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452500" y="3438199"/>
            <a:ext cx="1035050" cy="532765"/>
            <a:chOff x="452500" y="3438199"/>
            <a:chExt cx="1035050" cy="5327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2500" y="3762952"/>
              <a:ext cx="236203" cy="1620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099" y="3813119"/>
              <a:ext cx="162208" cy="15745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5257" y="3765670"/>
              <a:ext cx="153140" cy="15745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8841" y="3765933"/>
              <a:ext cx="342095" cy="18051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97597" y="3438207"/>
              <a:ext cx="389890" cy="487045"/>
            </a:xfrm>
            <a:custGeom>
              <a:avLst/>
              <a:gdLst/>
              <a:ahLst/>
              <a:cxnLst/>
              <a:rect l="l" t="t" r="r" b="b"/>
              <a:pathLst>
                <a:path w="389890" h="487045">
                  <a:moveTo>
                    <a:pt x="87134" y="256705"/>
                  </a:moveTo>
                  <a:lnTo>
                    <a:pt x="86601" y="256959"/>
                  </a:lnTo>
                  <a:lnTo>
                    <a:pt x="86956" y="256870"/>
                  </a:lnTo>
                  <a:lnTo>
                    <a:pt x="87134" y="256705"/>
                  </a:lnTo>
                  <a:close/>
                </a:path>
                <a:path w="389890" h="487045">
                  <a:moveTo>
                    <a:pt x="96685" y="74587"/>
                  </a:moveTo>
                  <a:lnTo>
                    <a:pt x="95084" y="72986"/>
                  </a:lnTo>
                  <a:lnTo>
                    <a:pt x="95084" y="71132"/>
                  </a:lnTo>
                  <a:lnTo>
                    <a:pt x="93751" y="69278"/>
                  </a:lnTo>
                  <a:lnTo>
                    <a:pt x="92430" y="66903"/>
                  </a:lnTo>
                  <a:lnTo>
                    <a:pt x="88976" y="65316"/>
                  </a:lnTo>
                  <a:lnTo>
                    <a:pt x="86868" y="63461"/>
                  </a:lnTo>
                  <a:lnTo>
                    <a:pt x="82613" y="63461"/>
                  </a:lnTo>
                  <a:lnTo>
                    <a:pt x="76238" y="64516"/>
                  </a:lnTo>
                  <a:lnTo>
                    <a:pt x="76238" y="65049"/>
                  </a:lnTo>
                  <a:lnTo>
                    <a:pt x="76771" y="65049"/>
                  </a:lnTo>
                  <a:lnTo>
                    <a:pt x="78892" y="69278"/>
                  </a:lnTo>
                  <a:lnTo>
                    <a:pt x="82613" y="72199"/>
                  </a:lnTo>
                  <a:lnTo>
                    <a:pt x="85001" y="75653"/>
                  </a:lnTo>
                  <a:lnTo>
                    <a:pt x="86868" y="79895"/>
                  </a:lnTo>
                  <a:lnTo>
                    <a:pt x="88976" y="83858"/>
                  </a:lnTo>
                  <a:lnTo>
                    <a:pt x="90830" y="88099"/>
                  </a:lnTo>
                  <a:lnTo>
                    <a:pt x="91363" y="87566"/>
                  </a:lnTo>
                  <a:lnTo>
                    <a:pt x="95084" y="84912"/>
                  </a:lnTo>
                  <a:lnTo>
                    <a:pt x="96685" y="80962"/>
                  </a:lnTo>
                  <a:lnTo>
                    <a:pt x="96685" y="74587"/>
                  </a:lnTo>
                  <a:close/>
                </a:path>
                <a:path w="389890" h="487045">
                  <a:moveTo>
                    <a:pt x="376669" y="475907"/>
                  </a:moveTo>
                  <a:lnTo>
                    <a:pt x="368452" y="463448"/>
                  </a:lnTo>
                  <a:lnTo>
                    <a:pt x="372948" y="462927"/>
                  </a:lnTo>
                  <a:lnTo>
                    <a:pt x="376135" y="460806"/>
                  </a:lnTo>
                  <a:lnTo>
                    <a:pt x="376135" y="459473"/>
                  </a:lnTo>
                  <a:lnTo>
                    <a:pt x="376135" y="451256"/>
                  </a:lnTo>
                  <a:lnTo>
                    <a:pt x="376135" y="449668"/>
                  </a:lnTo>
                  <a:lnTo>
                    <a:pt x="372414" y="447281"/>
                  </a:lnTo>
                  <a:lnTo>
                    <a:pt x="371081" y="447281"/>
                  </a:lnTo>
                  <a:lnTo>
                    <a:pt x="371081" y="451789"/>
                  </a:lnTo>
                  <a:lnTo>
                    <a:pt x="371081" y="459206"/>
                  </a:lnTo>
                  <a:lnTo>
                    <a:pt x="367919" y="459473"/>
                  </a:lnTo>
                  <a:lnTo>
                    <a:pt x="359143" y="459473"/>
                  </a:lnTo>
                  <a:lnTo>
                    <a:pt x="359143" y="451256"/>
                  </a:lnTo>
                  <a:lnTo>
                    <a:pt x="367652" y="451256"/>
                  </a:lnTo>
                  <a:lnTo>
                    <a:pt x="371081" y="451789"/>
                  </a:lnTo>
                  <a:lnTo>
                    <a:pt x="371081" y="447281"/>
                  </a:lnTo>
                  <a:lnTo>
                    <a:pt x="354126" y="447281"/>
                  </a:lnTo>
                  <a:lnTo>
                    <a:pt x="354126" y="475907"/>
                  </a:lnTo>
                  <a:lnTo>
                    <a:pt x="358889" y="475907"/>
                  </a:lnTo>
                  <a:lnTo>
                    <a:pt x="358889" y="463448"/>
                  </a:lnTo>
                  <a:lnTo>
                    <a:pt x="363397" y="463448"/>
                  </a:lnTo>
                  <a:lnTo>
                    <a:pt x="371081" y="475907"/>
                  </a:lnTo>
                  <a:lnTo>
                    <a:pt x="376669" y="475907"/>
                  </a:lnTo>
                  <a:close/>
                </a:path>
                <a:path w="389890" h="487045">
                  <a:moveTo>
                    <a:pt x="383578" y="374916"/>
                  </a:moveTo>
                  <a:lnTo>
                    <a:pt x="381723" y="372529"/>
                  </a:lnTo>
                  <a:lnTo>
                    <a:pt x="381190" y="369087"/>
                  </a:lnTo>
                  <a:lnTo>
                    <a:pt x="379323" y="366699"/>
                  </a:lnTo>
                  <a:lnTo>
                    <a:pt x="371614" y="359016"/>
                  </a:lnTo>
                  <a:lnTo>
                    <a:pt x="365531" y="351701"/>
                  </a:lnTo>
                  <a:lnTo>
                    <a:pt x="358863" y="344893"/>
                  </a:lnTo>
                  <a:lnTo>
                    <a:pt x="351739" y="338582"/>
                  </a:lnTo>
                  <a:lnTo>
                    <a:pt x="344284" y="332765"/>
                  </a:lnTo>
                  <a:lnTo>
                    <a:pt x="336664" y="328002"/>
                  </a:lnTo>
                  <a:lnTo>
                    <a:pt x="327634" y="322503"/>
                  </a:lnTo>
                  <a:lnTo>
                    <a:pt x="319506" y="316293"/>
                  </a:lnTo>
                  <a:lnTo>
                    <a:pt x="314566" y="309435"/>
                  </a:lnTo>
                  <a:lnTo>
                    <a:pt x="314032" y="308914"/>
                  </a:lnTo>
                  <a:lnTo>
                    <a:pt x="319874" y="308381"/>
                  </a:lnTo>
                  <a:lnTo>
                    <a:pt x="326504" y="306247"/>
                  </a:lnTo>
                  <a:lnTo>
                    <a:pt x="331812" y="304660"/>
                  </a:lnTo>
                  <a:lnTo>
                    <a:pt x="338416" y="303339"/>
                  </a:lnTo>
                  <a:lnTo>
                    <a:pt x="351332" y="301777"/>
                  </a:lnTo>
                  <a:lnTo>
                    <a:pt x="358089" y="300431"/>
                  </a:lnTo>
                  <a:lnTo>
                    <a:pt x="362343" y="299377"/>
                  </a:lnTo>
                  <a:lnTo>
                    <a:pt x="366331" y="298043"/>
                  </a:lnTo>
                  <a:lnTo>
                    <a:pt x="370560" y="296989"/>
                  </a:lnTo>
                  <a:lnTo>
                    <a:pt x="370560" y="294589"/>
                  </a:lnTo>
                  <a:lnTo>
                    <a:pt x="365798" y="289814"/>
                  </a:lnTo>
                  <a:lnTo>
                    <a:pt x="362610" y="283464"/>
                  </a:lnTo>
                  <a:lnTo>
                    <a:pt x="325793" y="254469"/>
                  </a:lnTo>
                  <a:lnTo>
                    <a:pt x="294030" y="237236"/>
                  </a:lnTo>
                  <a:lnTo>
                    <a:pt x="287235" y="234162"/>
                  </a:lnTo>
                  <a:lnTo>
                    <a:pt x="284302" y="232562"/>
                  </a:lnTo>
                  <a:lnTo>
                    <a:pt x="279006" y="231762"/>
                  </a:lnTo>
                  <a:lnTo>
                    <a:pt x="277152" y="229400"/>
                  </a:lnTo>
                  <a:lnTo>
                    <a:pt x="272630" y="223558"/>
                  </a:lnTo>
                  <a:lnTo>
                    <a:pt x="269976" y="216128"/>
                  </a:lnTo>
                  <a:lnTo>
                    <a:pt x="260959" y="198247"/>
                  </a:lnTo>
                  <a:lnTo>
                    <a:pt x="241884" y="156222"/>
                  </a:lnTo>
                  <a:lnTo>
                    <a:pt x="238925" y="148678"/>
                  </a:lnTo>
                  <a:lnTo>
                    <a:pt x="235775" y="141325"/>
                  </a:lnTo>
                  <a:lnTo>
                    <a:pt x="210972" y="103581"/>
                  </a:lnTo>
                  <a:lnTo>
                    <a:pt x="161467" y="56095"/>
                  </a:lnTo>
                  <a:lnTo>
                    <a:pt x="122847" y="32296"/>
                  </a:lnTo>
                  <a:lnTo>
                    <a:pt x="90297" y="25006"/>
                  </a:lnTo>
                  <a:lnTo>
                    <a:pt x="83947" y="24472"/>
                  </a:lnTo>
                  <a:lnTo>
                    <a:pt x="77304" y="24206"/>
                  </a:lnTo>
                  <a:lnTo>
                    <a:pt x="73317" y="22644"/>
                  </a:lnTo>
                  <a:lnTo>
                    <a:pt x="69075" y="17602"/>
                  </a:lnTo>
                  <a:lnTo>
                    <a:pt x="65366" y="15214"/>
                  </a:lnTo>
                  <a:lnTo>
                    <a:pt x="57785" y="10960"/>
                  </a:lnTo>
                  <a:lnTo>
                    <a:pt x="50584" y="6934"/>
                  </a:lnTo>
                  <a:lnTo>
                    <a:pt x="31762" y="38"/>
                  </a:lnTo>
                  <a:lnTo>
                    <a:pt x="13665" y="0"/>
                  </a:lnTo>
                  <a:lnTo>
                    <a:pt x="1130" y="12293"/>
                  </a:lnTo>
                  <a:lnTo>
                    <a:pt x="0" y="24206"/>
                  </a:lnTo>
                  <a:lnTo>
                    <a:pt x="12" y="25006"/>
                  </a:lnTo>
                  <a:lnTo>
                    <a:pt x="4521" y="36550"/>
                  </a:lnTo>
                  <a:lnTo>
                    <a:pt x="11582" y="46659"/>
                  </a:lnTo>
                  <a:lnTo>
                    <a:pt x="17856" y="54432"/>
                  </a:lnTo>
                  <a:lnTo>
                    <a:pt x="22098" y="60540"/>
                  </a:lnTo>
                  <a:lnTo>
                    <a:pt x="27927" y="67170"/>
                  </a:lnTo>
                  <a:lnTo>
                    <a:pt x="30848" y="74053"/>
                  </a:lnTo>
                  <a:lnTo>
                    <a:pt x="32981" y="78562"/>
                  </a:lnTo>
                  <a:lnTo>
                    <a:pt x="33248" y="83058"/>
                  </a:lnTo>
                  <a:lnTo>
                    <a:pt x="35102" y="87833"/>
                  </a:lnTo>
                  <a:lnTo>
                    <a:pt x="38265" y="96735"/>
                  </a:lnTo>
                  <a:lnTo>
                    <a:pt x="54749" y="133959"/>
                  </a:lnTo>
                  <a:lnTo>
                    <a:pt x="64300" y="143230"/>
                  </a:lnTo>
                  <a:lnTo>
                    <a:pt x="65100" y="148005"/>
                  </a:lnTo>
                  <a:lnTo>
                    <a:pt x="61379" y="153060"/>
                  </a:lnTo>
                  <a:lnTo>
                    <a:pt x="61112" y="161264"/>
                  </a:lnTo>
                  <a:lnTo>
                    <a:pt x="59245" y="167627"/>
                  </a:lnTo>
                  <a:lnTo>
                    <a:pt x="54635" y="190652"/>
                  </a:lnTo>
                  <a:lnTo>
                    <a:pt x="54546" y="214249"/>
                  </a:lnTo>
                  <a:lnTo>
                    <a:pt x="58737" y="236397"/>
                  </a:lnTo>
                  <a:lnTo>
                    <a:pt x="66954" y="255104"/>
                  </a:lnTo>
                  <a:lnTo>
                    <a:pt x="71158" y="261086"/>
                  </a:lnTo>
                  <a:lnTo>
                    <a:pt x="77241" y="267360"/>
                  </a:lnTo>
                  <a:lnTo>
                    <a:pt x="85013" y="271348"/>
                  </a:lnTo>
                  <a:lnTo>
                    <a:pt x="94284" y="270484"/>
                  </a:lnTo>
                  <a:lnTo>
                    <a:pt x="100672" y="265201"/>
                  </a:lnTo>
                  <a:lnTo>
                    <a:pt x="103606" y="257225"/>
                  </a:lnTo>
                  <a:lnTo>
                    <a:pt x="104990" y="247777"/>
                  </a:lnTo>
                  <a:lnTo>
                    <a:pt x="106756" y="237871"/>
                  </a:lnTo>
                  <a:lnTo>
                    <a:pt x="107556" y="234950"/>
                  </a:lnTo>
                  <a:lnTo>
                    <a:pt x="107022" y="232829"/>
                  </a:lnTo>
                  <a:lnTo>
                    <a:pt x="108623" y="230708"/>
                  </a:lnTo>
                  <a:lnTo>
                    <a:pt x="108623" y="231241"/>
                  </a:lnTo>
                  <a:lnTo>
                    <a:pt x="112077" y="238404"/>
                  </a:lnTo>
                  <a:lnTo>
                    <a:pt x="115798" y="245554"/>
                  </a:lnTo>
                  <a:lnTo>
                    <a:pt x="119227" y="252717"/>
                  </a:lnTo>
                  <a:lnTo>
                    <a:pt x="153200" y="287718"/>
                  </a:lnTo>
                  <a:lnTo>
                    <a:pt x="159321" y="292468"/>
                  </a:lnTo>
                  <a:lnTo>
                    <a:pt x="164350" y="300431"/>
                  </a:lnTo>
                  <a:lnTo>
                    <a:pt x="172313" y="303085"/>
                  </a:lnTo>
                  <a:lnTo>
                    <a:pt x="172313" y="302564"/>
                  </a:lnTo>
                  <a:lnTo>
                    <a:pt x="171792" y="302564"/>
                  </a:lnTo>
                  <a:lnTo>
                    <a:pt x="170192" y="300164"/>
                  </a:lnTo>
                  <a:lnTo>
                    <a:pt x="167805" y="299110"/>
                  </a:lnTo>
                  <a:lnTo>
                    <a:pt x="165938" y="297256"/>
                  </a:lnTo>
                  <a:lnTo>
                    <a:pt x="161175" y="292735"/>
                  </a:lnTo>
                  <a:lnTo>
                    <a:pt x="136753" y="258813"/>
                  </a:lnTo>
                  <a:lnTo>
                    <a:pt x="121234" y="230708"/>
                  </a:lnTo>
                  <a:lnTo>
                    <a:pt x="119900" y="228028"/>
                  </a:lnTo>
                  <a:lnTo>
                    <a:pt x="117043" y="221703"/>
                  </a:lnTo>
                  <a:lnTo>
                    <a:pt x="114300" y="215366"/>
                  </a:lnTo>
                  <a:lnTo>
                    <a:pt x="111544" y="209245"/>
                  </a:lnTo>
                  <a:lnTo>
                    <a:pt x="110210" y="206057"/>
                  </a:lnTo>
                  <a:lnTo>
                    <a:pt x="110210" y="201282"/>
                  </a:lnTo>
                  <a:lnTo>
                    <a:pt x="107289" y="199707"/>
                  </a:lnTo>
                  <a:lnTo>
                    <a:pt x="103301" y="205790"/>
                  </a:lnTo>
                  <a:lnTo>
                    <a:pt x="97739" y="210578"/>
                  </a:lnTo>
                  <a:lnTo>
                    <a:pt x="94818" y="217449"/>
                  </a:lnTo>
                  <a:lnTo>
                    <a:pt x="91935" y="226390"/>
                  </a:lnTo>
                  <a:lnTo>
                    <a:pt x="90131" y="235991"/>
                  </a:lnTo>
                  <a:lnTo>
                    <a:pt x="88658" y="247954"/>
                  </a:lnTo>
                  <a:lnTo>
                    <a:pt x="87642" y="256705"/>
                  </a:lnTo>
                  <a:lnTo>
                    <a:pt x="86956" y="256870"/>
                  </a:lnTo>
                  <a:lnTo>
                    <a:pt x="86601" y="257225"/>
                  </a:lnTo>
                  <a:lnTo>
                    <a:pt x="78359" y="255104"/>
                  </a:lnTo>
                  <a:lnTo>
                    <a:pt x="75438" y="246608"/>
                  </a:lnTo>
                  <a:lnTo>
                    <a:pt x="72275" y="239471"/>
                  </a:lnTo>
                  <a:lnTo>
                    <a:pt x="67678" y="223761"/>
                  </a:lnTo>
                  <a:lnTo>
                    <a:pt x="65595" y="205701"/>
                  </a:lnTo>
                  <a:lnTo>
                    <a:pt x="66255" y="187096"/>
                  </a:lnTo>
                  <a:lnTo>
                    <a:pt x="69875" y="169760"/>
                  </a:lnTo>
                  <a:lnTo>
                    <a:pt x="72148" y="163766"/>
                  </a:lnTo>
                  <a:lnTo>
                    <a:pt x="75082" y="155625"/>
                  </a:lnTo>
                  <a:lnTo>
                    <a:pt x="77076" y="147599"/>
                  </a:lnTo>
                  <a:lnTo>
                    <a:pt x="76504" y="141909"/>
                  </a:lnTo>
                  <a:lnTo>
                    <a:pt x="74904" y="136880"/>
                  </a:lnTo>
                  <a:lnTo>
                    <a:pt x="69875" y="133959"/>
                  </a:lnTo>
                  <a:lnTo>
                    <a:pt x="66954" y="129984"/>
                  </a:lnTo>
                  <a:lnTo>
                    <a:pt x="49504" y="90716"/>
                  </a:lnTo>
                  <a:lnTo>
                    <a:pt x="45758" y="79171"/>
                  </a:lnTo>
                  <a:lnTo>
                    <a:pt x="41211" y="67945"/>
                  </a:lnTo>
                  <a:lnTo>
                    <a:pt x="38023" y="61074"/>
                  </a:lnTo>
                  <a:lnTo>
                    <a:pt x="32448" y="53898"/>
                  </a:lnTo>
                  <a:lnTo>
                    <a:pt x="28194" y="47815"/>
                  </a:lnTo>
                  <a:lnTo>
                    <a:pt x="23164" y="40919"/>
                  </a:lnTo>
                  <a:lnTo>
                    <a:pt x="17856" y="35890"/>
                  </a:lnTo>
                  <a:lnTo>
                    <a:pt x="13741" y="27381"/>
                  </a:lnTo>
                  <a:lnTo>
                    <a:pt x="12344" y="24206"/>
                  </a:lnTo>
                  <a:lnTo>
                    <a:pt x="10693" y="19989"/>
                  </a:lnTo>
                  <a:lnTo>
                    <a:pt x="12827" y="17068"/>
                  </a:lnTo>
                  <a:lnTo>
                    <a:pt x="13335" y="14947"/>
                  </a:lnTo>
                  <a:lnTo>
                    <a:pt x="14389" y="14147"/>
                  </a:lnTo>
                  <a:lnTo>
                    <a:pt x="16256" y="13614"/>
                  </a:lnTo>
                  <a:lnTo>
                    <a:pt x="19710" y="10960"/>
                  </a:lnTo>
                  <a:lnTo>
                    <a:pt x="58712" y="28994"/>
                  </a:lnTo>
                  <a:lnTo>
                    <a:pt x="66421" y="36423"/>
                  </a:lnTo>
                  <a:lnTo>
                    <a:pt x="71208" y="37998"/>
                  </a:lnTo>
                  <a:lnTo>
                    <a:pt x="76504" y="37998"/>
                  </a:lnTo>
                  <a:lnTo>
                    <a:pt x="82994" y="38900"/>
                  </a:lnTo>
                  <a:lnTo>
                    <a:pt x="89573" y="39255"/>
                  </a:lnTo>
                  <a:lnTo>
                    <a:pt x="131064" y="53594"/>
                  </a:lnTo>
                  <a:lnTo>
                    <a:pt x="164160" y="76631"/>
                  </a:lnTo>
                  <a:lnTo>
                    <a:pt x="205282" y="121577"/>
                  </a:lnTo>
                  <a:lnTo>
                    <a:pt x="225920" y="159664"/>
                  </a:lnTo>
                  <a:lnTo>
                    <a:pt x="228574" y="165773"/>
                  </a:lnTo>
                  <a:lnTo>
                    <a:pt x="232968" y="175361"/>
                  </a:lnTo>
                  <a:lnTo>
                    <a:pt x="242125" y="194513"/>
                  </a:lnTo>
                  <a:lnTo>
                    <a:pt x="250532" y="213245"/>
                  </a:lnTo>
                  <a:lnTo>
                    <a:pt x="277139" y="245427"/>
                  </a:lnTo>
                  <a:lnTo>
                    <a:pt x="285089" y="247954"/>
                  </a:lnTo>
                  <a:lnTo>
                    <a:pt x="291744" y="250329"/>
                  </a:lnTo>
                  <a:lnTo>
                    <a:pt x="296773" y="252450"/>
                  </a:lnTo>
                  <a:lnTo>
                    <a:pt x="305015" y="254571"/>
                  </a:lnTo>
                  <a:lnTo>
                    <a:pt x="309537" y="257492"/>
                  </a:lnTo>
                  <a:lnTo>
                    <a:pt x="316242" y="261683"/>
                  </a:lnTo>
                  <a:lnTo>
                    <a:pt x="322859" y="266166"/>
                  </a:lnTo>
                  <a:lnTo>
                    <a:pt x="329374" y="270751"/>
                  </a:lnTo>
                  <a:lnTo>
                    <a:pt x="335800" y="275234"/>
                  </a:lnTo>
                  <a:lnTo>
                    <a:pt x="339521" y="278155"/>
                  </a:lnTo>
                  <a:lnTo>
                    <a:pt x="352526" y="284797"/>
                  </a:lnTo>
                  <a:lnTo>
                    <a:pt x="353060" y="290080"/>
                  </a:lnTo>
                  <a:lnTo>
                    <a:pt x="313156" y="293598"/>
                  </a:lnTo>
                  <a:lnTo>
                    <a:pt x="298373" y="298843"/>
                  </a:lnTo>
                  <a:lnTo>
                    <a:pt x="292277" y="298843"/>
                  </a:lnTo>
                  <a:lnTo>
                    <a:pt x="291744" y="303885"/>
                  </a:lnTo>
                  <a:lnTo>
                    <a:pt x="293878" y="305993"/>
                  </a:lnTo>
                  <a:lnTo>
                    <a:pt x="294144" y="309435"/>
                  </a:lnTo>
                  <a:lnTo>
                    <a:pt x="295973" y="312089"/>
                  </a:lnTo>
                  <a:lnTo>
                    <a:pt x="299173" y="317398"/>
                  </a:lnTo>
                  <a:lnTo>
                    <a:pt x="304749" y="324548"/>
                  </a:lnTo>
                  <a:lnTo>
                    <a:pt x="309803" y="328269"/>
                  </a:lnTo>
                  <a:lnTo>
                    <a:pt x="315099" y="332244"/>
                  </a:lnTo>
                  <a:lnTo>
                    <a:pt x="320675" y="336740"/>
                  </a:lnTo>
                  <a:lnTo>
                    <a:pt x="326504" y="340194"/>
                  </a:lnTo>
                  <a:lnTo>
                    <a:pt x="334429" y="344512"/>
                  </a:lnTo>
                  <a:lnTo>
                    <a:pt x="350469" y="352044"/>
                  </a:lnTo>
                  <a:lnTo>
                    <a:pt x="358089" y="356362"/>
                  </a:lnTo>
                  <a:lnTo>
                    <a:pt x="363931" y="360070"/>
                  </a:lnTo>
                  <a:lnTo>
                    <a:pt x="369760" y="364578"/>
                  </a:lnTo>
                  <a:lnTo>
                    <a:pt x="375335" y="368820"/>
                  </a:lnTo>
                  <a:lnTo>
                    <a:pt x="378269" y="370941"/>
                  </a:lnTo>
                  <a:lnTo>
                    <a:pt x="380123" y="374116"/>
                  </a:lnTo>
                  <a:lnTo>
                    <a:pt x="383578" y="375450"/>
                  </a:lnTo>
                  <a:lnTo>
                    <a:pt x="383578" y="374916"/>
                  </a:lnTo>
                  <a:close/>
                </a:path>
                <a:path w="389890" h="487045">
                  <a:moveTo>
                    <a:pt x="389674" y="461327"/>
                  </a:moveTo>
                  <a:lnTo>
                    <a:pt x="387604" y="451027"/>
                  </a:lnTo>
                  <a:lnTo>
                    <a:pt x="383844" y="445655"/>
                  </a:lnTo>
                  <a:lnTo>
                    <a:pt x="383844" y="461327"/>
                  </a:lnTo>
                  <a:lnTo>
                    <a:pt x="382308" y="469252"/>
                  </a:lnTo>
                  <a:lnTo>
                    <a:pt x="378129" y="475551"/>
                  </a:lnTo>
                  <a:lnTo>
                    <a:pt x="371970" y="479704"/>
                  </a:lnTo>
                  <a:lnTo>
                    <a:pt x="364464" y="481215"/>
                  </a:lnTo>
                  <a:lnTo>
                    <a:pt x="356844" y="479704"/>
                  </a:lnTo>
                  <a:lnTo>
                    <a:pt x="350697" y="475551"/>
                  </a:lnTo>
                  <a:lnTo>
                    <a:pt x="346583" y="469252"/>
                  </a:lnTo>
                  <a:lnTo>
                    <a:pt x="345084" y="461327"/>
                  </a:lnTo>
                  <a:lnTo>
                    <a:pt x="346583" y="453415"/>
                  </a:lnTo>
                  <a:lnTo>
                    <a:pt x="350697" y="447116"/>
                  </a:lnTo>
                  <a:lnTo>
                    <a:pt x="356844" y="442950"/>
                  </a:lnTo>
                  <a:lnTo>
                    <a:pt x="364464" y="441452"/>
                  </a:lnTo>
                  <a:lnTo>
                    <a:pt x="371970" y="443103"/>
                  </a:lnTo>
                  <a:lnTo>
                    <a:pt x="378129" y="447319"/>
                  </a:lnTo>
                  <a:lnTo>
                    <a:pt x="382308" y="453567"/>
                  </a:lnTo>
                  <a:lnTo>
                    <a:pt x="383844" y="461327"/>
                  </a:lnTo>
                  <a:lnTo>
                    <a:pt x="383844" y="445655"/>
                  </a:lnTo>
                  <a:lnTo>
                    <a:pt x="382041" y="443077"/>
                  </a:lnTo>
                  <a:lnTo>
                    <a:pt x="379488" y="441452"/>
                  </a:lnTo>
                  <a:lnTo>
                    <a:pt x="374002" y="437959"/>
                  </a:lnTo>
                  <a:lnTo>
                    <a:pt x="364464" y="436143"/>
                  </a:lnTo>
                  <a:lnTo>
                    <a:pt x="354812" y="438111"/>
                  </a:lnTo>
                  <a:lnTo>
                    <a:pt x="346786" y="443268"/>
                  </a:lnTo>
                  <a:lnTo>
                    <a:pt x="341299" y="451167"/>
                  </a:lnTo>
                  <a:lnTo>
                    <a:pt x="339255" y="461327"/>
                  </a:lnTo>
                  <a:lnTo>
                    <a:pt x="341325" y="471639"/>
                  </a:lnTo>
                  <a:lnTo>
                    <a:pt x="346887" y="479590"/>
                  </a:lnTo>
                  <a:lnTo>
                    <a:pt x="354926" y="484708"/>
                  </a:lnTo>
                  <a:lnTo>
                    <a:pt x="364464" y="486511"/>
                  </a:lnTo>
                  <a:lnTo>
                    <a:pt x="374002" y="484708"/>
                  </a:lnTo>
                  <a:lnTo>
                    <a:pt x="379488" y="481215"/>
                  </a:lnTo>
                  <a:lnTo>
                    <a:pt x="382041" y="479590"/>
                  </a:lnTo>
                  <a:lnTo>
                    <a:pt x="387604" y="471639"/>
                  </a:lnTo>
                  <a:lnTo>
                    <a:pt x="389674" y="4613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45152" y="3474720"/>
            <a:ext cx="1833372" cy="455676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2063495" y="3465576"/>
            <a:ext cx="1998345" cy="608330"/>
            <a:chOff x="2063495" y="3465576"/>
            <a:chExt cx="1998345" cy="60833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63495" y="3465576"/>
              <a:ext cx="522731" cy="60807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90799" y="3549396"/>
              <a:ext cx="1470660" cy="440435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285488" y="4498847"/>
            <a:ext cx="1603248" cy="63245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23672" y="2464307"/>
            <a:ext cx="1621536" cy="44043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566416" y="4469891"/>
            <a:ext cx="1008887" cy="7620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449567" y="1386839"/>
            <a:ext cx="548639" cy="54863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909559" y="2795016"/>
            <a:ext cx="548640" cy="54863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811256" y="1386839"/>
            <a:ext cx="548640" cy="54863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0537063" y="1975230"/>
            <a:ext cx="10991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Aurora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35722" y="3376040"/>
            <a:ext cx="154622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DocumentDB </a:t>
            </a:r>
            <a:r>
              <a:rPr dirty="0" sz="1200" spc="-3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(with </a:t>
            </a:r>
            <a:r>
              <a:rPr dirty="0" sz="1200" spc="75">
                <a:solidFill>
                  <a:srgbClr val="FFFFFF"/>
                </a:solidFill>
                <a:latin typeface="Trebuchet MS"/>
                <a:cs typeface="Trebuchet MS"/>
              </a:rPr>
              <a:t>MongoDB </a:t>
            </a: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compatibility)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19291" y="1945970"/>
            <a:ext cx="140906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DynamoDB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107680" y="5547359"/>
            <a:ext cx="548640" cy="548640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8073008" y="6135420"/>
            <a:ext cx="621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5240">
              <a:lnSpc>
                <a:spcPct val="100000"/>
              </a:lnSpc>
              <a:spcBef>
                <a:spcPts val="100"/>
              </a:spcBef>
            </a:pP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dirty="0" sz="1200" spc="-3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ep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ne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448543" y="5547359"/>
            <a:ext cx="548640" cy="548640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10210292" y="6135420"/>
            <a:ext cx="10287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QLDB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247376" y="2795016"/>
            <a:ext cx="548640" cy="548639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9720833" y="3377006"/>
            <a:ext cx="161480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Keyspaces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(for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Apache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Cassandra)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619743" y="1386839"/>
            <a:ext cx="548640" cy="548639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8436102" y="1964563"/>
            <a:ext cx="916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FFFFFF"/>
                </a:solidFill>
                <a:latin typeface="Trebuchet MS"/>
                <a:cs typeface="Trebuchet MS"/>
              </a:rPr>
              <a:t>RDS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30" name="object 3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544311" y="5547359"/>
            <a:ext cx="548639" cy="548640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5398134" y="6135420"/>
            <a:ext cx="84581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26364">
              <a:lnSpc>
                <a:spcPct val="100000"/>
              </a:lnSpc>
              <a:spcBef>
                <a:spcPts val="100"/>
              </a:spcBef>
            </a:pP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ream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32" name="object 3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685276" y="4204715"/>
            <a:ext cx="548640" cy="548640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8251317" y="4792217"/>
            <a:ext cx="14192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ElastiCache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34" name="object 3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0716768" y="4204715"/>
            <a:ext cx="548640" cy="548640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10293477" y="4776927"/>
            <a:ext cx="13976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MemoryDB</a:t>
            </a:r>
            <a:endParaRPr sz="1200">
              <a:latin typeface="Trebuchet MS"/>
              <a:cs typeface="Trebuchet MS"/>
            </a:endParaRPr>
          </a:p>
          <a:p>
            <a:pPr algn="ctr" marL="635">
              <a:lnSpc>
                <a:spcPct val="100000"/>
              </a:lnSpc>
              <a:spcBef>
                <a:spcPts val="5"/>
              </a:spcBef>
            </a:pP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2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Redis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437184" y="5629147"/>
            <a:ext cx="22078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3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3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3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more!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00398" y="1445768"/>
            <a:ext cx="126365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Microsoft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14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Server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90825" y="2468626"/>
            <a:ext cx="115633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1524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Apache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Cassand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41160" y="4582414"/>
            <a:ext cx="13696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Memcached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99990" y="2431795"/>
            <a:ext cx="85026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6200" marR="5080" indent="-64135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Apache  </a:t>
            </a:r>
            <a:r>
              <a:rPr dirty="0" sz="2000" spc="20">
                <a:solidFill>
                  <a:srgbClr val="FFFFFF"/>
                </a:solidFill>
                <a:latin typeface="Trebuchet MS"/>
                <a:cs typeface="Trebuchet MS"/>
              </a:rPr>
              <a:t>HBase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13282" y="1435100"/>
            <a:ext cx="159893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415">
                <a:solidFill>
                  <a:srgbClr val="F80000"/>
                </a:solidFill>
                <a:latin typeface="Trebuchet MS"/>
                <a:cs typeface="Trebuchet MS"/>
              </a:rPr>
              <a:t>O</a:t>
            </a:r>
            <a:r>
              <a:rPr dirty="0" sz="3200" spc="195">
                <a:solidFill>
                  <a:srgbClr val="F80000"/>
                </a:solidFill>
                <a:latin typeface="Trebuchet MS"/>
                <a:cs typeface="Trebuchet MS"/>
              </a:rPr>
              <a:t>R</a:t>
            </a:r>
            <a:r>
              <a:rPr dirty="0" sz="3200" spc="250">
                <a:solidFill>
                  <a:srgbClr val="F80000"/>
                </a:solidFill>
                <a:latin typeface="Trebuchet MS"/>
                <a:cs typeface="Trebuchet MS"/>
              </a:rPr>
              <a:t>A</a:t>
            </a:r>
            <a:r>
              <a:rPr dirty="0" sz="3200" spc="120">
                <a:solidFill>
                  <a:srgbClr val="F80000"/>
                </a:solidFill>
                <a:latin typeface="Trebuchet MS"/>
                <a:cs typeface="Trebuchet MS"/>
              </a:rPr>
              <a:t>C</a:t>
            </a:r>
            <a:r>
              <a:rPr dirty="0" sz="3200" spc="145">
                <a:solidFill>
                  <a:srgbClr val="F80000"/>
                </a:solidFill>
                <a:latin typeface="Trebuchet MS"/>
                <a:cs typeface="Trebuchet MS"/>
              </a:rPr>
              <a:t>L</a:t>
            </a:r>
            <a:r>
              <a:rPr dirty="0" sz="3200" spc="80">
                <a:solidFill>
                  <a:srgbClr val="F80000"/>
                </a:solidFill>
                <a:latin typeface="Trebuchet MS"/>
                <a:cs typeface="Trebuchet MS"/>
              </a:rPr>
              <a:t>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642740" y="5645607"/>
            <a:ext cx="8382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Neo4j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90143" y="4599559"/>
            <a:ext cx="8197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4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1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140" b="1">
                <a:solidFill>
                  <a:srgbClr val="FFFFFF"/>
                </a:solidFill>
                <a:latin typeface="Trebuchet MS"/>
                <a:cs typeface="Trebuchet MS"/>
              </a:rPr>
              <a:t>DB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0"/>
            <a:ext cx="5734685" cy="1267460"/>
          </a:xfrm>
          <a:prstGeom prst="rect"/>
        </p:spPr>
        <p:txBody>
          <a:bodyPr wrap="square" lIns="0" tIns="3581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20"/>
              </a:spcBef>
            </a:pPr>
            <a:r>
              <a:rPr dirty="0" sz="4000" spc="95"/>
              <a:t>P</a:t>
            </a:r>
            <a:r>
              <a:rPr dirty="0" sz="4000" spc="20"/>
              <a:t>u</a:t>
            </a:r>
            <a:r>
              <a:rPr dirty="0" sz="4000" spc="-80"/>
              <a:t>r</a:t>
            </a:r>
            <a:r>
              <a:rPr dirty="0" sz="4000" spc="90"/>
              <a:t>p</a:t>
            </a:r>
            <a:r>
              <a:rPr dirty="0" sz="4000" spc="70"/>
              <a:t>o</a:t>
            </a:r>
            <a:r>
              <a:rPr dirty="0" sz="4000" spc="20"/>
              <a:t>s</a:t>
            </a:r>
            <a:r>
              <a:rPr dirty="0" sz="4000" spc="-190"/>
              <a:t>e</a:t>
            </a:r>
            <a:r>
              <a:rPr dirty="0" sz="4000" spc="85"/>
              <a:t>-</a:t>
            </a:r>
            <a:r>
              <a:rPr dirty="0" sz="4000" spc="95"/>
              <a:t>b</a:t>
            </a:r>
            <a:r>
              <a:rPr dirty="0" sz="4000" spc="20"/>
              <a:t>u</a:t>
            </a:r>
            <a:r>
              <a:rPr dirty="0" sz="4000" spc="-35"/>
              <a:t>i</a:t>
            </a:r>
            <a:r>
              <a:rPr dirty="0" sz="4000" spc="120"/>
              <a:t>l</a:t>
            </a:r>
            <a:r>
              <a:rPr dirty="0" sz="4000" spc="60"/>
              <a:t>t</a:t>
            </a:r>
            <a:r>
              <a:rPr dirty="0" sz="4000" spc="-434"/>
              <a:t> </a:t>
            </a:r>
            <a:r>
              <a:rPr dirty="0" sz="4000" spc="85"/>
              <a:t>d</a:t>
            </a:r>
            <a:r>
              <a:rPr dirty="0" sz="4000" spc="30"/>
              <a:t>a</a:t>
            </a:r>
            <a:r>
              <a:rPr dirty="0" sz="4000" spc="-35"/>
              <a:t>t</a:t>
            </a:r>
            <a:r>
              <a:rPr dirty="0" sz="4000" spc="30"/>
              <a:t>a</a:t>
            </a:r>
            <a:r>
              <a:rPr dirty="0" sz="4000" spc="95"/>
              <a:t>b</a:t>
            </a:r>
            <a:r>
              <a:rPr dirty="0" sz="4000" spc="30"/>
              <a:t>a</a:t>
            </a:r>
            <a:r>
              <a:rPr dirty="0" sz="4000" spc="20"/>
              <a:t>s</a:t>
            </a:r>
            <a:r>
              <a:rPr dirty="0" sz="4000" spc="-185"/>
              <a:t>e</a:t>
            </a:r>
            <a:r>
              <a:rPr dirty="0" sz="4000" spc="114"/>
              <a:t>s</a:t>
            </a:r>
            <a:endParaRPr sz="4000"/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 spc="55">
                <a:solidFill>
                  <a:srgbClr val="FFAD00"/>
                </a:solidFill>
              </a:rPr>
              <a:t>U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85">
                <a:solidFill>
                  <a:srgbClr val="FFAD00"/>
                </a:solidFill>
              </a:rPr>
              <a:t>S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>
                <a:solidFill>
                  <a:srgbClr val="FFAD00"/>
                </a:solidFill>
              </a:rPr>
              <a:t>  </a:t>
            </a:r>
            <a:r>
              <a:rPr dirty="0" sz="1200" spc="-175">
                <a:solidFill>
                  <a:srgbClr val="FFAD00"/>
                </a:solidFill>
              </a:rPr>
              <a:t> </a:t>
            </a:r>
            <a:r>
              <a:rPr dirty="0" sz="1200" spc="-20">
                <a:solidFill>
                  <a:srgbClr val="FFAD00"/>
                </a:solidFill>
              </a:rPr>
              <a:t>T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60">
                <a:solidFill>
                  <a:srgbClr val="FFAD00"/>
                </a:solidFill>
              </a:rPr>
              <a:t>H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>
                <a:solidFill>
                  <a:srgbClr val="FFAD00"/>
                </a:solidFill>
              </a:rPr>
              <a:t> </a:t>
            </a:r>
            <a:r>
              <a:rPr dirty="0" sz="1200" spc="165">
                <a:solidFill>
                  <a:srgbClr val="FFAD00"/>
                </a:solidFill>
              </a:rPr>
              <a:t> </a:t>
            </a:r>
            <a:r>
              <a:rPr dirty="0" sz="1200" spc="30">
                <a:solidFill>
                  <a:srgbClr val="FFAD00"/>
                </a:solidFill>
              </a:rPr>
              <a:t>R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I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G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60">
                <a:solidFill>
                  <a:srgbClr val="FFAD00"/>
                </a:solidFill>
              </a:rPr>
              <a:t>H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-20">
                <a:solidFill>
                  <a:srgbClr val="FFAD00"/>
                </a:solidFill>
              </a:rPr>
              <a:t>T</a:t>
            </a:r>
            <a:r>
              <a:rPr dirty="0" sz="1200">
                <a:solidFill>
                  <a:srgbClr val="FFAD00"/>
                </a:solidFill>
              </a:rPr>
              <a:t> </a:t>
            </a:r>
            <a:r>
              <a:rPr dirty="0" sz="1200" spc="175">
                <a:solidFill>
                  <a:srgbClr val="FFAD00"/>
                </a:solidFill>
              </a:rPr>
              <a:t> </a:t>
            </a:r>
            <a:r>
              <a:rPr dirty="0" sz="1200" spc="-20">
                <a:solidFill>
                  <a:srgbClr val="FFAD00"/>
                </a:solidFill>
              </a:rPr>
              <a:t>T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110">
                <a:solidFill>
                  <a:srgbClr val="FFAD00"/>
                </a:solidFill>
              </a:rPr>
              <a:t>O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110">
                <a:solidFill>
                  <a:srgbClr val="FFAD00"/>
                </a:solidFill>
              </a:rPr>
              <a:t>O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-15">
                <a:solidFill>
                  <a:srgbClr val="FFAD00"/>
                </a:solidFill>
              </a:rPr>
              <a:t>L</a:t>
            </a:r>
            <a:r>
              <a:rPr dirty="0" sz="1200">
                <a:solidFill>
                  <a:srgbClr val="FFAD00"/>
                </a:solidFill>
              </a:rPr>
              <a:t> </a:t>
            </a:r>
            <a:r>
              <a:rPr dirty="0" sz="1200" spc="155">
                <a:solidFill>
                  <a:srgbClr val="FFAD00"/>
                </a:solidFill>
              </a:rPr>
              <a:t> </a:t>
            </a:r>
            <a:r>
              <a:rPr dirty="0" sz="1200" spc="-55">
                <a:solidFill>
                  <a:srgbClr val="FFAD00"/>
                </a:solidFill>
              </a:rPr>
              <a:t>F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110">
                <a:solidFill>
                  <a:srgbClr val="FFAD00"/>
                </a:solidFill>
              </a:rPr>
              <a:t>O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30">
                <a:solidFill>
                  <a:srgbClr val="FFAD00"/>
                </a:solidFill>
              </a:rPr>
              <a:t>R</a:t>
            </a:r>
            <a:r>
              <a:rPr dirty="0" sz="1200">
                <a:solidFill>
                  <a:srgbClr val="FFAD00"/>
                </a:solidFill>
              </a:rPr>
              <a:t> </a:t>
            </a:r>
            <a:r>
              <a:rPr dirty="0" sz="1200" spc="175">
                <a:solidFill>
                  <a:srgbClr val="FFAD00"/>
                </a:solidFill>
              </a:rPr>
              <a:t> </a:t>
            </a:r>
            <a:r>
              <a:rPr dirty="0" sz="1200" spc="-20">
                <a:solidFill>
                  <a:srgbClr val="FFAD00"/>
                </a:solidFill>
              </a:rPr>
              <a:t>T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60">
                <a:solidFill>
                  <a:srgbClr val="FFAD00"/>
                </a:solidFill>
              </a:rPr>
              <a:t>H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>
                <a:solidFill>
                  <a:srgbClr val="FFAD00"/>
                </a:solidFill>
              </a:rPr>
              <a:t> </a:t>
            </a:r>
            <a:r>
              <a:rPr dirty="0" sz="1200" spc="175">
                <a:solidFill>
                  <a:srgbClr val="FFAD00"/>
                </a:solidFill>
              </a:rPr>
              <a:t> </a:t>
            </a:r>
            <a:r>
              <a:rPr dirty="0" sz="1200" spc="-95">
                <a:solidFill>
                  <a:srgbClr val="FFAD00"/>
                </a:solidFill>
              </a:rPr>
              <a:t>J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110">
                <a:solidFill>
                  <a:srgbClr val="FFAD00"/>
                </a:solidFill>
              </a:rPr>
              <a:t>O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40">
                <a:solidFill>
                  <a:srgbClr val="FFAD00"/>
                </a:solidFill>
              </a:rPr>
              <a:t>B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2085213" y="3966717"/>
            <a:ext cx="12471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800" spc="-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45" b="1">
                <a:solidFill>
                  <a:srgbClr val="FFFFFF"/>
                </a:solidFill>
                <a:latin typeface="Trebuchet MS"/>
                <a:cs typeface="Trebuchet MS"/>
              </a:rPr>
              <a:t>“</a:t>
            </a:r>
            <a:r>
              <a:rPr dirty="0" sz="1800" spc="-15" b="1">
                <a:solidFill>
                  <a:srgbClr val="FFFFFF"/>
                </a:solidFill>
                <a:latin typeface="Trebuchet MS"/>
                <a:cs typeface="Trebuchet MS"/>
              </a:rPr>
              <a:t>ideal”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15" b="1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84517" y="4017391"/>
            <a:ext cx="18186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 b="1">
                <a:solidFill>
                  <a:srgbClr val="FFFFFF"/>
                </a:solidFill>
                <a:latin typeface="Trebuchet MS"/>
                <a:cs typeface="Trebuchet MS"/>
              </a:rPr>
              <a:t>Graph</a:t>
            </a:r>
            <a:r>
              <a:rPr dirty="0" sz="1800" spc="-1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 b="1">
                <a:solidFill>
                  <a:srgbClr val="FFFFFF"/>
                </a:solidFill>
                <a:latin typeface="Trebuchet MS"/>
                <a:cs typeface="Trebuchet MS"/>
              </a:rPr>
              <a:t>databases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3451" y="4719573"/>
            <a:ext cx="2450465" cy="1196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FFFF"/>
                </a:solidFill>
                <a:latin typeface="Trebuchet MS"/>
                <a:cs typeface="Trebuchet MS"/>
              </a:rPr>
              <a:t>Time-series</a:t>
            </a:r>
            <a:r>
              <a:rPr dirty="0" sz="1800" spc="-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 b="1">
                <a:solidFill>
                  <a:srgbClr val="FFFFFF"/>
                </a:solidFill>
                <a:latin typeface="Trebuchet MS"/>
                <a:cs typeface="Trebuchet MS"/>
              </a:rPr>
              <a:t>databases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5" b="1">
                <a:solidFill>
                  <a:srgbClr val="FFFFFF"/>
                </a:solidFill>
                <a:latin typeface="Trebuchet MS"/>
                <a:cs typeface="Trebuchet MS"/>
              </a:rPr>
              <a:t>Ledger</a:t>
            </a:r>
            <a:r>
              <a:rPr dirty="0" sz="1800" spc="-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 b="1">
                <a:solidFill>
                  <a:srgbClr val="FFFFFF"/>
                </a:solidFill>
                <a:latin typeface="Trebuchet MS"/>
                <a:cs typeface="Trebuchet MS"/>
              </a:rPr>
              <a:t>databases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2192" y="1396238"/>
            <a:ext cx="5860796" cy="444604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596378" y="1271396"/>
            <a:ext cx="3836670" cy="2484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87500">
              <a:lnSpc>
                <a:spcPct val="100000"/>
              </a:lnSpc>
              <a:spcBef>
                <a:spcPts val="100"/>
              </a:spcBef>
            </a:pPr>
            <a:r>
              <a:rPr dirty="0" sz="1800" spc="20" b="1">
                <a:solidFill>
                  <a:srgbClr val="FFFFFF"/>
                </a:solidFill>
                <a:latin typeface="Trebuchet MS"/>
                <a:cs typeface="Trebuchet MS"/>
              </a:rPr>
              <a:t>Relational</a:t>
            </a:r>
            <a:r>
              <a:rPr dirty="0" sz="1800" spc="-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 b="1">
                <a:solidFill>
                  <a:srgbClr val="FFFFFF"/>
                </a:solidFill>
                <a:latin typeface="Trebuchet MS"/>
                <a:cs typeface="Trebuchet MS"/>
              </a:rPr>
              <a:t>databases</a:t>
            </a:r>
            <a:endParaRPr sz="1800">
              <a:latin typeface="Trebuchet MS"/>
              <a:cs typeface="Trebuchet MS"/>
            </a:endParaRPr>
          </a:p>
          <a:p>
            <a:pPr marL="12700" marR="781050" indent="823594">
              <a:lnSpc>
                <a:spcPts val="6060"/>
              </a:lnSpc>
              <a:spcBef>
                <a:spcPts val="425"/>
              </a:spcBef>
            </a:pPr>
            <a:r>
              <a:rPr dirty="0" sz="1800" spc="15" b="1">
                <a:solidFill>
                  <a:srgbClr val="FFFFFF"/>
                </a:solidFill>
                <a:latin typeface="Trebuchet MS"/>
                <a:cs typeface="Trebuchet MS"/>
              </a:rPr>
              <a:t>Key-value</a:t>
            </a:r>
            <a:r>
              <a:rPr dirty="0" sz="1800" spc="-1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 b="1">
                <a:solidFill>
                  <a:srgbClr val="FFFFFF"/>
                </a:solidFill>
                <a:latin typeface="Trebuchet MS"/>
                <a:cs typeface="Trebuchet MS"/>
              </a:rPr>
              <a:t>databases </a:t>
            </a:r>
            <a:r>
              <a:rPr dirty="0" sz="1800" spc="-5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5" b="1">
                <a:solidFill>
                  <a:srgbClr val="FFFFFF"/>
                </a:solidFill>
                <a:latin typeface="Trebuchet MS"/>
                <a:cs typeface="Trebuchet MS"/>
              </a:rPr>
              <a:t>Document</a:t>
            </a:r>
            <a:r>
              <a:rPr dirty="0" sz="1800" spc="-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 b="1">
                <a:solidFill>
                  <a:srgbClr val="FFFFFF"/>
                </a:solidFill>
                <a:latin typeface="Trebuchet MS"/>
                <a:cs typeface="Trebuchet MS"/>
              </a:rPr>
              <a:t>databases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Trebuchet MS"/>
              <a:cs typeface="Trebuchet MS"/>
            </a:endParaRPr>
          </a:p>
          <a:p>
            <a:pPr marL="40005">
              <a:lnSpc>
                <a:spcPct val="100000"/>
              </a:lnSpc>
            </a:pPr>
            <a:r>
              <a:rPr dirty="0" sz="1800" spc="30" b="1">
                <a:solidFill>
                  <a:srgbClr val="FFFFFF"/>
                </a:solidFill>
                <a:latin typeface="Trebuchet MS"/>
                <a:cs typeface="Trebuchet MS"/>
              </a:rPr>
              <a:t>Wide-column</a:t>
            </a:r>
            <a:r>
              <a:rPr dirty="0" sz="1800" spc="-1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 b="1">
                <a:solidFill>
                  <a:srgbClr val="FFFFFF"/>
                </a:solidFill>
                <a:latin typeface="Trebuchet MS"/>
                <a:cs typeface="Trebuchet MS"/>
              </a:rPr>
              <a:t>databases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412985" y="5904991"/>
            <a:ext cx="22078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3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3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3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more!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100" y="282067"/>
            <a:ext cx="106762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25" b="1">
                <a:solidFill>
                  <a:srgbClr val="FFFFFF"/>
                </a:solidFill>
                <a:latin typeface="Trebuchet MS"/>
                <a:cs typeface="Trebuchet MS"/>
              </a:rPr>
              <a:t>Modernization</a:t>
            </a:r>
            <a:r>
              <a:rPr dirty="0" sz="4000" spc="-43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100" b="1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dirty="0" sz="4000" spc="-4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30" b="1">
                <a:solidFill>
                  <a:srgbClr val="FFFFFF"/>
                </a:solidFill>
                <a:latin typeface="Trebuchet MS"/>
                <a:cs typeface="Trebuchet MS"/>
              </a:rPr>
              <a:t>purpose-built</a:t>
            </a:r>
            <a:r>
              <a:rPr dirty="0" sz="4000" spc="-4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20" b="1">
                <a:solidFill>
                  <a:srgbClr val="FFFFFF"/>
                </a:solidFill>
                <a:latin typeface="Trebuchet MS"/>
                <a:cs typeface="Trebuchet MS"/>
              </a:rPr>
              <a:t>databases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6738" y="3005073"/>
            <a:ext cx="64770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25" b="1">
                <a:solidFill>
                  <a:srgbClr val="FFAD00"/>
                </a:solidFill>
                <a:latin typeface="Trebuchet MS"/>
                <a:cs typeface="Trebuchet MS"/>
              </a:rPr>
              <a:t>So,</a:t>
            </a:r>
            <a:r>
              <a:rPr dirty="0" sz="4800" spc="-21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4800" spc="-55" b="1">
                <a:solidFill>
                  <a:srgbClr val="FFAD00"/>
                </a:solidFill>
                <a:latin typeface="Trebuchet MS"/>
                <a:cs typeface="Trebuchet MS"/>
              </a:rPr>
              <a:t>where</a:t>
            </a:r>
            <a:r>
              <a:rPr dirty="0" sz="4800" spc="-19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4800" spc="140" b="1">
                <a:solidFill>
                  <a:srgbClr val="FFAD00"/>
                </a:solidFill>
                <a:latin typeface="Trebuchet MS"/>
                <a:cs typeface="Trebuchet MS"/>
              </a:rPr>
              <a:t>do</a:t>
            </a:r>
            <a:r>
              <a:rPr dirty="0" sz="4800" spc="-204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4800" spc="-50" b="1">
                <a:solidFill>
                  <a:srgbClr val="FFAD00"/>
                </a:solidFill>
                <a:latin typeface="Trebuchet MS"/>
                <a:cs typeface="Trebuchet MS"/>
              </a:rPr>
              <a:t>we</a:t>
            </a:r>
            <a:r>
              <a:rPr dirty="0" sz="4800" spc="-21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4800" spc="5" b="1">
                <a:solidFill>
                  <a:srgbClr val="FFAD00"/>
                </a:solidFill>
                <a:latin typeface="Trebuchet MS"/>
                <a:cs typeface="Trebuchet MS"/>
              </a:rPr>
              <a:t>start?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82067"/>
            <a:ext cx="836358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270"/>
              <a:t>D</a:t>
            </a:r>
            <a:r>
              <a:rPr dirty="0" sz="4000" spc="30"/>
              <a:t>a</a:t>
            </a:r>
            <a:r>
              <a:rPr dirty="0" sz="4000" spc="-35"/>
              <a:t>t</a:t>
            </a:r>
            <a:r>
              <a:rPr dirty="0" sz="4000" spc="30"/>
              <a:t>a</a:t>
            </a:r>
            <a:r>
              <a:rPr dirty="0" sz="4000" spc="95"/>
              <a:t>b</a:t>
            </a:r>
            <a:r>
              <a:rPr dirty="0" sz="4000" spc="30"/>
              <a:t>a</a:t>
            </a:r>
            <a:r>
              <a:rPr dirty="0" sz="4000" spc="20"/>
              <a:t>s</a:t>
            </a:r>
            <a:r>
              <a:rPr dirty="0" sz="4000" spc="-85"/>
              <a:t>e</a:t>
            </a:r>
            <a:r>
              <a:rPr dirty="0" sz="4000" spc="-430"/>
              <a:t> </a:t>
            </a:r>
            <a:r>
              <a:rPr dirty="0" sz="4000" spc="215"/>
              <a:t>m</a:t>
            </a:r>
            <a:r>
              <a:rPr dirty="0" sz="4000" spc="70"/>
              <a:t>o</a:t>
            </a:r>
            <a:r>
              <a:rPr dirty="0" sz="4000" spc="85"/>
              <a:t>d</a:t>
            </a:r>
            <a:r>
              <a:rPr dirty="0" sz="4000" spc="-185"/>
              <a:t>e</a:t>
            </a:r>
            <a:r>
              <a:rPr dirty="0" sz="4000" spc="-80"/>
              <a:t>r</a:t>
            </a:r>
            <a:r>
              <a:rPr dirty="0" sz="4000" spc="60"/>
              <a:t>n</a:t>
            </a:r>
            <a:r>
              <a:rPr dirty="0" sz="4000" spc="-35"/>
              <a:t>i</a:t>
            </a:r>
            <a:r>
              <a:rPr dirty="0" sz="4000" spc="-215"/>
              <a:t>z</a:t>
            </a:r>
            <a:r>
              <a:rPr dirty="0" sz="4000" spc="30"/>
              <a:t>a</a:t>
            </a:r>
            <a:r>
              <a:rPr dirty="0" sz="4000" spc="-35"/>
              <a:t>t</a:t>
            </a:r>
            <a:r>
              <a:rPr dirty="0" sz="4000" spc="-35"/>
              <a:t>i</a:t>
            </a:r>
            <a:r>
              <a:rPr dirty="0" sz="4000" spc="70"/>
              <a:t>o</a:t>
            </a:r>
            <a:r>
              <a:rPr dirty="0" sz="4000" spc="155"/>
              <a:t>n</a:t>
            </a:r>
            <a:r>
              <a:rPr dirty="0" sz="4000" spc="-425"/>
              <a:t> </a:t>
            </a:r>
            <a:r>
              <a:rPr dirty="0" sz="4000" spc="90"/>
              <a:t>p</a:t>
            </a:r>
            <a:r>
              <a:rPr dirty="0" sz="4000" spc="120"/>
              <a:t>l</a:t>
            </a:r>
            <a:r>
              <a:rPr dirty="0" sz="4000" spc="30"/>
              <a:t>a</a:t>
            </a:r>
            <a:r>
              <a:rPr dirty="0" sz="4000" spc="10"/>
              <a:t>y</a:t>
            </a:r>
            <a:r>
              <a:rPr dirty="0" sz="4000" spc="95"/>
              <a:t>b</a:t>
            </a:r>
            <a:r>
              <a:rPr dirty="0" sz="4000" spc="70"/>
              <a:t>oo</a:t>
            </a:r>
            <a:r>
              <a:rPr dirty="0" sz="4000" spc="229"/>
              <a:t>k</a:t>
            </a:r>
            <a:r>
              <a:rPr dirty="0" sz="4000" spc="114"/>
              <a:t>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2223" y="1598675"/>
            <a:ext cx="1243583" cy="97231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423915" y="1578355"/>
            <a:ext cx="1376045" cy="1046480"/>
            <a:chOff x="5423915" y="1578355"/>
            <a:chExt cx="1376045" cy="1046480"/>
          </a:xfrm>
        </p:grpSpPr>
        <p:sp>
          <p:nvSpPr>
            <p:cNvPr id="5" name="object 5"/>
            <p:cNvSpPr/>
            <p:nvPr/>
          </p:nvSpPr>
          <p:spPr>
            <a:xfrm>
              <a:off x="6035801" y="1992629"/>
              <a:ext cx="300355" cy="521334"/>
            </a:xfrm>
            <a:custGeom>
              <a:avLst/>
              <a:gdLst/>
              <a:ahLst/>
              <a:cxnLst/>
              <a:rect l="l" t="t" r="r" b="b"/>
              <a:pathLst>
                <a:path w="300354" h="521335">
                  <a:moveTo>
                    <a:pt x="300227" y="521208"/>
                  </a:moveTo>
                  <a:lnTo>
                    <a:pt x="0" y="521208"/>
                  </a:lnTo>
                  <a:lnTo>
                    <a:pt x="0" y="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659373" y="2169413"/>
              <a:ext cx="376555" cy="391795"/>
            </a:xfrm>
            <a:custGeom>
              <a:avLst/>
              <a:gdLst/>
              <a:ahLst/>
              <a:cxnLst/>
              <a:rect l="l" t="t" r="r" b="b"/>
              <a:pathLst>
                <a:path w="376554" h="391794">
                  <a:moveTo>
                    <a:pt x="146303" y="195834"/>
                  </a:moveTo>
                  <a:lnTo>
                    <a:pt x="192277" y="146303"/>
                  </a:lnTo>
                </a:path>
                <a:path w="376554" h="391794">
                  <a:moveTo>
                    <a:pt x="170687" y="172212"/>
                  </a:moveTo>
                  <a:lnTo>
                    <a:pt x="255397" y="233045"/>
                  </a:lnTo>
                </a:path>
                <a:path w="376554" h="391794">
                  <a:moveTo>
                    <a:pt x="24637" y="0"/>
                  </a:moveTo>
                  <a:lnTo>
                    <a:pt x="225298" y="0"/>
                  </a:lnTo>
                  <a:lnTo>
                    <a:pt x="288163" y="222503"/>
                  </a:lnTo>
                  <a:lnTo>
                    <a:pt x="376427" y="222503"/>
                  </a:lnTo>
                  <a:lnTo>
                    <a:pt x="376427" y="366013"/>
                  </a:lnTo>
                  <a:lnTo>
                    <a:pt x="374489" y="376023"/>
                  </a:lnTo>
                  <a:lnTo>
                    <a:pt x="369204" y="384175"/>
                  </a:lnTo>
                  <a:lnTo>
                    <a:pt x="361372" y="389659"/>
                  </a:lnTo>
                  <a:lnTo>
                    <a:pt x="351789" y="391668"/>
                  </a:lnTo>
                  <a:lnTo>
                    <a:pt x="24637" y="391668"/>
                  </a:lnTo>
                  <a:lnTo>
                    <a:pt x="15055" y="389659"/>
                  </a:lnTo>
                  <a:lnTo>
                    <a:pt x="7223" y="384175"/>
                  </a:lnTo>
                  <a:lnTo>
                    <a:pt x="1938" y="376023"/>
                  </a:lnTo>
                  <a:lnTo>
                    <a:pt x="0" y="366013"/>
                  </a:lnTo>
                  <a:lnTo>
                    <a:pt x="0" y="25653"/>
                  </a:lnTo>
                  <a:lnTo>
                    <a:pt x="1938" y="15644"/>
                  </a:lnTo>
                  <a:lnTo>
                    <a:pt x="7223" y="7493"/>
                  </a:lnTo>
                  <a:lnTo>
                    <a:pt x="15055" y="2008"/>
                  </a:lnTo>
                  <a:lnTo>
                    <a:pt x="24637" y="0"/>
                  </a:lnTo>
                  <a:close/>
                </a:path>
                <a:path w="376554" h="391794">
                  <a:moveTo>
                    <a:pt x="50800" y="51562"/>
                  </a:moveTo>
                  <a:lnTo>
                    <a:pt x="50800" y="231648"/>
                  </a:lnTo>
                  <a:lnTo>
                    <a:pt x="256159" y="231648"/>
                  </a:lnTo>
                  <a:lnTo>
                    <a:pt x="194437" y="51562"/>
                  </a:lnTo>
                  <a:lnTo>
                    <a:pt x="50800" y="51562"/>
                  </a:lnTo>
                  <a:close/>
                </a:path>
              </a:pathLst>
            </a:custGeom>
            <a:ln w="19812">
              <a:solidFill>
                <a:srgbClr val="0079D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2995" y="2465831"/>
              <a:ext cx="312419" cy="15849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072377" y="2399538"/>
              <a:ext cx="265430" cy="81280"/>
            </a:xfrm>
            <a:custGeom>
              <a:avLst/>
              <a:gdLst/>
              <a:ahLst/>
              <a:cxnLst/>
              <a:rect l="l" t="t" r="r" b="b"/>
              <a:pathLst>
                <a:path w="265429" h="81280">
                  <a:moveTo>
                    <a:pt x="0" y="80772"/>
                  </a:moveTo>
                  <a:lnTo>
                    <a:pt x="265175" y="80772"/>
                  </a:lnTo>
                  <a:lnTo>
                    <a:pt x="265175" y="0"/>
                  </a:lnTo>
                  <a:lnTo>
                    <a:pt x="0" y="0"/>
                  </a:lnTo>
                  <a:lnTo>
                    <a:pt x="0" y="80772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154673" y="2440686"/>
              <a:ext cx="163195" cy="0"/>
            </a:xfrm>
            <a:custGeom>
              <a:avLst/>
              <a:gdLst/>
              <a:ahLst/>
              <a:cxnLst/>
              <a:rect l="l" t="t" r="r" b="b"/>
              <a:pathLst>
                <a:path w="163195" h="0">
                  <a:moveTo>
                    <a:pt x="0" y="0"/>
                  </a:moveTo>
                  <a:lnTo>
                    <a:pt x="163067" y="0"/>
                  </a:lnTo>
                </a:path>
              </a:pathLst>
            </a:custGeom>
            <a:ln w="19812">
              <a:solidFill>
                <a:srgbClr val="0079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092189" y="2433066"/>
              <a:ext cx="10795" cy="9525"/>
            </a:xfrm>
            <a:custGeom>
              <a:avLst/>
              <a:gdLst/>
              <a:ahLst/>
              <a:cxnLst/>
              <a:rect l="l" t="t" r="r" b="b"/>
              <a:pathLst>
                <a:path w="10795" h="9525">
                  <a:moveTo>
                    <a:pt x="8255" y="0"/>
                  </a:moveTo>
                  <a:lnTo>
                    <a:pt x="2412" y="0"/>
                  </a:lnTo>
                  <a:lnTo>
                    <a:pt x="0" y="2032"/>
                  </a:lnTo>
                  <a:lnTo>
                    <a:pt x="0" y="4572"/>
                  </a:lnTo>
                  <a:lnTo>
                    <a:pt x="0" y="7112"/>
                  </a:lnTo>
                  <a:lnTo>
                    <a:pt x="2412" y="9144"/>
                  </a:lnTo>
                  <a:lnTo>
                    <a:pt x="8255" y="9144"/>
                  </a:lnTo>
                  <a:lnTo>
                    <a:pt x="10668" y="7112"/>
                  </a:lnTo>
                  <a:lnTo>
                    <a:pt x="10668" y="2032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DB2B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092189" y="2433066"/>
              <a:ext cx="10795" cy="9525"/>
            </a:xfrm>
            <a:custGeom>
              <a:avLst/>
              <a:gdLst/>
              <a:ahLst/>
              <a:cxnLst/>
              <a:rect l="l" t="t" r="r" b="b"/>
              <a:pathLst>
                <a:path w="10795" h="9525">
                  <a:moveTo>
                    <a:pt x="0" y="4572"/>
                  </a:moveTo>
                  <a:lnTo>
                    <a:pt x="0" y="2032"/>
                  </a:lnTo>
                  <a:lnTo>
                    <a:pt x="2412" y="0"/>
                  </a:lnTo>
                  <a:lnTo>
                    <a:pt x="5334" y="0"/>
                  </a:lnTo>
                  <a:lnTo>
                    <a:pt x="8255" y="0"/>
                  </a:lnTo>
                  <a:lnTo>
                    <a:pt x="10668" y="2032"/>
                  </a:lnTo>
                  <a:lnTo>
                    <a:pt x="10668" y="4572"/>
                  </a:lnTo>
                  <a:lnTo>
                    <a:pt x="10668" y="7112"/>
                  </a:lnTo>
                  <a:lnTo>
                    <a:pt x="8255" y="9144"/>
                  </a:lnTo>
                  <a:lnTo>
                    <a:pt x="5334" y="9144"/>
                  </a:lnTo>
                  <a:lnTo>
                    <a:pt x="2412" y="9144"/>
                  </a:lnTo>
                  <a:lnTo>
                    <a:pt x="0" y="7112"/>
                  </a:lnTo>
                  <a:lnTo>
                    <a:pt x="0" y="4572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110477" y="2433066"/>
              <a:ext cx="10795" cy="9525"/>
            </a:xfrm>
            <a:custGeom>
              <a:avLst/>
              <a:gdLst/>
              <a:ahLst/>
              <a:cxnLst/>
              <a:rect l="l" t="t" r="r" b="b"/>
              <a:pathLst>
                <a:path w="10795" h="9525">
                  <a:moveTo>
                    <a:pt x="8255" y="0"/>
                  </a:moveTo>
                  <a:lnTo>
                    <a:pt x="2412" y="0"/>
                  </a:lnTo>
                  <a:lnTo>
                    <a:pt x="0" y="2032"/>
                  </a:lnTo>
                  <a:lnTo>
                    <a:pt x="0" y="4572"/>
                  </a:lnTo>
                  <a:lnTo>
                    <a:pt x="0" y="7112"/>
                  </a:lnTo>
                  <a:lnTo>
                    <a:pt x="2412" y="9144"/>
                  </a:lnTo>
                  <a:lnTo>
                    <a:pt x="8255" y="9144"/>
                  </a:lnTo>
                  <a:lnTo>
                    <a:pt x="10668" y="7112"/>
                  </a:lnTo>
                  <a:lnTo>
                    <a:pt x="10668" y="2032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DB2B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110477" y="2433066"/>
              <a:ext cx="10795" cy="9525"/>
            </a:xfrm>
            <a:custGeom>
              <a:avLst/>
              <a:gdLst/>
              <a:ahLst/>
              <a:cxnLst/>
              <a:rect l="l" t="t" r="r" b="b"/>
              <a:pathLst>
                <a:path w="10795" h="9525">
                  <a:moveTo>
                    <a:pt x="0" y="4572"/>
                  </a:moveTo>
                  <a:lnTo>
                    <a:pt x="0" y="2032"/>
                  </a:lnTo>
                  <a:lnTo>
                    <a:pt x="2412" y="0"/>
                  </a:lnTo>
                  <a:lnTo>
                    <a:pt x="5334" y="0"/>
                  </a:lnTo>
                  <a:lnTo>
                    <a:pt x="8255" y="0"/>
                  </a:lnTo>
                  <a:lnTo>
                    <a:pt x="10668" y="2032"/>
                  </a:lnTo>
                  <a:lnTo>
                    <a:pt x="10668" y="4572"/>
                  </a:lnTo>
                  <a:lnTo>
                    <a:pt x="10668" y="7112"/>
                  </a:lnTo>
                  <a:lnTo>
                    <a:pt x="8255" y="9144"/>
                  </a:lnTo>
                  <a:lnTo>
                    <a:pt x="5334" y="9144"/>
                  </a:lnTo>
                  <a:lnTo>
                    <a:pt x="2412" y="9144"/>
                  </a:lnTo>
                  <a:lnTo>
                    <a:pt x="0" y="7112"/>
                  </a:lnTo>
                  <a:lnTo>
                    <a:pt x="0" y="4572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130289" y="2433066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7112" y="0"/>
                  </a:moveTo>
                  <a:lnTo>
                    <a:pt x="2032" y="0"/>
                  </a:lnTo>
                  <a:lnTo>
                    <a:pt x="0" y="2032"/>
                  </a:lnTo>
                  <a:lnTo>
                    <a:pt x="0" y="4572"/>
                  </a:lnTo>
                  <a:lnTo>
                    <a:pt x="0" y="7112"/>
                  </a:lnTo>
                  <a:lnTo>
                    <a:pt x="2032" y="9144"/>
                  </a:lnTo>
                  <a:lnTo>
                    <a:pt x="7112" y="9144"/>
                  </a:lnTo>
                  <a:lnTo>
                    <a:pt x="9144" y="7112"/>
                  </a:lnTo>
                  <a:lnTo>
                    <a:pt x="9144" y="2032"/>
                  </a:lnTo>
                  <a:lnTo>
                    <a:pt x="7112" y="0"/>
                  </a:lnTo>
                  <a:close/>
                </a:path>
              </a:pathLst>
            </a:custGeom>
            <a:solidFill>
              <a:srgbClr val="DB2B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072377" y="2315718"/>
              <a:ext cx="265430" cy="127000"/>
            </a:xfrm>
            <a:custGeom>
              <a:avLst/>
              <a:gdLst/>
              <a:ahLst/>
              <a:cxnLst/>
              <a:rect l="l" t="t" r="r" b="b"/>
              <a:pathLst>
                <a:path w="265429" h="127000">
                  <a:moveTo>
                    <a:pt x="57912" y="121920"/>
                  </a:moveTo>
                  <a:lnTo>
                    <a:pt x="57912" y="119380"/>
                  </a:lnTo>
                  <a:lnTo>
                    <a:pt x="59944" y="117348"/>
                  </a:lnTo>
                  <a:lnTo>
                    <a:pt x="62484" y="117348"/>
                  </a:lnTo>
                  <a:lnTo>
                    <a:pt x="65024" y="117348"/>
                  </a:lnTo>
                  <a:lnTo>
                    <a:pt x="67056" y="119380"/>
                  </a:lnTo>
                  <a:lnTo>
                    <a:pt x="67056" y="121920"/>
                  </a:lnTo>
                  <a:lnTo>
                    <a:pt x="67056" y="124460"/>
                  </a:lnTo>
                  <a:lnTo>
                    <a:pt x="65024" y="126492"/>
                  </a:lnTo>
                  <a:lnTo>
                    <a:pt x="62484" y="126492"/>
                  </a:lnTo>
                  <a:lnTo>
                    <a:pt x="59944" y="126492"/>
                  </a:lnTo>
                  <a:lnTo>
                    <a:pt x="57912" y="124460"/>
                  </a:lnTo>
                  <a:lnTo>
                    <a:pt x="57912" y="121920"/>
                  </a:lnTo>
                  <a:close/>
                </a:path>
                <a:path w="265429" h="127000">
                  <a:moveTo>
                    <a:pt x="0" y="80772"/>
                  </a:moveTo>
                  <a:lnTo>
                    <a:pt x="265175" y="80772"/>
                  </a:lnTo>
                  <a:lnTo>
                    <a:pt x="265175" y="0"/>
                  </a:lnTo>
                  <a:lnTo>
                    <a:pt x="0" y="0"/>
                  </a:lnTo>
                  <a:lnTo>
                    <a:pt x="0" y="80772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154673" y="2356865"/>
              <a:ext cx="163195" cy="0"/>
            </a:xfrm>
            <a:custGeom>
              <a:avLst/>
              <a:gdLst/>
              <a:ahLst/>
              <a:cxnLst/>
              <a:rect l="l" t="t" r="r" b="b"/>
              <a:pathLst>
                <a:path w="163195" h="0">
                  <a:moveTo>
                    <a:pt x="0" y="0"/>
                  </a:moveTo>
                  <a:lnTo>
                    <a:pt x="163067" y="0"/>
                  </a:lnTo>
                </a:path>
              </a:pathLst>
            </a:custGeom>
            <a:ln w="19812">
              <a:solidFill>
                <a:srgbClr val="0079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092189" y="2349245"/>
              <a:ext cx="10795" cy="9525"/>
            </a:xfrm>
            <a:custGeom>
              <a:avLst/>
              <a:gdLst/>
              <a:ahLst/>
              <a:cxnLst/>
              <a:rect l="l" t="t" r="r" b="b"/>
              <a:pathLst>
                <a:path w="10795" h="9525">
                  <a:moveTo>
                    <a:pt x="8255" y="0"/>
                  </a:moveTo>
                  <a:lnTo>
                    <a:pt x="2412" y="0"/>
                  </a:lnTo>
                  <a:lnTo>
                    <a:pt x="0" y="2031"/>
                  </a:lnTo>
                  <a:lnTo>
                    <a:pt x="0" y="4571"/>
                  </a:lnTo>
                  <a:lnTo>
                    <a:pt x="0" y="7112"/>
                  </a:lnTo>
                  <a:lnTo>
                    <a:pt x="2412" y="9143"/>
                  </a:lnTo>
                  <a:lnTo>
                    <a:pt x="8255" y="9143"/>
                  </a:lnTo>
                  <a:lnTo>
                    <a:pt x="10668" y="7112"/>
                  </a:lnTo>
                  <a:lnTo>
                    <a:pt x="10668" y="2031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DB2B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092189" y="2349245"/>
              <a:ext cx="10795" cy="9525"/>
            </a:xfrm>
            <a:custGeom>
              <a:avLst/>
              <a:gdLst/>
              <a:ahLst/>
              <a:cxnLst/>
              <a:rect l="l" t="t" r="r" b="b"/>
              <a:pathLst>
                <a:path w="10795" h="9525">
                  <a:moveTo>
                    <a:pt x="0" y="4571"/>
                  </a:moveTo>
                  <a:lnTo>
                    <a:pt x="0" y="2031"/>
                  </a:lnTo>
                  <a:lnTo>
                    <a:pt x="2412" y="0"/>
                  </a:lnTo>
                  <a:lnTo>
                    <a:pt x="5334" y="0"/>
                  </a:lnTo>
                  <a:lnTo>
                    <a:pt x="8255" y="0"/>
                  </a:lnTo>
                  <a:lnTo>
                    <a:pt x="10668" y="2031"/>
                  </a:lnTo>
                  <a:lnTo>
                    <a:pt x="10668" y="4571"/>
                  </a:lnTo>
                  <a:lnTo>
                    <a:pt x="10668" y="7112"/>
                  </a:lnTo>
                  <a:lnTo>
                    <a:pt x="8255" y="9143"/>
                  </a:lnTo>
                  <a:lnTo>
                    <a:pt x="5334" y="9143"/>
                  </a:lnTo>
                  <a:lnTo>
                    <a:pt x="2412" y="9143"/>
                  </a:lnTo>
                  <a:lnTo>
                    <a:pt x="0" y="7112"/>
                  </a:lnTo>
                  <a:lnTo>
                    <a:pt x="0" y="4571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110477" y="2349245"/>
              <a:ext cx="10795" cy="9525"/>
            </a:xfrm>
            <a:custGeom>
              <a:avLst/>
              <a:gdLst/>
              <a:ahLst/>
              <a:cxnLst/>
              <a:rect l="l" t="t" r="r" b="b"/>
              <a:pathLst>
                <a:path w="10795" h="9525">
                  <a:moveTo>
                    <a:pt x="8255" y="0"/>
                  </a:moveTo>
                  <a:lnTo>
                    <a:pt x="2412" y="0"/>
                  </a:lnTo>
                  <a:lnTo>
                    <a:pt x="0" y="2031"/>
                  </a:lnTo>
                  <a:lnTo>
                    <a:pt x="0" y="4571"/>
                  </a:lnTo>
                  <a:lnTo>
                    <a:pt x="0" y="7112"/>
                  </a:lnTo>
                  <a:lnTo>
                    <a:pt x="2412" y="9143"/>
                  </a:lnTo>
                  <a:lnTo>
                    <a:pt x="8255" y="9143"/>
                  </a:lnTo>
                  <a:lnTo>
                    <a:pt x="10668" y="7112"/>
                  </a:lnTo>
                  <a:lnTo>
                    <a:pt x="10668" y="2031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DB2B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110477" y="2349245"/>
              <a:ext cx="10795" cy="9525"/>
            </a:xfrm>
            <a:custGeom>
              <a:avLst/>
              <a:gdLst/>
              <a:ahLst/>
              <a:cxnLst/>
              <a:rect l="l" t="t" r="r" b="b"/>
              <a:pathLst>
                <a:path w="10795" h="9525">
                  <a:moveTo>
                    <a:pt x="0" y="4571"/>
                  </a:moveTo>
                  <a:lnTo>
                    <a:pt x="0" y="2031"/>
                  </a:lnTo>
                  <a:lnTo>
                    <a:pt x="2412" y="0"/>
                  </a:lnTo>
                  <a:lnTo>
                    <a:pt x="5334" y="0"/>
                  </a:lnTo>
                  <a:lnTo>
                    <a:pt x="8255" y="0"/>
                  </a:lnTo>
                  <a:lnTo>
                    <a:pt x="10668" y="2031"/>
                  </a:lnTo>
                  <a:lnTo>
                    <a:pt x="10668" y="4571"/>
                  </a:lnTo>
                  <a:lnTo>
                    <a:pt x="10668" y="7112"/>
                  </a:lnTo>
                  <a:lnTo>
                    <a:pt x="8255" y="9143"/>
                  </a:lnTo>
                  <a:lnTo>
                    <a:pt x="5334" y="9143"/>
                  </a:lnTo>
                  <a:lnTo>
                    <a:pt x="2412" y="9143"/>
                  </a:lnTo>
                  <a:lnTo>
                    <a:pt x="0" y="7112"/>
                  </a:lnTo>
                  <a:lnTo>
                    <a:pt x="0" y="4571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130289" y="234924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7112" y="0"/>
                  </a:moveTo>
                  <a:lnTo>
                    <a:pt x="2032" y="0"/>
                  </a:lnTo>
                  <a:lnTo>
                    <a:pt x="0" y="2031"/>
                  </a:lnTo>
                  <a:lnTo>
                    <a:pt x="0" y="4571"/>
                  </a:lnTo>
                  <a:lnTo>
                    <a:pt x="0" y="7112"/>
                  </a:lnTo>
                  <a:lnTo>
                    <a:pt x="2032" y="9143"/>
                  </a:lnTo>
                  <a:lnTo>
                    <a:pt x="7112" y="9143"/>
                  </a:lnTo>
                  <a:lnTo>
                    <a:pt x="9144" y="7112"/>
                  </a:lnTo>
                  <a:lnTo>
                    <a:pt x="9144" y="2031"/>
                  </a:lnTo>
                  <a:lnTo>
                    <a:pt x="7112" y="0"/>
                  </a:lnTo>
                  <a:close/>
                </a:path>
              </a:pathLst>
            </a:custGeom>
            <a:solidFill>
              <a:srgbClr val="DB2B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072377" y="2231897"/>
              <a:ext cx="265430" cy="127000"/>
            </a:xfrm>
            <a:custGeom>
              <a:avLst/>
              <a:gdLst/>
              <a:ahLst/>
              <a:cxnLst/>
              <a:rect l="l" t="t" r="r" b="b"/>
              <a:pathLst>
                <a:path w="265429" h="127000">
                  <a:moveTo>
                    <a:pt x="57912" y="121919"/>
                  </a:moveTo>
                  <a:lnTo>
                    <a:pt x="57912" y="119379"/>
                  </a:lnTo>
                  <a:lnTo>
                    <a:pt x="59944" y="117348"/>
                  </a:lnTo>
                  <a:lnTo>
                    <a:pt x="62484" y="117348"/>
                  </a:lnTo>
                  <a:lnTo>
                    <a:pt x="65024" y="117348"/>
                  </a:lnTo>
                  <a:lnTo>
                    <a:pt x="67056" y="119379"/>
                  </a:lnTo>
                  <a:lnTo>
                    <a:pt x="67056" y="121919"/>
                  </a:lnTo>
                  <a:lnTo>
                    <a:pt x="67056" y="124460"/>
                  </a:lnTo>
                  <a:lnTo>
                    <a:pt x="65024" y="126491"/>
                  </a:lnTo>
                  <a:lnTo>
                    <a:pt x="62484" y="126491"/>
                  </a:lnTo>
                  <a:lnTo>
                    <a:pt x="59944" y="126491"/>
                  </a:lnTo>
                  <a:lnTo>
                    <a:pt x="57912" y="124460"/>
                  </a:lnTo>
                  <a:lnTo>
                    <a:pt x="57912" y="121919"/>
                  </a:lnTo>
                  <a:close/>
                </a:path>
                <a:path w="265429" h="127000">
                  <a:moveTo>
                    <a:pt x="0" y="80772"/>
                  </a:moveTo>
                  <a:lnTo>
                    <a:pt x="265175" y="80772"/>
                  </a:lnTo>
                  <a:lnTo>
                    <a:pt x="265175" y="0"/>
                  </a:lnTo>
                  <a:lnTo>
                    <a:pt x="0" y="0"/>
                  </a:lnTo>
                  <a:lnTo>
                    <a:pt x="0" y="80772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154673" y="2273045"/>
              <a:ext cx="163195" cy="0"/>
            </a:xfrm>
            <a:custGeom>
              <a:avLst/>
              <a:gdLst/>
              <a:ahLst/>
              <a:cxnLst/>
              <a:rect l="l" t="t" r="r" b="b"/>
              <a:pathLst>
                <a:path w="163195" h="0">
                  <a:moveTo>
                    <a:pt x="0" y="0"/>
                  </a:moveTo>
                  <a:lnTo>
                    <a:pt x="163067" y="0"/>
                  </a:lnTo>
                </a:path>
              </a:pathLst>
            </a:custGeom>
            <a:ln w="19812">
              <a:solidFill>
                <a:srgbClr val="0079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092189" y="2265425"/>
              <a:ext cx="10795" cy="9525"/>
            </a:xfrm>
            <a:custGeom>
              <a:avLst/>
              <a:gdLst/>
              <a:ahLst/>
              <a:cxnLst/>
              <a:rect l="l" t="t" r="r" b="b"/>
              <a:pathLst>
                <a:path w="10795" h="9525">
                  <a:moveTo>
                    <a:pt x="8255" y="0"/>
                  </a:moveTo>
                  <a:lnTo>
                    <a:pt x="2412" y="0"/>
                  </a:lnTo>
                  <a:lnTo>
                    <a:pt x="0" y="2032"/>
                  </a:lnTo>
                  <a:lnTo>
                    <a:pt x="0" y="4572"/>
                  </a:lnTo>
                  <a:lnTo>
                    <a:pt x="0" y="7112"/>
                  </a:lnTo>
                  <a:lnTo>
                    <a:pt x="2412" y="9144"/>
                  </a:lnTo>
                  <a:lnTo>
                    <a:pt x="8255" y="9144"/>
                  </a:lnTo>
                  <a:lnTo>
                    <a:pt x="10668" y="7112"/>
                  </a:lnTo>
                  <a:lnTo>
                    <a:pt x="10668" y="2032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DB2B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092189" y="2265425"/>
              <a:ext cx="10795" cy="9525"/>
            </a:xfrm>
            <a:custGeom>
              <a:avLst/>
              <a:gdLst/>
              <a:ahLst/>
              <a:cxnLst/>
              <a:rect l="l" t="t" r="r" b="b"/>
              <a:pathLst>
                <a:path w="10795" h="9525">
                  <a:moveTo>
                    <a:pt x="0" y="4572"/>
                  </a:moveTo>
                  <a:lnTo>
                    <a:pt x="0" y="2032"/>
                  </a:lnTo>
                  <a:lnTo>
                    <a:pt x="2412" y="0"/>
                  </a:lnTo>
                  <a:lnTo>
                    <a:pt x="5334" y="0"/>
                  </a:lnTo>
                  <a:lnTo>
                    <a:pt x="8255" y="0"/>
                  </a:lnTo>
                  <a:lnTo>
                    <a:pt x="10668" y="2032"/>
                  </a:lnTo>
                  <a:lnTo>
                    <a:pt x="10668" y="4572"/>
                  </a:lnTo>
                  <a:lnTo>
                    <a:pt x="10668" y="7112"/>
                  </a:lnTo>
                  <a:lnTo>
                    <a:pt x="8255" y="9144"/>
                  </a:lnTo>
                  <a:lnTo>
                    <a:pt x="5334" y="9144"/>
                  </a:lnTo>
                  <a:lnTo>
                    <a:pt x="2412" y="9144"/>
                  </a:lnTo>
                  <a:lnTo>
                    <a:pt x="0" y="7112"/>
                  </a:lnTo>
                  <a:lnTo>
                    <a:pt x="0" y="4572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110477" y="2265425"/>
              <a:ext cx="10795" cy="9525"/>
            </a:xfrm>
            <a:custGeom>
              <a:avLst/>
              <a:gdLst/>
              <a:ahLst/>
              <a:cxnLst/>
              <a:rect l="l" t="t" r="r" b="b"/>
              <a:pathLst>
                <a:path w="10795" h="9525">
                  <a:moveTo>
                    <a:pt x="8255" y="0"/>
                  </a:moveTo>
                  <a:lnTo>
                    <a:pt x="2412" y="0"/>
                  </a:lnTo>
                  <a:lnTo>
                    <a:pt x="0" y="2032"/>
                  </a:lnTo>
                  <a:lnTo>
                    <a:pt x="0" y="4572"/>
                  </a:lnTo>
                  <a:lnTo>
                    <a:pt x="0" y="7112"/>
                  </a:lnTo>
                  <a:lnTo>
                    <a:pt x="2412" y="9144"/>
                  </a:lnTo>
                  <a:lnTo>
                    <a:pt x="8255" y="9144"/>
                  </a:lnTo>
                  <a:lnTo>
                    <a:pt x="10668" y="7112"/>
                  </a:lnTo>
                  <a:lnTo>
                    <a:pt x="10668" y="2032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DB2B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110477" y="2265425"/>
              <a:ext cx="10795" cy="9525"/>
            </a:xfrm>
            <a:custGeom>
              <a:avLst/>
              <a:gdLst/>
              <a:ahLst/>
              <a:cxnLst/>
              <a:rect l="l" t="t" r="r" b="b"/>
              <a:pathLst>
                <a:path w="10795" h="9525">
                  <a:moveTo>
                    <a:pt x="0" y="4572"/>
                  </a:moveTo>
                  <a:lnTo>
                    <a:pt x="0" y="2032"/>
                  </a:lnTo>
                  <a:lnTo>
                    <a:pt x="2412" y="0"/>
                  </a:lnTo>
                  <a:lnTo>
                    <a:pt x="5334" y="0"/>
                  </a:lnTo>
                  <a:lnTo>
                    <a:pt x="8255" y="0"/>
                  </a:lnTo>
                  <a:lnTo>
                    <a:pt x="10668" y="2032"/>
                  </a:lnTo>
                  <a:lnTo>
                    <a:pt x="10668" y="4572"/>
                  </a:lnTo>
                  <a:lnTo>
                    <a:pt x="10668" y="7112"/>
                  </a:lnTo>
                  <a:lnTo>
                    <a:pt x="8255" y="9144"/>
                  </a:lnTo>
                  <a:lnTo>
                    <a:pt x="5334" y="9144"/>
                  </a:lnTo>
                  <a:lnTo>
                    <a:pt x="2412" y="9144"/>
                  </a:lnTo>
                  <a:lnTo>
                    <a:pt x="0" y="7112"/>
                  </a:lnTo>
                  <a:lnTo>
                    <a:pt x="0" y="4572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130289" y="226542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7112" y="0"/>
                  </a:moveTo>
                  <a:lnTo>
                    <a:pt x="2032" y="0"/>
                  </a:lnTo>
                  <a:lnTo>
                    <a:pt x="0" y="2032"/>
                  </a:lnTo>
                  <a:lnTo>
                    <a:pt x="0" y="4572"/>
                  </a:lnTo>
                  <a:lnTo>
                    <a:pt x="0" y="7112"/>
                  </a:lnTo>
                  <a:lnTo>
                    <a:pt x="2032" y="9144"/>
                  </a:lnTo>
                  <a:lnTo>
                    <a:pt x="7112" y="9144"/>
                  </a:lnTo>
                  <a:lnTo>
                    <a:pt x="9144" y="7112"/>
                  </a:lnTo>
                  <a:lnTo>
                    <a:pt x="9144" y="2032"/>
                  </a:lnTo>
                  <a:lnTo>
                    <a:pt x="7112" y="0"/>
                  </a:lnTo>
                  <a:close/>
                </a:path>
              </a:pathLst>
            </a:custGeom>
            <a:solidFill>
              <a:srgbClr val="DB2B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072377" y="2148077"/>
              <a:ext cx="265430" cy="127000"/>
            </a:xfrm>
            <a:custGeom>
              <a:avLst/>
              <a:gdLst/>
              <a:ahLst/>
              <a:cxnLst/>
              <a:rect l="l" t="t" r="r" b="b"/>
              <a:pathLst>
                <a:path w="265429" h="127000">
                  <a:moveTo>
                    <a:pt x="57912" y="121920"/>
                  </a:moveTo>
                  <a:lnTo>
                    <a:pt x="57912" y="119380"/>
                  </a:lnTo>
                  <a:lnTo>
                    <a:pt x="59944" y="117348"/>
                  </a:lnTo>
                  <a:lnTo>
                    <a:pt x="62484" y="117348"/>
                  </a:lnTo>
                  <a:lnTo>
                    <a:pt x="65024" y="117348"/>
                  </a:lnTo>
                  <a:lnTo>
                    <a:pt x="67056" y="119380"/>
                  </a:lnTo>
                  <a:lnTo>
                    <a:pt x="67056" y="121920"/>
                  </a:lnTo>
                  <a:lnTo>
                    <a:pt x="67056" y="124460"/>
                  </a:lnTo>
                  <a:lnTo>
                    <a:pt x="65024" y="126492"/>
                  </a:lnTo>
                  <a:lnTo>
                    <a:pt x="62484" y="126492"/>
                  </a:lnTo>
                  <a:lnTo>
                    <a:pt x="59944" y="126492"/>
                  </a:lnTo>
                  <a:lnTo>
                    <a:pt x="57912" y="124460"/>
                  </a:lnTo>
                  <a:lnTo>
                    <a:pt x="57912" y="121920"/>
                  </a:lnTo>
                  <a:close/>
                </a:path>
                <a:path w="265429" h="127000">
                  <a:moveTo>
                    <a:pt x="0" y="80772"/>
                  </a:moveTo>
                  <a:lnTo>
                    <a:pt x="265175" y="80772"/>
                  </a:lnTo>
                  <a:lnTo>
                    <a:pt x="265175" y="0"/>
                  </a:lnTo>
                  <a:lnTo>
                    <a:pt x="0" y="0"/>
                  </a:lnTo>
                  <a:lnTo>
                    <a:pt x="0" y="80772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154673" y="2189225"/>
              <a:ext cx="163195" cy="0"/>
            </a:xfrm>
            <a:custGeom>
              <a:avLst/>
              <a:gdLst/>
              <a:ahLst/>
              <a:cxnLst/>
              <a:rect l="l" t="t" r="r" b="b"/>
              <a:pathLst>
                <a:path w="163195" h="0">
                  <a:moveTo>
                    <a:pt x="0" y="0"/>
                  </a:moveTo>
                  <a:lnTo>
                    <a:pt x="163067" y="0"/>
                  </a:lnTo>
                </a:path>
              </a:pathLst>
            </a:custGeom>
            <a:ln w="19812">
              <a:solidFill>
                <a:srgbClr val="0079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092189" y="2181605"/>
              <a:ext cx="10795" cy="9525"/>
            </a:xfrm>
            <a:custGeom>
              <a:avLst/>
              <a:gdLst/>
              <a:ahLst/>
              <a:cxnLst/>
              <a:rect l="l" t="t" r="r" b="b"/>
              <a:pathLst>
                <a:path w="10795" h="9525">
                  <a:moveTo>
                    <a:pt x="8255" y="0"/>
                  </a:moveTo>
                  <a:lnTo>
                    <a:pt x="2412" y="0"/>
                  </a:lnTo>
                  <a:lnTo>
                    <a:pt x="0" y="2032"/>
                  </a:lnTo>
                  <a:lnTo>
                    <a:pt x="0" y="4572"/>
                  </a:lnTo>
                  <a:lnTo>
                    <a:pt x="0" y="7112"/>
                  </a:lnTo>
                  <a:lnTo>
                    <a:pt x="2412" y="9144"/>
                  </a:lnTo>
                  <a:lnTo>
                    <a:pt x="8255" y="9144"/>
                  </a:lnTo>
                  <a:lnTo>
                    <a:pt x="10668" y="7112"/>
                  </a:lnTo>
                  <a:lnTo>
                    <a:pt x="10668" y="2032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DB2B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092189" y="2181605"/>
              <a:ext cx="10795" cy="9525"/>
            </a:xfrm>
            <a:custGeom>
              <a:avLst/>
              <a:gdLst/>
              <a:ahLst/>
              <a:cxnLst/>
              <a:rect l="l" t="t" r="r" b="b"/>
              <a:pathLst>
                <a:path w="10795" h="9525">
                  <a:moveTo>
                    <a:pt x="0" y="4572"/>
                  </a:moveTo>
                  <a:lnTo>
                    <a:pt x="0" y="2032"/>
                  </a:lnTo>
                  <a:lnTo>
                    <a:pt x="2412" y="0"/>
                  </a:lnTo>
                  <a:lnTo>
                    <a:pt x="5334" y="0"/>
                  </a:lnTo>
                  <a:lnTo>
                    <a:pt x="8255" y="0"/>
                  </a:lnTo>
                  <a:lnTo>
                    <a:pt x="10668" y="2032"/>
                  </a:lnTo>
                  <a:lnTo>
                    <a:pt x="10668" y="4572"/>
                  </a:lnTo>
                  <a:lnTo>
                    <a:pt x="10668" y="7112"/>
                  </a:lnTo>
                  <a:lnTo>
                    <a:pt x="8255" y="9144"/>
                  </a:lnTo>
                  <a:lnTo>
                    <a:pt x="5334" y="9144"/>
                  </a:lnTo>
                  <a:lnTo>
                    <a:pt x="2412" y="9144"/>
                  </a:lnTo>
                  <a:lnTo>
                    <a:pt x="0" y="7112"/>
                  </a:lnTo>
                  <a:lnTo>
                    <a:pt x="0" y="4572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110477" y="2181605"/>
              <a:ext cx="10795" cy="9525"/>
            </a:xfrm>
            <a:custGeom>
              <a:avLst/>
              <a:gdLst/>
              <a:ahLst/>
              <a:cxnLst/>
              <a:rect l="l" t="t" r="r" b="b"/>
              <a:pathLst>
                <a:path w="10795" h="9525">
                  <a:moveTo>
                    <a:pt x="8255" y="0"/>
                  </a:moveTo>
                  <a:lnTo>
                    <a:pt x="2412" y="0"/>
                  </a:lnTo>
                  <a:lnTo>
                    <a:pt x="0" y="2032"/>
                  </a:lnTo>
                  <a:lnTo>
                    <a:pt x="0" y="4572"/>
                  </a:lnTo>
                  <a:lnTo>
                    <a:pt x="0" y="7112"/>
                  </a:lnTo>
                  <a:lnTo>
                    <a:pt x="2412" y="9144"/>
                  </a:lnTo>
                  <a:lnTo>
                    <a:pt x="8255" y="9144"/>
                  </a:lnTo>
                  <a:lnTo>
                    <a:pt x="10668" y="7112"/>
                  </a:lnTo>
                  <a:lnTo>
                    <a:pt x="10668" y="2032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DB2B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110477" y="2181605"/>
              <a:ext cx="10795" cy="9525"/>
            </a:xfrm>
            <a:custGeom>
              <a:avLst/>
              <a:gdLst/>
              <a:ahLst/>
              <a:cxnLst/>
              <a:rect l="l" t="t" r="r" b="b"/>
              <a:pathLst>
                <a:path w="10795" h="9525">
                  <a:moveTo>
                    <a:pt x="0" y="4572"/>
                  </a:moveTo>
                  <a:lnTo>
                    <a:pt x="0" y="2032"/>
                  </a:lnTo>
                  <a:lnTo>
                    <a:pt x="2412" y="0"/>
                  </a:lnTo>
                  <a:lnTo>
                    <a:pt x="5334" y="0"/>
                  </a:lnTo>
                  <a:lnTo>
                    <a:pt x="8255" y="0"/>
                  </a:lnTo>
                  <a:lnTo>
                    <a:pt x="10668" y="2032"/>
                  </a:lnTo>
                  <a:lnTo>
                    <a:pt x="10668" y="4572"/>
                  </a:lnTo>
                  <a:lnTo>
                    <a:pt x="10668" y="7112"/>
                  </a:lnTo>
                  <a:lnTo>
                    <a:pt x="8255" y="9144"/>
                  </a:lnTo>
                  <a:lnTo>
                    <a:pt x="5334" y="9144"/>
                  </a:lnTo>
                  <a:lnTo>
                    <a:pt x="2412" y="9144"/>
                  </a:lnTo>
                  <a:lnTo>
                    <a:pt x="0" y="7112"/>
                  </a:lnTo>
                  <a:lnTo>
                    <a:pt x="0" y="4572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130289" y="218160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7112" y="0"/>
                  </a:moveTo>
                  <a:lnTo>
                    <a:pt x="2032" y="0"/>
                  </a:lnTo>
                  <a:lnTo>
                    <a:pt x="0" y="2032"/>
                  </a:lnTo>
                  <a:lnTo>
                    <a:pt x="0" y="4572"/>
                  </a:lnTo>
                  <a:lnTo>
                    <a:pt x="0" y="7112"/>
                  </a:lnTo>
                  <a:lnTo>
                    <a:pt x="2032" y="9144"/>
                  </a:lnTo>
                  <a:lnTo>
                    <a:pt x="7112" y="9144"/>
                  </a:lnTo>
                  <a:lnTo>
                    <a:pt x="9144" y="7112"/>
                  </a:lnTo>
                  <a:lnTo>
                    <a:pt x="9144" y="2032"/>
                  </a:lnTo>
                  <a:lnTo>
                    <a:pt x="7112" y="0"/>
                  </a:lnTo>
                  <a:close/>
                </a:path>
              </a:pathLst>
            </a:custGeom>
            <a:solidFill>
              <a:srgbClr val="DB2B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130289" y="218160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4572"/>
                  </a:moveTo>
                  <a:lnTo>
                    <a:pt x="0" y="2032"/>
                  </a:lnTo>
                  <a:lnTo>
                    <a:pt x="2032" y="0"/>
                  </a:lnTo>
                  <a:lnTo>
                    <a:pt x="4572" y="0"/>
                  </a:lnTo>
                  <a:lnTo>
                    <a:pt x="7112" y="0"/>
                  </a:lnTo>
                  <a:lnTo>
                    <a:pt x="9144" y="2032"/>
                  </a:lnTo>
                  <a:lnTo>
                    <a:pt x="9144" y="4572"/>
                  </a:lnTo>
                  <a:lnTo>
                    <a:pt x="9144" y="7112"/>
                  </a:lnTo>
                  <a:lnTo>
                    <a:pt x="7112" y="9144"/>
                  </a:lnTo>
                  <a:lnTo>
                    <a:pt x="4572" y="9144"/>
                  </a:lnTo>
                  <a:lnTo>
                    <a:pt x="2032" y="9144"/>
                  </a:lnTo>
                  <a:lnTo>
                    <a:pt x="0" y="7112"/>
                  </a:lnTo>
                  <a:lnTo>
                    <a:pt x="0" y="4572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072377" y="2062733"/>
              <a:ext cx="265430" cy="82550"/>
            </a:xfrm>
            <a:custGeom>
              <a:avLst/>
              <a:gdLst/>
              <a:ahLst/>
              <a:cxnLst/>
              <a:rect l="l" t="t" r="r" b="b"/>
              <a:pathLst>
                <a:path w="265429" h="82550">
                  <a:moveTo>
                    <a:pt x="0" y="82296"/>
                  </a:moveTo>
                  <a:lnTo>
                    <a:pt x="265175" y="82296"/>
                  </a:lnTo>
                  <a:lnTo>
                    <a:pt x="265175" y="0"/>
                  </a:lnTo>
                  <a:lnTo>
                    <a:pt x="0" y="0"/>
                  </a:lnTo>
                  <a:lnTo>
                    <a:pt x="0" y="82296"/>
                  </a:lnTo>
                  <a:close/>
                </a:path>
                <a:path w="265429" h="82550">
                  <a:moveTo>
                    <a:pt x="82296" y="41148"/>
                  </a:moveTo>
                  <a:lnTo>
                    <a:pt x="245363" y="41148"/>
                  </a:lnTo>
                </a:path>
              </a:pathLst>
            </a:custGeom>
            <a:ln w="19812">
              <a:solidFill>
                <a:srgbClr val="0079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092189" y="2097786"/>
              <a:ext cx="10795" cy="9525"/>
            </a:xfrm>
            <a:custGeom>
              <a:avLst/>
              <a:gdLst/>
              <a:ahLst/>
              <a:cxnLst/>
              <a:rect l="l" t="t" r="r" b="b"/>
              <a:pathLst>
                <a:path w="10795" h="9525">
                  <a:moveTo>
                    <a:pt x="8255" y="0"/>
                  </a:moveTo>
                  <a:lnTo>
                    <a:pt x="2412" y="0"/>
                  </a:lnTo>
                  <a:lnTo>
                    <a:pt x="0" y="2031"/>
                  </a:lnTo>
                  <a:lnTo>
                    <a:pt x="0" y="4572"/>
                  </a:lnTo>
                  <a:lnTo>
                    <a:pt x="0" y="7112"/>
                  </a:lnTo>
                  <a:lnTo>
                    <a:pt x="2412" y="9143"/>
                  </a:lnTo>
                  <a:lnTo>
                    <a:pt x="8255" y="9143"/>
                  </a:lnTo>
                  <a:lnTo>
                    <a:pt x="10668" y="7112"/>
                  </a:lnTo>
                  <a:lnTo>
                    <a:pt x="10668" y="2031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DB2B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092189" y="2097786"/>
              <a:ext cx="10795" cy="9525"/>
            </a:xfrm>
            <a:custGeom>
              <a:avLst/>
              <a:gdLst/>
              <a:ahLst/>
              <a:cxnLst/>
              <a:rect l="l" t="t" r="r" b="b"/>
              <a:pathLst>
                <a:path w="10795" h="9525">
                  <a:moveTo>
                    <a:pt x="0" y="4572"/>
                  </a:moveTo>
                  <a:lnTo>
                    <a:pt x="0" y="2031"/>
                  </a:lnTo>
                  <a:lnTo>
                    <a:pt x="2412" y="0"/>
                  </a:lnTo>
                  <a:lnTo>
                    <a:pt x="5334" y="0"/>
                  </a:lnTo>
                  <a:lnTo>
                    <a:pt x="8255" y="0"/>
                  </a:lnTo>
                  <a:lnTo>
                    <a:pt x="10668" y="2031"/>
                  </a:lnTo>
                  <a:lnTo>
                    <a:pt x="10668" y="4572"/>
                  </a:lnTo>
                  <a:lnTo>
                    <a:pt x="10668" y="7112"/>
                  </a:lnTo>
                  <a:lnTo>
                    <a:pt x="8255" y="9143"/>
                  </a:lnTo>
                  <a:lnTo>
                    <a:pt x="5334" y="9143"/>
                  </a:lnTo>
                  <a:lnTo>
                    <a:pt x="2412" y="9143"/>
                  </a:lnTo>
                  <a:lnTo>
                    <a:pt x="0" y="7112"/>
                  </a:lnTo>
                  <a:lnTo>
                    <a:pt x="0" y="4572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110477" y="2097786"/>
              <a:ext cx="10795" cy="9525"/>
            </a:xfrm>
            <a:custGeom>
              <a:avLst/>
              <a:gdLst/>
              <a:ahLst/>
              <a:cxnLst/>
              <a:rect l="l" t="t" r="r" b="b"/>
              <a:pathLst>
                <a:path w="10795" h="9525">
                  <a:moveTo>
                    <a:pt x="8255" y="0"/>
                  </a:moveTo>
                  <a:lnTo>
                    <a:pt x="2412" y="0"/>
                  </a:lnTo>
                  <a:lnTo>
                    <a:pt x="0" y="2031"/>
                  </a:lnTo>
                  <a:lnTo>
                    <a:pt x="0" y="4572"/>
                  </a:lnTo>
                  <a:lnTo>
                    <a:pt x="0" y="7112"/>
                  </a:lnTo>
                  <a:lnTo>
                    <a:pt x="2412" y="9143"/>
                  </a:lnTo>
                  <a:lnTo>
                    <a:pt x="8255" y="9143"/>
                  </a:lnTo>
                  <a:lnTo>
                    <a:pt x="10668" y="7112"/>
                  </a:lnTo>
                  <a:lnTo>
                    <a:pt x="10668" y="2031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DB2B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110477" y="2097786"/>
              <a:ext cx="10795" cy="9525"/>
            </a:xfrm>
            <a:custGeom>
              <a:avLst/>
              <a:gdLst/>
              <a:ahLst/>
              <a:cxnLst/>
              <a:rect l="l" t="t" r="r" b="b"/>
              <a:pathLst>
                <a:path w="10795" h="9525">
                  <a:moveTo>
                    <a:pt x="0" y="4572"/>
                  </a:moveTo>
                  <a:lnTo>
                    <a:pt x="0" y="2031"/>
                  </a:lnTo>
                  <a:lnTo>
                    <a:pt x="2412" y="0"/>
                  </a:lnTo>
                  <a:lnTo>
                    <a:pt x="5334" y="0"/>
                  </a:lnTo>
                  <a:lnTo>
                    <a:pt x="8255" y="0"/>
                  </a:lnTo>
                  <a:lnTo>
                    <a:pt x="10668" y="2031"/>
                  </a:lnTo>
                  <a:lnTo>
                    <a:pt x="10668" y="4572"/>
                  </a:lnTo>
                  <a:lnTo>
                    <a:pt x="10668" y="7112"/>
                  </a:lnTo>
                  <a:lnTo>
                    <a:pt x="8255" y="9143"/>
                  </a:lnTo>
                  <a:lnTo>
                    <a:pt x="5334" y="9143"/>
                  </a:lnTo>
                  <a:lnTo>
                    <a:pt x="2412" y="9143"/>
                  </a:lnTo>
                  <a:lnTo>
                    <a:pt x="0" y="7112"/>
                  </a:lnTo>
                  <a:lnTo>
                    <a:pt x="0" y="4572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130289" y="2097786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7112" y="0"/>
                  </a:moveTo>
                  <a:lnTo>
                    <a:pt x="2032" y="0"/>
                  </a:lnTo>
                  <a:lnTo>
                    <a:pt x="0" y="2031"/>
                  </a:lnTo>
                  <a:lnTo>
                    <a:pt x="0" y="4572"/>
                  </a:lnTo>
                  <a:lnTo>
                    <a:pt x="0" y="7112"/>
                  </a:lnTo>
                  <a:lnTo>
                    <a:pt x="2032" y="9143"/>
                  </a:lnTo>
                  <a:lnTo>
                    <a:pt x="7112" y="9143"/>
                  </a:lnTo>
                  <a:lnTo>
                    <a:pt x="9144" y="7112"/>
                  </a:lnTo>
                  <a:lnTo>
                    <a:pt x="9144" y="2031"/>
                  </a:lnTo>
                  <a:lnTo>
                    <a:pt x="7112" y="0"/>
                  </a:lnTo>
                  <a:close/>
                </a:path>
              </a:pathLst>
            </a:custGeom>
            <a:solidFill>
              <a:srgbClr val="DB2B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072377" y="1978913"/>
              <a:ext cx="265430" cy="128270"/>
            </a:xfrm>
            <a:custGeom>
              <a:avLst/>
              <a:gdLst/>
              <a:ahLst/>
              <a:cxnLst/>
              <a:rect l="l" t="t" r="r" b="b"/>
              <a:pathLst>
                <a:path w="265429" h="128269">
                  <a:moveTo>
                    <a:pt x="57912" y="123444"/>
                  </a:moveTo>
                  <a:lnTo>
                    <a:pt x="57912" y="120903"/>
                  </a:lnTo>
                  <a:lnTo>
                    <a:pt x="59944" y="118872"/>
                  </a:lnTo>
                  <a:lnTo>
                    <a:pt x="62484" y="118872"/>
                  </a:lnTo>
                  <a:lnTo>
                    <a:pt x="65024" y="118872"/>
                  </a:lnTo>
                  <a:lnTo>
                    <a:pt x="67056" y="120903"/>
                  </a:lnTo>
                  <a:lnTo>
                    <a:pt x="67056" y="123444"/>
                  </a:lnTo>
                  <a:lnTo>
                    <a:pt x="67056" y="125984"/>
                  </a:lnTo>
                  <a:lnTo>
                    <a:pt x="65024" y="128015"/>
                  </a:lnTo>
                  <a:lnTo>
                    <a:pt x="62484" y="128015"/>
                  </a:lnTo>
                  <a:lnTo>
                    <a:pt x="59944" y="128015"/>
                  </a:lnTo>
                  <a:lnTo>
                    <a:pt x="57912" y="125984"/>
                  </a:lnTo>
                  <a:lnTo>
                    <a:pt x="57912" y="123444"/>
                  </a:lnTo>
                  <a:close/>
                </a:path>
                <a:path w="265429" h="128269">
                  <a:moveTo>
                    <a:pt x="0" y="80772"/>
                  </a:moveTo>
                  <a:lnTo>
                    <a:pt x="265175" y="80772"/>
                  </a:lnTo>
                  <a:lnTo>
                    <a:pt x="265175" y="0"/>
                  </a:lnTo>
                  <a:lnTo>
                    <a:pt x="0" y="0"/>
                  </a:lnTo>
                  <a:lnTo>
                    <a:pt x="0" y="80772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154673" y="2020061"/>
              <a:ext cx="163195" cy="0"/>
            </a:xfrm>
            <a:custGeom>
              <a:avLst/>
              <a:gdLst/>
              <a:ahLst/>
              <a:cxnLst/>
              <a:rect l="l" t="t" r="r" b="b"/>
              <a:pathLst>
                <a:path w="163195" h="0">
                  <a:moveTo>
                    <a:pt x="0" y="0"/>
                  </a:moveTo>
                  <a:lnTo>
                    <a:pt x="163067" y="0"/>
                  </a:lnTo>
                </a:path>
              </a:pathLst>
            </a:custGeom>
            <a:ln w="19812">
              <a:solidFill>
                <a:srgbClr val="0079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092189" y="2013965"/>
              <a:ext cx="10795" cy="9525"/>
            </a:xfrm>
            <a:custGeom>
              <a:avLst/>
              <a:gdLst/>
              <a:ahLst/>
              <a:cxnLst/>
              <a:rect l="l" t="t" r="r" b="b"/>
              <a:pathLst>
                <a:path w="10795" h="9525">
                  <a:moveTo>
                    <a:pt x="8255" y="0"/>
                  </a:moveTo>
                  <a:lnTo>
                    <a:pt x="2412" y="0"/>
                  </a:lnTo>
                  <a:lnTo>
                    <a:pt x="0" y="2032"/>
                  </a:lnTo>
                  <a:lnTo>
                    <a:pt x="0" y="4572"/>
                  </a:lnTo>
                  <a:lnTo>
                    <a:pt x="0" y="7112"/>
                  </a:lnTo>
                  <a:lnTo>
                    <a:pt x="2412" y="9144"/>
                  </a:lnTo>
                  <a:lnTo>
                    <a:pt x="8255" y="9144"/>
                  </a:lnTo>
                  <a:lnTo>
                    <a:pt x="10668" y="7112"/>
                  </a:lnTo>
                  <a:lnTo>
                    <a:pt x="10668" y="2032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DB2B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092189" y="2013965"/>
              <a:ext cx="10795" cy="9525"/>
            </a:xfrm>
            <a:custGeom>
              <a:avLst/>
              <a:gdLst/>
              <a:ahLst/>
              <a:cxnLst/>
              <a:rect l="l" t="t" r="r" b="b"/>
              <a:pathLst>
                <a:path w="10795" h="9525">
                  <a:moveTo>
                    <a:pt x="0" y="4572"/>
                  </a:moveTo>
                  <a:lnTo>
                    <a:pt x="0" y="2032"/>
                  </a:lnTo>
                  <a:lnTo>
                    <a:pt x="2412" y="0"/>
                  </a:lnTo>
                  <a:lnTo>
                    <a:pt x="5334" y="0"/>
                  </a:lnTo>
                  <a:lnTo>
                    <a:pt x="8255" y="0"/>
                  </a:lnTo>
                  <a:lnTo>
                    <a:pt x="10668" y="2032"/>
                  </a:lnTo>
                  <a:lnTo>
                    <a:pt x="10668" y="4572"/>
                  </a:lnTo>
                  <a:lnTo>
                    <a:pt x="10668" y="7112"/>
                  </a:lnTo>
                  <a:lnTo>
                    <a:pt x="8255" y="9144"/>
                  </a:lnTo>
                  <a:lnTo>
                    <a:pt x="5334" y="9144"/>
                  </a:lnTo>
                  <a:lnTo>
                    <a:pt x="2412" y="9144"/>
                  </a:lnTo>
                  <a:lnTo>
                    <a:pt x="0" y="7112"/>
                  </a:lnTo>
                  <a:lnTo>
                    <a:pt x="0" y="4572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110477" y="2013965"/>
              <a:ext cx="10795" cy="9525"/>
            </a:xfrm>
            <a:custGeom>
              <a:avLst/>
              <a:gdLst/>
              <a:ahLst/>
              <a:cxnLst/>
              <a:rect l="l" t="t" r="r" b="b"/>
              <a:pathLst>
                <a:path w="10795" h="9525">
                  <a:moveTo>
                    <a:pt x="8255" y="0"/>
                  </a:moveTo>
                  <a:lnTo>
                    <a:pt x="2412" y="0"/>
                  </a:lnTo>
                  <a:lnTo>
                    <a:pt x="0" y="2032"/>
                  </a:lnTo>
                  <a:lnTo>
                    <a:pt x="0" y="4572"/>
                  </a:lnTo>
                  <a:lnTo>
                    <a:pt x="0" y="7112"/>
                  </a:lnTo>
                  <a:lnTo>
                    <a:pt x="2412" y="9144"/>
                  </a:lnTo>
                  <a:lnTo>
                    <a:pt x="8255" y="9144"/>
                  </a:lnTo>
                  <a:lnTo>
                    <a:pt x="10668" y="7112"/>
                  </a:lnTo>
                  <a:lnTo>
                    <a:pt x="10668" y="2032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DB2B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6110477" y="2013965"/>
              <a:ext cx="10795" cy="9525"/>
            </a:xfrm>
            <a:custGeom>
              <a:avLst/>
              <a:gdLst/>
              <a:ahLst/>
              <a:cxnLst/>
              <a:rect l="l" t="t" r="r" b="b"/>
              <a:pathLst>
                <a:path w="10795" h="9525">
                  <a:moveTo>
                    <a:pt x="0" y="4572"/>
                  </a:moveTo>
                  <a:lnTo>
                    <a:pt x="0" y="2032"/>
                  </a:lnTo>
                  <a:lnTo>
                    <a:pt x="2412" y="0"/>
                  </a:lnTo>
                  <a:lnTo>
                    <a:pt x="5334" y="0"/>
                  </a:lnTo>
                  <a:lnTo>
                    <a:pt x="8255" y="0"/>
                  </a:lnTo>
                  <a:lnTo>
                    <a:pt x="10668" y="2032"/>
                  </a:lnTo>
                  <a:lnTo>
                    <a:pt x="10668" y="4572"/>
                  </a:lnTo>
                  <a:lnTo>
                    <a:pt x="10668" y="7112"/>
                  </a:lnTo>
                  <a:lnTo>
                    <a:pt x="8255" y="9144"/>
                  </a:lnTo>
                  <a:lnTo>
                    <a:pt x="5334" y="9144"/>
                  </a:lnTo>
                  <a:lnTo>
                    <a:pt x="2412" y="9144"/>
                  </a:lnTo>
                  <a:lnTo>
                    <a:pt x="0" y="7112"/>
                  </a:lnTo>
                  <a:lnTo>
                    <a:pt x="0" y="4572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6130289" y="201396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7112" y="0"/>
                  </a:moveTo>
                  <a:lnTo>
                    <a:pt x="2032" y="0"/>
                  </a:lnTo>
                  <a:lnTo>
                    <a:pt x="0" y="2032"/>
                  </a:lnTo>
                  <a:lnTo>
                    <a:pt x="0" y="4572"/>
                  </a:lnTo>
                  <a:lnTo>
                    <a:pt x="0" y="7112"/>
                  </a:lnTo>
                  <a:lnTo>
                    <a:pt x="2032" y="9144"/>
                  </a:lnTo>
                  <a:lnTo>
                    <a:pt x="7112" y="9144"/>
                  </a:lnTo>
                  <a:lnTo>
                    <a:pt x="9144" y="7112"/>
                  </a:lnTo>
                  <a:lnTo>
                    <a:pt x="9144" y="2032"/>
                  </a:lnTo>
                  <a:lnTo>
                    <a:pt x="7112" y="0"/>
                  </a:lnTo>
                  <a:close/>
                </a:path>
              </a:pathLst>
            </a:custGeom>
            <a:solidFill>
              <a:srgbClr val="DB2B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6130289" y="201396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4572"/>
                  </a:moveTo>
                  <a:lnTo>
                    <a:pt x="0" y="2032"/>
                  </a:lnTo>
                  <a:lnTo>
                    <a:pt x="2032" y="0"/>
                  </a:lnTo>
                  <a:lnTo>
                    <a:pt x="4572" y="0"/>
                  </a:lnTo>
                  <a:lnTo>
                    <a:pt x="7112" y="0"/>
                  </a:lnTo>
                  <a:lnTo>
                    <a:pt x="9144" y="2032"/>
                  </a:lnTo>
                  <a:lnTo>
                    <a:pt x="9144" y="4572"/>
                  </a:lnTo>
                  <a:lnTo>
                    <a:pt x="9144" y="7112"/>
                  </a:lnTo>
                  <a:lnTo>
                    <a:pt x="7112" y="9144"/>
                  </a:lnTo>
                  <a:lnTo>
                    <a:pt x="4572" y="9144"/>
                  </a:lnTo>
                  <a:lnTo>
                    <a:pt x="2032" y="9144"/>
                  </a:lnTo>
                  <a:lnTo>
                    <a:pt x="0" y="7112"/>
                  </a:lnTo>
                  <a:lnTo>
                    <a:pt x="0" y="4572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5816853" y="1588261"/>
              <a:ext cx="972819" cy="750570"/>
            </a:xfrm>
            <a:custGeom>
              <a:avLst/>
              <a:gdLst/>
              <a:ahLst/>
              <a:cxnLst/>
              <a:rect l="l" t="t" r="r" b="b"/>
              <a:pathLst>
                <a:path w="972820" h="750569">
                  <a:moveTo>
                    <a:pt x="0" y="175260"/>
                  </a:moveTo>
                  <a:lnTo>
                    <a:pt x="6859" y="174700"/>
                  </a:lnTo>
                  <a:lnTo>
                    <a:pt x="13827" y="174212"/>
                  </a:lnTo>
                  <a:lnTo>
                    <a:pt x="20770" y="173866"/>
                  </a:lnTo>
                  <a:lnTo>
                    <a:pt x="27559" y="173736"/>
                  </a:lnTo>
                  <a:lnTo>
                    <a:pt x="43231" y="174315"/>
                  </a:lnTo>
                  <a:lnTo>
                    <a:pt x="58737" y="175990"/>
                  </a:lnTo>
                  <a:lnTo>
                    <a:pt x="73957" y="178665"/>
                  </a:lnTo>
                  <a:lnTo>
                    <a:pt x="88773" y="182245"/>
                  </a:lnTo>
                  <a:lnTo>
                    <a:pt x="104385" y="139199"/>
                  </a:lnTo>
                  <a:lnTo>
                    <a:pt x="127066" y="100350"/>
                  </a:lnTo>
                  <a:lnTo>
                    <a:pt x="156016" y="66582"/>
                  </a:lnTo>
                  <a:lnTo>
                    <a:pt x="190436" y="38778"/>
                  </a:lnTo>
                  <a:lnTo>
                    <a:pt x="229526" y="17824"/>
                  </a:lnTo>
                  <a:lnTo>
                    <a:pt x="272486" y="4603"/>
                  </a:lnTo>
                  <a:lnTo>
                    <a:pt x="318516" y="0"/>
                  </a:lnTo>
                  <a:lnTo>
                    <a:pt x="365543" y="4830"/>
                  </a:lnTo>
                  <a:lnTo>
                    <a:pt x="409451" y="18710"/>
                  </a:lnTo>
                  <a:lnTo>
                    <a:pt x="449314" y="40718"/>
                  </a:lnTo>
                  <a:lnTo>
                    <a:pt x="484205" y="69935"/>
                  </a:lnTo>
                  <a:lnTo>
                    <a:pt x="513198" y="105441"/>
                  </a:lnTo>
                  <a:lnTo>
                    <a:pt x="535366" y="146317"/>
                  </a:lnTo>
                  <a:lnTo>
                    <a:pt x="549783" y="191642"/>
                  </a:lnTo>
                  <a:lnTo>
                    <a:pt x="570428" y="184356"/>
                  </a:lnTo>
                  <a:lnTo>
                    <a:pt x="592074" y="178974"/>
                  </a:lnTo>
                  <a:lnTo>
                    <a:pt x="614576" y="175641"/>
                  </a:lnTo>
                  <a:lnTo>
                    <a:pt x="637794" y="174498"/>
                  </a:lnTo>
                  <a:lnTo>
                    <a:pt x="685723" y="179534"/>
                  </a:lnTo>
                  <a:lnTo>
                    <a:pt x="730380" y="193974"/>
                  </a:lnTo>
                  <a:lnTo>
                    <a:pt x="770806" y="216818"/>
                  </a:lnTo>
                  <a:lnTo>
                    <a:pt x="806037" y="247062"/>
                  </a:lnTo>
                  <a:lnTo>
                    <a:pt x="835112" y="283706"/>
                  </a:lnTo>
                  <a:lnTo>
                    <a:pt x="857071" y="325749"/>
                  </a:lnTo>
                  <a:lnTo>
                    <a:pt x="870951" y="372187"/>
                  </a:lnTo>
                  <a:lnTo>
                    <a:pt x="875792" y="422021"/>
                  </a:lnTo>
                  <a:lnTo>
                    <a:pt x="875792" y="430529"/>
                  </a:lnTo>
                  <a:lnTo>
                    <a:pt x="875029" y="438276"/>
                  </a:lnTo>
                  <a:lnTo>
                    <a:pt x="874268" y="446024"/>
                  </a:lnTo>
                  <a:lnTo>
                    <a:pt x="913864" y="469116"/>
                  </a:lnTo>
                  <a:lnTo>
                    <a:pt x="945007" y="502935"/>
                  </a:lnTo>
                  <a:lnTo>
                    <a:pt x="965386" y="545161"/>
                  </a:lnTo>
                  <a:lnTo>
                    <a:pt x="972693" y="593471"/>
                  </a:lnTo>
                  <a:lnTo>
                    <a:pt x="964977" y="643126"/>
                  </a:lnTo>
                  <a:lnTo>
                    <a:pt x="943521" y="686162"/>
                  </a:lnTo>
                  <a:lnTo>
                    <a:pt x="910861" y="720042"/>
                  </a:lnTo>
                  <a:lnTo>
                    <a:pt x="869532" y="742229"/>
                  </a:lnTo>
                  <a:lnTo>
                    <a:pt x="822071" y="750188"/>
                  </a:lnTo>
                  <a:lnTo>
                    <a:pt x="578104" y="750188"/>
                  </a:lnTo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433821" y="1762505"/>
              <a:ext cx="393700" cy="588645"/>
            </a:xfrm>
            <a:custGeom>
              <a:avLst/>
              <a:gdLst/>
              <a:ahLst/>
              <a:cxnLst/>
              <a:rect l="l" t="t" r="r" b="b"/>
              <a:pathLst>
                <a:path w="393700" h="588644">
                  <a:moveTo>
                    <a:pt x="160527" y="588264"/>
                  </a:moveTo>
                  <a:lnTo>
                    <a:pt x="117857" y="582295"/>
                  </a:lnTo>
                  <a:lnTo>
                    <a:pt x="79511" y="565446"/>
                  </a:lnTo>
                  <a:lnTo>
                    <a:pt x="47021" y="539305"/>
                  </a:lnTo>
                  <a:lnTo>
                    <a:pt x="21919" y="505460"/>
                  </a:lnTo>
                  <a:lnTo>
                    <a:pt x="5734" y="465497"/>
                  </a:lnTo>
                  <a:lnTo>
                    <a:pt x="0" y="421005"/>
                  </a:lnTo>
                  <a:lnTo>
                    <a:pt x="7211" y="371306"/>
                  </a:lnTo>
                  <a:lnTo>
                    <a:pt x="27400" y="327548"/>
                  </a:lnTo>
                  <a:lnTo>
                    <a:pt x="58400" y="292006"/>
                  </a:lnTo>
                  <a:lnTo>
                    <a:pt x="98043" y="266954"/>
                  </a:lnTo>
                  <a:lnTo>
                    <a:pt x="116839" y="260858"/>
                  </a:lnTo>
                  <a:lnTo>
                    <a:pt x="119633" y="232283"/>
                  </a:lnTo>
                  <a:lnTo>
                    <a:pt x="133331" y="184234"/>
                  </a:lnTo>
                  <a:lnTo>
                    <a:pt x="154394" y="140053"/>
                  </a:lnTo>
                  <a:lnTo>
                    <a:pt x="182068" y="100520"/>
                  </a:lnTo>
                  <a:lnTo>
                    <a:pt x="215598" y="66421"/>
                  </a:lnTo>
                  <a:lnTo>
                    <a:pt x="254230" y="38536"/>
                  </a:lnTo>
                  <a:lnTo>
                    <a:pt x="297209" y="17649"/>
                  </a:lnTo>
                  <a:lnTo>
                    <a:pt x="343781" y="4542"/>
                  </a:lnTo>
                  <a:lnTo>
                    <a:pt x="393191" y="0"/>
                  </a:lnTo>
                </a:path>
              </a:pathLst>
            </a:custGeom>
            <a:ln w="19812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3" name="object 53"/>
          <p:cNvGrpSpPr/>
          <p:nvPr/>
        </p:nvGrpSpPr>
        <p:grpSpPr>
          <a:xfrm>
            <a:off x="9186798" y="1621408"/>
            <a:ext cx="1281430" cy="1043940"/>
            <a:chOff x="9186798" y="1621408"/>
            <a:chExt cx="1281430" cy="1043940"/>
          </a:xfrm>
        </p:grpSpPr>
        <p:sp>
          <p:nvSpPr>
            <p:cNvPr id="54" name="object 54"/>
            <p:cNvSpPr/>
            <p:nvPr/>
          </p:nvSpPr>
          <p:spPr>
            <a:xfrm>
              <a:off x="9196704" y="1631314"/>
              <a:ext cx="1261745" cy="779145"/>
            </a:xfrm>
            <a:custGeom>
              <a:avLst/>
              <a:gdLst/>
              <a:ahLst/>
              <a:cxnLst/>
              <a:rect l="l" t="t" r="r" b="b"/>
              <a:pathLst>
                <a:path w="1261745" h="779144">
                  <a:moveTo>
                    <a:pt x="132588" y="274193"/>
                  </a:moveTo>
                  <a:lnTo>
                    <a:pt x="262166" y="274193"/>
                  </a:lnTo>
                  <a:lnTo>
                    <a:pt x="262166" y="129616"/>
                  </a:lnTo>
                  <a:lnTo>
                    <a:pt x="132588" y="129616"/>
                  </a:lnTo>
                  <a:lnTo>
                    <a:pt x="132588" y="274193"/>
                  </a:lnTo>
                  <a:close/>
                </a:path>
                <a:path w="1261745" h="779144">
                  <a:moveTo>
                    <a:pt x="323088" y="181990"/>
                  </a:moveTo>
                  <a:lnTo>
                    <a:pt x="329684" y="181357"/>
                  </a:lnTo>
                  <a:lnTo>
                    <a:pt x="336423" y="180832"/>
                  </a:lnTo>
                  <a:lnTo>
                    <a:pt x="343161" y="180472"/>
                  </a:lnTo>
                  <a:lnTo>
                    <a:pt x="349758" y="180339"/>
                  </a:lnTo>
                  <a:lnTo>
                    <a:pt x="364805" y="180925"/>
                  </a:lnTo>
                  <a:lnTo>
                    <a:pt x="379745" y="182641"/>
                  </a:lnTo>
                  <a:lnTo>
                    <a:pt x="394424" y="185429"/>
                  </a:lnTo>
                  <a:lnTo>
                    <a:pt x="408686" y="189230"/>
                  </a:lnTo>
                  <a:lnTo>
                    <a:pt x="423774" y="144517"/>
                  </a:lnTo>
                  <a:lnTo>
                    <a:pt x="445667" y="104173"/>
                  </a:lnTo>
                  <a:lnTo>
                    <a:pt x="473597" y="69111"/>
                  </a:lnTo>
                  <a:lnTo>
                    <a:pt x="506793" y="40248"/>
                  </a:lnTo>
                  <a:lnTo>
                    <a:pt x="544488" y="18498"/>
                  </a:lnTo>
                  <a:lnTo>
                    <a:pt x="585914" y="4777"/>
                  </a:lnTo>
                  <a:lnTo>
                    <a:pt x="630301" y="0"/>
                  </a:lnTo>
                  <a:lnTo>
                    <a:pt x="675685" y="5018"/>
                  </a:lnTo>
                  <a:lnTo>
                    <a:pt x="718059" y="19434"/>
                  </a:lnTo>
                  <a:lnTo>
                    <a:pt x="756527" y="42287"/>
                  </a:lnTo>
                  <a:lnTo>
                    <a:pt x="790195" y="72618"/>
                  </a:lnTo>
                  <a:lnTo>
                    <a:pt x="818166" y="109468"/>
                  </a:lnTo>
                  <a:lnTo>
                    <a:pt x="839546" y="151875"/>
                  </a:lnTo>
                  <a:lnTo>
                    <a:pt x="853440" y="198882"/>
                  </a:lnTo>
                  <a:lnTo>
                    <a:pt x="873394" y="191335"/>
                  </a:lnTo>
                  <a:lnTo>
                    <a:pt x="894302" y="185753"/>
                  </a:lnTo>
                  <a:lnTo>
                    <a:pt x="916019" y="182290"/>
                  </a:lnTo>
                  <a:lnTo>
                    <a:pt x="938402" y="181101"/>
                  </a:lnTo>
                  <a:lnTo>
                    <a:pt x="984617" y="186328"/>
                  </a:lnTo>
                  <a:lnTo>
                    <a:pt x="1027678" y="201314"/>
                  </a:lnTo>
                  <a:lnTo>
                    <a:pt x="1066657" y="225022"/>
                  </a:lnTo>
                  <a:lnTo>
                    <a:pt x="1100629" y="256412"/>
                  </a:lnTo>
                  <a:lnTo>
                    <a:pt x="1128666" y="294447"/>
                  </a:lnTo>
                  <a:lnTo>
                    <a:pt x="1149840" y="338085"/>
                  </a:lnTo>
                  <a:lnTo>
                    <a:pt x="1163224" y="386290"/>
                  </a:lnTo>
                  <a:lnTo>
                    <a:pt x="1167892" y="438023"/>
                  </a:lnTo>
                  <a:lnTo>
                    <a:pt x="1167892" y="446786"/>
                  </a:lnTo>
                  <a:lnTo>
                    <a:pt x="1167129" y="454913"/>
                  </a:lnTo>
                  <a:lnTo>
                    <a:pt x="1166495" y="462914"/>
                  </a:lnTo>
                  <a:lnTo>
                    <a:pt x="1204698" y="486826"/>
                  </a:lnTo>
                  <a:lnTo>
                    <a:pt x="1234757" y="521906"/>
                  </a:lnTo>
                  <a:lnTo>
                    <a:pt x="1254434" y="565749"/>
                  </a:lnTo>
                  <a:lnTo>
                    <a:pt x="1261491" y="615950"/>
                  </a:lnTo>
                  <a:lnTo>
                    <a:pt x="1254036" y="667481"/>
                  </a:lnTo>
                  <a:lnTo>
                    <a:pt x="1233311" y="712124"/>
                  </a:lnTo>
                  <a:lnTo>
                    <a:pt x="1201771" y="747257"/>
                  </a:lnTo>
                  <a:lnTo>
                    <a:pt x="1161874" y="770260"/>
                  </a:lnTo>
                  <a:lnTo>
                    <a:pt x="1116076" y="778510"/>
                  </a:lnTo>
                  <a:lnTo>
                    <a:pt x="880745" y="778510"/>
                  </a:lnTo>
                </a:path>
                <a:path w="1261745" h="779144">
                  <a:moveTo>
                    <a:pt x="153797" y="303275"/>
                  </a:moveTo>
                  <a:lnTo>
                    <a:pt x="139850" y="333623"/>
                  </a:lnTo>
                  <a:lnTo>
                    <a:pt x="129476" y="366315"/>
                  </a:lnTo>
                  <a:lnTo>
                    <a:pt x="123007" y="400984"/>
                  </a:lnTo>
                  <a:lnTo>
                    <a:pt x="120776" y="437261"/>
                  </a:lnTo>
                  <a:lnTo>
                    <a:pt x="120776" y="442975"/>
                  </a:lnTo>
                  <a:lnTo>
                    <a:pt x="120776" y="448563"/>
                  </a:lnTo>
                  <a:lnTo>
                    <a:pt x="121539" y="454279"/>
                  </a:lnTo>
                  <a:lnTo>
                    <a:pt x="82369" y="468163"/>
                  </a:lnTo>
                  <a:lnTo>
                    <a:pt x="48911" y="493149"/>
                  </a:lnTo>
                  <a:lnTo>
                    <a:pt x="22884" y="527321"/>
                  </a:lnTo>
                  <a:lnTo>
                    <a:pt x="6007" y="568765"/>
                  </a:lnTo>
                  <a:lnTo>
                    <a:pt x="0" y="615569"/>
                  </a:lnTo>
                  <a:lnTo>
                    <a:pt x="7440" y="667250"/>
                  </a:lnTo>
                  <a:lnTo>
                    <a:pt x="28126" y="712032"/>
                  </a:lnTo>
                  <a:lnTo>
                    <a:pt x="59609" y="747279"/>
                  </a:lnTo>
                  <a:lnTo>
                    <a:pt x="99437" y="770358"/>
                  </a:lnTo>
                  <a:lnTo>
                    <a:pt x="145161" y="778637"/>
                  </a:lnTo>
                  <a:lnTo>
                    <a:pt x="360172" y="778637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9498329" y="2213863"/>
              <a:ext cx="594995" cy="147955"/>
            </a:xfrm>
            <a:custGeom>
              <a:avLst/>
              <a:gdLst/>
              <a:ahLst/>
              <a:cxnLst/>
              <a:rect l="l" t="t" r="r" b="b"/>
              <a:pathLst>
                <a:path w="594995" h="147955">
                  <a:moveTo>
                    <a:pt x="304800" y="0"/>
                  </a:moveTo>
                  <a:lnTo>
                    <a:pt x="594868" y="0"/>
                  </a:lnTo>
                  <a:lnTo>
                    <a:pt x="594868" y="147320"/>
                  </a:lnTo>
                  <a:lnTo>
                    <a:pt x="462788" y="147320"/>
                  </a:lnTo>
                </a:path>
                <a:path w="594995" h="147955">
                  <a:moveTo>
                    <a:pt x="225551" y="147574"/>
                  </a:moveTo>
                  <a:lnTo>
                    <a:pt x="341122" y="147574"/>
                  </a:lnTo>
                </a:path>
                <a:path w="594995" h="147955">
                  <a:moveTo>
                    <a:pt x="225171" y="147320"/>
                  </a:moveTo>
                  <a:lnTo>
                    <a:pt x="0" y="147320"/>
                  </a:lnTo>
                  <a:lnTo>
                    <a:pt x="0" y="0"/>
                  </a:lnTo>
                  <a:lnTo>
                    <a:pt x="305689" y="0"/>
                  </a:lnTo>
                </a:path>
              </a:pathLst>
            </a:custGeom>
            <a:ln w="1981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1740" y="1928113"/>
              <a:ext cx="236854" cy="346455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9485050" y="2361691"/>
              <a:ext cx="240029" cy="293370"/>
            </a:xfrm>
            <a:custGeom>
              <a:avLst/>
              <a:gdLst/>
              <a:ahLst/>
              <a:cxnLst/>
              <a:rect l="l" t="t" r="r" b="b"/>
              <a:pathLst>
                <a:path w="240029" h="293369">
                  <a:moveTo>
                    <a:pt x="158059" y="26543"/>
                  </a:moveTo>
                  <a:lnTo>
                    <a:pt x="102941" y="117348"/>
                  </a:lnTo>
                  <a:lnTo>
                    <a:pt x="74622" y="113833"/>
                  </a:lnTo>
                  <a:lnTo>
                    <a:pt x="47172" y="121427"/>
                  </a:lnTo>
                  <a:lnTo>
                    <a:pt x="23413" y="139618"/>
                  </a:lnTo>
                  <a:lnTo>
                    <a:pt x="6167" y="167894"/>
                  </a:lnTo>
                  <a:lnTo>
                    <a:pt x="0" y="193409"/>
                  </a:lnTo>
                  <a:lnTo>
                    <a:pt x="738" y="219519"/>
                  </a:lnTo>
                  <a:lnTo>
                    <a:pt x="8096" y="244296"/>
                  </a:lnTo>
                  <a:lnTo>
                    <a:pt x="21788" y="265811"/>
                  </a:lnTo>
                  <a:lnTo>
                    <a:pt x="52740" y="288288"/>
                  </a:lnTo>
                  <a:lnTo>
                    <a:pt x="87193" y="293322"/>
                  </a:lnTo>
                  <a:lnTo>
                    <a:pt x="120122" y="281902"/>
                  </a:lnTo>
                  <a:lnTo>
                    <a:pt x="146502" y="255016"/>
                  </a:lnTo>
                  <a:lnTo>
                    <a:pt x="157660" y="229159"/>
                  </a:lnTo>
                  <a:lnTo>
                    <a:pt x="160901" y="201707"/>
                  </a:lnTo>
                  <a:lnTo>
                    <a:pt x="156592" y="174684"/>
                  </a:lnTo>
                  <a:lnTo>
                    <a:pt x="145105" y="150113"/>
                  </a:lnTo>
                  <a:lnTo>
                    <a:pt x="239974" y="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22396" y="2517092"/>
              <a:ext cx="87201" cy="96996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9755758" y="1931923"/>
              <a:ext cx="236220" cy="281305"/>
            </a:xfrm>
            <a:custGeom>
              <a:avLst/>
              <a:gdLst/>
              <a:ahLst/>
              <a:cxnLst/>
              <a:rect l="l" t="t" r="r" b="b"/>
              <a:pathLst>
                <a:path w="236220" h="281305">
                  <a:moveTo>
                    <a:pt x="62102" y="281177"/>
                  </a:moveTo>
                  <a:lnTo>
                    <a:pt x="98551" y="223647"/>
                  </a:lnTo>
                  <a:lnTo>
                    <a:pt x="102743" y="217042"/>
                  </a:lnTo>
                  <a:lnTo>
                    <a:pt x="109855" y="213487"/>
                  </a:lnTo>
                  <a:lnTo>
                    <a:pt x="117221" y="214122"/>
                  </a:lnTo>
                  <a:lnTo>
                    <a:pt x="137802" y="212988"/>
                  </a:lnTo>
                  <a:lnTo>
                    <a:pt x="157480" y="206105"/>
                  </a:lnTo>
                  <a:lnTo>
                    <a:pt x="175156" y="193673"/>
                  </a:lnTo>
                  <a:lnTo>
                    <a:pt x="189738" y="175895"/>
                  </a:lnTo>
                  <a:lnTo>
                    <a:pt x="235712" y="102235"/>
                  </a:lnTo>
                  <a:lnTo>
                    <a:pt x="218186" y="93345"/>
                  </a:lnTo>
                  <a:lnTo>
                    <a:pt x="207373" y="90245"/>
                  </a:lnTo>
                  <a:lnTo>
                    <a:pt x="196548" y="91408"/>
                  </a:lnTo>
                  <a:lnTo>
                    <a:pt x="186699" y="96523"/>
                  </a:lnTo>
                  <a:lnTo>
                    <a:pt x="178816" y="105283"/>
                  </a:lnTo>
                  <a:lnTo>
                    <a:pt x="160909" y="133985"/>
                  </a:lnTo>
                  <a:lnTo>
                    <a:pt x="151221" y="145295"/>
                  </a:lnTo>
                  <a:lnTo>
                    <a:pt x="139319" y="151701"/>
                  </a:lnTo>
                  <a:lnTo>
                    <a:pt x="125797" y="151915"/>
                  </a:lnTo>
                  <a:lnTo>
                    <a:pt x="111251" y="144652"/>
                  </a:lnTo>
                  <a:lnTo>
                    <a:pt x="100105" y="131980"/>
                  </a:lnTo>
                  <a:lnTo>
                    <a:pt x="95615" y="117760"/>
                  </a:lnTo>
                  <a:lnTo>
                    <a:pt x="96910" y="103112"/>
                  </a:lnTo>
                  <a:lnTo>
                    <a:pt x="103124" y="89153"/>
                  </a:lnTo>
                  <a:lnTo>
                    <a:pt x="119507" y="63118"/>
                  </a:lnTo>
                  <a:lnTo>
                    <a:pt x="124658" y="50583"/>
                  </a:lnTo>
                  <a:lnTo>
                    <a:pt x="125666" y="37226"/>
                  </a:lnTo>
                  <a:lnTo>
                    <a:pt x="122578" y="24274"/>
                  </a:lnTo>
                  <a:lnTo>
                    <a:pt x="115443" y="12953"/>
                  </a:lnTo>
                  <a:lnTo>
                    <a:pt x="103505" y="0"/>
                  </a:lnTo>
                  <a:lnTo>
                    <a:pt x="57531" y="73787"/>
                  </a:lnTo>
                  <a:lnTo>
                    <a:pt x="47710" y="95180"/>
                  </a:lnTo>
                  <a:lnTo>
                    <a:pt x="43449" y="117967"/>
                  </a:lnTo>
                  <a:lnTo>
                    <a:pt x="44547" y="140920"/>
                  </a:lnTo>
                  <a:lnTo>
                    <a:pt x="50800" y="162813"/>
                  </a:lnTo>
                  <a:lnTo>
                    <a:pt x="53848" y="170179"/>
                  </a:lnTo>
                  <a:lnTo>
                    <a:pt x="53340" y="178815"/>
                  </a:lnTo>
                  <a:lnTo>
                    <a:pt x="49402" y="185547"/>
                  </a:lnTo>
                  <a:lnTo>
                    <a:pt x="0" y="260096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9568433" y="2297810"/>
              <a:ext cx="76200" cy="60325"/>
            </a:xfrm>
            <a:custGeom>
              <a:avLst/>
              <a:gdLst/>
              <a:ahLst/>
              <a:cxnLst/>
              <a:rect l="l" t="t" r="r" b="b"/>
              <a:pathLst>
                <a:path w="76200" h="60325">
                  <a:moveTo>
                    <a:pt x="0" y="0"/>
                  </a:moveTo>
                  <a:lnTo>
                    <a:pt x="0" y="59816"/>
                  </a:lnTo>
                </a:path>
                <a:path w="76200" h="60325">
                  <a:moveTo>
                    <a:pt x="76200" y="0"/>
                  </a:moveTo>
                  <a:lnTo>
                    <a:pt x="76200" y="59816"/>
                  </a:lnTo>
                </a:path>
              </a:pathLst>
            </a:custGeom>
            <a:ln w="1981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9520427" y="2337053"/>
              <a:ext cx="96520" cy="0"/>
            </a:xfrm>
            <a:custGeom>
              <a:avLst/>
              <a:gdLst/>
              <a:ahLst/>
              <a:cxnLst/>
              <a:rect l="l" t="t" r="r" b="b"/>
              <a:pathLst>
                <a:path w="96520" h="0">
                  <a:moveTo>
                    <a:pt x="76200" y="0"/>
                  </a:moveTo>
                  <a:lnTo>
                    <a:pt x="96011" y="0"/>
                  </a:lnTo>
                </a:path>
                <a:path w="96520" h="0">
                  <a:moveTo>
                    <a:pt x="0" y="0"/>
                  </a:moveTo>
                  <a:lnTo>
                    <a:pt x="19811" y="0"/>
                  </a:lnTo>
                </a:path>
              </a:pathLst>
            </a:custGeom>
            <a:ln w="39115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9784841" y="2297810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w="0" h="60325">
                  <a:moveTo>
                    <a:pt x="0" y="0"/>
                  </a:moveTo>
                  <a:lnTo>
                    <a:pt x="0" y="59816"/>
                  </a:lnTo>
                </a:path>
              </a:pathLst>
            </a:custGeom>
            <a:ln w="1981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9746741" y="2325115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w="0" h="33019">
                  <a:moveTo>
                    <a:pt x="-9905" y="16383"/>
                  </a:moveTo>
                  <a:lnTo>
                    <a:pt x="9905" y="16383"/>
                  </a:lnTo>
                </a:path>
              </a:pathLst>
            </a:custGeom>
            <a:ln w="32766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9708641" y="2297810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w="0" h="60325">
                  <a:moveTo>
                    <a:pt x="0" y="0"/>
                  </a:moveTo>
                  <a:lnTo>
                    <a:pt x="0" y="59816"/>
                  </a:lnTo>
                </a:path>
              </a:pathLst>
            </a:custGeom>
            <a:ln w="1981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9670541" y="2317495"/>
              <a:ext cx="0" cy="39370"/>
            </a:xfrm>
            <a:custGeom>
              <a:avLst/>
              <a:gdLst/>
              <a:ahLst/>
              <a:cxnLst/>
              <a:rect l="l" t="t" r="r" b="b"/>
              <a:pathLst>
                <a:path w="0" h="39369">
                  <a:moveTo>
                    <a:pt x="-9905" y="19557"/>
                  </a:moveTo>
                  <a:lnTo>
                    <a:pt x="9905" y="19557"/>
                  </a:lnTo>
                </a:path>
              </a:pathLst>
            </a:custGeom>
            <a:ln w="39115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9946385" y="2297683"/>
              <a:ext cx="73660" cy="60325"/>
            </a:xfrm>
            <a:custGeom>
              <a:avLst/>
              <a:gdLst/>
              <a:ahLst/>
              <a:cxnLst/>
              <a:rect l="l" t="t" r="r" b="b"/>
              <a:pathLst>
                <a:path w="73659" h="60325">
                  <a:moveTo>
                    <a:pt x="0" y="0"/>
                  </a:moveTo>
                  <a:lnTo>
                    <a:pt x="0" y="42163"/>
                  </a:lnTo>
                </a:path>
                <a:path w="73659" h="60325">
                  <a:moveTo>
                    <a:pt x="73152" y="126"/>
                  </a:moveTo>
                  <a:lnTo>
                    <a:pt x="73152" y="59943"/>
                  </a:lnTo>
                </a:path>
              </a:pathLst>
            </a:custGeom>
            <a:ln w="1981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9971531" y="2337053"/>
              <a:ext cx="96520" cy="0"/>
            </a:xfrm>
            <a:custGeom>
              <a:avLst/>
              <a:gdLst/>
              <a:ahLst/>
              <a:cxnLst/>
              <a:rect l="l" t="t" r="r" b="b"/>
              <a:pathLst>
                <a:path w="96520" h="0">
                  <a:moveTo>
                    <a:pt x="76200" y="0"/>
                  </a:moveTo>
                  <a:lnTo>
                    <a:pt x="96011" y="0"/>
                  </a:lnTo>
                </a:path>
                <a:path w="96520" h="0">
                  <a:moveTo>
                    <a:pt x="0" y="0"/>
                  </a:moveTo>
                  <a:lnTo>
                    <a:pt x="19811" y="0"/>
                  </a:lnTo>
                </a:path>
              </a:pathLst>
            </a:custGeom>
            <a:ln w="39115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9723881" y="2223007"/>
              <a:ext cx="356235" cy="402590"/>
            </a:xfrm>
            <a:custGeom>
              <a:avLst/>
              <a:gdLst/>
              <a:ahLst/>
              <a:cxnLst/>
              <a:rect l="l" t="t" r="r" b="b"/>
              <a:pathLst>
                <a:path w="356234" h="402589">
                  <a:moveTo>
                    <a:pt x="115697" y="138937"/>
                  </a:moveTo>
                  <a:lnTo>
                    <a:pt x="266700" y="379475"/>
                  </a:lnTo>
                  <a:lnTo>
                    <a:pt x="281049" y="394686"/>
                  </a:lnTo>
                  <a:lnTo>
                    <a:pt x="298815" y="402288"/>
                  </a:lnTo>
                  <a:lnTo>
                    <a:pt x="317795" y="401818"/>
                  </a:lnTo>
                  <a:lnTo>
                    <a:pt x="335788" y="392811"/>
                  </a:lnTo>
                  <a:lnTo>
                    <a:pt x="349295" y="376701"/>
                  </a:lnTo>
                  <a:lnTo>
                    <a:pt x="356028" y="356711"/>
                  </a:lnTo>
                  <a:lnTo>
                    <a:pt x="355594" y="335339"/>
                  </a:lnTo>
                  <a:lnTo>
                    <a:pt x="347599" y="315087"/>
                  </a:lnTo>
                  <a:lnTo>
                    <a:pt x="236982" y="138683"/>
                  </a:lnTo>
                </a:path>
                <a:path w="356234" h="402589">
                  <a:moveTo>
                    <a:pt x="113792" y="41147"/>
                  </a:moveTo>
                  <a:lnTo>
                    <a:pt x="73025" y="73405"/>
                  </a:lnTo>
                  <a:lnTo>
                    <a:pt x="114426" y="138683"/>
                  </a:lnTo>
                </a:path>
                <a:path w="356234" h="402589">
                  <a:moveTo>
                    <a:pt x="114300" y="41147"/>
                  </a:moveTo>
                  <a:lnTo>
                    <a:pt x="155067" y="9143"/>
                  </a:lnTo>
                  <a:lnTo>
                    <a:pt x="237490" y="138811"/>
                  </a:lnTo>
                </a:path>
                <a:path w="356234" h="402589">
                  <a:moveTo>
                    <a:pt x="88646" y="0"/>
                  </a:moveTo>
                  <a:lnTo>
                    <a:pt x="0" y="139064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9407016" y="1852206"/>
              <a:ext cx="128270" cy="143510"/>
            </a:xfrm>
            <a:custGeom>
              <a:avLst/>
              <a:gdLst/>
              <a:ahLst/>
              <a:cxnLst/>
              <a:rect l="l" t="t" r="r" b="b"/>
              <a:pathLst>
                <a:path w="128270" h="143510">
                  <a:moveTo>
                    <a:pt x="0" y="143217"/>
                  </a:moveTo>
                  <a:lnTo>
                    <a:pt x="128219" y="143217"/>
                  </a:lnTo>
                  <a:lnTo>
                    <a:pt x="128219" y="0"/>
                  </a:lnTo>
                  <a:lnTo>
                    <a:pt x="0" y="0"/>
                  </a:lnTo>
                  <a:lnTo>
                    <a:pt x="0" y="143217"/>
                  </a:lnTo>
                  <a:close/>
                </a:path>
              </a:pathLst>
            </a:custGeom>
            <a:ln w="1981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/>
          <p:cNvSpPr txBox="1"/>
          <p:nvPr/>
        </p:nvSpPr>
        <p:spPr>
          <a:xfrm>
            <a:off x="1245209" y="3157220"/>
            <a:ext cx="232346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679450">
              <a:lnSpc>
                <a:spcPct val="100000"/>
              </a:lnSpc>
              <a:spcBef>
                <a:spcPts val="105"/>
              </a:spcBef>
            </a:pPr>
            <a:r>
              <a:rPr dirty="0" sz="2000" spc="90">
                <a:solidFill>
                  <a:srgbClr val="FFFFFF"/>
                </a:solidFill>
                <a:latin typeface="Trebuchet MS"/>
                <a:cs typeface="Trebuchet MS"/>
              </a:rPr>
              <a:t>Move </a:t>
            </a:r>
            <a:r>
              <a:rPr dirty="0" sz="2000" spc="3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20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5">
                <a:solidFill>
                  <a:srgbClr val="FFFFFF"/>
                </a:solidFill>
                <a:latin typeface="Trebuchet MS"/>
                <a:cs typeface="Trebuchet MS"/>
              </a:rPr>
              <a:t>managed</a:t>
            </a:r>
            <a:r>
              <a:rPr dirty="0" sz="20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FFFFFF"/>
                </a:solidFill>
                <a:latin typeface="Trebuchet MS"/>
                <a:cs typeface="Trebuchet MS"/>
              </a:rPr>
              <a:t>databases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71" name="object 7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24305" y="2944367"/>
            <a:ext cx="2980944" cy="19812"/>
          </a:xfrm>
          <a:prstGeom prst="rect">
            <a:avLst/>
          </a:prstGeom>
        </p:spPr>
      </p:pic>
      <p:sp>
        <p:nvSpPr>
          <p:cNvPr id="72" name="object 72"/>
          <p:cNvSpPr txBox="1"/>
          <p:nvPr/>
        </p:nvSpPr>
        <p:spPr>
          <a:xfrm>
            <a:off x="5115305" y="3167633"/>
            <a:ext cx="198564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73025">
              <a:lnSpc>
                <a:spcPct val="100000"/>
              </a:lnSpc>
              <a:spcBef>
                <a:spcPts val="105"/>
              </a:spcBef>
            </a:pPr>
            <a:r>
              <a:rPr dirty="0" sz="2000" spc="15">
                <a:solidFill>
                  <a:srgbClr val="FFFFFF"/>
                </a:solidFill>
                <a:latin typeface="Trebuchet MS"/>
                <a:cs typeface="Trebuchet MS"/>
              </a:rPr>
              <a:t>Break 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free </a:t>
            </a:r>
            <a:r>
              <a:rPr dirty="0" sz="2000" spc="45">
                <a:solidFill>
                  <a:srgbClr val="FFFFFF"/>
                </a:solidFill>
                <a:latin typeface="Trebuchet MS"/>
                <a:cs typeface="Trebuchet MS"/>
              </a:rPr>
              <a:t>from </a:t>
            </a:r>
            <a:r>
              <a:rPr dirty="0" sz="2000" spc="-5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legacy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FFFFFF"/>
                </a:solidFill>
                <a:latin typeface="Trebuchet MS"/>
                <a:cs typeface="Trebuchet MS"/>
              </a:rPr>
              <a:t>databases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73" name="object 7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26102" y="2953511"/>
            <a:ext cx="2980944" cy="19812"/>
          </a:xfrm>
          <a:prstGeom prst="rect">
            <a:avLst/>
          </a:prstGeom>
        </p:spPr>
      </p:pic>
      <p:sp>
        <p:nvSpPr>
          <p:cNvPr id="74" name="object 74"/>
          <p:cNvSpPr txBox="1"/>
          <p:nvPr/>
        </p:nvSpPr>
        <p:spPr>
          <a:xfrm>
            <a:off x="8425942" y="3207512"/>
            <a:ext cx="281559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502920">
              <a:lnSpc>
                <a:spcPct val="100000"/>
              </a:lnSpc>
              <a:spcBef>
                <a:spcPts val="105"/>
              </a:spcBef>
            </a:pPr>
            <a:r>
              <a:rPr dirty="0" sz="2000" spc="35">
                <a:solidFill>
                  <a:srgbClr val="FFFFFF"/>
                </a:solidFill>
                <a:latin typeface="Trebuchet MS"/>
                <a:cs typeface="Trebuchet MS"/>
              </a:rPr>
              <a:t>Modernize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dirty="0" sz="20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FFFFFF"/>
                </a:solidFill>
                <a:latin typeface="Trebuchet MS"/>
                <a:cs typeface="Trebuchet MS"/>
              </a:rPr>
              <a:t>purpose-built</a:t>
            </a:r>
            <a:r>
              <a:rPr dirty="0" sz="20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FFFFFF"/>
                </a:solidFill>
                <a:latin typeface="Trebuchet MS"/>
                <a:cs typeface="Trebuchet MS"/>
              </a:rPr>
              <a:t>databases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75" name="object 7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35518" y="2996183"/>
            <a:ext cx="2980943" cy="19812"/>
          </a:xfrm>
          <a:prstGeom prst="rect">
            <a:avLst/>
          </a:prstGeom>
        </p:spPr>
      </p:pic>
      <p:sp>
        <p:nvSpPr>
          <p:cNvPr id="76" name="object 76"/>
          <p:cNvSpPr txBox="1"/>
          <p:nvPr/>
        </p:nvSpPr>
        <p:spPr>
          <a:xfrm>
            <a:off x="921816" y="4752213"/>
            <a:ext cx="791210" cy="1229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1700"/>
              </a:lnSpc>
              <a:spcBef>
                <a:spcPts val="100"/>
              </a:spcBef>
            </a:pP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Oracle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Server  </a:t>
            </a:r>
            <a:r>
              <a:rPr dirty="0" sz="1200" spc="75">
                <a:solidFill>
                  <a:srgbClr val="FFFFFF"/>
                </a:solidFill>
                <a:latin typeface="Trebuchet MS"/>
                <a:cs typeface="Trebuchet MS"/>
              </a:rPr>
              <a:t>MongoDB </a:t>
            </a: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Redis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200" spc="315">
                <a:solidFill>
                  <a:srgbClr val="FFFFFF"/>
                </a:solidFill>
                <a:latin typeface="Trebuchet MS"/>
                <a:cs typeface="Trebuchet MS"/>
              </a:rPr>
              <a:t>…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361057" y="4752213"/>
            <a:ext cx="1546860" cy="1229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41985" marR="5080" indent="423545">
              <a:lnSpc>
                <a:spcPct val="131700"/>
              </a:lnSpc>
              <a:spcBef>
                <a:spcPts val="100"/>
              </a:spcBef>
            </a:pP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Au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ro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 spc="6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200" spc="10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Docu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1200">
              <a:latin typeface="Trebuchet MS"/>
              <a:cs typeface="Trebuchet MS"/>
            </a:endParaRPr>
          </a:p>
          <a:p>
            <a:pPr marL="768350" marR="5080" indent="-22860">
              <a:lnSpc>
                <a:spcPct val="131700"/>
              </a:lnSpc>
            </a:pP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El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asti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ach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Memo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yDB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975866" y="4781550"/>
            <a:ext cx="129539" cy="1280160"/>
          </a:xfrm>
          <a:custGeom>
            <a:avLst/>
            <a:gdLst/>
            <a:ahLst/>
            <a:cxnLst/>
            <a:rect l="l" t="t" r="r" b="b"/>
            <a:pathLst>
              <a:path w="129539" h="1280160">
                <a:moveTo>
                  <a:pt x="0" y="0"/>
                </a:moveTo>
                <a:lnTo>
                  <a:pt x="25229" y="847"/>
                </a:lnTo>
                <a:lnTo>
                  <a:pt x="45815" y="3159"/>
                </a:lnTo>
                <a:lnTo>
                  <a:pt x="59686" y="6590"/>
                </a:lnTo>
                <a:lnTo>
                  <a:pt x="64769" y="10794"/>
                </a:lnTo>
                <a:lnTo>
                  <a:pt x="64769" y="629285"/>
                </a:lnTo>
                <a:lnTo>
                  <a:pt x="69853" y="633489"/>
                </a:lnTo>
                <a:lnTo>
                  <a:pt x="83724" y="636920"/>
                </a:lnTo>
                <a:lnTo>
                  <a:pt x="104310" y="639232"/>
                </a:lnTo>
                <a:lnTo>
                  <a:pt x="129539" y="640080"/>
                </a:lnTo>
                <a:lnTo>
                  <a:pt x="104310" y="640927"/>
                </a:lnTo>
                <a:lnTo>
                  <a:pt x="83724" y="643239"/>
                </a:lnTo>
                <a:lnTo>
                  <a:pt x="69853" y="646670"/>
                </a:lnTo>
                <a:lnTo>
                  <a:pt x="64769" y="650875"/>
                </a:lnTo>
                <a:lnTo>
                  <a:pt x="64769" y="1269365"/>
                </a:lnTo>
                <a:lnTo>
                  <a:pt x="59686" y="1273564"/>
                </a:lnTo>
                <a:lnTo>
                  <a:pt x="45815" y="1276996"/>
                </a:lnTo>
                <a:lnTo>
                  <a:pt x="25229" y="1279310"/>
                </a:lnTo>
                <a:lnTo>
                  <a:pt x="0" y="1280160"/>
                </a:lnTo>
              </a:path>
            </a:pathLst>
          </a:custGeom>
          <a:ln w="19812">
            <a:solidFill>
              <a:srgbClr val="FFA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4698619" y="4760213"/>
            <a:ext cx="791210" cy="1229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1700"/>
              </a:lnSpc>
              <a:spcBef>
                <a:spcPts val="100"/>
              </a:spcBef>
            </a:pP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Oracle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Server  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IBM</a:t>
            </a:r>
            <a:r>
              <a:rPr dirty="0" sz="12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DB2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Sybase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200" spc="315">
                <a:solidFill>
                  <a:srgbClr val="FFFFFF"/>
                </a:solidFill>
                <a:latin typeface="Trebuchet MS"/>
                <a:cs typeface="Trebuchet MS"/>
              </a:rPr>
              <a:t>…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708775" y="5092065"/>
            <a:ext cx="916940" cy="507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23545">
              <a:lnSpc>
                <a:spcPct val="131700"/>
              </a:lnSpc>
              <a:spcBef>
                <a:spcPts val="100"/>
              </a:spcBef>
            </a:pP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Au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ro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 spc="6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200" spc="10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388857" y="4765675"/>
            <a:ext cx="840105" cy="1153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3975">
              <a:lnSpc>
                <a:spcPct val="131700"/>
              </a:lnSpc>
              <a:spcBef>
                <a:spcPts val="100"/>
              </a:spcBef>
            </a:pP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Oracle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Server  </a:t>
            </a: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MySQL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ts val="1370"/>
              </a:lnSpc>
              <a:spcBef>
                <a:spcPts val="455"/>
              </a:spcBef>
            </a:pP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Po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eSQL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ts val="1370"/>
              </a:lnSpc>
            </a:pPr>
            <a:r>
              <a:rPr dirty="0" sz="1200" spc="315">
                <a:solidFill>
                  <a:srgbClr val="FFFFFF"/>
                </a:solidFill>
                <a:latin typeface="Trebuchet MS"/>
                <a:cs typeface="Trebuchet MS"/>
              </a:rPr>
              <a:t>…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9836911" y="4776596"/>
            <a:ext cx="1547495" cy="1470660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758190">
              <a:lnSpc>
                <a:spcPct val="100000"/>
              </a:lnSpc>
              <a:spcBef>
                <a:spcPts val="555"/>
              </a:spcBef>
            </a:pP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DynamoDB</a:t>
            </a:r>
            <a:endParaRPr sz="1200">
              <a:latin typeface="Trebuchet MS"/>
              <a:cs typeface="Trebuchet MS"/>
            </a:endParaRPr>
          </a:p>
          <a:p>
            <a:pPr algn="r" marL="937894" marR="5715" indent="127635">
              <a:lnSpc>
                <a:spcPct val="131700"/>
              </a:lnSpc>
            </a:pP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Au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ro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ep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ne</a:t>
            </a:r>
            <a:endParaRPr sz="1200">
              <a:latin typeface="Trebuchet MS"/>
              <a:cs typeface="Trebuchet MS"/>
            </a:endParaRPr>
          </a:p>
          <a:p>
            <a:pPr algn="r" marR="5715">
              <a:lnSpc>
                <a:spcPct val="100000"/>
              </a:lnSpc>
              <a:spcBef>
                <a:spcPts val="455"/>
              </a:spcBef>
            </a:pP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Docu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12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455"/>
              </a:spcBef>
            </a:pP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Timestream</a:t>
            </a:r>
            <a:endParaRPr sz="12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455"/>
              </a:spcBef>
            </a:pPr>
            <a:r>
              <a:rPr dirty="0" sz="1200" spc="320">
                <a:solidFill>
                  <a:srgbClr val="FFFFFF"/>
                </a:solidFill>
                <a:latin typeface="Trebuchet MS"/>
                <a:cs typeface="Trebuchet MS"/>
              </a:rPr>
              <a:t>…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83" name="object 8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22782" y="4067555"/>
            <a:ext cx="2980944" cy="19812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32197" y="4067555"/>
            <a:ext cx="2980944" cy="19812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44661" y="4067555"/>
            <a:ext cx="2980944" cy="19812"/>
          </a:xfrm>
          <a:prstGeom prst="rect">
            <a:avLst/>
          </a:prstGeom>
        </p:spPr>
      </p:pic>
      <p:sp>
        <p:nvSpPr>
          <p:cNvPr id="86" name="object 86"/>
          <p:cNvSpPr txBox="1"/>
          <p:nvPr/>
        </p:nvSpPr>
        <p:spPr>
          <a:xfrm>
            <a:off x="909929" y="4277614"/>
            <a:ext cx="12033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35" b="1">
                <a:solidFill>
                  <a:srgbClr val="FFFFFF"/>
                </a:solidFill>
                <a:latin typeface="Trebuchet MS"/>
                <a:cs typeface="Trebuchet MS"/>
              </a:rPr>
              <a:t>Self-managed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194560" y="4346194"/>
            <a:ext cx="344805" cy="127000"/>
          </a:xfrm>
          <a:custGeom>
            <a:avLst/>
            <a:gdLst/>
            <a:ahLst/>
            <a:cxnLst/>
            <a:rect l="l" t="t" r="r" b="b"/>
            <a:pathLst>
              <a:path w="344805" h="127000">
                <a:moveTo>
                  <a:pt x="217423" y="0"/>
                </a:moveTo>
                <a:lnTo>
                  <a:pt x="217423" y="126999"/>
                </a:lnTo>
                <a:lnTo>
                  <a:pt x="324611" y="73405"/>
                </a:lnTo>
                <a:lnTo>
                  <a:pt x="235584" y="73405"/>
                </a:lnTo>
                <a:lnTo>
                  <a:pt x="240029" y="68960"/>
                </a:lnTo>
                <a:lnTo>
                  <a:pt x="240029" y="58038"/>
                </a:lnTo>
                <a:lnTo>
                  <a:pt x="235584" y="53593"/>
                </a:lnTo>
                <a:lnTo>
                  <a:pt x="324611" y="53593"/>
                </a:lnTo>
                <a:lnTo>
                  <a:pt x="217423" y="0"/>
                </a:lnTo>
                <a:close/>
              </a:path>
              <a:path w="344805" h="127000">
                <a:moveTo>
                  <a:pt x="217423" y="53593"/>
                </a:moveTo>
                <a:lnTo>
                  <a:pt x="4444" y="53593"/>
                </a:lnTo>
                <a:lnTo>
                  <a:pt x="0" y="58038"/>
                </a:lnTo>
                <a:lnTo>
                  <a:pt x="0" y="68960"/>
                </a:lnTo>
                <a:lnTo>
                  <a:pt x="4444" y="73405"/>
                </a:lnTo>
                <a:lnTo>
                  <a:pt x="217423" y="73405"/>
                </a:lnTo>
                <a:lnTo>
                  <a:pt x="217423" y="53593"/>
                </a:lnTo>
                <a:close/>
              </a:path>
              <a:path w="344805" h="127000">
                <a:moveTo>
                  <a:pt x="324611" y="53593"/>
                </a:moveTo>
                <a:lnTo>
                  <a:pt x="235584" y="53593"/>
                </a:lnTo>
                <a:lnTo>
                  <a:pt x="240029" y="58038"/>
                </a:lnTo>
                <a:lnTo>
                  <a:pt x="240029" y="68960"/>
                </a:lnTo>
                <a:lnTo>
                  <a:pt x="235584" y="73405"/>
                </a:lnTo>
                <a:lnTo>
                  <a:pt x="324611" y="73405"/>
                </a:lnTo>
                <a:lnTo>
                  <a:pt x="344423" y="63499"/>
                </a:lnTo>
                <a:lnTo>
                  <a:pt x="324611" y="53593"/>
                </a:lnTo>
                <a:close/>
              </a:path>
            </a:pathLst>
          </a:custGeom>
          <a:solidFill>
            <a:srgbClr val="FFA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2629916" y="4277614"/>
            <a:ext cx="12706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0" b="1">
                <a:solidFill>
                  <a:srgbClr val="FFFFFF"/>
                </a:solidFill>
                <a:latin typeface="Trebuchet MS"/>
                <a:cs typeface="Trebuchet MS"/>
              </a:rPr>
              <a:t>AWS-managed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625085" y="4287773"/>
            <a:ext cx="102679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5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400" spc="2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80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400" spc="70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400" spc="-4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4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4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400" spc="-3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30" b="1">
                <a:solidFill>
                  <a:srgbClr val="FFFFFF"/>
                </a:solidFill>
                <a:latin typeface="Trebuchet MS"/>
                <a:cs typeface="Trebuchet MS"/>
              </a:rPr>
              <a:t>al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5862828" y="4356861"/>
            <a:ext cx="344805" cy="127000"/>
          </a:xfrm>
          <a:custGeom>
            <a:avLst/>
            <a:gdLst/>
            <a:ahLst/>
            <a:cxnLst/>
            <a:rect l="l" t="t" r="r" b="b"/>
            <a:pathLst>
              <a:path w="344804" h="127000">
                <a:moveTo>
                  <a:pt x="217424" y="0"/>
                </a:moveTo>
                <a:lnTo>
                  <a:pt x="217424" y="127000"/>
                </a:lnTo>
                <a:lnTo>
                  <a:pt x="324612" y="73406"/>
                </a:lnTo>
                <a:lnTo>
                  <a:pt x="235585" y="73406"/>
                </a:lnTo>
                <a:lnTo>
                  <a:pt x="240030" y="68961"/>
                </a:lnTo>
                <a:lnTo>
                  <a:pt x="240030" y="58038"/>
                </a:lnTo>
                <a:lnTo>
                  <a:pt x="235585" y="53593"/>
                </a:lnTo>
                <a:lnTo>
                  <a:pt x="324612" y="53593"/>
                </a:lnTo>
                <a:lnTo>
                  <a:pt x="217424" y="0"/>
                </a:lnTo>
                <a:close/>
              </a:path>
              <a:path w="344804" h="127000">
                <a:moveTo>
                  <a:pt x="217424" y="53593"/>
                </a:moveTo>
                <a:lnTo>
                  <a:pt x="4445" y="53593"/>
                </a:lnTo>
                <a:lnTo>
                  <a:pt x="0" y="58038"/>
                </a:lnTo>
                <a:lnTo>
                  <a:pt x="0" y="68961"/>
                </a:lnTo>
                <a:lnTo>
                  <a:pt x="4445" y="73406"/>
                </a:lnTo>
                <a:lnTo>
                  <a:pt x="217424" y="73406"/>
                </a:lnTo>
                <a:lnTo>
                  <a:pt x="217424" y="53593"/>
                </a:lnTo>
                <a:close/>
              </a:path>
              <a:path w="344804" h="127000">
                <a:moveTo>
                  <a:pt x="324612" y="53593"/>
                </a:moveTo>
                <a:lnTo>
                  <a:pt x="235585" y="53593"/>
                </a:lnTo>
                <a:lnTo>
                  <a:pt x="240030" y="58038"/>
                </a:lnTo>
                <a:lnTo>
                  <a:pt x="240030" y="68961"/>
                </a:lnTo>
                <a:lnTo>
                  <a:pt x="235585" y="73406"/>
                </a:lnTo>
                <a:lnTo>
                  <a:pt x="324612" y="73406"/>
                </a:lnTo>
                <a:lnTo>
                  <a:pt x="344424" y="63500"/>
                </a:lnTo>
                <a:lnTo>
                  <a:pt x="324612" y="53593"/>
                </a:lnTo>
                <a:close/>
              </a:path>
            </a:pathLst>
          </a:custGeom>
          <a:solidFill>
            <a:srgbClr val="FFA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/>
          <p:nvPr/>
        </p:nvSpPr>
        <p:spPr>
          <a:xfrm>
            <a:off x="6448171" y="4287773"/>
            <a:ext cx="10756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40" b="1">
                <a:solidFill>
                  <a:srgbClr val="FFFFFF"/>
                </a:solidFill>
                <a:latin typeface="Trebuchet MS"/>
                <a:cs typeface="Trebuchet MS"/>
              </a:rPr>
              <a:t>Open</a:t>
            </a:r>
            <a:r>
              <a:rPr dirty="0" sz="1400" spc="-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4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400" spc="-1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50" b="1">
                <a:solidFill>
                  <a:srgbClr val="FFFFFF"/>
                </a:solidFill>
                <a:latin typeface="Trebuchet MS"/>
                <a:cs typeface="Trebuchet MS"/>
              </a:rPr>
              <a:t>ce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8345169" y="4286758"/>
            <a:ext cx="9277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5" b="1">
                <a:solidFill>
                  <a:srgbClr val="FFFFFF"/>
                </a:solidFill>
                <a:latin typeface="Trebuchet MS"/>
                <a:cs typeface="Trebuchet MS"/>
              </a:rPr>
              <a:t>Monolithic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9657588" y="4355338"/>
            <a:ext cx="344805" cy="127000"/>
          </a:xfrm>
          <a:custGeom>
            <a:avLst/>
            <a:gdLst/>
            <a:ahLst/>
            <a:cxnLst/>
            <a:rect l="l" t="t" r="r" b="b"/>
            <a:pathLst>
              <a:path w="344804" h="127000">
                <a:moveTo>
                  <a:pt x="217423" y="0"/>
                </a:moveTo>
                <a:lnTo>
                  <a:pt x="217423" y="127000"/>
                </a:lnTo>
                <a:lnTo>
                  <a:pt x="324611" y="73406"/>
                </a:lnTo>
                <a:lnTo>
                  <a:pt x="235584" y="73406"/>
                </a:lnTo>
                <a:lnTo>
                  <a:pt x="240029" y="68961"/>
                </a:lnTo>
                <a:lnTo>
                  <a:pt x="240029" y="58038"/>
                </a:lnTo>
                <a:lnTo>
                  <a:pt x="235584" y="53593"/>
                </a:lnTo>
                <a:lnTo>
                  <a:pt x="324611" y="53593"/>
                </a:lnTo>
                <a:lnTo>
                  <a:pt x="217423" y="0"/>
                </a:lnTo>
                <a:close/>
              </a:path>
              <a:path w="344804" h="127000">
                <a:moveTo>
                  <a:pt x="217423" y="53593"/>
                </a:moveTo>
                <a:lnTo>
                  <a:pt x="4444" y="53593"/>
                </a:lnTo>
                <a:lnTo>
                  <a:pt x="0" y="58038"/>
                </a:lnTo>
                <a:lnTo>
                  <a:pt x="0" y="68961"/>
                </a:lnTo>
                <a:lnTo>
                  <a:pt x="4444" y="73406"/>
                </a:lnTo>
                <a:lnTo>
                  <a:pt x="217423" y="73406"/>
                </a:lnTo>
                <a:lnTo>
                  <a:pt x="217423" y="53593"/>
                </a:lnTo>
                <a:close/>
              </a:path>
              <a:path w="344804" h="127000">
                <a:moveTo>
                  <a:pt x="324611" y="53593"/>
                </a:moveTo>
                <a:lnTo>
                  <a:pt x="235584" y="53593"/>
                </a:lnTo>
                <a:lnTo>
                  <a:pt x="240029" y="58038"/>
                </a:lnTo>
                <a:lnTo>
                  <a:pt x="240029" y="68961"/>
                </a:lnTo>
                <a:lnTo>
                  <a:pt x="235584" y="73406"/>
                </a:lnTo>
                <a:lnTo>
                  <a:pt x="324611" y="73406"/>
                </a:lnTo>
                <a:lnTo>
                  <a:pt x="344423" y="63500"/>
                </a:lnTo>
                <a:lnTo>
                  <a:pt x="324611" y="53593"/>
                </a:lnTo>
                <a:close/>
              </a:path>
            </a:pathLst>
          </a:custGeom>
          <a:solidFill>
            <a:srgbClr val="FFA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10218166" y="4286758"/>
            <a:ext cx="11461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14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400" spc="3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-45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400" spc="-5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4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2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3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b="1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-5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400" spc="-6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2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95" name="object 9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2113" y="4696967"/>
            <a:ext cx="2980944" cy="19812"/>
          </a:xfrm>
          <a:prstGeom prst="rect">
            <a:avLst/>
          </a:prstGeom>
        </p:spPr>
      </p:pic>
      <p:pic>
        <p:nvPicPr>
          <p:cNvPr id="96" name="object 9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35518" y="4706111"/>
            <a:ext cx="2980943" cy="19812"/>
          </a:xfrm>
          <a:prstGeom prst="rect">
            <a:avLst/>
          </a:prstGeom>
        </p:spPr>
      </p:pic>
      <p:pic>
        <p:nvPicPr>
          <p:cNvPr id="97" name="object 9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20005" y="4706111"/>
            <a:ext cx="2980944" cy="19812"/>
          </a:xfrm>
          <a:prstGeom prst="rect">
            <a:avLst/>
          </a:prstGeom>
        </p:spPr>
      </p:pic>
      <p:sp>
        <p:nvSpPr>
          <p:cNvPr id="98" name="object 98"/>
          <p:cNvSpPr/>
          <p:nvPr/>
        </p:nvSpPr>
        <p:spPr>
          <a:xfrm>
            <a:off x="6011417" y="4781550"/>
            <a:ext cx="131445" cy="1280160"/>
          </a:xfrm>
          <a:custGeom>
            <a:avLst/>
            <a:gdLst/>
            <a:ahLst/>
            <a:cxnLst/>
            <a:rect l="l" t="t" r="r" b="b"/>
            <a:pathLst>
              <a:path w="131445" h="1280160">
                <a:moveTo>
                  <a:pt x="0" y="0"/>
                </a:moveTo>
                <a:lnTo>
                  <a:pt x="25509" y="849"/>
                </a:lnTo>
                <a:lnTo>
                  <a:pt x="46339" y="3175"/>
                </a:lnTo>
                <a:lnTo>
                  <a:pt x="60382" y="6643"/>
                </a:lnTo>
                <a:lnTo>
                  <a:pt x="65532" y="10922"/>
                </a:lnTo>
                <a:lnTo>
                  <a:pt x="65532" y="629158"/>
                </a:lnTo>
                <a:lnTo>
                  <a:pt x="70681" y="633382"/>
                </a:lnTo>
                <a:lnTo>
                  <a:pt x="84724" y="636857"/>
                </a:lnTo>
                <a:lnTo>
                  <a:pt x="105554" y="639212"/>
                </a:lnTo>
                <a:lnTo>
                  <a:pt x="131064" y="640080"/>
                </a:lnTo>
                <a:lnTo>
                  <a:pt x="105554" y="640929"/>
                </a:lnTo>
                <a:lnTo>
                  <a:pt x="84724" y="643255"/>
                </a:lnTo>
                <a:lnTo>
                  <a:pt x="70681" y="646723"/>
                </a:lnTo>
                <a:lnTo>
                  <a:pt x="65532" y="651002"/>
                </a:lnTo>
                <a:lnTo>
                  <a:pt x="65532" y="1269238"/>
                </a:lnTo>
                <a:lnTo>
                  <a:pt x="60382" y="1273489"/>
                </a:lnTo>
                <a:lnTo>
                  <a:pt x="46339" y="1276961"/>
                </a:lnTo>
                <a:lnTo>
                  <a:pt x="25509" y="1279301"/>
                </a:lnTo>
                <a:lnTo>
                  <a:pt x="0" y="1280160"/>
                </a:lnTo>
              </a:path>
            </a:pathLst>
          </a:custGeom>
          <a:ln w="19811">
            <a:solidFill>
              <a:srgbClr val="FFA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9480042" y="4781550"/>
            <a:ext cx="129539" cy="1280160"/>
          </a:xfrm>
          <a:custGeom>
            <a:avLst/>
            <a:gdLst/>
            <a:ahLst/>
            <a:cxnLst/>
            <a:rect l="l" t="t" r="r" b="b"/>
            <a:pathLst>
              <a:path w="129540" h="1280160">
                <a:moveTo>
                  <a:pt x="0" y="0"/>
                </a:moveTo>
                <a:lnTo>
                  <a:pt x="25229" y="847"/>
                </a:lnTo>
                <a:lnTo>
                  <a:pt x="45815" y="3159"/>
                </a:lnTo>
                <a:lnTo>
                  <a:pt x="59686" y="6590"/>
                </a:lnTo>
                <a:lnTo>
                  <a:pt x="64769" y="10794"/>
                </a:lnTo>
                <a:lnTo>
                  <a:pt x="64769" y="629285"/>
                </a:lnTo>
                <a:lnTo>
                  <a:pt x="69853" y="633489"/>
                </a:lnTo>
                <a:lnTo>
                  <a:pt x="83724" y="636920"/>
                </a:lnTo>
                <a:lnTo>
                  <a:pt x="104310" y="639232"/>
                </a:lnTo>
                <a:lnTo>
                  <a:pt x="129539" y="640080"/>
                </a:lnTo>
                <a:lnTo>
                  <a:pt x="104310" y="640927"/>
                </a:lnTo>
                <a:lnTo>
                  <a:pt x="83724" y="643239"/>
                </a:lnTo>
                <a:lnTo>
                  <a:pt x="69853" y="646670"/>
                </a:lnTo>
                <a:lnTo>
                  <a:pt x="64769" y="650875"/>
                </a:lnTo>
                <a:lnTo>
                  <a:pt x="64769" y="1269365"/>
                </a:lnTo>
                <a:lnTo>
                  <a:pt x="59686" y="1273564"/>
                </a:lnTo>
                <a:lnTo>
                  <a:pt x="45815" y="1276996"/>
                </a:lnTo>
                <a:lnTo>
                  <a:pt x="25229" y="1279310"/>
                </a:lnTo>
                <a:lnTo>
                  <a:pt x="0" y="1280160"/>
                </a:lnTo>
              </a:path>
            </a:pathLst>
          </a:custGeom>
          <a:ln w="19812">
            <a:solidFill>
              <a:srgbClr val="FFA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29867" y="2779776"/>
            <a:ext cx="8745220" cy="2458720"/>
            <a:chOff x="1229867" y="2779776"/>
            <a:chExt cx="8745220" cy="24587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9867" y="2810256"/>
              <a:ext cx="8491728" cy="242773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32890" y="2779776"/>
              <a:ext cx="8742045" cy="2159635"/>
            </a:xfrm>
            <a:custGeom>
              <a:avLst/>
              <a:gdLst/>
              <a:ahLst/>
              <a:cxnLst/>
              <a:rect l="l" t="t" r="r" b="b"/>
              <a:pathLst>
                <a:path w="8742045" h="2159635">
                  <a:moveTo>
                    <a:pt x="8509903" y="2084008"/>
                  </a:moveTo>
                  <a:lnTo>
                    <a:pt x="8497595" y="2159127"/>
                  </a:lnTo>
                  <a:lnTo>
                    <a:pt x="8719610" y="2090166"/>
                  </a:lnTo>
                  <a:lnTo>
                    <a:pt x="8547506" y="2090166"/>
                  </a:lnTo>
                  <a:lnTo>
                    <a:pt x="8509903" y="2084008"/>
                  </a:lnTo>
                  <a:close/>
                </a:path>
                <a:path w="8742045" h="2159635">
                  <a:moveTo>
                    <a:pt x="8522223" y="2008822"/>
                  </a:moveTo>
                  <a:lnTo>
                    <a:pt x="8509903" y="2084008"/>
                  </a:lnTo>
                  <a:lnTo>
                    <a:pt x="8547506" y="2090166"/>
                  </a:lnTo>
                  <a:lnTo>
                    <a:pt x="8559825" y="2014982"/>
                  </a:lnTo>
                  <a:lnTo>
                    <a:pt x="8522223" y="2008822"/>
                  </a:lnTo>
                  <a:close/>
                </a:path>
                <a:path w="8742045" h="2159635">
                  <a:moveTo>
                    <a:pt x="8534552" y="1933575"/>
                  </a:moveTo>
                  <a:lnTo>
                    <a:pt x="8522223" y="2008822"/>
                  </a:lnTo>
                  <a:lnTo>
                    <a:pt x="8559825" y="2014982"/>
                  </a:lnTo>
                  <a:lnTo>
                    <a:pt x="8547506" y="2090166"/>
                  </a:lnTo>
                  <a:lnTo>
                    <a:pt x="8719610" y="2090166"/>
                  </a:lnTo>
                  <a:lnTo>
                    <a:pt x="8741689" y="2083308"/>
                  </a:lnTo>
                  <a:lnTo>
                    <a:pt x="8534552" y="1933575"/>
                  </a:lnTo>
                  <a:close/>
                </a:path>
                <a:path w="8742045" h="2159635">
                  <a:moveTo>
                    <a:pt x="21386" y="0"/>
                  </a:moveTo>
                  <a:lnTo>
                    <a:pt x="0" y="73151"/>
                  </a:lnTo>
                  <a:lnTo>
                    <a:pt x="2084603" y="676401"/>
                  </a:lnTo>
                  <a:lnTo>
                    <a:pt x="3534689" y="1072261"/>
                  </a:lnTo>
                  <a:lnTo>
                    <a:pt x="4376699" y="1284732"/>
                  </a:lnTo>
                  <a:lnTo>
                    <a:pt x="4922926" y="1412748"/>
                  </a:lnTo>
                  <a:lnTo>
                    <a:pt x="5456707" y="1529715"/>
                  </a:lnTo>
                  <a:lnTo>
                    <a:pt x="6237630" y="1687576"/>
                  </a:lnTo>
                  <a:lnTo>
                    <a:pt x="6999503" y="1828673"/>
                  </a:lnTo>
                  <a:lnTo>
                    <a:pt x="8509903" y="2084008"/>
                  </a:lnTo>
                  <a:lnTo>
                    <a:pt x="8522223" y="2008822"/>
                  </a:lnTo>
                  <a:lnTo>
                    <a:pt x="7760741" y="1882902"/>
                  </a:lnTo>
                  <a:lnTo>
                    <a:pt x="7760995" y="1882902"/>
                  </a:lnTo>
                  <a:lnTo>
                    <a:pt x="7264024" y="1797812"/>
                  </a:lnTo>
                  <a:lnTo>
                    <a:pt x="7263409" y="1797812"/>
                  </a:lnTo>
                  <a:lnTo>
                    <a:pt x="7013558" y="1753743"/>
                  </a:lnTo>
                  <a:lnTo>
                    <a:pt x="7012965" y="1753743"/>
                  </a:lnTo>
                  <a:lnTo>
                    <a:pt x="6760870" y="1708150"/>
                  </a:lnTo>
                  <a:lnTo>
                    <a:pt x="6760997" y="1708150"/>
                  </a:lnTo>
                  <a:lnTo>
                    <a:pt x="6507939" y="1661414"/>
                  </a:lnTo>
                  <a:lnTo>
                    <a:pt x="6507505" y="1661414"/>
                  </a:lnTo>
                  <a:lnTo>
                    <a:pt x="6252646" y="1612773"/>
                  </a:lnTo>
                  <a:lnTo>
                    <a:pt x="6252108" y="1612773"/>
                  </a:lnTo>
                  <a:lnTo>
                    <a:pt x="5994425" y="1562354"/>
                  </a:lnTo>
                  <a:lnTo>
                    <a:pt x="5735338" y="1509903"/>
                  </a:lnTo>
                  <a:lnTo>
                    <a:pt x="5734837" y="1509903"/>
                  </a:lnTo>
                  <a:lnTo>
                    <a:pt x="5472328" y="1455166"/>
                  </a:lnTo>
                  <a:lnTo>
                    <a:pt x="5472582" y="1455166"/>
                  </a:lnTo>
                  <a:lnTo>
                    <a:pt x="5207995" y="1398143"/>
                  </a:lnTo>
                  <a:lnTo>
                    <a:pt x="5207660" y="1398143"/>
                  </a:lnTo>
                  <a:lnTo>
                    <a:pt x="4939563" y="1338453"/>
                  </a:lnTo>
                  <a:lnTo>
                    <a:pt x="4939817" y="1338453"/>
                  </a:lnTo>
                  <a:lnTo>
                    <a:pt x="4669223" y="1276096"/>
                  </a:lnTo>
                  <a:lnTo>
                    <a:pt x="4668926" y="1276096"/>
                  </a:lnTo>
                  <a:lnTo>
                    <a:pt x="4395011" y="1210691"/>
                  </a:lnTo>
                  <a:lnTo>
                    <a:pt x="4394733" y="1210691"/>
                  </a:lnTo>
                  <a:lnTo>
                    <a:pt x="4117111" y="1142492"/>
                  </a:lnTo>
                  <a:lnTo>
                    <a:pt x="4117365" y="1142492"/>
                  </a:lnTo>
                  <a:lnTo>
                    <a:pt x="3837326" y="1071880"/>
                  </a:lnTo>
                  <a:lnTo>
                    <a:pt x="3837076" y="1071880"/>
                  </a:lnTo>
                  <a:lnTo>
                    <a:pt x="3553866" y="998601"/>
                  </a:lnTo>
                  <a:lnTo>
                    <a:pt x="3554120" y="998601"/>
                  </a:lnTo>
                  <a:lnTo>
                    <a:pt x="3268851" y="923290"/>
                  </a:lnTo>
                  <a:lnTo>
                    <a:pt x="3268497" y="923290"/>
                  </a:lnTo>
                  <a:lnTo>
                    <a:pt x="2980588" y="845819"/>
                  </a:lnTo>
                  <a:lnTo>
                    <a:pt x="2691111" y="766572"/>
                  </a:lnTo>
                  <a:lnTo>
                    <a:pt x="2690774" y="766572"/>
                  </a:lnTo>
                  <a:lnTo>
                    <a:pt x="2398928" y="685546"/>
                  </a:lnTo>
                  <a:lnTo>
                    <a:pt x="1810410" y="519429"/>
                  </a:lnTo>
                  <a:lnTo>
                    <a:pt x="21386" y="0"/>
                  </a:lnTo>
                  <a:close/>
                </a:path>
                <a:path w="8742045" h="2159635">
                  <a:moveTo>
                    <a:pt x="7263282" y="1797685"/>
                  </a:moveTo>
                  <a:lnTo>
                    <a:pt x="7264024" y="1797812"/>
                  </a:lnTo>
                  <a:lnTo>
                    <a:pt x="7263282" y="1797685"/>
                  </a:lnTo>
                  <a:close/>
                </a:path>
                <a:path w="8742045" h="2159635">
                  <a:moveTo>
                    <a:pt x="7012838" y="1753616"/>
                  </a:moveTo>
                  <a:lnTo>
                    <a:pt x="7013558" y="1753743"/>
                  </a:lnTo>
                  <a:lnTo>
                    <a:pt x="7012838" y="1753616"/>
                  </a:lnTo>
                  <a:close/>
                </a:path>
                <a:path w="8742045" h="2159635">
                  <a:moveTo>
                    <a:pt x="6507251" y="1661287"/>
                  </a:moveTo>
                  <a:lnTo>
                    <a:pt x="6507505" y="1661414"/>
                  </a:lnTo>
                  <a:lnTo>
                    <a:pt x="6507939" y="1661414"/>
                  </a:lnTo>
                  <a:lnTo>
                    <a:pt x="6507251" y="1661287"/>
                  </a:lnTo>
                  <a:close/>
                </a:path>
                <a:path w="8742045" h="2159635">
                  <a:moveTo>
                    <a:pt x="6251981" y="1612646"/>
                  </a:moveTo>
                  <a:lnTo>
                    <a:pt x="6252646" y="1612773"/>
                  </a:lnTo>
                  <a:lnTo>
                    <a:pt x="6251981" y="1612646"/>
                  </a:lnTo>
                  <a:close/>
                </a:path>
                <a:path w="8742045" h="2159635">
                  <a:moveTo>
                    <a:pt x="5734710" y="1509776"/>
                  </a:moveTo>
                  <a:lnTo>
                    <a:pt x="5734837" y="1509903"/>
                  </a:lnTo>
                  <a:lnTo>
                    <a:pt x="5735338" y="1509903"/>
                  </a:lnTo>
                  <a:lnTo>
                    <a:pt x="5734710" y="1509776"/>
                  </a:lnTo>
                  <a:close/>
                </a:path>
                <a:path w="8742045" h="2159635">
                  <a:moveTo>
                    <a:pt x="5207406" y="1398016"/>
                  </a:moveTo>
                  <a:lnTo>
                    <a:pt x="5207660" y="1398143"/>
                  </a:lnTo>
                  <a:lnTo>
                    <a:pt x="5207995" y="1398143"/>
                  </a:lnTo>
                  <a:lnTo>
                    <a:pt x="5207406" y="1398016"/>
                  </a:lnTo>
                  <a:close/>
                </a:path>
                <a:path w="8742045" h="2159635">
                  <a:moveTo>
                    <a:pt x="4668672" y="1275969"/>
                  </a:moveTo>
                  <a:lnTo>
                    <a:pt x="4668926" y="1276096"/>
                  </a:lnTo>
                  <a:lnTo>
                    <a:pt x="4669223" y="1276096"/>
                  </a:lnTo>
                  <a:lnTo>
                    <a:pt x="4668672" y="1275969"/>
                  </a:lnTo>
                  <a:close/>
                </a:path>
                <a:path w="8742045" h="2159635">
                  <a:moveTo>
                    <a:pt x="4394479" y="1210564"/>
                  </a:moveTo>
                  <a:lnTo>
                    <a:pt x="4394733" y="1210691"/>
                  </a:lnTo>
                  <a:lnTo>
                    <a:pt x="4395011" y="1210691"/>
                  </a:lnTo>
                  <a:lnTo>
                    <a:pt x="4394479" y="1210564"/>
                  </a:lnTo>
                  <a:close/>
                </a:path>
                <a:path w="8742045" h="2159635">
                  <a:moveTo>
                    <a:pt x="3836822" y="1071753"/>
                  </a:moveTo>
                  <a:lnTo>
                    <a:pt x="3837076" y="1071880"/>
                  </a:lnTo>
                  <a:lnTo>
                    <a:pt x="3837326" y="1071880"/>
                  </a:lnTo>
                  <a:lnTo>
                    <a:pt x="3836822" y="1071753"/>
                  </a:lnTo>
                  <a:close/>
                </a:path>
                <a:path w="8742045" h="2159635">
                  <a:moveTo>
                    <a:pt x="3268370" y="923163"/>
                  </a:moveTo>
                  <a:lnTo>
                    <a:pt x="3268497" y="923290"/>
                  </a:lnTo>
                  <a:lnTo>
                    <a:pt x="3268851" y="923290"/>
                  </a:lnTo>
                  <a:lnTo>
                    <a:pt x="3268370" y="923163"/>
                  </a:lnTo>
                  <a:close/>
                </a:path>
                <a:path w="8742045" h="2159635">
                  <a:moveTo>
                    <a:pt x="2690647" y="766445"/>
                  </a:moveTo>
                  <a:lnTo>
                    <a:pt x="2691111" y="766572"/>
                  </a:lnTo>
                  <a:lnTo>
                    <a:pt x="2690647" y="766445"/>
                  </a:lnTo>
                  <a:close/>
                </a:path>
              </a:pathLst>
            </a:custGeom>
            <a:solidFill>
              <a:srgbClr val="FFAD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2100" y="282067"/>
            <a:ext cx="8195309" cy="1183640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 sz="4000" spc="125"/>
              <a:t>B</a:t>
            </a:r>
            <a:r>
              <a:rPr dirty="0" sz="4000" spc="70"/>
              <a:t>o</a:t>
            </a:r>
            <a:r>
              <a:rPr dirty="0" sz="4000" spc="-35"/>
              <a:t>t</a:t>
            </a:r>
            <a:r>
              <a:rPr dirty="0" sz="4000" spc="145"/>
              <a:t>h</a:t>
            </a:r>
            <a:r>
              <a:rPr dirty="0" sz="4000" spc="-434"/>
              <a:t> </a:t>
            </a:r>
            <a:r>
              <a:rPr dirty="0" sz="4000" spc="215"/>
              <a:t>m</a:t>
            </a:r>
            <a:r>
              <a:rPr dirty="0" sz="4000" spc="-35"/>
              <a:t>i</a:t>
            </a:r>
            <a:r>
              <a:rPr dirty="0" sz="4000" spc="340"/>
              <a:t>g</a:t>
            </a:r>
            <a:r>
              <a:rPr dirty="0" sz="4000" spc="-80"/>
              <a:t>r</a:t>
            </a:r>
            <a:r>
              <a:rPr dirty="0" sz="4000" spc="30"/>
              <a:t>a</a:t>
            </a:r>
            <a:r>
              <a:rPr dirty="0" sz="4000" spc="-35"/>
              <a:t>t</a:t>
            </a:r>
            <a:r>
              <a:rPr dirty="0" sz="4000" spc="-35"/>
              <a:t>i</a:t>
            </a:r>
            <a:r>
              <a:rPr dirty="0" sz="4000" spc="70"/>
              <a:t>o</a:t>
            </a:r>
            <a:r>
              <a:rPr dirty="0" sz="4000" spc="155"/>
              <a:t>n</a:t>
            </a:r>
            <a:r>
              <a:rPr dirty="0" sz="4000" spc="-409"/>
              <a:t> </a:t>
            </a:r>
            <a:r>
              <a:rPr dirty="0" sz="4000" spc="30"/>
              <a:t>a</a:t>
            </a:r>
            <a:r>
              <a:rPr dirty="0" sz="4000" spc="60"/>
              <a:t>n</a:t>
            </a:r>
            <a:r>
              <a:rPr dirty="0" sz="4000" spc="180"/>
              <a:t>d</a:t>
            </a:r>
            <a:r>
              <a:rPr dirty="0" sz="4000" spc="-409"/>
              <a:t> </a:t>
            </a:r>
            <a:r>
              <a:rPr dirty="0" sz="4000" spc="215"/>
              <a:t>m</a:t>
            </a:r>
            <a:r>
              <a:rPr dirty="0" sz="4000" spc="70"/>
              <a:t>o</a:t>
            </a:r>
            <a:r>
              <a:rPr dirty="0" sz="4000" spc="85"/>
              <a:t>d</a:t>
            </a:r>
            <a:r>
              <a:rPr dirty="0" sz="4000" spc="-185"/>
              <a:t>e</a:t>
            </a:r>
            <a:r>
              <a:rPr dirty="0" sz="4000" spc="-80"/>
              <a:t>r</a:t>
            </a:r>
            <a:r>
              <a:rPr dirty="0" sz="4000" spc="60"/>
              <a:t>n</a:t>
            </a:r>
            <a:r>
              <a:rPr dirty="0" sz="4000" spc="-35"/>
              <a:t>i</a:t>
            </a:r>
            <a:r>
              <a:rPr dirty="0" sz="4000" spc="-215"/>
              <a:t>z</a:t>
            </a:r>
            <a:r>
              <a:rPr dirty="0" sz="4000" spc="30"/>
              <a:t>a</a:t>
            </a:r>
            <a:r>
              <a:rPr dirty="0" sz="4000" spc="-35"/>
              <a:t>t</a:t>
            </a:r>
            <a:r>
              <a:rPr dirty="0" sz="4000" spc="-35"/>
              <a:t>i</a:t>
            </a:r>
            <a:r>
              <a:rPr dirty="0" sz="4000" spc="70"/>
              <a:t>o</a:t>
            </a:r>
            <a:r>
              <a:rPr dirty="0" sz="4000" spc="105"/>
              <a:t>n  </a:t>
            </a:r>
            <a:r>
              <a:rPr dirty="0" sz="4000" spc="25"/>
              <a:t>a</a:t>
            </a:r>
            <a:r>
              <a:rPr dirty="0" sz="4000" spc="-80"/>
              <a:t>r</a:t>
            </a:r>
            <a:r>
              <a:rPr dirty="0" sz="4000" spc="-85"/>
              <a:t>e</a:t>
            </a:r>
            <a:r>
              <a:rPr dirty="0" sz="4000" spc="-409"/>
              <a:t> </a:t>
            </a:r>
            <a:r>
              <a:rPr dirty="0" sz="4000" spc="-30"/>
              <a:t>i</a:t>
            </a:r>
            <a:r>
              <a:rPr dirty="0" sz="4000" spc="220"/>
              <a:t>m</a:t>
            </a:r>
            <a:r>
              <a:rPr dirty="0" sz="4000" spc="85"/>
              <a:t>p</a:t>
            </a:r>
            <a:r>
              <a:rPr dirty="0" sz="4000" spc="75"/>
              <a:t>o</a:t>
            </a:r>
            <a:r>
              <a:rPr dirty="0" sz="4000" spc="-80"/>
              <a:t>r</a:t>
            </a:r>
            <a:r>
              <a:rPr dirty="0" sz="4000" spc="-30"/>
              <a:t>t</a:t>
            </a:r>
            <a:r>
              <a:rPr dirty="0" sz="4000" spc="25"/>
              <a:t>a</a:t>
            </a:r>
            <a:r>
              <a:rPr dirty="0" sz="4000" spc="55"/>
              <a:t>n</a:t>
            </a:r>
            <a:r>
              <a:rPr dirty="0" sz="4000" spc="65"/>
              <a:t>t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780084" y="5344414"/>
            <a:ext cx="6400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02565">
              <a:lnSpc>
                <a:spcPct val="100000"/>
              </a:lnSpc>
              <a:spcBef>
                <a:spcPts val="100"/>
              </a:spcBef>
            </a:pP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emises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3361" y="5351526"/>
            <a:ext cx="635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88595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Lift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ft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85284" y="5321046"/>
            <a:ext cx="12750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1465" marR="5080" indent="-279400">
              <a:lnSpc>
                <a:spcPct val="100000"/>
              </a:lnSpc>
              <a:spcBef>
                <a:spcPts val="100"/>
              </a:spcBef>
            </a:pP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Move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managed </a:t>
            </a:r>
            <a:r>
              <a:rPr dirty="0" sz="1200" spc="-3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databases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2428" y="5291073"/>
            <a:ext cx="16941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98450">
              <a:lnSpc>
                <a:spcPct val="100000"/>
              </a:lnSpc>
              <a:spcBef>
                <a:spcPts val="100"/>
              </a:spcBef>
            </a:pP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Modernize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 purpose-built</a:t>
            </a:r>
            <a:r>
              <a:rPr dirty="0" sz="12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databases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82573" y="1748027"/>
            <a:ext cx="9457055" cy="3569335"/>
            <a:chOff x="782573" y="1748027"/>
            <a:chExt cx="9457055" cy="3569335"/>
          </a:xfrm>
        </p:grpSpPr>
        <p:sp>
          <p:nvSpPr>
            <p:cNvPr id="11" name="object 11"/>
            <p:cNvSpPr/>
            <p:nvPr/>
          </p:nvSpPr>
          <p:spPr>
            <a:xfrm>
              <a:off x="782573" y="5157724"/>
              <a:ext cx="9457055" cy="159385"/>
            </a:xfrm>
            <a:custGeom>
              <a:avLst/>
              <a:gdLst/>
              <a:ahLst/>
              <a:cxnLst/>
              <a:rect l="l" t="t" r="r" b="b"/>
              <a:pathLst>
                <a:path w="9457055" h="159385">
                  <a:moveTo>
                    <a:pt x="9433593" y="66548"/>
                  </a:moveTo>
                  <a:lnTo>
                    <a:pt x="9430639" y="66548"/>
                  </a:lnTo>
                  <a:lnTo>
                    <a:pt x="9430639" y="92456"/>
                  </a:lnTo>
                  <a:lnTo>
                    <a:pt x="9380236" y="92460"/>
                  </a:lnTo>
                  <a:lnTo>
                    <a:pt x="9301099" y="136397"/>
                  </a:lnTo>
                  <a:lnTo>
                    <a:pt x="9298940" y="144272"/>
                  </a:lnTo>
                  <a:lnTo>
                    <a:pt x="9302369" y="150622"/>
                  </a:lnTo>
                  <a:lnTo>
                    <a:pt x="9305798" y="156844"/>
                  </a:lnTo>
                  <a:lnTo>
                    <a:pt x="9313672" y="159131"/>
                  </a:lnTo>
                  <a:lnTo>
                    <a:pt x="9456928" y="79501"/>
                  </a:lnTo>
                  <a:lnTo>
                    <a:pt x="9433593" y="66548"/>
                  </a:lnTo>
                  <a:close/>
                </a:path>
                <a:path w="9457055" h="159385">
                  <a:moveTo>
                    <a:pt x="9380253" y="66552"/>
                  </a:moveTo>
                  <a:lnTo>
                    <a:pt x="0" y="67437"/>
                  </a:lnTo>
                  <a:lnTo>
                    <a:pt x="0" y="93344"/>
                  </a:lnTo>
                  <a:lnTo>
                    <a:pt x="9380245" y="92456"/>
                  </a:lnTo>
                  <a:lnTo>
                    <a:pt x="9403562" y="79501"/>
                  </a:lnTo>
                  <a:lnTo>
                    <a:pt x="9380253" y="66552"/>
                  </a:lnTo>
                  <a:close/>
                </a:path>
                <a:path w="9457055" h="159385">
                  <a:moveTo>
                    <a:pt x="9403562" y="79501"/>
                  </a:moveTo>
                  <a:lnTo>
                    <a:pt x="9380236" y="92460"/>
                  </a:lnTo>
                  <a:lnTo>
                    <a:pt x="9430639" y="92456"/>
                  </a:lnTo>
                  <a:lnTo>
                    <a:pt x="9430639" y="90804"/>
                  </a:lnTo>
                  <a:lnTo>
                    <a:pt x="9423908" y="90804"/>
                  </a:lnTo>
                  <a:lnTo>
                    <a:pt x="9403562" y="79501"/>
                  </a:lnTo>
                  <a:close/>
                </a:path>
                <a:path w="9457055" h="159385">
                  <a:moveTo>
                    <a:pt x="9423908" y="68199"/>
                  </a:moveTo>
                  <a:lnTo>
                    <a:pt x="9403562" y="79501"/>
                  </a:lnTo>
                  <a:lnTo>
                    <a:pt x="9423908" y="90804"/>
                  </a:lnTo>
                  <a:lnTo>
                    <a:pt x="9423908" y="68199"/>
                  </a:lnTo>
                  <a:close/>
                </a:path>
                <a:path w="9457055" h="159385">
                  <a:moveTo>
                    <a:pt x="9430639" y="68199"/>
                  </a:moveTo>
                  <a:lnTo>
                    <a:pt x="9423908" y="68199"/>
                  </a:lnTo>
                  <a:lnTo>
                    <a:pt x="9423908" y="90804"/>
                  </a:lnTo>
                  <a:lnTo>
                    <a:pt x="9430639" y="90804"/>
                  </a:lnTo>
                  <a:lnTo>
                    <a:pt x="9430639" y="68199"/>
                  </a:lnTo>
                  <a:close/>
                </a:path>
                <a:path w="9457055" h="159385">
                  <a:moveTo>
                    <a:pt x="9430639" y="66548"/>
                  </a:moveTo>
                  <a:lnTo>
                    <a:pt x="9380253" y="66552"/>
                  </a:lnTo>
                  <a:lnTo>
                    <a:pt x="9403562" y="79501"/>
                  </a:lnTo>
                  <a:lnTo>
                    <a:pt x="9423908" y="68199"/>
                  </a:lnTo>
                  <a:lnTo>
                    <a:pt x="9430639" y="68199"/>
                  </a:lnTo>
                  <a:lnTo>
                    <a:pt x="9430639" y="66548"/>
                  </a:lnTo>
                  <a:close/>
                </a:path>
                <a:path w="9457055" h="159385">
                  <a:moveTo>
                    <a:pt x="9313672" y="0"/>
                  </a:moveTo>
                  <a:lnTo>
                    <a:pt x="9305798" y="2158"/>
                  </a:lnTo>
                  <a:lnTo>
                    <a:pt x="9302369" y="8508"/>
                  </a:lnTo>
                  <a:lnTo>
                    <a:pt x="9298813" y="14731"/>
                  </a:lnTo>
                  <a:lnTo>
                    <a:pt x="9301099" y="22606"/>
                  </a:lnTo>
                  <a:lnTo>
                    <a:pt x="9380253" y="66552"/>
                  </a:lnTo>
                  <a:lnTo>
                    <a:pt x="9433593" y="66548"/>
                  </a:lnTo>
                  <a:lnTo>
                    <a:pt x="9313672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50238" y="1748027"/>
              <a:ext cx="8824595" cy="3328035"/>
            </a:xfrm>
            <a:custGeom>
              <a:avLst/>
              <a:gdLst/>
              <a:ahLst/>
              <a:cxnLst/>
              <a:rect l="l" t="t" r="r" b="b"/>
              <a:pathLst>
                <a:path w="8824595" h="3328035">
                  <a:moveTo>
                    <a:pt x="19050" y="3237865"/>
                  </a:moveTo>
                  <a:lnTo>
                    <a:pt x="0" y="3311525"/>
                  </a:lnTo>
                  <a:lnTo>
                    <a:pt x="63309" y="3327908"/>
                  </a:lnTo>
                  <a:lnTo>
                    <a:pt x="111467" y="3317621"/>
                  </a:lnTo>
                  <a:lnTo>
                    <a:pt x="111175" y="3317621"/>
                  </a:lnTo>
                  <a:lnTo>
                    <a:pt x="153035" y="3308985"/>
                  </a:lnTo>
                  <a:lnTo>
                    <a:pt x="152781" y="3308985"/>
                  </a:lnTo>
                  <a:lnTo>
                    <a:pt x="197104" y="3300095"/>
                  </a:lnTo>
                  <a:lnTo>
                    <a:pt x="196850" y="3300095"/>
                  </a:lnTo>
                  <a:lnTo>
                    <a:pt x="292354" y="3281426"/>
                  </a:lnTo>
                  <a:lnTo>
                    <a:pt x="292227" y="3281426"/>
                  </a:lnTo>
                  <a:lnTo>
                    <a:pt x="343281" y="3271774"/>
                  </a:lnTo>
                  <a:lnTo>
                    <a:pt x="449690" y="3251962"/>
                  </a:lnTo>
                  <a:lnTo>
                    <a:pt x="73634" y="3251962"/>
                  </a:lnTo>
                  <a:lnTo>
                    <a:pt x="56083" y="3251580"/>
                  </a:lnTo>
                  <a:lnTo>
                    <a:pt x="64846" y="3249692"/>
                  </a:lnTo>
                  <a:lnTo>
                    <a:pt x="19050" y="3237865"/>
                  </a:lnTo>
                  <a:close/>
                </a:path>
                <a:path w="8824595" h="3328035">
                  <a:moveTo>
                    <a:pt x="64846" y="3249692"/>
                  </a:moveTo>
                  <a:lnTo>
                    <a:pt x="56083" y="3251580"/>
                  </a:lnTo>
                  <a:lnTo>
                    <a:pt x="73634" y="3251962"/>
                  </a:lnTo>
                  <a:lnTo>
                    <a:pt x="64846" y="3249692"/>
                  </a:lnTo>
                  <a:close/>
                </a:path>
                <a:path w="8824595" h="3328035">
                  <a:moveTo>
                    <a:pt x="1884299" y="2916555"/>
                  </a:moveTo>
                  <a:lnTo>
                    <a:pt x="182118" y="3225292"/>
                  </a:lnTo>
                  <a:lnTo>
                    <a:pt x="64846" y="3249692"/>
                  </a:lnTo>
                  <a:lnTo>
                    <a:pt x="73634" y="3251962"/>
                  </a:lnTo>
                  <a:lnTo>
                    <a:pt x="449690" y="3251962"/>
                  </a:lnTo>
                  <a:lnTo>
                    <a:pt x="451739" y="3251580"/>
                  </a:lnTo>
                  <a:lnTo>
                    <a:pt x="451612" y="3251580"/>
                  </a:lnTo>
                  <a:lnTo>
                    <a:pt x="2067814" y="2959608"/>
                  </a:lnTo>
                  <a:lnTo>
                    <a:pt x="2290209" y="2916682"/>
                  </a:lnTo>
                  <a:lnTo>
                    <a:pt x="1884172" y="2916682"/>
                  </a:lnTo>
                  <a:lnTo>
                    <a:pt x="1884299" y="2916555"/>
                  </a:lnTo>
                  <a:close/>
                </a:path>
                <a:path w="8824595" h="3328035">
                  <a:moveTo>
                    <a:pt x="2053590" y="2884678"/>
                  </a:moveTo>
                  <a:lnTo>
                    <a:pt x="1884172" y="2916682"/>
                  </a:lnTo>
                  <a:lnTo>
                    <a:pt x="2290209" y="2916682"/>
                  </a:lnTo>
                  <a:lnTo>
                    <a:pt x="2451976" y="2884805"/>
                  </a:lnTo>
                  <a:lnTo>
                    <a:pt x="2053463" y="2884805"/>
                  </a:lnTo>
                  <a:lnTo>
                    <a:pt x="2053590" y="2884678"/>
                  </a:lnTo>
                  <a:close/>
                </a:path>
                <a:path w="8824595" h="3328035">
                  <a:moveTo>
                    <a:pt x="2573528" y="2782697"/>
                  </a:moveTo>
                  <a:lnTo>
                    <a:pt x="2398522" y="2817876"/>
                  </a:lnTo>
                  <a:lnTo>
                    <a:pt x="2225040" y="2851785"/>
                  </a:lnTo>
                  <a:lnTo>
                    <a:pt x="2053463" y="2884805"/>
                  </a:lnTo>
                  <a:lnTo>
                    <a:pt x="2451976" y="2884805"/>
                  </a:lnTo>
                  <a:lnTo>
                    <a:pt x="2941066" y="2783840"/>
                  </a:lnTo>
                  <a:lnTo>
                    <a:pt x="2945642" y="2782824"/>
                  </a:lnTo>
                  <a:lnTo>
                    <a:pt x="2573147" y="2782824"/>
                  </a:lnTo>
                  <a:lnTo>
                    <a:pt x="2573528" y="2782697"/>
                  </a:lnTo>
                  <a:close/>
                </a:path>
                <a:path w="8824595" h="3328035">
                  <a:moveTo>
                    <a:pt x="3276091" y="2631313"/>
                  </a:moveTo>
                  <a:lnTo>
                    <a:pt x="2924810" y="2709291"/>
                  </a:lnTo>
                  <a:lnTo>
                    <a:pt x="2925191" y="2709291"/>
                  </a:lnTo>
                  <a:lnTo>
                    <a:pt x="2573147" y="2782824"/>
                  </a:lnTo>
                  <a:lnTo>
                    <a:pt x="2945642" y="2782824"/>
                  </a:lnTo>
                  <a:lnTo>
                    <a:pt x="3292856" y="2705735"/>
                  </a:lnTo>
                  <a:lnTo>
                    <a:pt x="3605529" y="2631440"/>
                  </a:lnTo>
                  <a:lnTo>
                    <a:pt x="3275711" y="2631440"/>
                  </a:lnTo>
                  <a:lnTo>
                    <a:pt x="3276091" y="2631313"/>
                  </a:lnTo>
                  <a:close/>
                </a:path>
                <a:path w="8824595" h="3328035">
                  <a:moveTo>
                    <a:pt x="3449828" y="2590800"/>
                  </a:moveTo>
                  <a:lnTo>
                    <a:pt x="3275711" y="2631440"/>
                  </a:lnTo>
                  <a:lnTo>
                    <a:pt x="3605529" y="2631440"/>
                  </a:lnTo>
                  <a:lnTo>
                    <a:pt x="3767742" y="2590927"/>
                  </a:lnTo>
                  <a:lnTo>
                    <a:pt x="3449574" y="2590927"/>
                  </a:lnTo>
                  <a:lnTo>
                    <a:pt x="3449828" y="2590800"/>
                  </a:lnTo>
                  <a:close/>
                </a:path>
                <a:path w="8824595" h="3328035">
                  <a:moveTo>
                    <a:pt x="4540013" y="2371344"/>
                  </a:moveTo>
                  <a:lnTo>
                    <a:pt x="4282440" y="2371344"/>
                  </a:lnTo>
                  <a:lnTo>
                    <a:pt x="4122166" y="2417445"/>
                  </a:lnTo>
                  <a:lnTo>
                    <a:pt x="3958463" y="2462530"/>
                  </a:lnTo>
                  <a:lnTo>
                    <a:pt x="3791458" y="2506472"/>
                  </a:lnTo>
                  <a:lnTo>
                    <a:pt x="3621659" y="2549144"/>
                  </a:lnTo>
                  <a:lnTo>
                    <a:pt x="3621913" y="2549144"/>
                  </a:lnTo>
                  <a:lnTo>
                    <a:pt x="3449574" y="2590927"/>
                  </a:lnTo>
                  <a:lnTo>
                    <a:pt x="3767742" y="2590927"/>
                  </a:lnTo>
                  <a:lnTo>
                    <a:pt x="3810635" y="2580132"/>
                  </a:lnTo>
                  <a:lnTo>
                    <a:pt x="3978529" y="2536063"/>
                  </a:lnTo>
                  <a:lnTo>
                    <a:pt x="4142994" y="2490851"/>
                  </a:lnTo>
                  <a:lnTo>
                    <a:pt x="4303776" y="2444496"/>
                  </a:lnTo>
                  <a:lnTo>
                    <a:pt x="4460367" y="2396871"/>
                  </a:lnTo>
                  <a:lnTo>
                    <a:pt x="4540013" y="2371344"/>
                  </a:lnTo>
                  <a:close/>
                </a:path>
                <a:path w="8824595" h="3328035">
                  <a:moveTo>
                    <a:pt x="3791839" y="2506345"/>
                  </a:moveTo>
                  <a:lnTo>
                    <a:pt x="3791334" y="2506472"/>
                  </a:lnTo>
                  <a:lnTo>
                    <a:pt x="3791839" y="2506345"/>
                  </a:lnTo>
                  <a:close/>
                </a:path>
                <a:path w="8824595" h="3328035">
                  <a:moveTo>
                    <a:pt x="3958844" y="2462403"/>
                  </a:moveTo>
                  <a:lnTo>
                    <a:pt x="3958361" y="2462530"/>
                  </a:lnTo>
                  <a:lnTo>
                    <a:pt x="3958844" y="2462403"/>
                  </a:lnTo>
                  <a:close/>
                </a:path>
                <a:path w="8824595" h="3328035">
                  <a:moveTo>
                    <a:pt x="4122547" y="2417318"/>
                  </a:moveTo>
                  <a:lnTo>
                    <a:pt x="4122086" y="2417445"/>
                  </a:lnTo>
                  <a:lnTo>
                    <a:pt x="4122547" y="2417318"/>
                  </a:lnTo>
                  <a:close/>
                </a:path>
                <a:path w="8824595" h="3328035">
                  <a:moveTo>
                    <a:pt x="4437888" y="2323973"/>
                  </a:moveTo>
                  <a:lnTo>
                    <a:pt x="4281932" y="2371471"/>
                  </a:lnTo>
                  <a:lnTo>
                    <a:pt x="4282440" y="2371344"/>
                  </a:lnTo>
                  <a:lnTo>
                    <a:pt x="4540013" y="2371344"/>
                  </a:lnTo>
                  <a:lnTo>
                    <a:pt x="4612132" y="2348230"/>
                  </a:lnTo>
                  <a:lnTo>
                    <a:pt x="4682553" y="2324227"/>
                  </a:lnTo>
                  <a:lnTo>
                    <a:pt x="4437380" y="2324227"/>
                  </a:lnTo>
                  <a:lnTo>
                    <a:pt x="4437888" y="2323973"/>
                  </a:lnTo>
                  <a:close/>
                </a:path>
                <a:path w="8824595" h="3328035">
                  <a:moveTo>
                    <a:pt x="4588510" y="2275713"/>
                  </a:moveTo>
                  <a:lnTo>
                    <a:pt x="4437380" y="2324227"/>
                  </a:lnTo>
                  <a:lnTo>
                    <a:pt x="4682553" y="2324227"/>
                  </a:lnTo>
                  <a:lnTo>
                    <a:pt x="4758563" y="2298319"/>
                  </a:lnTo>
                  <a:lnTo>
                    <a:pt x="4821260" y="2275967"/>
                  </a:lnTo>
                  <a:lnTo>
                    <a:pt x="4587875" y="2275967"/>
                  </a:lnTo>
                  <a:lnTo>
                    <a:pt x="4588510" y="2275713"/>
                  </a:lnTo>
                  <a:close/>
                </a:path>
                <a:path w="8824595" h="3328035">
                  <a:moveTo>
                    <a:pt x="4733671" y="2226183"/>
                  </a:moveTo>
                  <a:lnTo>
                    <a:pt x="4587875" y="2275967"/>
                  </a:lnTo>
                  <a:lnTo>
                    <a:pt x="4821260" y="2275967"/>
                  </a:lnTo>
                  <a:lnTo>
                    <a:pt x="4829810" y="2272919"/>
                  </a:lnTo>
                  <a:lnTo>
                    <a:pt x="4899406" y="2247138"/>
                  </a:lnTo>
                  <a:lnTo>
                    <a:pt x="4953469" y="2226437"/>
                  </a:lnTo>
                  <a:lnTo>
                    <a:pt x="4733163" y="2226437"/>
                  </a:lnTo>
                  <a:lnTo>
                    <a:pt x="4733671" y="2226183"/>
                  </a:lnTo>
                  <a:close/>
                </a:path>
                <a:path w="8824595" h="3328035">
                  <a:moveTo>
                    <a:pt x="5019474" y="2201164"/>
                  </a:moveTo>
                  <a:lnTo>
                    <a:pt x="4804029" y="2201164"/>
                  </a:lnTo>
                  <a:lnTo>
                    <a:pt x="4733163" y="2226437"/>
                  </a:lnTo>
                  <a:lnTo>
                    <a:pt x="4953469" y="2226437"/>
                  </a:lnTo>
                  <a:lnTo>
                    <a:pt x="5019474" y="2201164"/>
                  </a:lnTo>
                  <a:close/>
                </a:path>
                <a:path w="8824595" h="3328035">
                  <a:moveTo>
                    <a:pt x="5083929" y="2175764"/>
                  </a:moveTo>
                  <a:lnTo>
                    <a:pt x="4872863" y="2175764"/>
                  </a:lnTo>
                  <a:lnTo>
                    <a:pt x="4803648" y="2201291"/>
                  </a:lnTo>
                  <a:lnTo>
                    <a:pt x="4804029" y="2201164"/>
                  </a:lnTo>
                  <a:lnTo>
                    <a:pt x="5019474" y="2201164"/>
                  </a:lnTo>
                  <a:lnTo>
                    <a:pt x="5036058" y="2194814"/>
                  </a:lnTo>
                  <a:lnTo>
                    <a:pt x="5083929" y="2175764"/>
                  </a:lnTo>
                  <a:close/>
                </a:path>
                <a:path w="8824595" h="3328035">
                  <a:moveTo>
                    <a:pt x="5008626" y="2123694"/>
                  </a:moveTo>
                  <a:lnTo>
                    <a:pt x="4872355" y="2175891"/>
                  </a:lnTo>
                  <a:lnTo>
                    <a:pt x="4872863" y="2175764"/>
                  </a:lnTo>
                  <a:lnTo>
                    <a:pt x="5083929" y="2175764"/>
                  </a:lnTo>
                  <a:lnTo>
                    <a:pt x="5171694" y="2140839"/>
                  </a:lnTo>
                  <a:lnTo>
                    <a:pt x="5212417" y="2123948"/>
                  </a:lnTo>
                  <a:lnTo>
                    <a:pt x="5008118" y="2123948"/>
                  </a:lnTo>
                  <a:lnTo>
                    <a:pt x="5008626" y="2123694"/>
                  </a:lnTo>
                  <a:close/>
                </a:path>
                <a:path w="8824595" h="3328035">
                  <a:moveTo>
                    <a:pt x="5143246" y="2070100"/>
                  </a:moveTo>
                  <a:lnTo>
                    <a:pt x="5008118" y="2123948"/>
                  </a:lnTo>
                  <a:lnTo>
                    <a:pt x="5212417" y="2123948"/>
                  </a:lnTo>
                  <a:lnTo>
                    <a:pt x="5305806" y="2085213"/>
                  </a:lnTo>
                  <a:lnTo>
                    <a:pt x="5340443" y="2070354"/>
                  </a:lnTo>
                  <a:lnTo>
                    <a:pt x="5142738" y="2070354"/>
                  </a:lnTo>
                  <a:lnTo>
                    <a:pt x="5143246" y="2070100"/>
                  </a:lnTo>
                  <a:close/>
                </a:path>
                <a:path w="8824595" h="3328035">
                  <a:moveTo>
                    <a:pt x="5593943" y="1958213"/>
                  </a:moveTo>
                  <a:lnTo>
                    <a:pt x="5408549" y="1958213"/>
                  </a:lnTo>
                  <a:lnTo>
                    <a:pt x="5275961" y="2015109"/>
                  </a:lnTo>
                  <a:lnTo>
                    <a:pt x="5142738" y="2070354"/>
                  </a:lnTo>
                  <a:lnTo>
                    <a:pt x="5340443" y="2070354"/>
                  </a:lnTo>
                  <a:lnTo>
                    <a:pt x="5439029" y="2028063"/>
                  </a:lnTo>
                  <a:lnTo>
                    <a:pt x="5593943" y="1958213"/>
                  </a:lnTo>
                  <a:close/>
                </a:path>
                <a:path w="8824595" h="3328035">
                  <a:moveTo>
                    <a:pt x="5276469" y="2014855"/>
                  </a:moveTo>
                  <a:lnTo>
                    <a:pt x="5275856" y="2015109"/>
                  </a:lnTo>
                  <a:lnTo>
                    <a:pt x="5276469" y="2014855"/>
                  </a:lnTo>
                  <a:close/>
                </a:path>
                <a:path w="8824595" h="3328035">
                  <a:moveTo>
                    <a:pt x="6095452" y="1717294"/>
                  </a:moveTo>
                  <a:lnTo>
                    <a:pt x="5926709" y="1717294"/>
                  </a:lnTo>
                  <a:lnTo>
                    <a:pt x="5925946" y="1717675"/>
                  </a:lnTo>
                  <a:lnTo>
                    <a:pt x="5669026" y="1840864"/>
                  </a:lnTo>
                  <a:lnTo>
                    <a:pt x="5407914" y="1958467"/>
                  </a:lnTo>
                  <a:lnTo>
                    <a:pt x="5408549" y="1958213"/>
                  </a:lnTo>
                  <a:lnTo>
                    <a:pt x="5593943" y="1958213"/>
                  </a:lnTo>
                  <a:lnTo>
                    <a:pt x="5701538" y="1909699"/>
                  </a:lnTo>
                  <a:lnTo>
                    <a:pt x="5959983" y="1785874"/>
                  </a:lnTo>
                  <a:lnTo>
                    <a:pt x="6095452" y="1717294"/>
                  </a:lnTo>
                  <a:close/>
                </a:path>
                <a:path w="8824595" h="3328035">
                  <a:moveTo>
                    <a:pt x="5669788" y="1840484"/>
                  </a:moveTo>
                  <a:lnTo>
                    <a:pt x="5668942" y="1840864"/>
                  </a:lnTo>
                  <a:lnTo>
                    <a:pt x="5669788" y="1840484"/>
                  </a:lnTo>
                  <a:close/>
                </a:path>
                <a:path w="8824595" h="3328035">
                  <a:moveTo>
                    <a:pt x="5926536" y="1717376"/>
                  </a:moveTo>
                  <a:lnTo>
                    <a:pt x="5925914" y="1717675"/>
                  </a:lnTo>
                  <a:lnTo>
                    <a:pt x="5926536" y="1717376"/>
                  </a:lnTo>
                  <a:close/>
                </a:path>
                <a:path w="8824595" h="3328035">
                  <a:moveTo>
                    <a:pt x="6341869" y="1589277"/>
                  </a:moveTo>
                  <a:lnTo>
                    <a:pt x="6179693" y="1589277"/>
                  </a:lnTo>
                  <a:lnTo>
                    <a:pt x="5926536" y="1717376"/>
                  </a:lnTo>
                  <a:lnTo>
                    <a:pt x="5926709" y="1717294"/>
                  </a:lnTo>
                  <a:lnTo>
                    <a:pt x="6095452" y="1717294"/>
                  </a:lnTo>
                  <a:lnTo>
                    <a:pt x="6214364" y="1657096"/>
                  </a:lnTo>
                  <a:lnTo>
                    <a:pt x="6341869" y="1589277"/>
                  </a:lnTo>
                  <a:close/>
                </a:path>
                <a:path w="8824595" h="3328035">
                  <a:moveTo>
                    <a:pt x="6586041" y="1456563"/>
                  </a:moveTo>
                  <a:lnTo>
                    <a:pt x="6429247" y="1456563"/>
                  </a:lnTo>
                  <a:lnTo>
                    <a:pt x="6178931" y="1589659"/>
                  </a:lnTo>
                  <a:lnTo>
                    <a:pt x="6179693" y="1589277"/>
                  </a:lnTo>
                  <a:lnTo>
                    <a:pt x="6341869" y="1589277"/>
                  </a:lnTo>
                  <a:lnTo>
                    <a:pt x="6465316" y="1523619"/>
                  </a:lnTo>
                  <a:lnTo>
                    <a:pt x="6586041" y="1456563"/>
                  </a:lnTo>
                  <a:close/>
                </a:path>
                <a:path w="8824595" h="3328035">
                  <a:moveTo>
                    <a:pt x="7067605" y="1179068"/>
                  </a:moveTo>
                  <a:lnTo>
                    <a:pt x="6919086" y="1179068"/>
                  </a:lnTo>
                  <a:lnTo>
                    <a:pt x="6674865" y="1320038"/>
                  </a:lnTo>
                  <a:lnTo>
                    <a:pt x="6428613" y="1456817"/>
                  </a:lnTo>
                  <a:lnTo>
                    <a:pt x="6429247" y="1456563"/>
                  </a:lnTo>
                  <a:lnTo>
                    <a:pt x="6586041" y="1456563"/>
                  </a:lnTo>
                  <a:lnTo>
                    <a:pt x="6712711" y="1386205"/>
                  </a:lnTo>
                  <a:lnTo>
                    <a:pt x="6957440" y="1244854"/>
                  </a:lnTo>
                  <a:lnTo>
                    <a:pt x="7067605" y="1179068"/>
                  </a:lnTo>
                  <a:close/>
                </a:path>
                <a:path w="8824595" h="3328035">
                  <a:moveTo>
                    <a:pt x="6675501" y="1319657"/>
                  </a:moveTo>
                  <a:lnTo>
                    <a:pt x="6674815" y="1320038"/>
                  </a:lnTo>
                  <a:lnTo>
                    <a:pt x="6675501" y="1319657"/>
                  </a:lnTo>
                  <a:close/>
                </a:path>
                <a:path w="8824595" h="3328035">
                  <a:moveTo>
                    <a:pt x="7776219" y="738886"/>
                  </a:moveTo>
                  <a:lnTo>
                    <a:pt x="7635621" y="738886"/>
                  </a:lnTo>
                  <a:lnTo>
                    <a:pt x="7398384" y="888492"/>
                  </a:lnTo>
                  <a:lnTo>
                    <a:pt x="7159498" y="1035431"/>
                  </a:lnTo>
                  <a:lnTo>
                    <a:pt x="6918579" y="1179322"/>
                  </a:lnTo>
                  <a:lnTo>
                    <a:pt x="6919086" y="1179068"/>
                  </a:lnTo>
                  <a:lnTo>
                    <a:pt x="7067605" y="1179068"/>
                  </a:lnTo>
                  <a:lnTo>
                    <a:pt x="7199249" y="1100455"/>
                  </a:lnTo>
                  <a:lnTo>
                    <a:pt x="7438898" y="953008"/>
                  </a:lnTo>
                  <a:lnTo>
                    <a:pt x="7676388" y="803148"/>
                  </a:lnTo>
                  <a:lnTo>
                    <a:pt x="7776219" y="738886"/>
                  </a:lnTo>
                  <a:close/>
                </a:path>
                <a:path w="8824595" h="3328035">
                  <a:moveTo>
                    <a:pt x="7159879" y="1035176"/>
                  </a:moveTo>
                  <a:lnTo>
                    <a:pt x="7159453" y="1035431"/>
                  </a:lnTo>
                  <a:lnTo>
                    <a:pt x="7159879" y="1035176"/>
                  </a:lnTo>
                  <a:close/>
                </a:path>
                <a:path w="8824595" h="3328035">
                  <a:moveTo>
                    <a:pt x="7398765" y="888238"/>
                  </a:moveTo>
                  <a:lnTo>
                    <a:pt x="7398353" y="888492"/>
                  </a:lnTo>
                  <a:lnTo>
                    <a:pt x="7398765" y="888238"/>
                  </a:lnTo>
                  <a:close/>
                </a:path>
                <a:path w="8824595" h="3328035">
                  <a:moveTo>
                    <a:pt x="8010167" y="587248"/>
                  </a:moveTo>
                  <a:lnTo>
                    <a:pt x="7870952" y="587248"/>
                  </a:lnTo>
                  <a:lnTo>
                    <a:pt x="7635240" y="739013"/>
                  </a:lnTo>
                  <a:lnTo>
                    <a:pt x="7635621" y="738886"/>
                  </a:lnTo>
                  <a:lnTo>
                    <a:pt x="7776219" y="738886"/>
                  </a:lnTo>
                  <a:lnTo>
                    <a:pt x="7912354" y="651256"/>
                  </a:lnTo>
                  <a:lnTo>
                    <a:pt x="8010167" y="587248"/>
                  </a:lnTo>
                  <a:close/>
                </a:path>
                <a:path w="8824595" h="3328035">
                  <a:moveTo>
                    <a:pt x="8613236" y="95480"/>
                  </a:moveTo>
                  <a:lnTo>
                    <a:pt x="8338058" y="279654"/>
                  </a:lnTo>
                  <a:lnTo>
                    <a:pt x="8104886" y="434213"/>
                  </a:lnTo>
                  <a:lnTo>
                    <a:pt x="7870698" y="587375"/>
                  </a:lnTo>
                  <a:lnTo>
                    <a:pt x="7870952" y="587248"/>
                  </a:lnTo>
                  <a:lnTo>
                    <a:pt x="8010167" y="587248"/>
                  </a:lnTo>
                  <a:lnTo>
                    <a:pt x="8655605" y="158800"/>
                  </a:lnTo>
                  <a:lnTo>
                    <a:pt x="8613236" y="95480"/>
                  </a:lnTo>
                  <a:close/>
                </a:path>
                <a:path w="8824595" h="3328035">
                  <a:moveTo>
                    <a:pt x="8105013" y="434086"/>
                  </a:moveTo>
                  <a:lnTo>
                    <a:pt x="8104818" y="434213"/>
                  </a:lnTo>
                  <a:lnTo>
                    <a:pt x="8105013" y="434086"/>
                  </a:lnTo>
                  <a:close/>
                </a:path>
                <a:path w="8824595" h="3328035">
                  <a:moveTo>
                    <a:pt x="8782074" y="74295"/>
                  </a:moveTo>
                  <a:lnTo>
                    <a:pt x="8644890" y="74295"/>
                  </a:lnTo>
                  <a:lnTo>
                    <a:pt x="8687181" y="137668"/>
                  </a:lnTo>
                  <a:lnTo>
                    <a:pt x="8655605" y="158800"/>
                  </a:lnTo>
                  <a:lnTo>
                    <a:pt x="8697976" y="222123"/>
                  </a:lnTo>
                  <a:lnTo>
                    <a:pt x="8782074" y="74295"/>
                  </a:lnTo>
                  <a:close/>
                </a:path>
                <a:path w="8824595" h="3328035">
                  <a:moveTo>
                    <a:pt x="8644890" y="74295"/>
                  </a:moveTo>
                  <a:lnTo>
                    <a:pt x="8613236" y="95480"/>
                  </a:lnTo>
                  <a:lnTo>
                    <a:pt x="8655605" y="158800"/>
                  </a:lnTo>
                  <a:lnTo>
                    <a:pt x="8687181" y="137668"/>
                  </a:lnTo>
                  <a:lnTo>
                    <a:pt x="8644890" y="74295"/>
                  </a:lnTo>
                  <a:close/>
                </a:path>
                <a:path w="8824595" h="3328035">
                  <a:moveTo>
                    <a:pt x="8824341" y="0"/>
                  </a:moveTo>
                  <a:lnTo>
                    <a:pt x="8570849" y="32131"/>
                  </a:lnTo>
                  <a:lnTo>
                    <a:pt x="8613236" y="95480"/>
                  </a:lnTo>
                  <a:lnTo>
                    <a:pt x="8644890" y="74295"/>
                  </a:lnTo>
                  <a:lnTo>
                    <a:pt x="8782074" y="74295"/>
                  </a:lnTo>
                  <a:lnTo>
                    <a:pt x="8824341" y="0"/>
                  </a:lnTo>
                  <a:close/>
                </a:path>
              </a:pathLst>
            </a:custGeom>
            <a:solidFill>
              <a:srgbClr val="0D9F9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0432542" y="1413129"/>
            <a:ext cx="106172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5575" marR="5080" indent="-143510">
              <a:lnSpc>
                <a:spcPct val="100000"/>
              </a:lnSpc>
              <a:spcBef>
                <a:spcPts val="95"/>
              </a:spcBef>
            </a:pPr>
            <a:r>
              <a:rPr dirty="0" sz="1600" spc="30" b="1">
                <a:solidFill>
                  <a:srgbClr val="0D9F91"/>
                </a:solidFill>
                <a:latin typeface="Trebuchet MS"/>
                <a:cs typeface="Trebuchet MS"/>
              </a:rPr>
              <a:t>I</a:t>
            </a:r>
            <a:r>
              <a:rPr dirty="0" sz="1600" spc="50" b="1">
                <a:solidFill>
                  <a:srgbClr val="0D9F91"/>
                </a:solidFill>
                <a:latin typeface="Trebuchet MS"/>
                <a:cs typeface="Trebuchet MS"/>
              </a:rPr>
              <a:t>n</a:t>
            </a:r>
            <a:r>
              <a:rPr dirty="0" sz="1600" spc="25" b="1">
                <a:solidFill>
                  <a:srgbClr val="0D9F91"/>
                </a:solidFill>
                <a:latin typeface="Trebuchet MS"/>
                <a:cs typeface="Trebuchet MS"/>
              </a:rPr>
              <a:t>nov</a:t>
            </a:r>
            <a:r>
              <a:rPr dirty="0" sz="1600" spc="25" b="1">
                <a:solidFill>
                  <a:srgbClr val="0D9F91"/>
                </a:solidFill>
                <a:latin typeface="Trebuchet MS"/>
                <a:cs typeface="Trebuchet MS"/>
              </a:rPr>
              <a:t>a</a:t>
            </a:r>
            <a:r>
              <a:rPr dirty="0" sz="1600" spc="10" b="1">
                <a:solidFill>
                  <a:srgbClr val="0D9F91"/>
                </a:solidFill>
                <a:latin typeface="Trebuchet MS"/>
                <a:cs typeface="Trebuchet MS"/>
              </a:rPr>
              <a:t>tion  </a:t>
            </a:r>
            <a:r>
              <a:rPr dirty="0" sz="1600" spc="-5" b="1">
                <a:solidFill>
                  <a:srgbClr val="0D9F91"/>
                </a:solidFill>
                <a:latin typeface="Trebuchet MS"/>
                <a:cs typeface="Trebuchet MS"/>
              </a:rPr>
              <a:t>velocity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52354" y="4233417"/>
            <a:ext cx="1022985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 spc="10" b="1">
                <a:solidFill>
                  <a:srgbClr val="FFAD00"/>
                </a:solidFill>
                <a:latin typeface="Trebuchet MS"/>
                <a:cs typeface="Trebuchet MS"/>
              </a:rPr>
              <a:t>Total</a:t>
            </a:r>
            <a:endParaRPr sz="1600">
              <a:latin typeface="Trebuchet MS"/>
              <a:cs typeface="Trebuchet MS"/>
            </a:endParaRPr>
          </a:p>
          <a:p>
            <a:pPr algn="ctr" marL="12700" marR="5080" indent="-2540">
              <a:lnSpc>
                <a:spcPct val="100000"/>
              </a:lnSpc>
            </a:pPr>
            <a:r>
              <a:rPr dirty="0" sz="1600" spc="-5" b="1">
                <a:solidFill>
                  <a:srgbClr val="FFAD00"/>
                </a:solidFill>
                <a:latin typeface="Trebuchet MS"/>
                <a:cs typeface="Trebuchet MS"/>
              </a:rPr>
              <a:t>cost </a:t>
            </a:r>
            <a:r>
              <a:rPr dirty="0" sz="1600" spc="35" b="1">
                <a:solidFill>
                  <a:srgbClr val="FFAD00"/>
                </a:solidFill>
                <a:latin typeface="Trebuchet MS"/>
                <a:cs typeface="Trebuchet MS"/>
              </a:rPr>
              <a:t>of </a:t>
            </a:r>
            <a:r>
              <a:rPr dirty="0" sz="1600" spc="4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600" b="1">
                <a:solidFill>
                  <a:srgbClr val="FFAD00"/>
                </a:solidFill>
                <a:latin typeface="Trebuchet MS"/>
                <a:cs typeface="Trebuchet MS"/>
              </a:rPr>
              <a:t>owne</a:t>
            </a:r>
            <a:r>
              <a:rPr dirty="0" sz="1600" spc="5" b="1">
                <a:solidFill>
                  <a:srgbClr val="FFAD00"/>
                </a:solidFill>
                <a:latin typeface="Trebuchet MS"/>
                <a:cs typeface="Trebuchet MS"/>
              </a:rPr>
              <a:t>r</a:t>
            </a:r>
            <a:r>
              <a:rPr dirty="0" sz="1600" spc="15" b="1">
                <a:solidFill>
                  <a:srgbClr val="FFAD00"/>
                </a:solidFill>
                <a:latin typeface="Trebuchet MS"/>
                <a:cs typeface="Trebuchet MS"/>
              </a:rPr>
              <a:t>ship  </a:t>
            </a:r>
            <a:r>
              <a:rPr dirty="0" sz="1600" spc="10" b="1">
                <a:solidFill>
                  <a:srgbClr val="FFAD00"/>
                </a:solidFill>
                <a:latin typeface="Trebuchet MS"/>
                <a:cs typeface="Trebuchet MS"/>
              </a:rPr>
              <a:t>(TCO)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41389" y="5307583"/>
            <a:ext cx="11988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3815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Break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free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from </a:t>
            </a:r>
            <a:r>
              <a:rPr dirty="0" sz="1200" spc="-3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ega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cy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databases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75360" y="2787395"/>
            <a:ext cx="287020" cy="2444750"/>
          </a:xfrm>
          <a:custGeom>
            <a:avLst/>
            <a:gdLst/>
            <a:ahLst/>
            <a:cxnLst/>
            <a:rect l="l" t="t" r="r" b="b"/>
            <a:pathLst>
              <a:path w="287019" h="2444750">
                <a:moveTo>
                  <a:pt x="286512" y="0"/>
                </a:moveTo>
                <a:lnTo>
                  <a:pt x="0" y="0"/>
                </a:lnTo>
                <a:lnTo>
                  <a:pt x="0" y="2444496"/>
                </a:lnTo>
                <a:lnTo>
                  <a:pt x="286512" y="2444496"/>
                </a:lnTo>
                <a:lnTo>
                  <a:pt x="286512" y="0"/>
                </a:lnTo>
                <a:close/>
              </a:path>
            </a:pathLst>
          </a:custGeom>
          <a:solidFill>
            <a:srgbClr val="FFAD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1139" y="5454141"/>
            <a:ext cx="225043" cy="127000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2452116" y="5454141"/>
            <a:ext cx="1702435" cy="127000"/>
          </a:xfrm>
          <a:custGeom>
            <a:avLst/>
            <a:gdLst/>
            <a:ahLst/>
            <a:cxnLst/>
            <a:rect l="l" t="t" r="r" b="b"/>
            <a:pathLst>
              <a:path w="1702435" h="127000">
                <a:moveTo>
                  <a:pt x="1575054" y="0"/>
                </a:moveTo>
                <a:lnTo>
                  <a:pt x="1575054" y="127000"/>
                </a:lnTo>
                <a:lnTo>
                  <a:pt x="1682242" y="73406"/>
                </a:lnTo>
                <a:lnTo>
                  <a:pt x="1593214" y="73406"/>
                </a:lnTo>
                <a:lnTo>
                  <a:pt x="1597659" y="68961"/>
                </a:lnTo>
                <a:lnTo>
                  <a:pt x="1597659" y="58039"/>
                </a:lnTo>
                <a:lnTo>
                  <a:pt x="1593214" y="53594"/>
                </a:lnTo>
                <a:lnTo>
                  <a:pt x="1682242" y="53594"/>
                </a:lnTo>
                <a:lnTo>
                  <a:pt x="1575054" y="0"/>
                </a:lnTo>
                <a:close/>
              </a:path>
              <a:path w="1702435" h="127000">
                <a:moveTo>
                  <a:pt x="1575054" y="53594"/>
                </a:moveTo>
                <a:lnTo>
                  <a:pt x="4444" y="53594"/>
                </a:lnTo>
                <a:lnTo>
                  <a:pt x="0" y="58039"/>
                </a:lnTo>
                <a:lnTo>
                  <a:pt x="0" y="68961"/>
                </a:lnTo>
                <a:lnTo>
                  <a:pt x="4444" y="73406"/>
                </a:lnTo>
                <a:lnTo>
                  <a:pt x="1575054" y="73406"/>
                </a:lnTo>
                <a:lnTo>
                  <a:pt x="1575054" y="53594"/>
                </a:lnTo>
                <a:close/>
              </a:path>
              <a:path w="1702435" h="127000">
                <a:moveTo>
                  <a:pt x="1682242" y="53594"/>
                </a:moveTo>
                <a:lnTo>
                  <a:pt x="1593214" y="53594"/>
                </a:lnTo>
                <a:lnTo>
                  <a:pt x="1597659" y="58039"/>
                </a:lnTo>
                <a:lnTo>
                  <a:pt x="1597659" y="68961"/>
                </a:lnTo>
                <a:lnTo>
                  <a:pt x="1593214" y="73406"/>
                </a:lnTo>
                <a:lnTo>
                  <a:pt x="1682242" y="73406"/>
                </a:lnTo>
                <a:lnTo>
                  <a:pt x="1702054" y="63500"/>
                </a:lnTo>
                <a:lnTo>
                  <a:pt x="1682242" y="535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483352" y="5454141"/>
            <a:ext cx="1018540" cy="127000"/>
          </a:xfrm>
          <a:custGeom>
            <a:avLst/>
            <a:gdLst/>
            <a:ahLst/>
            <a:cxnLst/>
            <a:rect l="l" t="t" r="r" b="b"/>
            <a:pathLst>
              <a:path w="1018539" h="127000">
                <a:moveTo>
                  <a:pt x="891413" y="0"/>
                </a:moveTo>
                <a:lnTo>
                  <a:pt x="891413" y="127000"/>
                </a:lnTo>
                <a:lnTo>
                  <a:pt x="998601" y="73406"/>
                </a:lnTo>
                <a:lnTo>
                  <a:pt x="909574" y="73406"/>
                </a:lnTo>
                <a:lnTo>
                  <a:pt x="914019" y="68961"/>
                </a:lnTo>
                <a:lnTo>
                  <a:pt x="914019" y="58039"/>
                </a:lnTo>
                <a:lnTo>
                  <a:pt x="909574" y="53594"/>
                </a:lnTo>
                <a:lnTo>
                  <a:pt x="998601" y="53594"/>
                </a:lnTo>
                <a:lnTo>
                  <a:pt x="891413" y="0"/>
                </a:lnTo>
                <a:close/>
              </a:path>
              <a:path w="1018539" h="127000">
                <a:moveTo>
                  <a:pt x="891413" y="53594"/>
                </a:moveTo>
                <a:lnTo>
                  <a:pt x="4445" y="53594"/>
                </a:lnTo>
                <a:lnTo>
                  <a:pt x="0" y="58039"/>
                </a:lnTo>
                <a:lnTo>
                  <a:pt x="0" y="68961"/>
                </a:lnTo>
                <a:lnTo>
                  <a:pt x="4445" y="73406"/>
                </a:lnTo>
                <a:lnTo>
                  <a:pt x="891413" y="73406"/>
                </a:lnTo>
                <a:lnTo>
                  <a:pt x="891413" y="53594"/>
                </a:lnTo>
                <a:close/>
              </a:path>
              <a:path w="1018539" h="127000">
                <a:moveTo>
                  <a:pt x="998601" y="53594"/>
                </a:moveTo>
                <a:lnTo>
                  <a:pt x="909574" y="53594"/>
                </a:lnTo>
                <a:lnTo>
                  <a:pt x="914019" y="58039"/>
                </a:lnTo>
                <a:lnTo>
                  <a:pt x="914019" y="68961"/>
                </a:lnTo>
                <a:lnTo>
                  <a:pt x="909574" y="73406"/>
                </a:lnTo>
                <a:lnTo>
                  <a:pt x="998601" y="73406"/>
                </a:lnTo>
                <a:lnTo>
                  <a:pt x="1018413" y="63500"/>
                </a:lnTo>
                <a:lnTo>
                  <a:pt x="998601" y="535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786116" y="5446521"/>
            <a:ext cx="1200150" cy="127000"/>
          </a:xfrm>
          <a:custGeom>
            <a:avLst/>
            <a:gdLst/>
            <a:ahLst/>
            <a:cxnLst/>
            <a:rect l="l" t="t" r="r" b="b"/>
            <a:pathLst>
              <a:path w="1200150" h="127000">
                <a:moveTo>
                  <a:pt x="1073023" y="0"/>
                </a:moveTo>
                <a:lnTo>
                  <a:pt x="1073023" y="126999"/>
                </a:lnTo>
                <a:lnTo>
                  <a:pt x="1180210" y="73405"/>
                </a:lnTo>
                <a:lnTo>
                  <a:pt x="1091183" y="73405"/>
                </a:lnTo>
                <a:lnTo>
                  <a:pt x="1095628" y="68960"/>
                </a:lnTo>
                <a:lnTo>
                  <a:pt x="1095628" y="58038"/>
                </a:lnTo>
                <a:lnTo>
                  <a:pt x="1091183" y="53593"/>
                </a:lnTo>
                <a:lnTo>
                  <a:pt x="1180210" y="53593"/>
                </a:lnTo>
                <a:lnTo>
                  <a:pt x="1073023" y="0"/>
                </a:lnTo>
                <a:close/>
              </a:path>
              <a:path w="1200150" h="127000">
                <a:moveTo>
                  <a:pt x="1073023" y="53593"/>
                </a:moveTo>
                <a:lnTo>
                  <a:pt x="4444" y="53593"/>
                </a:lnTo>
                <a:lnTo>
                  <a:pt x="0" y="58038"/>
                </a:lnTo>
                <a:lnTo>
                  <a:pt x="0" y="68960"/>
                </a:lnTo>
                <a:lnTo>
                  <a:pt x="4444" y="73405"/>
                </a:lnTo>
                <a:lnTo>
                  <a:pt x="1073023" y="73405"/>
                </a:lnTo>
                <a:lnTo>
                  <a:pt x="1073023" y="53593"/>
                </a:lnTo>
                <a:close/>
              </a:path>
              <a:path w="1200150" h="127000">
                <a:moveTo>
                  <a:pt x="1180210" y="53593"/>
                </a:moveTo>
                <a:lnTo>
                  <a:pt x="1091183" y="53593"/>
                </a:lnTo>
                <a:lnTo>
                  <a:pt x="1095628" y="58038"/>
                </a:lnTo>
                <a:lnTo>
                  <a:pt x="1095628" y="68960"/>
                </a:lnTo>
                <a:lnTo>
                  <a:pt x="1091183" y="73405"/>
                </a:lnTo>
                <a:lnTo>
                  <a:pt x="1180210" y="73405"/>
                </a:lnTo>
                <a:lnTo>
                  <a:pt x="1200023" y="63499"/>
                </a:lnTo>
                <a:lnTo>
                  <a:pt x="1180210" y="535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100" y="282067"/>
            <a:ext cx="106762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25" b="1">
                <a:solidFill>
                  <a:srgbClr val="FFFFFF"/>
                </a:solidFill>
                <a:latin typeface="Trebuchet MS"/>
                <a:cs typeface="Trebuchet MS"/>
              </a:rPr>
              <a:t>Modernization</a:t>
            </a:r>
            <a:r>
              <a:rPr dirty="0" sz="4000" spc="-43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100" b="1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dirty="0" sz="4000" spc="-4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30" b="1">
                <a:solidFill>
                  <a:srgbClr val="FFFFFF"/>
                </a:solidFill>
                <a:latin typeface="Trebuchet MS"/>
                <a:cs typeface="Trebuchet MS"/>
              </a:rPr>
              <a:t>purpose-built</a:t>
            </a:r>
            <a:r>
              <a:rPr dirty="0" sz="4000" spc="-4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20" b="1">
                <a:solidFill>
                  <a:srgbClr val="FFFFFF"/>
                </a:solidFill>
                <a:latin typeface="Trebuchet MS"/>
                <a:cs typeface="Trebuchet MS"/>
              </a:rPr>
              <a:t>databases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35373" y="3005073"/>
            <a:ext cx="392176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40" b="1">
                <a:solidFill>
                  <a:srgbClr val="FFAD00"/>
                </a:solidFill>
                <a:latin typeface="Trebuchet MS"/>
                <a:cs typeface="Trebuchet MS"/>
              </a:rPr>
              <a:t>It’s</a:t>
            </a:r>
            <a:r>
              <a:rPr dirty="0" sz="4800" spc="-22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4800" spc="60" b="1">
                <a:solidFill>
                  <a:srgbClr val="FFAD00"/>
                </a:solidFill>
                <a:latin typeface="Trebuchet MS"/>
                <a:cs typeface="Trebuchet MS"/>
              </a:rPr>
              <a:t>a</a:t>
            </a:r>
            <a:r>
              <a:rPr dirty="0" sz="4800" spc="-22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4800" spc="-85" b="1">
                <a:solidFill>
                  <a:srgbClr val="FFAD00"/>
                </a:solidFill>
                <a:latin typeface="Trebuchet MS"/>
                <a:cs typeface="Trebuchet MS"/>
              </a:rPr>
              <a:t>journey!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82067"/>
            <a:ext cx="9698355" cy="1183640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 sz="4000" spc="-100"/>
              <a:t>T</a:t>
            </a:r>
            <a:r>
              <a:rPr dirty="0" sz="4000" spc="10"/>
              <a:t>y</a:t>
            </a:r>
            <a:r>
              <a:rPr dirty="0" sz="4000" spc="90"/>
              <a:t>p</a:t>
            </a:r>
            <a:r>
              <a:rPr dirty="0" sz="4000" spc="-35"/>
              <a:t>i</a:t>
            </a:r>
            <a:r>
              <a:rPr dirty="0" sz="4000" spc="-190"/>
              <a:t>c</a:t>
            </a:r>
            <a:r>
              <a:rPr dirty="0" sz="4000" spc="30"/>
              <a:t>a</a:t>
            </a:r>
            <a:r>
              <a:rPr dirty="0" sz="4000" spc="215"/>
              <a:t>l</a:t>
            </a:r>
            <a:r>
              <a:rPr dirty="0" sz="4000" spc="-409"/>
              <a:t> </a:t>
            </a:r>
            <a:r>
              <a:rPr dirty="0" sz="4000" spc="85"/>
              <a:t>d</a:t>
            </a:r>
            <a:r>
              <a:rPr dirty="0" sz="4000" spc="30"/>
              <a:t>a</a:t>
            </a:r>
            <a:r>
              <a:rPr dirty="0" sz="4000" spc="-35"/>
              <a:t>t</a:t>
            </a:r>
            <a:r>
              <a:rPr dirty="0" sz="4000" spc="30"/>
              <a:t>a</a:t>
            </a:r>
            <a:r>
              <a:rPr dirty="0" sz="4000" spc="95"/>
              <a:t>b</a:t>
            </a:r>
            <a:r>
              <a:rPr dirty="0" sz="4000" spc="30"/>
              <a:t>a</a:t>
            </a:r>
            <a:r>
              <a:rPr dirty="0" sz="4000" spc="20"/>
              <a:t>s</a:t>
            </a:r>
            <a:r>
              <a:rPr dirty="0" sz="4000" spc="-85"/>
              <a:t>e</a:t>
            </a:r>
            <a:r>
              <a:rPr dirty="0" sz="4000" spc="-430"/>
              <a:t> </a:t>
            </a:r>
            <a:r>
              <a:rPr dirty="0" sz="4000" spc="215"/>
              <a:t>m</a:t>
            </a:r>
            <a:r>
              <a:rPr dirty="0" sz="4000" spc="70"/>
              <a:t>o</a:t>
            </a:r>
            <a:r>
              <a:rPr dirty="0" sz="4000" spc="85"/>
              <a:t>d</a:t>
            </a:r>
            <a:r>
              <a:rPr dirty="0" sz="4000" spc="-185"/>
              <a:t>e</a:t>
            </a:r>
            <a:r>
              <a:rPr dirty="0" sz="4000" spc="-80"/>
              <a:t>r</a:t>
            </a:r>
            <a:r>
              <a:rPr dirty="0" sz="4000" spc="60"/>
              <a:t>n</a:t>
            </a:r>
            <a:r>
              <a:rPr dirty="0" sz="4000" spc="-35"/>
              <a:t>i</a:t>
            </a:r>
            <a:r>
              <a:rPr dirty="0" sz="4000" spc="-215"/>
              <a:t>z</a:t>
            </a:r>
            <a:r>
              <a:rPr dirty="0" sz="4000" spc="30"/>
              <a:t>a</a:t>
            </a:r>
            <a:r>
              <a:rPr dirty="0" sz="4000" spc="-35"/>
              <a:t>t</a:t>
            </a:r>
            <a:r>
              <a:rPr dirty="0" sz="4000" spc="-35"/>
              <a:t>i</a:t>
            </a:r>
            <a:r>
              <a:rPr dirty="0" sz="4000" spc="70"/>
              <a:t>o</a:t>
            </a:r>
            <a:r>
              <a:rPr dirty="0" sz="4000" spc="155"/>
              <a:t>n</a:t>
            </a:r>
            <a:r>
              <a:rPr dirty="0" sz="4000" spc="-425"/>
              <a:t> </a:t>
            </a:r>
            <a:r>
              <a:rPr dirty="0" sz="4000" spc="-305"/>
              <a:t>j</a:t>
            </a:r>
            <a:r>
              <a:rPr dirty="0" sz="4000" spc="70"/>
              <a:t>o</a:t>
            </a:r>
            <a:r>
              <a:rPr dirty="0" sz="4000" spc="20"/>
              <a:t>u</a:t>
            </a:r>
            <a:r>
              <a:rPr dirty="0" sz="4000" spc="-80"/>
              <a:t>r</a:t>
            </a:r>
            <a:r>
              <a:rPr dirty="0" sz="4000" spc="60"/>
              <a:t>n</a:t>
            </a:r>
            <a:r>
              <a:rPr dirty="0" sz="4000" spc="-185"/>
              <a:t>e</a:t>
            </a:r>
            <a:r>
              <a:rPr dirty="0" sz="4000" spc="10"/>
              <a:t>y</a:t>
            </a:r>
            <a:r>
              <a:rPr dirty="0" sz="4000" spc="95"/>
              <a:t>s  </a:t>
            </a:r>
            <a:r>
              <a:rPr dirty="0" sz="4000" spc="25"/>
              <a:t>s</a:t>
            </a:r>
            <a:r>
              <a:rPr dirty="0" sz="4000" spc="-30"/>
              <a:t>t</a:t>
            </a:r>
            <a:r>
              <a:rPr dirty="0" sz="4000" spc="25"/>
              <a:t>a</a:t>
            </a:r>
            <a:r>
              <a:rPr dirty="0" sz="4000" spc="-80"/>
              <a:t>r</a:t>
            </a:r>
            <a:r>
              <a:rPr dirty="0" sz="4000" spc="65"/>
              <a:t>t</a:t>
            </a:r>
            <a:r>
              <a:rPr dirty="0" sz="4000" spc="-425"/>
              <a:t> </a:t>
            </a:r>
            <a:r>
              <a:rPr dirty="0" sz="4000" spc="45"/>
              <a:t>h</a:t>
            </a:r>
            <a:r>
              <a:rPr dirty="0" sz="4000" spc="-190"/>
              <a:t>e</a:t>
            </a:r>
            <a:r>
              <a:rPr dirty="0" sz="4000" spc="-80"/>
              <a:t>r</a:t>
            </a:r>
            <a:r>
              <a:rPr dirty="0" sz="4000" spc="-85"/>
              <a:t>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289553" y="2248661"/>
            <a:ext cx="268605" cy="3218815"/>
          </a:xfrm>
          <a:custGeom>
            <a:avLst/>
            <a:gdLst/>
            <a:ahLst/>
            <a:cxnLst/>
            <a:rect l="l" t="t" r="r" b="b"/>
            <a:pathLst>
              <a:path w="268604" h="3218815">
                <a:moveTo>
                  <a:pt x="268224" y="3218688"/>
                </a:moveTo>
                <a:lnTo>
                  <a:pt x="216032" y="3216927"/>
                </a:lnTo>
                <a:lnTo>
                  <a:pt x="173402" y="3212131"/>
                </a:lnTo>
                <a:lnTo>
                  <a:pt x="144654" y="3205025"/>
                </a:lnTo>
                <a:lnTo>
                  <a:pt x="134112" y="3196336"/>
                </a:lnTo>
                <a:lnTo>
                  <a:pt x="134112" y="1631695"/>
                </a:lnTo>
                <a:lnTo>
                  <a:pt x="123569" y="1623006"/>
                </a:lnTo>
                <a:lnTo>
                  <a:pt x="94821" y="1615900"/>
                </a:lnTo>
                <a:lnTo>
                  <a:pt x="52191" y="1611104"/>
                </a:lnTo>
                <a:lnTo>
                  <a:pt x="0" y="1609344"/>
                </a:lnTo>
                <a:lnTo>
                  <a:pt x="52191" y="1607583"/>
                </a:lnTo>
                <a:lnTo>
                  <a:pt x="94821" y="1602787"/>
                </a:lnTo>
                <a:lnTo>
                  <a:pt x="123569" y="1595681"/>
                </a:lnTo>
                <a:lnTo>
                  <a:pt x="134112" y="1586992"/>
                </a:lnTo>
                <a:lnTo>
                  <a:pt x="134112" y="22351"/>
                </a:lnTo>
                <a:lnTo>
                  <a:pt x="144654" y="13662"/>
                </a:lnTo>
                <a:lnTo>
                  <a:pt x="173402" y="6556"/>
                </a:lnTo>
                <a:lnTo>
                  <a:pt x="216032" y="1760"/>
                </a:lnTo>
                <a:lnTo>
                  <a:pt x="268224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822325">
              <a:lnSpc>
                <a:spcPct val="100000"/>
              </a:lnSpc>
              <a:spcBef>
                <a:spcPts val="95"/>
              </a:spcBef>
            </a:pPr>
            <a:r>
              <a:rPr dirty="0" spc="20"/>
              <a:t>Existing</a:t>
            </a:r>
            <a:r>
              <a:rPr dirty="0" spc="-85"/>
              <a:t> </a:t>
            </a:r>
            <a:r>
              <a:rPr dirty="0"/>
              <a:t>business-critical</a:t>
            </a:r>
            <a:r>
              <a:rPr dirty="0" spc="-80"/>
              <a:t> </a:t>
            </a:r>
            <a:r>
              <a:rPr dirty="0" spc="20"/>
              <a:t>applications</a:t>
            </a:r>
          </a:p>
          <a:p>
            <a:pPr marL="1050925" indent="-228600">
              <a:lnSpc>
                <a:spcPct val="100000"/>
              </a:lnSpc>
              <a:buFont typeface="Arial MT"/>
              <a:buChar char="•"/>
              <a:tabLst>
                <a:tab pos="1050290" algn="l"/>
                <a:tab pos="1050925" algn="l"/>
              </a:tabLst>
            </a:pPr>
            <a:r>
              <a:rPr dirty="0" spc="35" b="0">
                <a:solidFill>
                  <a:srgbClr val="FFFFFF"/>
                </a:solidFill>
                <a:latin typeface="Trebuchet MS"/>
                <a:cs typeface="Trebuchet MS"/>
              </a:rPr>
              <a:t>Modernization</a:t>
            </a:r>
            <a:r>
              <a:rPr dirty="0" spc="-7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45" b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5" b="0">
                <a:solidFill>
                  <a:srgbClr val="FFFFFF"/>
                </a:solidFill>
                <a:latin typeface="Trebuchet MS"/>
                <a:cs typeface="Trebuchet MS"/>
              </a:rPr>
              <a:t>existing</a:t>
            </a: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5" b="0">
                <a:solidFill>
                  <a:srgbClr val="FFFFFF"/>
                </a:solidFill>
                <a:latin typeface="Trebuchet MS"/>
                <a:cs typeface="Trebuchet MS"/>
              </a:rPr>
              <a:t>applications</a:t>
            </a:r>
          </a:p>
          <a:p>
            <a:pPr marL="1050925" indent="-228600">
              <a:lnSpc>
                <a:spcPct val="100000"/>
              </a:lnSpc>
              <a:buFont typeface="Arial MT"/>
              <a:buChar char="•"/>
              <a:tabLst>
                <a:tab pos="1050290" algn="l"/>
                <a:tab pos="1050925" algn="l"/>
              </a:tabLst>
            </a:pPr>
            <a:r>
              <a:rPr dirty="0" spc="-10" b="0">
                <a:solidFill>
                  <a:srgbClr val="FFFFFF"/>
                </a:solidFill>
                <a:latin typeface="Trebuchet MS"/>
                <a:cs typeface="Trebuchet MS"/>
              </a:rPr>
              <a:t>Typically</a:t>
            </a:r>
            <a:r>
              <a:rPr dirty="0" spc="-9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monolithic</a:t>
            </a:r>
          </a:p>
          <a:p>
            <a:pPr marL="1050925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050290" algn="l"/>
                <a:tab pos="1050925" algn="l"/>
              </a:tabLst>
            </a:pPr>
            <a:r>
              <a:rPr dirty="0" spc="75" b="0">
                <a:solidFill>
                  <a:srgbClr val="FFFFFF"/>
                </a:solidFill>
                <a:latin typeface="Trebuchet MS"/>
                <a:cs typeface="Trebuchet MS"/>
              </a:rPr>
              <a:t>Made</a:t>
            </a:r>
            <a:r>
              <a:rPr dirty="0" spc="-9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30" b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35" b="0">
                <a:solidFill>
                  <a:srgbClr val="FFFFFF"/>
                </a:solidFill>
                <a:latin typeface="Trebuchet MS"/>
                <a:cs typeface="Trebuchet MS"/>
              </a:rPr>
              <a:t>fit</a:t>
            </a: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5" b="0">
                <a:solidFill>
                  <a:srgbClr val="FFFFFF"/>
                </a:solidFill>
                <a:latin typeface="Trebuchet MS"/>
                <a:cs typeface="Trebuchet MS"/>
              </a:rPr>
              <a:t>relational</a:t>
            </a:r>
            <a:r>
              <a:rPr dirty="0" spc="-7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15" b="0">
                <a:solidFill>
                  <a:srgbClr val="FFFFFF"/>
                </a:solidFill>
                <a:latin typeface="Trebuchet MS"/>
                <a:cs typeface="Trebuchet MS"/>
              </a:rPr>
              <a:t>databases</a:t>
            </a:r>
          </a:p>
          <a:p>
            <a:pPr marL="809625"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 MT"/>
              <a:buChar char="•"/>
            </a:pPr>
            <a:endParaRPr sz="2250">
              <a:latin typeface="Trebuchet MS"/>
              <a:cs typeface="Trebuchet MS"/>
            </a:endParaRPr>
          </a:p>
          <a:p>
            <a:pPr marL="822325">
              <a:lnSpc>
                <a:spcPct val="100000"/>
              </a:lnSpc>
            </a:pPr>
            <a:r>
              <a:rPr dirty="0" spc="25"/>
              <a:t>But</a:t>
            </a:r>
            <a:r>
              <a:rPr dirty="0" spc="-125"/>
              <a:t> </a:t>
            </a:r>
            <a:r>
              <a:rPr dirty="0" spc="40"/>
              <a:t>also</a:t>
            </a:r>
          </a:p>
          <a:p>
            <a:pPr marL="1050925" indent="-228600">
              <a:lnSpc>
                <a:spcPct val="100000"/>
              </a:lnSpc>
              <a:buFont typeface="Arial MT"/>
              <a:buChar char="•"/>
              <a:tabLst>
                <a:tab pos="1050290" algn="l"/>
                <a:tab pos="1050925" algn="l"/>
              </a:tabLst>
            </a:pPr>
            <a:r>
              <a:rPr dirty="0" spc="15" b="0">
                <a:solidFill>
                  <a:srgbClr val="FFFFFF"/>
                </a:solidFill>
                <a:latin typeface="Trebuchet MS"/>
                <a:cs typeface="Trebuchet MS"/>
              </a:rPr>
              <a:t>Start</a:t>
            </a: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65" b="0">
                <a:solidFill>
                  <a:srgbClr val="FFFFFF"/>
                </a:solidFill>
                <a:latin typeface="Trebuchet MS"/>
                <a:cs typeface="Trebuchet MS"/>
              </a:rPr>
              <a:t>up</a:t>
            </a: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30" b="0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dirty="0" spc="-114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5" b="0">
                <a:solidFill>
                  <a:srgbClr val="FFFFFF"/>
                </a:solidFill>
                <a:latin typeface="Trebuchet MS"/>
                <a:cs typeface="Trebuchet MS"/>
              </a:rPr>
              <a:t>applications</a:t>
            </a:r>
          </a:p>
          <a:p>
            <a:pPr marL="1050925" indent="-228600">
              <a:lnSpc>
                <a:spcPct val="100000"/>
              </a:lnSpc>
              <a:buFont typeface="Arial MT"/>
              <a:buChar char="•"/>
              <a:tabLst>
                <a:tab pos="1050290" algn="l"/>
                <a:tab pos="1050925" algn="l"/>
              </a:tabLst>
            </a:pPr>
            <a:r>
              <a:rPr dirty="0" spc="25" b="0">
                <a:solidFill>
                  <a:srgbClr val="FFFFFF"/>
                </a:solidFill>
                <a:latin typeface="Trebuchet MS"/>
                <a:cs typeface="Trebuchet MS"/>
              </a:rPr>
              <a:t>Rapid</a:t>
            </a:r>
            <a:r>
              <a:rPr dirty="0" spc="-6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10" b="0">
                <a:solidFill>
                  <a:srgbClr val="FFFFFF"/>
                </a:solidFill>
                <a:latin typeface="Trebuchet MS"/>
                <a:cs typeface="Trebuchet MS"/>
              </a:rPr>
              <a:t>prototyping,</a:t>
            </a:r>
            <a:r>
              <a:rPr dirty="0" spc="-6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developed</a:t>
            </a:r>
            <a:r>
              <a:rPr dirty="0" spc="-6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" b="0">
                <a:solidFill>
                  <a:srgbClr val="FFFFFF"/>
                </a:solidFill>
                <a:latin typeface="Trebuchet MS"/>
                <a:cs typeface="Trebuchet MS"/>
              </a:rPr>
              <a:t>locally</a:t>
            </a:r>
          </a:p>
          <a:p>
            <a:pPr marL="1050925" indent="-228600">
              <a:lnSpc>
                <a:spcPct val="100000"/>
              </a:lnSpc>
              <a:buFont typeface="Arial MT"/>
              <a:buChar char="•"/>
              <a:tabLst>
                <a:tab pos="1050290" algn="l"/>
                <a:tab pos="1050925" algn="l"/>
              </a:tabLst>
            </a:pPr>
            <a:r>
              <a:rPr dirty="0" spc="160" b="0">
                <a:solidFill>
                  <a:srgbClr val="FFFFFF"/>
                </a:solidFill>
                <a:latin typeface="Trebuchet MS"/>
                <a:cs typeface="Trebuchet MS"/>
              </a:rPr>
              <a:t>ORM/ODM</a:t>
            </a:r>
            <a:r>
              <a:rPr dirty="0" spc="-7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heavy</a:t>
            </a:r>
            <a:r>
              <a:rPr dirty="0" spc="-10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pc="-9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b="0">
                <a:solidFill>
                  <a:srgbClr val="FFFFFF"/>
                </a:solidFill>
                <a:latin typeface="Trebuchet MS"/>
                <a:cs typeface="Trebuchet MS"/>
              </a:rPr>
              <a:t>agility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87323" y="2852927"/>
            <a:ext cx="2010410" cy="2010410"/>
            <a:chOff x="687323" y="2852927"/>
            <a:chExt cx="2010410" cy="2010410"/>
          </a:xfrm>
        </p:grpSpPr>
        <p:sp>
          <p:nvSpPr>
            <p:cNvPr id="6" name="object 6"/>
            <p:cNvSpPr/>
            <p:nvPr/>
          </p:nvSpPr>
          <p:spPr>
            <a:xfrm>
              <a:off x="701801" y="2867405"/>
              <a:ext cx="1981200" cy="1981200"/>
            </a:xfrm>
            <a:custGeom>
              <a:avLst/>
              <a:gdLst/>
              <a:ahLst/>
              <a:cxnLst/>
              <a:rect l="l" t="t" r="r" b="b"/>
              <a:pathLst>
                <a:path w="1981200" h="1981200">
                  <a:moveTo>
                    <a:pt x="0" y="990600"/>
                  </a:moveTo>
                  <a:lnTo>
                    <a:pt x="1142" y="942602"/>
                  </a:lnTo>
                  <a:lnTo>
                    <a:pt x="4534" y="895195"/>
                  </a:lnTo>
                  <a:lnTo>
                    <a:pt x="10125" y="848429"/>
                  </a:lnTo>
                  <a:lnTo>
                    <a:pt x="17862" y="802356"/>
                  </a:lnTo>
                  <a:lnTo>
                    <a:pt x="27693" y="757029"/>
                  </a:lnTo>
                  <a:lnTo>
                    <a:pt x="39567" y="712499"/>
                  </a:lnTo>
                  <a:lnTo>
                    <a:pt x="53431" y="668819"/>
                  </a:lnTo>
                  <a:lnTo>
                    <a:pt x="69234" y="626039"/>
                  </a:lnTo>
                  <a:lnTo>
                    <a:pt x="86924" y="584213"/>
                  </a:lnTo>
                  <a:lnTo>
                    <a:pt x="106448" y="543391"/>
                  </a:lnTo>
                  <a:lnTo>
                    <a:pt x="127756" y="503626"/>
                  </a:lnTo>
                  <a:lnTo>
                    <a:pt x="150795" y="464969"/>
                  </a:lnTo>
                  <a:lnTo>
                    <a:pt x="175513" y="427473"/>
                  </a:lnTo>
                  <a:lnTo>
                    <a:pt x="201859" y="391189"/>
                  </a:lnTo>
                  <a:lnTo>
                    <a:pt x="229780" y="356170"/>
                  </a:lnTo>
                  <a:lnTo>
                    <a:pt x="259224" y="322466"/>
                  </a:lnTo>
                  <a:lnTo>
                    <a:pt x="290141" y="290131"/>
                  </a:lnTo>
                  <a:lnTo>
                    <a:pt x="322477" y="259215"/>
                  </a:lnTo>
                  <a:lnTo>
                    <a:pt x="356180" y="229771"/>
                  </a:lnTo>
                  <a:lnTo>
                    <a:pt x="391200" y="201851"/>
                  </a:lnTo>
                  <a:lnTo>
                    <a:pt x="427484" y="175506"/>
                  </a:lnTo>
                  <a:lnTo>
                    <a:pt x="464981" y="150789"/>
                  </a:lnTo>
                  <a:lnTo>
                    <a:pt x="503637" y="127751"/>
                  </a:lnTo>
                  <a:lnTo>
                    <a:pt x="543402" y="106444"/>
                  </a:lnTo>
                  <a:lnTo>
                    <a:pt x="584224" y="86920"/>
                  </a:lnTo>
                  <a:lnTo>
                    <a:pt x="626050" y="69231"/>
                  </a:lnTo>
                  <a:lnTo>
                    <a:pt x="668829" y="53428"/>
                  </a:lnTo>
                  <a:lnTo>
                    <a:pt x="712509" y="39565"/>
                  </a:lnTo>
                  <a:lnTo>
                    <a:pt x="757037" y="27691"/>
                  </a:lnTo>
                  <a:lnTo>
                    <a:pt x="802363" y="17861"/>
                  </a:lnTo>
                  <a:lnTo>
                    <a:pt x="848434" y="10124"/>
                  </a:lnTo>
                  <a:lnTo>
                    <a:pt x="895199" y="4534"/>
                  </a:lnTo>
                  <a:lnTo>
                    <a:pt x="942604" y="1142"/>
                  </a:lnTo>
                  <a:lnTo>
                    <a:pt x="990600" y="0"/>
                  </a:lnTo>
                  <a:lnTo>
                    <a:pt x="1038597" y="1142"/>
                  </a:lnTo>
                  <a:lnTo>
                    <a:pt x="1086004" y="4534"/>
                  </a:lnTo>
                  <a:lnTo>
                    <a:pt x="1132770" y="10124"/>
                  </a:lnTo>
                  <a:lnTo>
                    <a:pt x="1178843" y="17861"/>
                  </a:lnTo>
                  <a:lnTo>
                    <a:pt x="1224170" y="27691"/>
                  </a:lnTo>
                  <a:lnTo>
                    <a:pt x="1268700" y="39565"/>
                  </a:lnTo>
                  <a:lnTo>
                    <a:pt x="1312380" y="53428"/>
                  </a:lnTo>
                  <a:lnTo>
                    <a:pt x="1355160" y="69231"/>
                  </a:lnTo>
                  <a:lnTo>
                    <a:pt x="1396986" y="86920"/>
                  </a:lnTo>
                  <a:lnTo>
                    <a:pt x="1437808" y="106444"/>
                  </a:lnTo>
                  <a:lnTo>
                    <a:pt x="1477573" y="127751"/>
                  </a:lnTo>
                  <a:lnTo>
                    <a:pt x="1516230" y="150789"/>
                  </a:lnTo>
                  <a:lnTo>
                    <a:pt x="1553726" y="175506"/>
                  </a:lnTo>
                  <a:lnTo>
                    <a:pt x="1590010" y="201851"/>
                  </a:lnTo>
                  <a:lnTo>
                    <a:pt x="1625029" y="229771"/>
                  </a:lnTo>
                  <a:lnTo>
                    <a:pt x="1658733" y="259215"/>
                  </a:lnTo>
                  <a:lnTo>
                    <a:pt x="1691068" y="290131"/>
                  </a:lnTo>
                  <a:lnTo>
                    <a:pt x="1721984" y="322466"/>
                  </a:lnTo>
                  <a:lnTo>
                    <a:pt x="1751428" y="356170"/>
                  </a:lnTo>
                  <a:lnTo>
                    <a:pt x="1779348" y="391189"/>
                  </a:lnTo>
                  <a:lnTo>
                    <a:pt x="1805693" y="427473"/>
                  </a:lnTo>
                  <a:lnTo>
                    <a:pt x="1830410" y="464969"/>
                  </a:lnTo>
                  <a:lnTo>
                    <a:pt x="1853448" y="503626"/>
                  </a:lnTo>
                  <a:lnTo>
                    <a:pt x="1874755" y="543391"/>
                  </a:lnTo>
                  <a:lnTo>
                    <a:pt x="1894279" y="584213"/>
                  </a:lnTo>
                  <a:lnTo>
                    <a:pt x="1911968" y="626039"/>
                  </a:lnTo>
                  <a:lnTo>
                    <a:pt x="1927771" y="668819"/>
                  </a:lnTo>
                  <a:lnTo>
                    <a:pt x="1941634" y="712499"/>
                  </a:lnTo>
                  <a:lnTo>
                    <a:pt x="1953508" y="757029"/>
                  </a:lnTo>
                  <a:lnTo>
                    <a:pt x="1963338" y="802356"/>
                  </a:lnTo>
                  <a:lnTo>
                    <a:pt x="1971075" y="848429"/>
                  </a:lnTo>
                  <a:lnTo>
                    <a:pt x="1976665" y="895195"/>
                  </a:lnTo>
                  <a:lnTo>
                    <a:pt x="1980057" y="942602"/>
                  </a:lnTo>
                  <a:lnTo>
                    <a:pt x="1981200" y="990600"/>
                  </a:lnTo>
                  <a:lnTo>
                    <a:pt x="1980057" y="1038597"/>
                  </a:lnTo>
                  <a:lnTo>
                    <a:pt x="1976665" y="1086004"/>
                  </a:lnTo>
                  <a:lnTo>
                    <a:pt x="1971075" y="1132770"/>
                  </a:lnTo>
                  <a:lnTo>
                    <a:pt x="1963338" y="1178843"/>
                  </a:lnTo>
                  <a:lnTo>
                    <a:pt x="1953508" y="1224170"/>
                  </a:lnTo>
                  <a:lnTo>
                    <a:pt x="1941634" y="1268700"/>
                  </a:lnTo>
                  <a:lnTo>
                    <a:pt x="1927771" y="1312380"/>
                  </a:lnTo>
                  <a:lnTo>
                    <a:pt x="1911968" y="1355160"/>
                  </a:lnTo>
                  <a:lnTo>
                    <a:pt x="1894279" y="1396986"/>
                  </a:lnTo>
                  <a:lnTo>
                    <a:pt x="1874755" y="1437808"/>
                  </a:lnTo>
                  <a:lnTo>
                    <a:pt x="1853448" y="1477573"/>
                  </a:lnTo>
                  <a:lnTo>
                    <a:pt x="1830410" y="1516230"/>
                  </a:lnTo>
                  <a:lnTo>
                    <a:pt x="1805693" y="1553726"/>
                  </a:lnTo>
                  <a:lnTo>
                    <a:pt x="1779348" y="1590010"/>
                  </a:lnTo>
                  <a:lnTo>
                    <a:pt x="1751428" y="1625029"/>
                  </a:lnTo>
                  <a:lnTo>
                    <a:pt x="1721984" y="1658733"/>
                  </a:lnTo>
                  <a:lnTo>
                    <a:pt x="1691068" y="1691068"/>
                  </a:lnTo>
                  <a:lnTo>
                    <a:pt x="1658733" y="1721984"/>
                  </a:lnTo>
                  <a:lnTo>
                    <a:pt x="1625029" y="1751428"/>
                  </a:lnTo>
                  <a:lnTo>
                    <a:pt x="1590010" y="1779348"/>
                  </a:lnTo>
                  <a:lnTo>
                    <a:pt x="1553726" y="1805693"/>
                  </a:lnTo>
                  <a:lnTo>
                    <a:pt x="1516230" y="1830410"/>
                  </a:lnTo>
                  <a:lnTo>
                    <a:pt x="1477573" y="1853448"/>
                  </a:lnTo>
                  <a:lnTo>
                    <a:pt x="1437808" y="1874755"/>
                  </a:lnTo>
                  <a:lnTo>
                    <a:pt x="1396986" y="1894279"/>
                  </a:lnTo>
                  <a:lnTo>
                    <a:pt x="1355160" y="1911968"/>
                  </a:lnTo>
                  <a:lnTo>
                    <a:pt x="1312380" y="1927771"/>
                  </a:lnTo>
                  <a:lnTo>
                    <a:pt x="1268700" y="1941634"/>
                  </a:lnTo>
                  <a:lnTo>
                    <a:pt x="1224170" y="1953508"/>
                  </a:lnTo>
                  <a:lnTo>
                    <a:pt x="1178843" y="1963338"/>
                  </a:lnTo>
                  <a:lnTo>
                    <a:pt x="1132770" y="1971075"/>
                  </a:lnTo>
                  <a:lnTo>
                    <a:pt x="1086004" y="1976665"/>
                  </a:lnTo>
                  <a:lnTo>
                    <a:pt x="1038597" y="1980057"/>
                  </a:lnTo>
                  <a:lnTo>
                    <a:pt x="990600" y="1981200"/>
                  </a:lnTo>
                  <a:lnTo>
                    <a:pt x="942604" y="1980057"/>
                  </a:lnTo>
                  <a:lnTo>
                    <a:pt x="895199" y="1976665"/>
                  </a:lnTo>
                  <a:lnTo>
                    <a:pt x="848434" y="1971075"/>
                  </a:lnTo>
                  <a:lnTo>
                    <a:pt x="802363" y="1963338"/>
                  </a:lnTo>
                  <a:lnTo>
                    <a:pt x="757037" y="1953508"/>
                  </a:lnTo>
                  <a:lnTo>
                    <a:pt x="712509" y="1941634"/>
                  </a:lnTo>
                  <a:lnTo>
                    <a:pt x="668829" y="1927771"/>
                  </a:lnTo>
                  <a:lnTo>
                    <a:pt x="626050" y="1911968"/>
                  </a:lnTo>
                  <a:lnTo>
                    <a:pt x="584224" y="1894279"/>
                  </a:lnTo>
                  <a:lnTo>
                    <a:pt x="543402" y="1874755"/>
                  </a:lnTo>
                  <a:lnTo>
                    <a:pt x="503637" y="1853448"/>
                  </a:lnTo>
                  <a:lnTo>
                    <a:pt x="464981" y="1830410"/>
                  </a:lnTo>
                  <a:lnTo>
                    <a:pt x="427484" y="1805693"/>
                  </a:lnTo>
                  <a:lnTo>
                    <a:pt x="391200" y="1779348"/>
                  </a:lnTo>
                  <a:lnTo>
                    <a:pt x="356180" y="1751428"/>
                  </a:lnTo>
                  <a:lnTo>
                    <a:pt x="322477" y="1721984"/>
                  </a:lnTo>
                  <a:lnTo>
                    <a:pt x="290141" y="1691068"/>
                  </a:lnTo>
                  <a:lnTo>
                    <a:pt x="259224" y="1658733"/>
                  </a:lnTo>
                  <a:lnTo>
                    <a:pt x="229780" y="1625029"/>
                  </a:lnTo>
                  <a:lnTo>
                    <a:pt x="201859" y="1590010"/>
                  </a:lnTo>
                  <a:lnTo>
                    <a:pt x="175513" y="1553726"/>
                  </a:lnTo>
                  <a:lnTo>
                    <a:pt x="150795" y="1516230"/>
                  </a:lnTo>
                  <a:lnTo>
                    <a:pt x="127756" y="1477573"/>
                  </a:lnTo>
                  <a:lnTo>
                    <a:pt x="106448" y="1437808"/>
                  </a:lnTo>
                  <a:lnTo>
                    <a:pt x="86924" y="1396986"/>
                  </a:lnTo>
                  <a:lnTo>
                    <a:pt x="69234" y="1355160"/>
                  </a:lnTo>
                  <a:lnTo>
                    <a:pt x="53431" y="1312380"/>
                  </a:lnTo>
                  <a:lnTo>
                    <a:pt x="39567" y="1268700"/>
                  </a:lnTo>
                  <a:lnTo>
                    <a:pt x="27693" y="1224170"/>
                  </a:lnTo>
                  <a:lnTo>
                    <a:pt x="17862" y="1178843"/>
                  </a:lnTo>
                  <a:lnTo>
                    <a:pt x="10125" y="1132770"/>
                  </a:lnTo>
                  <a:lnTo>
                    <a:pt x="4534" y="1086004"/>
                  </a:lnTo>
                  <a:lnTo>
                    <a:pt x="1142" y="1038597"/>
                  </a:lnTo>
                  <a:lnTo>
                    <a:pt x="0" y="99060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20357" y="3112059"/>
              <a:ext cx="346075" cy="429259"/>
            </a:xfrm>
            <a:custGeom>
              <a:avLst/>
              <a:gdLst/>
              <a:ahLst/>
              <a:cxnLst/>
              <a:rect l="l" t="t" r="r" b="b"/>
              <a:pathLst>
                <a:path w="346075" h="429260">
                  <a:moveTo>
                    <a:pt x="172764" y="0"/>
                  </a:moveTo>
                  <a:lnTo>
                    <a:pt x="103640" y="4958"/>
                  </a:lnTo>
                  <a:lnTo>
                    <a:pt x="48933" y="18461"/>
                  </a:lnTo>
                  <a:lnTo>
                    <a:pt x="12951" y="38451"/>
                  </a:lnTo>
                  <a:lnTo>
                    <a:pt x="0" y="62870"/>
                  </a:lnTo>
                  <a:lnTo>
                    <a:pt x="0" y="191936"/>
                  </a:lnTo>
                  <a:lnTo>
                    <a:pt x="0" y="309019"/>
                  </a:lnTo>
                  <a:lnTo>
                    <a:pt x="0" y="365902"/>
                  </a:lnTo>
                  <a:lnTo>
                    <a:pt x="24383" y="399790"/>
                  </a:lnTo>
                  <a:lnTo>
                    <a:pt x="94205" y="422452"/>
                  </a:lnTo>
                  <a:lnTo>
                    <a:pt x="136148" y="427442"/>
                  </a:lnTo>
                  <a:lnTo>
                    <a:pt x="142139" y="427774"/>
                  </a:lnTo>
                  <a:lnTo>
                    <a:pt x="148131" y="428107"/>
                  </a:lnTo>
                  <a:lnTo>
                    <a:pt x="154123" y="428440"/>
                  </a:lnTo>
                  <a:lnTo>
                    <a:pt x="160115" y="428772"/>
                  </a:lnTo>
                  <a:lnTo>
                    <a:pt x="166440" y="428772"/>
                  </a:lnTo>
                  <a:lnTo>
                    <a:pt x="172764" y="428772"/>
                  </a:lnTo>
                  <a:lnTo>
                    <a:pt x="179089" y="428772"/>
                  </a:lnTo>
                  <a:lnTo>
                    <a:pt x="185081" y="428772"/>
                  </a:lnTo>
                  <a:lnTo>
                    <a:pt x="191406" y="428440"/>
                  </a:lnTo>
                  <a:lnTo>
                    <a:pt x="197398" y="428107"/>
                  </a:lnTo>
                  <a:lnTo>
                    <a:pt x="203389" y="427774"/>
                  </a:lnTo>
                  <a:lnTo>
                    <a:pt x="251324" y="422452"/>
                  </a:lnTo>
                  <a:lnTo>
                    <a:pt x="291603" y="412774"/>
                  </a:lnTo>
                  <a:lnTo>
                    <a:pt x="339329" y="383813"/>
                  </a:lnTo>
                  <a:lnTo>
                    <a:pt x="345529" y="365902"/>
                  </a:lnTo>
                  <a:lnTo>
                    <a:pt x="345529" y="307356"/>
                  </a:lnTo>
                  <a:lnTo>
                    <a:pt x="345529" y="190273"/>
                  </a:lnTo>
                  <a:lnTo>
                    <a:pt x="345529" y="160002"/>
                  </a:lnTo>
                  <a:lnTo>
                    <a:pt x="345529" y="62870"/>
                  </a:lnTo>
                  <a:lnTo>
                    <a:pt x="332578" y="38451"/>
                  </a:lnTo>
                  <a:lnTo>
                    <a:pt x="296596" y="18461"/>
                  </a:lnTo>
                  <a:lnTo>
                    <a:pt x="241889" y="4958"/>
                  </a:lnTo>
                  <a:lnTo>
                    <a:pt x="172764" y="0"/>
                  </a:lnTo>
                  <a:close/>
                </a:path>
                <a:path w="346075" h="429260">
                  <a:moveTo>
                    <a:pt x="345529" y="60541"/>
                  </a:moveTo>
                  <a:lnTo>
                    <a:pt x="332625" y="81451"/>
                  </a:lnTo>
                  <a:lnTo>
                    <a:pt x="296721" y="98588"/>
                  </a:lnTo>
                  <a:lnTo>
                    <a:pt x="242030" y="110173"/>
                  </a:lnTo>
                  <a:lnTo>
                    <a:pt x="172764" y="114430"/>
                  </a:lnTo>
                  <a:lnTo>
                    <a:pt x="103499" y="110220"/>
                  </a:lnTo>
                  <a:lnTo>
                    <a:pt x="48808" y="98712"/>
                  </a:lnTo>
                  <a:lnTo>
                    <a:pt x="12904" y="81591"/>
                  </a:lnTo>
                  <a:lnTo>
                    <a:pt x="0" y="60541"/>
                  </a:lnTo>
                  <a:lnTo>
                    <a:pt x="12951" y="38451"/>
                  </a:lnTo>
                  <a:lnTo>
                    <a:pt x="48933" y="19043"/>
                  </a:lnTo>
                  <a:lnTo>
                    <a:pt x="103640" y="5249"/>
                  </a:lnTo>
                  <a:lnTo>
                    <a:pt x="172764" y="0"/>
                  </a:lnTo>
                  <a:lnTo>
                    <a:pt x="241889" y="5249"/>
                  </a:lnTo>
                  <a:lnTo>
                    <a:pt x="296596" y="19044"/>
                  </a:lnTo>
                  <a:lnTo>
                    <a:pt x="332578" y="38451"/>
                  </a:lnTo>
                  <a:lnTo>
                    <a:pt x="345529" y="60541"/>
                  </a:lnTo>
                  <a:close/>
                </a:path>
                <a:path w="346075" h="429260">
                  <a:moveTo>
                    <a:pt x="345529" y="167321"/>
                  </a:moveTo>
                  <a:lnTo>
                    <a:pt x="332625" y="188231"/>
                  </a:lnTo>
                  <a:lnTo>
                    <a:pt x="296721" y="205367"/>
                  </a:lnTo>
                  <a:lnTo>
                    <a:pt x="242030" y="216952"/>
                  </a:lnTo>
                  <a:lnTo>
                    <a:pt x="172764" y="221209"/>
                  </a:lnTo>
                  <a:lnTo>
                    <a:pt x="103499" y="216999"/>
                  </a:lnTo>
                  <a:lnTo>
                    <a:pt x="48808" y="205492"/>
                  </a:lnTo>
                  <a:lnTo>
                    <a:pt x="12904" y="188371"/>
                  </a:lnTo>
                  <a:lnTo>
                    <a:pt x="0" y="167320"/>
                  </a:lnTo>
                </a:path>
                <a:path w="346075" h="429260">
                  <a:moveTo>
                    <a:pt x="345529" y="273094"/>
                  </a:moveTo>
                  <a:lnTo>
                    <a:pt x="332625" y="294004"/>
                  </a:lnTo>
                  <a:lnTo>
                    <a:pt x="296721" y="311140"/>
                  </a:lnTo>
                  <a:lnTo>
                    <a:pt x="242030" y="322726"/>
                  </a:lnTo>
                  <a:lnTo>
                    <a:pt x="172764" y="326982"/>
                  </a:lnTo>
                  <a:lnTo>
                    <a:pt x="103499" y="322772"/>
                  </a:lnTo>
                  <a:lnTo>
                    <a:pt x="48808" y="311265"/>
                  </a:lnTo>
                  <a:lnTo>
                    <a:pt x="12904" y="294144"/>
                  </a:lnTo>
                  <a:lnTo>
                    <a:pt x="0" y="273094"/>
                  </a:lnTo>
                </a:path>
                <a:path w="346075" h="429260">
                  <a:moveTo>
                    <a:pt x="172764" y="0"/>
                  </a:moveTo>
                  <a:lnTo>
                    <a:pt x="103640" y="4958"/>
                  </a:lnTo>
                  <a:lnTo>
                    <a:pt x="48933" y="18461"/>
                  </a:lnTo>
                  <a:lnTo>
                    <a:pt x="12951" y="38451"/>
                  </a:lnTo>
                  <a:lnTo>
                    <a:pt x="0" y="62870"/>
                  </a:lnTo>
                  <a:lnTo>
                    <a:pt x="0" y="191936"/>
                  </a:lnTo>
                  <a:lnTo>
                    <a:pt x="0" y="309019"/>
                  </a:lnTo>
                  <a:lnTo>
                    <a:pt x="0" y="365902"/>
                  </a:lnTo>
                  <a:lnTo>
                    <a:pt x="24383" y="399790"/>
                  </a:lnTo>
                  <a:lnTo>
                    <a:pt x="94205" y="422452"/>
                  </a:lnTo>
                  <a:lnTo>
                    <a:pt x="136148" y="427442"/>
                  </a:lnTo>
                  <a:lnTo>
                    <a:pt x="142139" y="427774"/>
                  </a:lnTo>
                  <a:lnTo>
                    <a:pt x="148131" y="428107"/>
                  </a:lnTo>
                  <a:lnTo>
                    <a:pt x="154123" y="428440"/>
                  </a:lnTo>
                  <a:lnTo>
                    <a:pt x="160115" y="428772"/>
                  </a:lnTo>
                  <a:lnTo>
                    <a:pt x="166440" y="428772"/>
                  </a:lnTo>
                  <a:lnTo>
                    <a:pt x="172764" y="428772"/>
                  </a:lnTo>
                  <a:lnTo>
                    <a:pt x="179089" y="428772"/>
                  </a:lnTo>
                  <a:lnTo>
                    <a:pt x="185081" y="428772"/>
                  </a:lnTo>
                  <a:lnTo>
                    <a:pt x="191406" y="428440"/>
                  </a:lnTo>
                  <a:lnTo>
                    <a:pt x="197398" y="428107"/>
                  </a:lnTo>
                  <a:lnTo>
                    <a:pt x="203389" y="427774"/>
                  </a:lnTo>
                  <a:lnTo>
                    <a:pt x="251324" y="422452"/>
                  </a:lnTo>
                  <a:lnTo>
                    <a:pt x="291603" y="412774"/>
                  </a:lnTo>
                  <a:lnTo>
                    <a:pt x="339329" y="383813"/>
                  </a:lnTo>
                  <a:lnTo>
                    <a:pt x="345529" y="365902"/>
                  </a:lnTo>
                  <a:lnTo>
                    <a:pt x="345529" y="307356"/>
                  </a:lnTo>
                  <a:lnTo>
                    <a:pt x="345529" y="190273"/>
                  </a:lnTo>
                  <a:lnTo>
                    <a:pt x="345529" y="160002"/>
                  </a:lnTo>
                  <a:lnTo>
                    <a:pt x="345529" y="62870"/>
                  </a:lnTo>
                  <a:lnTo>
                    <a:pt x="332578" y="38451"/>
                  </a:lnTo>
                  <a:lnTo>
                    <a:pt x="296596" y="18461"/>
                  </a:lnTo>
                  <a:lnTo>
                    <a:pt x="241889" y="4958"/>
                  </a:lnTo>
                  <a:lnTo>
                    <a:pt x="172764" y="0"/>
                  </a:lnTo>
                  <a:close/>
                </a:path>
              </a:pathLst>
            </a:custGeom>
            <a:ln w="156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223010" y="3667505"/>
          <a:ext cx="949960" cy="937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/>
                <a:gridCol w="229234"/>
                <a:gridCol w="228600"/>
                <a:gridCol w="229234"/>
              </a:tblGrid>
              <a:tr h="233171"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5552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3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2555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8633" y="5145785"/>
            <a:ext cx="1076312" cy="1742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5936" y="5394071"/>
            <a:ext cx="951318" cy="17284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168" y="5639612"/>
            <a:ext cx="1188529" cy="217627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82067"/>
            <a:ext cx="85852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265"/>
              <a:t>S</a:t>
            </a:r>
            <a:r>
              <a:rPr dirty="0" sz="4000" spc="-35"/>
              <a:t>t</a:t>
            </a:r>
            <a:r>
              <a:rPr dirty="0" sz="4000" spc="-185"/>
              <a:t>e</a:t>
            </a:r>
            <a:r>
              <a:rPr dirty="0" sz="4000" spc="185"/>
              <a:t>p</a:t>
            </a:r>
            <a:r>
              <a:rPr dirty="0" sz="4000" spc="-425"/>
              <a:t> </a:t>
            </a:r>
            <a:r>
              <a:rPr dirty="0" sz="4000" spc="-55"/>
              <a:t>1</a:t>
            </a:r>
            <a:r>
              <a:rPr dirty="0" sz="4000" spc="-225"/>
              <a:t>:</a:t>
            </a:r>
            <a:r>
              <a:rPr dirty="0" sz="4000" spc="-430"/>
              <a:t> </a:t>
            </a:r>
            <a:r>
              <a:rPr dirty="0" sz="4000" spc="470"/>
              <a:t>M</a:t>
            </a:r>
            <a:r>
              <a:rPr dirty="0" sz="4000" spc="70"/>
              <a:t>o</a:t>
            </a:r>
            <a:r>
              <a:rPr dirty="0" sz="4000" spc="25"/>
              <a:t>v</a:t>
            </a:r>
            <a:r>
              <a:rPr dirty="0" sz="4000" spc="-85"/>
              <a:t>e</a:t>
            </a:r>
            <a:r>
              <a:rPr dirty="0" sz="4000" spc="-420"/>
              <a:t> </a:t>
            </a:r>
            <a:r>
              <a:rPr dirty="0" sz="4000" spc="-35"/>
              <a:t>t</a:t>
            </a:r>
            <a:r>
              <a:rPr dirty="0" sz="4000" spc="170"/>
              <a:t>o</a:t>
            </a:r>
            <a:r>
              <a:rPr dirty="0" sz="4000" spc="-430"/>
              <a:t> </a:t>
            </a:r>
            <a:r>
              <a:rPr dirty="0" sz="4000" spc="130"/>
              <a:t>a</a:t>
            </a:r>
            <a:r>
              <a:rPr dirty="0" sz="4000" spc="-420"/>
              <a:t> </a:t>
            </a:r>
            <a:r>
              <a:rPr dirty="0" sz="4000" spc="215"/>
              <a:t>m</a:t>
            </a:r>
            <a:r>
              <a:rPr dirty="0" sz="4000" spc="30"/>
              <a:t>a</a:t>
            </a:r>
            <a:r>
              <a:rPr dirty="0" sz="4000" spc="60"/>
              <a:t>n</a:t>
            </a:r>
            <a:r>
              <a:rPr dirty="0" sz="4000" spc="30"/>
              <a:t>a</a:t>
            </a:r>
            <a:r>
              <a:rPr dirty="0" sz="4000" spc="340"/>
              <a:t>g</a:t>
            </a:r>
            <a:r>
              <a:rPr dirty="0" sz="4000" spc="-185"/>
              <a:t>e</a:t>
            </a:r>
            <a:r>
              <a:rPr dirty="0" sz="4000" spc="180"/>
              <a:t>d</a:t>
            </a:r>
            <a:r>
              <a:rPr dirty="0" sz="4000" spc="-409"/>
              <a:t> </a:t>
            </a:r>
            <a:r>
              <a:rPr dirty="0" sz="4000" spc="85"/>
              <a:t>d</a:t>
            </a:r>
            <a:r>
              <a:rPr dirty="0" sz="4000" spc="30"/>
              <a:t>a</a:t>
            </a:r>
            <a:r>
              <a:rPr dirty="0" sz="4000" spc="-35"/>
              <a:t>t</a:t>
            </a:r>
            <a:r>
              <a:rPr dirty="0" sz="4000" spc="30"/>
              <a:t>a</a:t>
            </a:r>
            <a:r>
              <a:rPr dirty="0" sz="4000" spc="95"/>
              <a:t>b</a:t>
            </a:r>
            <a:r>
              <a:rPr dirty="0" sz="4000" spc="30"/>
              <a:t>a</a:t>
            </a:r>
            <a:r>
              <a:rPr dirty="0" sz="4000" spc="20"/>
              <a:t>s</a:t>
            </a:r>
            <a:r>
              <a:rPr dirty="0" sz="4000" spc="-85"/>
              <a:t>e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6856476" y="5147183"/>
            <a:ext cx="953769" cy="419734"/>
            <a:chOff x="6856476" y="5147183"/>
            <a:chExt cx="953769" cy="41973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7111" y="5147183"/>
              <a:ext cx="953008" cy="2190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6476" y="5394071"/>
              <a:ext cx="951356" cy="172847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2887979" y="3793235"/>
            <a:ext cx="3209290" cy="144780"/>
          </a:xfrm>
          <a:custGeom>
            <a:avLst/>
            <a:gdLst/>
            <a:ahLst/>
            <a:cxnLst/>
            <a:rect l="l" t="t" r="r" b="b"/>
            <a:pathLst>
              <a:path w="3209290" h="144779">
                <a:moveTo>
                  <a:pt x="3064002" y="0"/>
                </a:moveTo>
                <a:lnTo>
                  <a:pt x="3064002" y="144780"/>
                </a:lnTo>
                <a:lnTo>
                  <a:pt x="3179825" y="86868"/>
                </a:lnTo>
                <a:lnTo>
                  <a:pt x="3086481" y="86868"/>
                </a:lnTo>
                <a:lnTo>
                  <a:pt x="3092958" y="80390"/>
                </a:lnTo>
                <a:lnTo>
                  <a:pt x="3092958" y="64388"/>
                </a:lnTo>
                <a:lnTo>
                  <a:pt x="3086481" y="57912"/>
                </a:lnTo>
                <a:lnTo>
                  <a:pt x="3179826" y="57912"/>
                </a:lnTo>
                <a:lnTo>
                  <a:pt x="3064002" y="0"/>
                </a:lnTo>
                <a:close/>
              </a:path>
              <a:path w="3209290" h="144779">
                <a:moveTo>
                  <a:pt x="3064002" y="57912"/>
                </a:moveTo>
                <a:lnTo>
                  <a:pt x="6476" y="57912"/>
                </a:lnTo>
                <a:lnTo>
                  <a:pt x="0" y="64388"/>
                </a:lnTo>
                <a:lnTo>
                  <a:pt x="0" y="80390"/>
                </a:lnTo>
                <a:lnTo>
                  <a:pt x="6476" y="86868"/>
                </a:lnTo>
                <a:lnTo>
                  <a:pt x="3064002" y="86868"/>
                </a:lnTo>
                <a:lnTo>
                  <a:pt x="3064002" y="57912"/>
                </a:lnTo>
                <a:close/>
              </a:path>
              <a:path w="3209290" h="144779">
                <a:moveTo>
                  <a:pt x="3179826" y="57912"/>
                </a:moveTo>
                <a:lnTo>
                  <a:pt x="3086481" y="57912"/>
                </a:lnTo>
                <a:lnTo>
                  <a:pt x="3092958" y="64388"/>
                </a:lnTo>
                <a:lnTo>
                  <a:pt x="3092958" y="80390"/>
                </a:lnTo>
                <a:lnTo>
                  <a:pt x="3086481" y="86868"/>
                </a:lnTo>
                <a:lnTo>
                  <a:pt x="3179825" y="86868"/>
                </a:lnTo>
                <a:lnTo>
                  <a:pt x="3208782" y="72389"/>
                </a:lnTo>
                <a:lnTo>
                  <a:pt x="3179826" y="57912"/>
                </a:lnTo>
                <a:close/>
              </a:path>
            </a:pathLst>
          </a:custGeom>
          <a:solidFill>
            <a:srgbClr val="FFAD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6304788" y="2215133"/>
            <a:ext cx="2010410" cy="2651125"/>
            <a:chOff x="6304788" y="2215133"/>
            <a:chExt cx="2010410" cy="2651125"/>
          </a:xfrm>
        </p:grpSpPr>
        <p:sp>
          <p:nvSpPr>
            <p:cNvPr id="8" name="object 8"/>
            <p:cNvSpPr/>
            <p:nvPr/>
          </p:nvSpPr>
          <p:spPr>
            <a:xfrm>
              <a:off x="6319266" y="2870453"/>
              <a:ext cx="1981200" cy="1981200"/>
            </a:xfrm>
            <a:custGeom>
              <a:avLst/>
              <a:gdLst/>
              <a:ahLst/>
              <a:cxnLst/>
              <a:rect l="l" t="t" r="r" b="b"/>
              <a:pathLst>
                <a:path w="1981200" h="1981200">
                  <a:moveTo>
                    <a:pt x="0" y="990600"/>
                  </a:moveTo>
                  <a:lnTo>
                    <a:pt x="1142" y="942602"/>
                  </a:lnTo>
                  <a:lnTo>
                    <a:pt x="4534" y="895195"/>
                  </a:lnTo>
                  <a:lnTo>
                    <a:pt x="10124" y="848429"/>
                  </a:lnTo>
                  <a:lnTo>
                    <a:pt x="17861" y="802356"/>
                  </a:lnTo>
                  <a:lnTo>
                    <a:pt x="27691" y="757029"/>
                  </a:lnTo>
                  <a:lnTo>
                    <a:pt x="39565" y="712499"/>
                  </a:lnTo>
                  <a:lnTo>
                    <a:pt x="53428" y="668819"/>
                  </a:lnTo>
                  <a:lnTo>
                    <a:pt x="69231" y="626039"/>
                  </a:lnTo>
                  <a:lnTo>
                    <a:pt x="86920" y="584213"/>
                  </a:lnTo>
                  <a:lnTo>
                    <a:pt x="106444" y="543391"/>
                  </a:lnTo>
                  <a:lnTo>
                    <a:pt x="127751" y="503626"/>
                  </a:lnTo>
                  <a:lnTo>
                    <a:pt x="150789" y="464969"/>
                  </a:lnTo>
                  <a:lnTo>
                    <a:pt x="175506" y="427473"/>
                  </a:lnTo>
                  <a:lnTo>
                    <a:pt x="201851" y="391189"/>
                  </a:lnTo>
                  <a:lnTo>
                    <a:pt x="229771" y="356170"/>
                  </a:lnTo>
                  <a:lnTo>
                    <a:pt x="259215" y="322466"/>
                  </a:lnTo>
                  <a:lnTo>
                    <a:pt x="290131" y="290131"/>
                  </a:lnTo>
                  <a:lnTo>
                    <a:pt x="322466" y="259215"/>
                  </a:lnTo>
                  <a:lnTo>
                    <a:pt x="356170" y="229771"/>
                  </a:lnTo>
                  <a:lnTo>
                    <a:pt x="391189" y="201851"/>
                  </a:lnTo>
                  <a:lnTo>
                    <a:pt x="427473" y="175506"/>
                  </a:lnTo>
                  <a:lnTo>
                    <a:pt x="464969" y="150789"/>
                  </a:lnTo>
                  <a:lnTo>
                    <a:pt x="503626" y="127751"/>
                  </a:lnTo>
                  <a:lnTo>
                    <a:pt x="543391" y="106444"/>
                  </a:lnTo>
                  <a:lnTo>
                    <a:pt x="584213" y="86920"/>
                  </a:lnTo>
                  <a:lnTo>
                    <a:pt x="626039" y="69231"/>
                  </a:lnTo>
                  <a:lnTo>
                    <a:pt x="668819" y="53428"/>
                  </a:lnTo>
                  <a:lnTo>
                    <a:pt x="712499" y="39565"/>
                  </a:lnTo>
                  <a:lnTo>
                    <a:pt x="757029" y="27691"/>
                  </a:lnTo>
                  <a:lnTo>
                    <a:pt x="802356" y="17861"/>
                  </a:lnTo>
                  <a:lnTo>
                    <a:pt x="848429" y="10124"/>
                  </a:lnTo>
                  <a:lnTo>
                    <a:pt x="895195" y="4534"/>
                  </a:lnTo>
                  <a:lnTo>
                    <a:pt x="942602" y="1142"/>
                  </a:lnTo>
                  <a:lnTo>
                    <a:pt x="990600" y="0"/>
                  </a:lnTo>
                  <a:lnTo>
                    <a:pt x="1038597" y="1142"/>
                  </a:lnTo>
                  <a:lnTo>
                    <a:pt x="1086004" y="4534"/>
                  </a:lnTo>
                  <a:lnTo>
                    <a:pt x="1132770" y="10124"/>
                  </a:lnTo>
                  <a:lnTo>
                    <a:pt x="1178843" y="17861"/>
                  </a:lnTo>
                  <a:lnTo>
                    <a:pt x="1224170" y="27691"/>
                  </a:lnTo>
                  <a:lnTo>
                    <a:pt x="1268700" y="39565"/>
                  </a:lnTo>
                  <a:lnTo>
                    <a:pt x="1312380" y="53428"/>
                  </a:lnTo>
                  <a:lnTo>
                    <a:pt x="1355160" y="69231"/>
                  </a:lnTo>
                  <a:lnTo>
                    <a:pt x="1396986" y="86920"/>
                  </a:lnTo>
                  <a:lnTo>
                    <a:pt x="1437808" y="106444"/>
                  </a:lnTo>
                  <a:lnTo>
                    <a:pt x="1477573" y="127751"/>
                  </a:lnTo>
                  <a:lnTo>
                    <a:pt x="1516230" y="150789"/>
                  </a:lnTo>
                  <a:lnTo>
                    <a:pt x="1553726" y="175506"/>
                  </a:lnTo>
                  <a:lnTo>
                    <a:pt x="1590010" y="201851"/>
                  </a:lnTo>
                  <a:lnTo>
                    <a:pt x="1625029" y="229771"/>
                  </a:lnTo>
                  <a:lnTo>
                    <a:pt x="1658733" y="259215"/>
                  </a:lnTo>
                  <a:lnTo>
                    <a:pt x="1691068" y="290131"/>
                  </a:lnTo>
                  <a:lnTo>
                    <a:pt x="1721984" y="322466"/>
                  </a:lnTo>
                  <a:lnTo>
                    <a:pt x="1751428" y="356170"/>
                  </a:lnTo>
                  <a:lnTo>
                    <a:pt x="1779348" y="391189"/>
                  </a:lnTo>
                  <a:lnTo>
                    <a:pt x="1805693" y="427473"/>
                  </a:lnTo>
                  <a:lnTo>
                    <a:pt x="1830410" y="464969"/>
                  </a:lnTo>
                  <a:lnTo>
                    <a:pt x="1853448" y="503626"/>
                  </a:lnTo>
                  <a:lnTo>
                    <a:pt x="1874755" y="543391"/>
                  </a:lnTo>
                  <a:lnTo>
                    <a:pt x="1894279" y="584213"/>
                  </a:lnTo>
                  <a:lnTo>
                    <a:pt x="1911968" y="626039"/>
                  </a:lnTo>
                  <a:lnTo>
                    <a:pt x="1927771" y="668819"/>
                  </a:lnTo>
                  <a:lnTo>
                    <a:pt x="1941634" y="712499"/>
                  </a:lnTo>
                  <a:lnTo>
                    <a:pt x="1953508" y="757029"/>
                  </a:lnTo>
                  <a:lnTo>
                    <a:pt x="1963338" y="802356"/>
                  </a:lnTo>
                  <a:lnTo>
                    <a:pt x="1971075" y="848429"/>
                  </a:lnTo>
                  <a:lnTo>
                    <a:pt x="1976665" y="895195"/>
                  </a:lnTo>
                  <a:lnTo>
                    <a:pt x="1980057" y="942602"/>
                  </a:lnTo>
                  <a:lnTo>
                    <a:pt x="1981200" y="990600"/>
                  </a:lnTo>
                  <a:lnTo>
                    <a:pt x="1980057" y="1038597"/>
                  </a:lnTo>
                  <a:lnTo>
                    <a:pt x="1976665" y="1086004"/>
                  </a:lnTo>
                  <a:lnTo>
                    <a:pt x="1971075" y="1132770"/>
                  </a:lnTo>
                  <a:lnTo>
                    <a:pt x="1963338" y="1178843"/>
                  </a:lnTo>
                  <a:lnTo>
                    <a:pt x="1953508" y="1224170"/>
                  </a:lnTo>
                  <a:lnTo>
                    <a:pt x="1941634" y="1268700"/>
                  </a:lnTo>
                  <a:lnTo>
                    <a:pt x="1927771" y="1312380"/>
                  </a:lnTo>
                  <a:lnTo>
                    <a:pt x="1911968" y="1355160"/>
                  </a:lnTo>
                  <a:lnTo>
                    <a:pt x="1894279" y="1396986"/>
                  </a:lnTo>
                  <a:lnTo>
                    <a:pt x="1874755" y="1437808"/>
                  </a:lnTo>
                  <a:lnTo>
                    <a:pt x="1853448" y="1477573"/>
                  </a:lnTo>
                  <a:lnTo>
                    <a:pt x="1830410" y="1516230"/>
                  </a:lnTo>
                  <a:lnTo>
                    <a:pt x="1805693" y="1553726"/>
                  </a:lnTo>
                  <a:lnTo>
                    <a:pt x="1779348" y="1590010"/>
                  </a:lnTo>
                  <a:lnTo>
                    <a:pt x="1751428" y="1625029"/>
                  </a:lnTo>
                  <a:lnTo>
                    <a:pt x="1721984" y="1658733"/>
                  </a:lnTo>
                  <a:lnTo>
                    <a:pt x="1691068" y="1691068"/>
                  </a:lnTo>
                  <a:lnTo>
                    <a:pt x="1658733" y="1721984"/>
                  </a:lnTo>
                  <a:lnTo>
                    <a:pt x="1625029" y="1751428"/>
                  </a:lnTo>
                  <a:lnTo>
                    <a:pt x="1590010" y="1779348"/>
                  </a:lnTo>
                  <a:lnTo>
                    <a:pt x="1553726" y="1805693"/>
                  </a:lnTo>
                  <a:lnTo>
                    <a:pt x="1516230" y="1830410"/>
                  </a:lnTo>
                  <a:lnTo>
                    <a:pt x="1477573" y="1853448"/>
                  </a:lnTo>
                  <a:lnTo>
                    <a:pt x="1437808" y="1874755"/>
                  </a:lnTo>
                  <a:lnTo>
                    <a:pt x="1396986" y="1894279"/>
                  </a:lnTo>
                  <a:lnTo>
                    <a:pt x="1355160" y="1911968"/>
                  </a:lnTo>
                  <a:lnTo>
                    <a:pt x="1312380" y="1927771"/>
                  </a:lnTo>
                  <a:lnTo>
                    <a:pt x="1268700" y="1941634"/>
                  </a:lnTo>
                  <a:lnTo>
                    <a:pt x="1224170" y="1953508"/>
                  </a:lnTo>
                  <a:lnTo>
                    <a:pt x="1178843" y="1963338"/>
                  </a:lnTo>
                  <a:lnTo>
                    <a:pt x="1132770" y="1971075"/>
                  </a:lnTo>
                  <a:lnTo>
                    <a:pt x="1086004" y="1976665"/>
                  </a:lnTo>
                  <a:lnTo>
                    <a:pt x="1038597" y="1980057"/>
                  </a:lnTo>
                  <a:lnTo>
                    <a:pt x="990600" y="1981200"/>
                  </a:lnTo>
                  <a:lnTo>
                    <a:pt x="942602" y="1980057"/>
                  </a:lnTo>
                  <a:lnTo>
                    <a:pt x="895195" y="1976665"/>
                  </a:lnTo>
                  <a:lnTo>
                    <a:pt x="848429" y="1971075"/>
                  </a:lnTo>
                  <a:lnTo>
                    <a:pt x="802356" y="1963338"/>
                  </a:lnTo>
                  <a:lnTo>
                    <a:pt x="757029" y="1953508"/>
                  </a:lnTo>
                  <a:lnTo>
                    <a:pt x="712499" y="1941634"/>
                  </a:lnTo>
                  <a:lnTo>
                    <a:pt x="668819" y="1927771"/>
                  </a:lnTo>
                  <a:lnTo>
                    <a:pt x="626039" y="1911968"/>
                  </a:lnTo>
                  <a:lnTo>
                    <a:pt x="584213" y="1894279"/>
                  </a:lnTo>
                  <a:lnTo>
                    <a:pt x="543391" y="1874755"/>
                  </a:lnTo>
                  <a:lnTo>
                    <a:pt x="503626" y="1853448"/>
                  </a:lnTo>
                  <a:lnTo>
                    <a:pt x="464969" y="1830410"/>
                  </a:lnTo>
                  <a:lnTo>
                    <a:pt x="427473" y="1805693"/>
                  </a:lnTo>
                  <a:lnTo>
                    <a:pt x="391189" y="1779348"/>
                  </a:lnTo>
                  <a:lnTo>
                    <a:pt x="356170" y="1751428"/>
                  </a:lnTo>
                  <a:lnTo>
                    <a:pt x="322466" y="1721984"/>
                  </a:lnTo>
                  <a:lnTo>
                    <a:pt x="290131" y="1691068"/>
                  </a:lnTo>
                  <a:lnTo>
                    <a:pt x="259215" y="1658733"/>
                  </a:lnTo>
                  <a:lnTo>
                    <a:pt x="229771" y="1625029"/>
                  </a:lnTo>
                  <a:lnTo>
                    <a:pt x="201851" y="1590010"/>
                  </a:lnTo>
                  <a:lnTo>
                    <a:pt x="175506" y="1553726"/>
                  </a:lnTo>
                  <a:lnTo>
                    <a:pt x="150789" y="1516230"/>
                  </a:lnTo>
                  <a:lnTo>
                    <a:pt x="127751" y="1477573"/>
                  </a:lnTo>
                  <a:lnTo>
                    <a:pt x="106444" y="1437808"/>
                  </a:lnTo>
                  <a:lnTo>
                    <a:pt x="86920" y="1396986"/>
                  </a:lnTo>
                  <a:lnTo>
                    <a:pt x="69231" y="1355160"/>
                  </a:lnTo>
                  <a:lnTo>
                    <a:pt x="53428" y="1312380"/>
                  </a:lnTo>
                  <a:lnTo>
                    <a:pt x="39565" y="1268700"/>
                  </a:lnTo>
                  <a:lnTo>
                    <a:pt x="27691" y="1224170"/>
                  </a:lnTo>
                  <a:lnTo>
                    <a:pt x="17861" y="1178843"/>
                  </a:lnTo>
                  <a:lnTo>
                    <a:pt x="10124" y="1132770"/>
                  </a:lnTo>
                  <a:lnTo>
                    <a:pt x="4534" y="1086004"/>
                  </a:lnTo>
                  <a:lnTo>
                    <a:pt x="1142" y="1038597"/>
                  </a:lnTo>
                  <a:lnTo>
                    <a:pt x="0" y="99060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06488" y="2215133"/>
              <a:ext cx="177800" cy="915669"/>
            </a:xfrm>
            <a:custGeom>
              <a:avLst/>
              <a:gdLst/>
              <a:ahLst/>
              <a:cxnLst/>
              <a:rect l="l" t="t" r="r" b="b"/>
              <a:pathLst>
                <a:path w="177800" h="915669">
                  <a:moveTo>
                    <a:pt x="96900" y="886205"/>
                  </a:moveTo>
                  <a:lnTo>
                    <a:pt x="80898" y="886205"/>
                  </a:lnTo>
                  <a:lnTo>
                    <a:pt x="74421" y="892682"/>
                  </a:lnTo>
                  <a:lnTo>
                    <a:pt x="74421" y="908685"/>
                  </a:lnTo>
                  <a:lnTo>
                    <a:pt x="80898" y="915162"/>
                  </a:lnTo>
                  <a:lnTo>
                    <a:pt x="96900" y="915162"/>
                  </a:lnTo>
                  <a:lnTo>
                    <a:pt x="103377" y="908685"/>
                  </a:lnTo>
                  <a:lnTo>
                    <a:pt x="103377" y="892682"/>
                  </a:lnTo>
                  <a:lnTo>
                    <a:pt x="96900" y="886205"/>
                  </a:lnTo>
                  <a:close/>
                </a:path>
                <a:path w="177800" h="915669">
                  <a:moveTo>
                    <a:pt x="96900" y="828293"/>
                  </a:moveTo>
                  <a:lnTo>
                    <a:pt x="80898" y="828293"/>
                  </a:lnTo>
                  <a:lnTo>
                    <a:pt x="74421" y="834770"/>
                  </a:lnTo>
                  <a:lnTo>
                    <a:pt x="74421" y="850773"/>
                  </a:lnTo>
                  <a:lnTo>
                    <a:pt x="80898" y="857250"/>
                  </a:lnTo>
                  <a:lnTo>
                    <a:pt x="96900" y="857250"/>
                  </a:lnTo>
                  <a:lnTo>
                    <a:pt x="103377" y="850773"/>
                  </a:lnTo>
                  <a:lnTo>
                    <a:pt x="103377" y="834770"/>
                  </a:lnTo>
                  <a:lnTo>
                    <a:pt x="96900" y="828293"/>
                  </a:lnTo>
                  <a:close/>
                </a:path>
                <a:path w="177800" h="915669">
                  <a:moveTo>
                    <a:pt x="96900" y="770254"/>
                  </a:moveTo>
                  <a:lnTo>
                    <a:pt x="80898" y="770254"/>
                  </a:lnTo>
                  <a:lnTo>
                    <a:pt x="74421" y="776731"/>
                  </a:lnTo>
                  <a:lnTo>
                    <a:pt x="74421" y="792861"/>
                  </a:lnTo>
                  <a:lnTo>
                    <a:pt x="80898" y="799338"/>
                  </a:lnTo>
                  <a:lnTo>
                    <a:pt x="96900" y="799338"/>
                  </a:lnTo>
                  <a:lnTo>
                    <a:pt x="103377" y="792861"/>
                  </a:lnTo>
                  <a:lnTo>
                    <a:pt x="103377" y="776731"/>
                  </a:lnTo>
                  <a:lnTo>
                    <a:pt x="96900" y="770254"/>
                  </a:lnTo>
                  <a:close/>
                </a:path>
                <a:path w="177800" h="915669">
                  <a:moveTo>
                    <a:pt x="96900" y="712342"/>
                  </a:moveTo>
                  <a:lnTo>
                    <a:pt x="80898" y="712342"/>
                  </a:lnTo>
                  <a:lnTo>
                    <a:pt x="74421" y="718819"/>
                  </a:lnTo>
                  <a:lnTo>
                    <a:pt x="74421" y="734821"/>
                  </a:lnTo>
                  <a:lnTo>
                    <a:pt x="80898" y="741299"/>
                  </a:lnTo>
                  <a:lnTo>
                    <a:pt x="96900" y="741299"/>
                  </a:lnTo>
                  <a:lnTo>
                    <a:pt x="103377" y="734821"/>
                  </a:lnTo>
                  <a:lnTo>
                    <a:pt x="103377" y="718819"/>
                  </a:lnTo>
                  <a:lnTo>
                    <a:pt x="96900" y="712342"/>
                  </a:lnTo>
                  <a:close/>
                </a:path>
                <a:path w="177800" h="915669">
                  <a:moveTo>
                    <a:pt x="96900" y="654430"/>
                  </a:moveTo>
                  <a:lnTo>
                    <a:pt x="80898" y="654430"/>
                  </a:lnTo>
                  <a:lnTo>
                    <a:pt x="74421" y="660907"/>
                  </a:lnTo>
                  <a:lnTo>
                    <a:pt x="74421" y="676910"/>
                  </a:lnTo>
                  <a:lnTo>
                    <a:pt x="80898" y="683387"/>
                  </a:lnTo>
                  <a:lnTo>
                    <a:pt x="96900" y="683387"/>
                  </a:lnTo>
                  <a:lnTo>
                    <a:pt x="103377" y="676910"/>
                  </a:lnTo>
                  <a:lnTo>
                    <a:pt x="103377" y="660907"/>
                  </a:lnTo>
                  <a:lnTo>
                    <a:pt x="96900" y="654430"/>
                  </a:lnTo>
                  <a:close/>
                </a:path>
                <a:path w="177800" h="915669">
                  <a:moveTo>
                    <a:pt x="96900" y="596518"/>
                  </a:moveTo>
                  <a:lnTo>
                    <a:pt x="80898" y="596518"/>
                  </a:lnTo>
                  <a:lnTo>
                    <a:pt x="74421" y="602995"/>
                  </a:lnTo>
                  <a:lnTo>
                    <a:pt x="74421" y="618998"/>
                  </a:lnTo>
                  <a:lnTo>
                    <a:pt x="80898" y="625475"/>
                  </a:lnTo>
                  <a:lnTo>
                    <a:pt x="96900" y="625475"/>
                  </a:lnTo>
                  <a:lnTo>
                    <a:pt x="103377" y="618998"/>
                  </a:lnTo>
                  <a:lnTo>
                    <a:pt x="103377" y="602995"/>
                  </a:lnTo>
                  <a:lnTo>
                    <a:pt x="96900" y="596518"/>
                  </a:lnTo>
                  <a:close/>
                </a:path>
                <a:path w="177800" h="915669">
                  <a:moveTo>
                    <a:pt x="96900" y="538479"/>
                  </a:moveTo>
                  <a:lnTo>
                    <a:pt x="80898" y="538479"/>
                  </a:lnTo>
                  <a:lnTo>
                    <a:pt x="74421" y="544956"/>
                  </a:lnTo>
                  <a:lnTo>
                    <a:pt x="74421" y="561086"/>
                  </a:lnTo>
                  <a:lnTo>
                    <a:pt x="80898" y="567563"/>
                  </a:lnTo>
                  <a:lnTo>
                    <a:pt x="96900" y="567563"/>
                  </a:lnTo>
                  <a:lnTo>
                    <a:pt x="103377" y="561086"/>
                  </a:lnTo>
                  <a:lnTo>
                    <a:pt x="103377" y="544956"/>
                  </a:lnTo>
                  <a:lnTo>
                    <a:pt x="96900" y="538479"/>
                  </a:lnTo>
                  <a:close/>
                </a:path>
                <a:path w="177800" h="915669">
                  <a:moveTo>
                    <a:pt x="96900" y="480567"/>
                  </a:moveTo>
                  <a:lnTo>
                    <a:pt x="80898" y="480567"/>
                  </a:lnTo>
                  <a:lnTo>
                    <a:pt x="74421" y="487044"/>
                  </a:lnTo>
                  <a:lnTo>
                    <a:pt x="74421" y="503046"/>
                  </a:lnTo>
                  <a:lnTo>
                    <a:pt x="80898" y="509524"/>
                  </a:lnTo>
                  <a:lnTo>
                    <a:pt x="96900" y="509524"/>
                  </a:lnTo>
                  <a:lnTo>
                    <a:pt x="103377" y="503046"/>
                  </a:lnTo>
                  <a:lnTo>
                    <a:pt x="103377" y="487044"/>
                  </a:lnTo>
                  <a:lnTo>
                    <a:pt x="96900" y="480567"/>
                  </a:lnTo>
                  <a:close/>
                </a:path>
                <a:path w="177800" h="915669">
                  <a:moveTo>
                    <a:pt x="96900" y="422655"/>
                  </a:moveTo>
                  <a:lnTo>
                    <a:pt x="80898" y="422655"/>
                  </a:lnTo>
                  <a:lnTo>
                    <a:pt x="74421" y="429132"/>
                  </a:lnTo>
                  <a:lnTo>
                    <a:pt x="74421" y="445135"/>
                  </a:lnTo>
                  <a:lnTo>
                    <a:pt x="80898" y="451612"/>
                  </a:lnTo>
                  <a:lnTo>
                    <a:pt x="96900" y="451612"/>
                  </a:lnTo>
                  <a:lnTo>
                    <a:pt x="103377" y="445135"/>
                  </a:lnTo>
                  <a:lnTo>
                    <a:pt x="103377" y="429132"/>
                  </a:lnTo>
                  <a:lnTo>
                    <a:pt x="96900" y="422655"/>
                  </a:lnTo>
                  <a:close/>
                </a:path>
                <a:path w="177800" h="915669">
                  <a:moveTo>
                    <a:pt x="96900" y="364743"/>
                  </a:moveTo>
                  <a:lnTo>
                    <a:pt x="80898" y="364743"/>
                  </a:lnTo>
                  <a:lnTo>
                    <a:pt x="74421" y="371220"/>
                  </a:lnTo>
                  <a:lnTo>
                    <a:pt x="74421" y="387223"/>
                  </a:lnTo>
                  <a:lnTo>
                    <a:pt x="80898" y="393700"/>
                  </a:lnTo>
                  <a:lnTo>
                    <a:pt x="96900" y="393700"/>
                  </a:lnTo>
                  <a:lnTo>
                    <a:pt x="103377" y="387223"/>
                  </a:lnTo>
                  <a:lnTo>
                    <a:pt x="103377" y="371220"/>
                  </a:lnTo>
                  <a:lnTo>
                    <a:pt x="96900" y="364743"/>
                  </a:lnTo>
                  <a:close/>
                </a:path>
                <a:path w="177800" h="915669">
                  <a:moveTo>
                    <a:pt x="96900" y="306704"/>
                  </a:moveTo>
                  <a:lnTo>
                    <a:pt x="80898" y="306704"/>
                  </a:lnTo>
                  <a:lnTo>
                    <a:pt x="74421" y="313308"/>
                  </a:lnTo>
                  <a:lnTo>
                    <a:pt x="74421" y="329311"/>
                  </a:lnTo>
                  <a:lnTo>
                    <a:pt x="80898" y="335788"/>
                  </a:lnTo>
                  <a:lnTo>
                    <a:pt x="96900" y="335788"/>
                  </a:lnTo>
                  <a:lnTo>
                    <a:pt x="103377" y="329311"/>
                  </a:lnTo>
                  <a:lnTo>
                    <a:pt x="103377" y="313308"/>
                  </a:lnTo>
                  <a:lnTo>
                    <a:pt x="96900" y="306704"/>
                  </a:lnTo>
                  <a:close/>
                </a:path>
                <a:path w="177800" h="915669">
                  <a:moveTo>
                    <a:pt x="96900" y="248792"/>
                  </a:moveTo>
                  <a:lnTo>
                    <a:pt x="80898" y="248792"/>
                  </a:lnTo>
                  <a:lnTo>
                    <a:pt x="74421" y="255269"/>
                  </a:lnTo>
                  <a:lnTo>
                    <a:pt x="74421" y="271271"/>
                  </a:lnTo>
                  <a:lnTo>
                    <a:pt x="80898" y="277749"/>
                  </a:lnTo>
                  <a:lnTo>
                    <a:pt x="96900" y="277749"/>
                  </a:lnTo>
                  <a:lnTo>
                    <a:pt x="103377" y="271271"/>
                  </a:lnTo>
                  <a:lnTo>
                    <a:pt x="103377" y="255269"/>
                  </a:lnTo>
                  <a:lnTo>
                    <a:pt x="96900" y="248792"/>
                  </a:lnTo>
                  <a:close/>
                </a:path>
                <a:path w="177800" h="915669">
                  <a:moveTo>
                    <a:pt x="96900" y="190880"/>
                  </a:moveTo>
                  <a:lnTo>
                    <a:pt x="80898" y="190880"/>
                  </a:lnTo>
                  <a:lnTo>
                    <a:pt x="74421" y="197357"/>
                  </a:lnTo>
                  <a:lnTo>
                    <a:pt x="74421" y="213360"/>
                  </a:lnTo>
                  <a:lnTo>
                    <a:pt x="80898" y="219837"/>
                  </a:lnTo>
                  <a:lnTo>
                    <a:pt x="96900" y="219837"/>
                  </a:lnTo>
                  <a:lnTo>
                    <a:pt x="103377" y="213360"/>
                  </a:lnTo>
                  <a:lnTo>
                    <a:pt x="103377" y="197357"/>
                  </a:lnTo>
                  <a:lnTo>
                    <a:pt x="96900" y="190880"/>
                  </a:lnTo>
                  <a:close/>
                </a:path>
                <a:path w="177800" h="915669">
                  <a:moveTo>
                    <a:pt x="74421" y="26038"/>
                  </a:moveTo>
                  <a:lnTo>
                    <a:pt x="3809" y="153035"/>
                  </a:lnTo>
                  <a:lnTo>
                    <a:pt x="0" y="160146"/>
                  </a:lnTo>
                  <a:lnTo>
                    <a:pt x="2539" y="168910"/>
                  </a:lnTo>
                  <a:lnTo>
                    <a:pt x="9525" y="172719"/>
                  </a:lnTo>
                  <a:lnTo>
                    <a:pt x="16509" y="176656"/>
                  </a:lnTo>
                  <a:lnTo>
                    <a:pt x="25272" y="174116"/>
                  </a:lnTo>
                  <a:lnTo>
                    <a:pt x="29209" y="167131"/>
                  </a:lnTo>
                  <a:lnTo>
                    <a:pt x="74421" y="85750"/>
                  </a:lnTo>
                  <a:lnTo>
                    <a:pt x="74421" y="81533"/>
                  </a:lnTo>
                  <a:lnTo>
                    <a:pt x="79692" y="76263"/>
                  </a:lnTo>
                  <a:lnTo>
                    <a:pt x="88900" y="59689"/>
                  </a:lnTo>
                  <a:lnTo>
                    <a:pt x="81350" y="46100"/>
                  </a:lnTo>
                  <a:lnTo>
                    <a:pt x="80898" y="46100"/>
                  </a:lnTo>
                  <a:lnTo>
                    <a:pt x="74421" y="39624"/>
                  </a:lnTo>
                  <a:lnTo>
                    <a:pt x="74421" y="26038"/>
                  </a:lnTo>
                  <a:close/>
                </a:path>
                <a:path w="177800" h="915669">
                  <a:moveTo>
                    <a:pt x="103377" y="36829"/>
                  </a:moveTo>
                  <a:lnTo>
                    <a:pt x="101600" y="36829"/>
                  </a:lnTo>
                  <a:lnTo>
                    <a:pt x="88900" y="59689"/>
                  </a:lnTo>
                  <a:lnTo>
                    <a:pt x="98107" y="76263"/>
                  </a:lnTo>
                  <a:lnTo>
                    <a:pt x="103377" y="81533"/>
                  </a:lnTo>
                  <a:lnTo>
                    <a:pt x="103378" y="85750"/>
                  </a:lnTo>
                  <a:lnTo>
                    <a:pt x="148589" y="167131"/>
                  </a:lnTo>
                  <a:lnTo>
                    <a:pt x="152526" y="174116"/>
                  </a:lnTo>
                  <a:lnTo>
                    <a:pt x="161289" y="176656"/>
                  </a:lnTo>
                  <a:lnTo>
                    <a:pt x="168275" y="172719"/>
                  </a:lnTo>
                  <a:lnTo>
                    <a:pt x="175259" y="168910"/>
                  </a:lnTo>
                  <a:lnTo>
                    <a:pt x="177800" y="160146"/>
                  </a:lnTo>
                  <a:lnTo>
                    <a:pt x="173989" y="153035"/>
                  </a:lnTo>
                  <a:lnTo>
                    <a:pt x="114532" y="46100"/>
                  </a:lnTo>
                  <a:lnTo>
                    <a:pt x="96900" y="46100"/>
                  </a:lnTo>
                  <a:lnTo>
                    <a:pt x="103377" y="39624"/>
                  </a:lnTo>
                  <a:lnTo>
                    <a:pt x="103377" y="36829"/>
                  </a:lnTo>
                  <a:close/>
                </a:path>
                <a:path w="177800" h="915669">
                  <a:moveTo>
                    <a:pt x="96900" y="132968"/>
                  </a:moveTo>
                  <a:lnTo>
                    <a:pt x="80898" y="132968"/>
                  </a:lnTo>
                  <a:lnTo>
                    <a:pt x="74421" y="139445"/>
                  </a:lnTo>
                  <a:lnTo>
                    <a:pt x="74421" y="155448"/>
                  </a:lnTo>
                  <a:lnTo>
                    <a:pt x="80898" y="161925"/>
                  </a:lnTo>
                  <a:lnTo>
                    <a:pt x="96900" y="161925"/>
                  </a:lnTo>
                  <a:lnTo>
                    <a:pt x="103377" y="155448"/>
                  </a:lnTo>
                  <a:lnTo>
                    <a:pt x="103377" y="139445"/>
                  </a:lnTo>
                  <a:lnTo>
                    <a:pt x="96900" y="132968"/>
                  </a:lnTo>
                  <a:close/>
                </a:path>
                <a:path w="177800" h="915669">
                  <a:moveTo>
                    <a:pt x="96900" y="75056"/>
                  </a:moveTo>
                  <a:lnTo>
                    <a:pt x="80898" y="75056"/>
                  </a:lnTo>
                  <a:lnTo>
                    <a:pt x="79692" y="76263"/>
                  </a:lnTo>
                  <a:lnTo>
                    <a:pt x="74421" y="85750"/>
                  </a:lnTo>
                  <a:lnTo>
                    <a:pt x="74421" y="97536"/>
                  </a:lnTo>
                  <a:lnTo>
                    <a:pt x="80898" y="104012"/>
                  </a:lnTo>
                  <a:lnTo>
                    <a:pt x="96900" y="104012"/>
                  </a:lnTo>
                  <a:lnTo>
                    <a:pt x="103377" y="97536"/>
                  </a:lnTo>
                  <a:lnTo>
                    <a:pt x="103377" y="85750"/>
                  </a:lnTo>
                  <a:lnTo>
                    <a:pt x="98107" y="76263"/>
                  </a:lnTo>
                  <a:lnTo>
                    <a:pt x="96900" y="75056"/>
                  </a:lnTo>
                  <a:close/>
                </a:path>
                <a:path w="177800" h="915669">
                  <a:moveTo>
                    <a:pt x="79692" y="76263"/>
                  </a:moveTo>
                  <a:lnTo>
                    <a:pt x="74421" y="81533"/>
                  </a:lnTo>
                  <a:lnTo>
                    <a:pt x="74421" y="85750"/>
                  </a:lnTo>
                  <a:lnTo>
                    <a:pt x="79692" y="76263"/>
                  </a:lnTo>
                  <a:close/>
                </a:path>
                <a:path w="177800" h="915669">
                  <a:moveTo>
                    <a:pt x="98107" y="76263"/>
                  </a:moveTo>
                  <a:lnTo>
                    <a:pt x="103378" y="85750"/>
                  </a:lnTo>
                  <a:lnTo>
                    <a:pt x="103377" y="81533"/>
                  </a:lnTo>
                  <a:lnTo>
                    <a:pt x="98107" y="76263"/>
                  </a:lnTo>
                  <a:close/>
                </a:path>
                <a:path w="177800" h="915669">
                  <a:moveTo>
                    <a:pt x="101600" y="36829"/>
                  </a:moveTo>
                  <a:lnTo>
                    <a:pt x="76200" y="36829"/>
                  </a:lnTo>
                  <a:lnTo>
                    <a:pt x="88900" y="59689"/>
                  </a:lnTo>
                  <a:lnTo>
                    <a:pt x="101600" y="36829"/>
                  </a:lnTo>
                  <a:close/>
                </a:path>
                <a:path w="177800" h="915669">
                  <a:moveTo>
                    <a:pt x="96900" y="17017"/>
                  </a:moveTo>
                  <a:lnTo>
                    <a:pt x="80898" y="17017"/>
                  </a:lnTo>
                  <a:lnTo>
                    <a:pt x="77607" y="20309"/>
                  </a:lnTo>
                  <a:lnTo>
                    <a:pt x="74421" y="26038"/>
                  </a:lnTo>
                  <a:lnTo>
                    <a:pt x="74421" y="39624"/>
                  </a:lnTo>
                  <a:lnTo>
                    <a:pt x="80898" y="46100"/>
                  </a:lnTo>
                  <a:lnTo>
                    <a:pt x="81350" y="46100"/>
                  </a:lnTo>
                  <a:lnTo>
                    <a:pt x="76200" y="36829"/>
                  </a:lnTo>
                  <a:lnTo>
                    <a:pt x="103377" y="36829"/>
                  </a:lnTo>
                  <a:lnTo>
                    <a:pt x="103377" y="26038"/>
                  </a:lnTo>
                  <a:lnTo>
                    <a:pt x="100192" y="20309"/>
                  </a:lnTo>
                  <a:lnTo>
                    <a:pt x="96900" y="17017"/>
                  </a:lnTo>
                  <a:close/>
                </a:path>
                <a:path w="177800" h="915669">
                  <a:moveTo>
                    <a:pt x="103378" y="26038"/>
                  </a:moveTo>
                  <a:lnTo>
                    <a:pt x="103377" y="39624"/>
                  </a:lnTo>
                  <a:lnTo>
                    <a:pt x="96900" y="46100"/>
                  </a:lnTo>
                  <a:lnTo>
                    <a:pt x="114532" y="46100"/>
                  </a:lnTo>
                  <a:lnTo>
                    <a:pt x="103378" y="26038"/>
                  </a:lnTo>
                  <a:close/>
                </a:path>
                <a:path w="177800" h="915669">
                  <a:moveTo>
                    <a:pt x="77607" y="20309"/>
                  </a:moveTo>
                  <a:lnTo>
                    <a:pt x="74421" y="23494"/>
                  </a:lnTo>
                  <a:lnTo>
                    <a:pt x="74421" y="26038"/>
                  </a:lnTo>
                  <a:lnTo>
                    <a:pt x="77607" y="20309"/>
                  </a:lnTo>
                  <a:close/>
                </a:path>
                <a:path w="177800" h="915669">
                  <a:moveTo>
                    <a:pt x="100192" y="20309"/>
                  </a:moveTo>
                  <a:lnTo>
                    <a:pt x="103378" y="26038"/>
                  </a:lnTo>
                  <a:lnTo>
                    <a:pt x="103377" y="23494"/>
                  </a:lnTo>
                  <a:lnTo>
                    <a:pt x="100192" y="20309"/>
                  </a:lnTo>
                  <a:close/>
                </a:path>
                <a:path w="177800" h="915669">
                  <a:moveTo>
                    <a:pt x="88900" y="0"/>
                  </a:moveTo>
                  <a:lnTo>
                    <a:pt x="77607" y="20309"/>
                  </a:lnTo>
                  <a:lnTo>
                    <a:pt x="80898" y="17017"/>
                  </a:lnTo>
                  <a:lnTo>
                    <a:pt x="98362" y="17017"/>
                  </a:lnTo>
                  <a:lnTo>
                    <a:pt x="88900" y="0"/>
                  </a:lnTo>
                  <a:close/>
                </a:path>
                <a:path w="177800" h="915669">
                  <a:moveTo>
                    <a:pt x="98362" y="17017"/>
                  </a:moveTo>
                  <a:lnTo>
                    <a:pt x="96900" y="17017"/>
                  </a:lnTo>
                  <a:lnTo>
                    <a:pt x="100192" y="20309"/>
                  </a:lnTo>
                  <a:lnTo>
                    <a:pt x="98362" y="17017"/>
                  </a:lnTo>
                  <a:close/>
                </a:path>
              </a:pathLst>
            </a:custGeom>
            <a:solidFill>
              <a:srgbClr val="289E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554984" y="3226054"/>
            <a:ext cx="182626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525780">
              <a:lnSpc>
                <a:spcPct val="100000"/>
              </a:lnSpc>
              <a:spcBef>
                <a:spcPts val="95"/>
              </a:spcBef>
            </a:pPr>
            <a:r>
              <a:rPr dirty="0" sz="1600" spc="35" b="1">
                <a:solidFill>
                  <a:srgbClr val="FFAD00"/>
                </a:solidFill>
                <a:latin typeface="Trebuchet MS"/>
                <a:cs typeface="Trebuchet MS"/>
              </a:rPr>
              <a:t>Adopt </a:t>
            </a:r>
            <a:r>
              <a:rPr dirty="0" sz="1600" spc="15" b="1">
                <a:solidFill>
                  <a:srgbClr val="FFAD00"/>
                </a:solidFill>
                <a:latin typeface="Trebuchet MS"/>
                <a:cs typeface="Trebuchet MS"/>
              </a:rPr>
              <a:t>a </a:t>
            </a:r>
            <a:r>
              <a:rPr dirty="0" sz="1600" spc="2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600" spc="40" b="1">
                <a:solidFill>
                  <a:srgbClr val="FFAD00"/>
                </a:solidFill>
                <a:latin typeface="Trebuchet MS"/>
                <a:cs typeface="Trebuchet MS"/>
              </a:rPr>
              <a:t>managed</a:t>
            </a:r>
            <a:r>
              <a:rPr dirty="0" sz="1600" spc="-11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600" spc="10" b="1">
                <a:solidFill>
                  <a:srgbClr val="FFAD00"/>
                </a:solidFill>
                <a:latin typeface="Trebuchet MS"/>
                <a:cs typeface="Trebuchet MS"/>
              </a:rPr>
              <a:t>database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702802" y="3024377"/>
            <a:ext cx="265430" cy="1645920"/>
          </a:xfrm>
          <a:custGeom>
            <a:avLst/>
            <a:gdLst/>
            <a:ahLst/>
            <a:cxnLst/>
            <a:rect l="l" t="t" r="r" b="b"/>
            <a:pathLst>
              <a:path w="265429" h="1645920">
                <a:moveTo>
                  <a:pt x="265175" y="1645920"/>
                </a:moveTo>
                <a:lnTo>
                  <a:pt x="213544" y="1644181"/>
                </a:lnTo>
                <a:lnTo>
                  <a:pt x="171402" y="1639443"/>
                </a:lnTo>
                <a:lnTo>
                  <a:pt x="143000" y="1632418"/>
                </a:lnTo>
                <a:lnTo>
                  <a:pt x="132588" y="1623822"/>
                </a:lnTo>
                <a:lnTo>
                  <a:pt x="132588" y="845058"/>
                </a:lnTo>
                <a:lnTo>
                  <a:pt x="122175" y="836461"/>
                </a:lnTo>
                <a:lnTo>
                  <a:pt x="93773" y="829437"/>
                </a:lnTo>
                <a:lnTo>
                  <a:pt x="51631" y="824698"/>
                </a:lnTo>
                <a:lnTo>
                  <a:pt x="0" y="822960"/>
                </a:lnTo>
                <a:lnTo>
                  <a:pt x="51631" y="821221"/>
                </a:lnTo>
                <a:lnTo>
                  <a:pt x="93773" y="816483"/>
                </a:lnTo>
                <a:lnTo>
                  <a:pt x="122175" y="809458"/>
                </a:lnTo>
                <a:lnTo>
                  <a:pt x="132588" y="800862"/>
                </a:lnTo>
                <a:lnTo>
                  <a:pt x="132588" y="22098"/>
                </a:lnTo>
                <a:lnTo>
                  <a:pt x="143000" y="13501"/>
                </a:lnTo>
                <a:lnTo>
                  <a:pt x="171402" y="6476"/>
                </a:lnTo>
                <a:lnTo>
                  <a:pt x="213544" y="1738"/>
                </a:lnTo>
                <a:lnTo>
                  <a:pt x="265175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065514" y="3106673"/>
            <a:ext cx="217360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FFAD00"/>
                </a:solidFill>
                <a:latin typeface="Trebuchet MS"/>
                <a:cs typeface="Trebuchet MS"/>
              </a:rPr>
              <a:t>Agile,</a:t>
            </a:r>
            <a:r>
              <a:rPr dirty="0" sz="1600" spc="-5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600" b="1">
                <a:solidFill>
                  <a:srgbClr val="FFAD00"/>
                </a:solidFill>
                <a:latin typeface="Trebuchet MS"/>
                <a:cs typeface="Trebuchet MS"/>
              </a:rPr>
              <a:t>easily</a:t>
            </a:r>
            <a:r>
              <a:rPr dirty="0" sz="1600" spc="-4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600" spc="15" b="1">
                <a:solidFill>
                  <a:srgbClr val="FFAD00"/>
                </a:solidFill>
                <a:latin typeface="Trebuchet MS"/>
                <a:cs typeface="Trebuchet MS"/>
              </a:rPr>
              <a:t>managed, </a:t>
            </a:r>
            <a:r>
              <a:rPr dirty="0" sz="1600" spc="-46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600" spc="-15" b="1">
                <a:solidFill>
                  <a:srgbClr val="FFAD00"/>
                </a:solidFill>
                <a:latin typeface="Trebuchet MS"/>
                <a:cs typeface="Trebuchet MS"/>
              </a:rPr>
              <a:t>cost-effective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65514" y="3837888"/>
            <a:ext cx="275463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Reduce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operational</a:t>
            </a:r>
            <a:r>
              <a:rPr dirty="0" sz="16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burden</a:t>
            </a:r>
            <a:endParaRPr sz="1600">
              <a:latin typeface="Trebuchet MS"/>
              <a:cs typeface="Trebuchet MS"/>
            </a:endParaRPr>
          </a:p>
          <a:p>
            <a:pPr marL="241300" marR="79883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Take</a:t>
            </a:r>
            <a:r>
              <a:rPr dirty="0" sz="16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advantage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1600" spc="-4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platform</a:t>
            </a:r>
            <a:r>
              <a:rPr dirty="0" sz="16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features</a:t>
            </a:r>
            <a:endParaRPr sz="1600">
              <a:latin typeface="Trebuchet MS"/>
              <a:cs typeface="Trebuchet MS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833616" y="3380994"/>
          <a:ext cx="948690" cy="937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/>
                <a:gridCol w="228600"/>
                <a:gridCol w="228600"/>
                <a:gridCol w="228600"/>
              </a:tblGrid>
              <a:tr h="233171"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89E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89E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4028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89E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289EFF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89EFF"/>
                    </a:solidFill>
                  </a:tcPr>
                </a:tc>
              </a:tr>
              <a:tr h="23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289E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89E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89EFF"/>
                    </a:solidFill>
                  </a:tcPr>
                </a:tc>
              </a:tr>
              <a:tr h="2270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89E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89E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89EFF"/>
                    </a:solidFill>
                  </a:tcPr>
                </a:tc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687323" y="2852927"/>
            <a:ext cx="2010410" cy="2010410"/>
            <a:chOff x="687323" y="2852927"/>
            <a:chExt cx="2010410" cy="2010410"/>
          </a:xfrm>
        </p:grpSpPr>
        <p:sp>
          <p:nvSpPr>
            <p:cNvPr id="16" name="object 16"/>
            <p:cNvSpPr/>
            <p:nvPr/>
          </p:nvSpPr>
          <p:spPr>
            <a:xfrm>
              <a:off x="701801" y="2867405"/>
              <a:ext cx="1981200" cy="1981200"/>
            </a:xfrm>
            <a:custGeom>
              <a:avLst/>
              <a:gdLst/>
              <a:ahLst/>
              <a:cxnLst/>
              <a:rect l="l" t="t" r="r" b="b"/>
              <a:pathLst>
                <a:path w="1981200" h="1981200">
                  <a:moveTo>
                    <a:pt x="0" y="990600"/>
                  </a:moveTo>
                  <a:lnTo>
                    <a:pt x="1142" y="942602"/>
                  </a:lnTo>
                  <a:lnTo>
                    <a:pt x="4534" y="895195"/>
                  </a:lnTo>
                  <a:lnTo>
                    <a:pt x="10125" y="848429"/>
                  </a:lnTo>
                  <a:lnTo>
                    <a:pt x="17862" y="802356"/>
                  </a:lnTo>
                  <a:lnTo>
                    <a:pt x="27693" y="757029"/>
                  </a:lnTo>
                  <a:lnTo>
                    <a:pt x="39567" y="712499"/>
                  </a:lnTo>
                  <a:lnTo>
                    <a:pt x="53431" y="668819"/>
                  </a:lnTo>
                  <a:lnTo>
                    <a:pt x="69234" y="626039"/>
                  </a:lnTo>
                  <a:lnTo>
                    <a:pt x="86924" y="584213"/>
                  </a:lnTo>
                  <a:lnTo>
                    <a:pt x="106448" y="543391"/>
                  </a:lnTo>
                  <a:lnTo>
                    <a:pt x="127756" y="503626"/>
                  </a:lnTo>
                  <a:lnTo>
                    <a:pt x="150795" y="464969"/>
                  </a:lnTo>
                  <a:lnTo>
                    <a:pt x="175513" y="427473"/>
                  </a:lnTo>
                  <a:lnTo>
                    <a:pt x="201859" y="391189"/>
                  </a:lnTo>
                  <a:lnTo>
                    <a:pt x="229780" y="356170"/>
                  </a:lnTo>
                  <a:lnTo>
                    <a:pt x="259224" y="322466"/>
                  </a:lnTo>
                  <a:lnTo>
                    <a:pt x="290141" y="290131"/>
                  </a:lnTo>
                  <a:lnTo>
                    <a:pt x="322477" y="259215"/>
                  </a:lnTo>
                  <a:lnTo>
                    <a:pt x="356180" y="229771"/>
                  </a:lnTo>
                  <a:lnTo>
                    <a:pt x="391200" y="201851"/>
                  </a:lnTo>
                  <a:lnTo>
                    <a:pt x="427484" y="175506"/>
                  </a:lnTo>
                  <a:lnTo>
                    <a:pt x="464981" y="150789"/>
                  </a:lnTo>
                  <a:lnTo>
                    <a:pt x="503637" y="127751"/>
                  </a:lnTo>
                  <a:lnTo>
                    <a:pt x="543402" y="106444"/>
                  </a:lnTo>
                  <a:lnTo>
                    <a:pt x="584224" y="86920"/>
                  </a:lnTo>
                  <a:lnTo>
                    <a:pt x="626050" y="69231"/>
                  </a:lnTo>
                  <a:lnTo>
                    <a:pt x="668829" y="53428"/>
                  </a:lnTo>
                  <a:lnTo>
                    <a:pt x="712509" y="39565"/>
                  </a:lnTo>
                  <a:lnTo>
                    <a:pt x="757037" y="27691"/>
                  </a:lnTo>
                  <a:lnTo>
                    <a:pt x="802363" y="17861"/>
                  </a:lnTo>
                  <a:lnTo>
                    <a:pt x="848434" y="10124"/>
                  </a:lnTo>
                  <a:lnTo>
                    <a:pt x="895199" y="4534"/>
                  </a:lnTo>
                  <a:lnTo>
                    <a:pt x="942604" y="1142"/>
                  </a:lnTo>
                  <a:lnTo>
                    <a:pt x="990600" y="0"/>
                  </a:lnTo>
                  <a:lnTo>
                    <a:pt x="1038597" y="1142"/>
                  </a:lnTo>
                  <a:lnTo>
                    <a:pt x="1086004" y="4534"/>
                  </a:lnTo>
                  <a:lnTo>
                    <a:pt x="1132770" y="10124"/>
                  </a:lnTo>
                  <a:lnTo>
                    <a:pt x="1178843" y="17861"/>
                  </a:lnTo>
                  <a:lnTo>
                    <a:pt x="1224170" y="27691"/>
                  </a:lnTo>
                  <a:lnTo>
                    <a:pt x="1268700" y="39565"/>
                  </a:lnTo>
                  <a:lnTo>
                    <a:pt x="1312380" y="53428"/>
                  </a:lnTo>
                  <a:lnTo>
                    <a:pt x="1355160" y="69231"/>
                  </a:lnTo>
                  <a:lnTo>
                    <a:pt x="1396986" y="86920"/>
                  </a:lnTo>
                  <a:lnTo>
                    <a:pt x="1437808" y="106444"/>
                  </a:lnTo>
                  <a:lnTo>
                    <a:pt x="1477573" y="127751"/>
                  </a:lnTo>
                  <a:lnTo>
                    <a:pt x="1516230" y="150789"/>
                  </a:lnTo>
                  <a:lnTo>
                    <a:pt x="1553726" y="175506"/>
                  </a:lnTo>
                  <a:lnTo>
                    <a:pt x="1590010" y="201851"/>
                  </a:lnTo>
                  <a:lnTo>
                    <a:pt x="1625029" y="229771"/>
                  </a:lnTo>
                  <a:lnTo>
                    <a:pt x="1658733" y="259215"/>
                  </a:lnTo>
                  <a:lnTo>
                    <a:pt x="1691068" y="290131"/>
                  </a:lnTo>
                  <a:lnTo>
                    <a:pt x="1721984" y="322466"/>
                  </a:lnTo>
                  <a:lnTo>
                    <a:pt x="1751428" y="356170"/>
                  </a:lnTo>
                  <a:lnTo>
                    <a:pt x="1779348" y="391189"/>
                  </a:lnTo>
                  <a:lnTo>
                    <a:pt x="1805693" y="427473"/>
                  </a:lnTo>
                  <a:lnTo>
                    <a:pt x="1830410" y="464969"/>
                  </a:lnTo>
                  <a:lnTo>
                    <a:pt x="1853448" y="503626"/>
                  </a:lnTo>
                  <a:lnTo>
                    <a:pt x="1874755" y="543391"/>
                  </a:lnTo>
                  <a:lnTo>
                    <a:pt x="1894279" y="584213"/>
                  </a:lnTo>
                  <a:lnTo>
                    <a:pt x="1911968" y="626039"/>
                  </a:lnTo>
                  <a:lnTo>
                    <a:pt x="1927771" y="668819"/>
                  </a:lnTo>
                  <a:lnTo>
                    <a:pt x="1941634" y="712499"/>
                  </a:lnTo>
                  <a:lnTo>
                    <a:pt x="1953508" y="757029"/>
                  </a:lnTo>
                  <a:lnTo>
                    <a:pt x="1963338" y="802356"/>
                  </a:lnTo>
                  <a:lnTo>
                    <a:pt x="1971075" y="848429"/>
                  </a:lnTo>
                  <a:lnTo>
                    <a:pt x="1976665" y="895195"/>
                  </a:lnTo>
                  <a:lnTo>
                    <a:pt x="1980057" y="942602"/>
                  </a:lnTo>
                  <a:lnTo>
                    <a:pt x="1981200" y="990600"/>
                  </a:lnTo>
                  <a:lnTo>
                    <a:pt x="1980057" y="1038597"/>
                  </a:lnTo>
                  <a:lnTo>
                    <a:pt x="1976665" y="1086004"/>
                  </a:lnTo>
                  <a:lnTo>
                    <a:pt x="1971075" y="1132770"/>
                  </a:lnTo>
                  <a:lnTo>
                    <a:pt x="1963338" y="1178843"/>
                  </a:lnTo>
                  <a:lnTo>
                    <a:pt x="1953508" y="1224170"/>
                  </a:lnTo>
                  <a:lnTo>
                    <a:pt x="1941634" y="1268700"/>
                  </a:lnTo>
                  <a:lnTo>
                    <a:pt x="1927771" y="1312380"/>
                  </a:lnTo>
                  <a:lnTo>
                    <a:pt x="1911968" y="1355160"/>
                  </a:lnTo>
                  <a:lnTo>
                    <a:pt x="1894279" y="1396986"/>
                  </a:lnTo>
                  <a:lnTo>
                    <a:pt x="1874755" y="1437808"/>
                  </a:lnTo>
                  <a:lnTo>
                    <a:pt x="1853448" y="1477573"/>
                  </a:lnTo>
                  <a:lnTo>
                    <a:pt x="1830410" y="1516230"/>
                  </a:lnTo>
                  <a:lnTo>
                    <a:pt x="1805693" y="1553726"/>
                  </a:lnTo>
                  <a:lnTo>
                    <a:pt x="1779348" y="1590010"/>
                  </a:lnTo>
                  <a:lnTo>
                    <a:pt x="1751428" y="1625029"/>
                  </a:lnTo>
                  <a:lnTo>
                    <a:pt x="1721984" y="1658733"/>
                  </a:lnTo>
                  <a:lnTo>
                    <a:pt x="1691068" y="1691068"/>
                  </a:lnTo>
                  <a:lnTo>
                    <a:pt x="1658733" y="1721984"/>
                  </a:lnTo>
                  <a:lnTo>
                    <a:pt x="1625029" y="1751428"/>
                  </a:lnTo>
                  <a:lnTo>
                    <a:pt x="1590010" y="1779348"/>
                  </a:lnTo>
                  <a:lnTo>
                    <a:pt x="1553726" y="1805693"/>
                  </a:lnTo>
                  <a:lnTo>
                    <a:pt x="1516230" y="1830410"/>
                  </a:lnTo>
                  <a:lnTo>
                    <a:pt x="1477573" y="1853448"/>
                  </a:lnTo>
                  <a:lnTo>
                    <a:pt x="1437808" y="1874755"/>
                  </a:lnTo>
                  <a:lnTo>
                    <a:pt x="1396986" y="1894279"/>
                  </a:lnTo>
                  <a:lnTo>
                    <a:pt x="1355160" y="1911968"/>
                  </a:lnTo>
                  <a:lnTo>
                    <a:pt x="1312380" y="1927771"/>
                  </a:lnTo>
                  <a:lnTo>
                    <a:pt x="1268700" y="1941634"/>
                  </a:lnTo>
                  <a:lnTo>
                    <a:pt x="1224170" y="1953508"/>
                  </a:lnTo>
                  <a:lnTo>
                    <a:pt x="1178843" y="1963338"/>
                  </a:lnTo>
                  <a:lnTo>
                    <a:pt x="1132770" y="1971075"/>
                  </a:lnTo>
                  <a:lnTo>
                    <a:pt x="1086004" y="1976665"/>
                  </a:lnTo>
                  <a:lnTo>
                    <a:pt x="1038597" y="1980057"/>
                  </a:lnTo>
                  <a:lnTo>
                    <a:pt x="990600" y="1981200"/>
                  </a:lnTo>
                  <a:lnTo>
                    <a:pt x="942604" y="1980057"/>
                  </a:lnTo>
                  <a:lnTo>
                    <a:pt x="895199" y="1976665"/>
                  </a:lnTo>
                  <a:lnTo>
                    <a:pt x="848434" y="1971075"/>
                  </a:lnTo>
                  <a:lnTo>
                    <a:pt x="802363" y="1963338"/>
                  </a:lnTo>
                  <a:lnTo>
                    <a:pt x="757037" y="1953508"/>
                  </a:lnTo>
                  <a:lnTo>
                    <a:pt x="712509" y="1941634"/>
                  </a:lnTo>
                  <a:lnTo>
                    <a:pt x="668829" y="1927771"/>
                  </a:lnTo>
                  <a:lnTo>
                    <a:pt x="626050" y="1911968"/>
                  </a:lnTo>
                  <a:lnTo>
                    <a:pt x="584224" y="1894279"/>
                  </a:lnTo>
                  <a:lnTo>
                    <a:pt x="543402" y="1874755"/>
                  </a:lnTo>
                  <a:lnTo>
                    <a:pt x="503637" y="1853448"/>
                  </a:lnTo>
                  <a:lnTo>
                    <a:pt x="464981" y="1830410"/>
                  </a:lnTo>
                  <a:lnTo>
                    <a:pt x="427484" y="1805693"/>
                  </a:lnTo>
                  <a:lnTo>
                    <a:pt x="391200" y="1779348"/>
                  </a:lnTo>
                  <a:lnTo>
                    <a:pt x="356180" y="1751428"/>
                  </a:lnTo>
                  <a:lnTo>
                    <a:pt x="322477" y="1721984"/>
                  </a:lnTo>
                  <a:lnTo>
                    <a:pt x="290141" y="1691068"/>
                  </a:lnTo>
                  <a:lnTo>
                    <a:pt x="259224" y="1658733"/>
                  </a:lnTo>
                  <a:lnTo>
                    <a:pt x="229780" y="1625029"/>
                  </a:lnTo>
                  <a:lnTo>
                    <a:pt x="201859" y="1590010"/>
                  </a:lnTo>
                  <a:lnTo>
                    <a:pt x="175513" y="1553726"/>
                  </a:lnTo>
                  <a:lnTo>
                    <a:pt x="150795" y="1516230"/>
                  </a:lnTo>
                  <a:lnTo>
                    <a:pt x="127756" y="1477573"/>
                  </a:lnTo>
                  <a:lnTo>
                    <a:pt x="106448" y="1437808"/>
                  </a:lnTo>
                  <a:lnTo>
                    <a:pt x="86924" y="1396986"/>
                  </a:lnTo>
                  <a:lnTo>
                    <a:pt x="69234" y="1355160"/>
                  </a:lnTo>
                  <a:lnTo>
                    <a:pt x="53431" y="1312380"/>
                  </a:lnTo>
                  <a:lnTo>
                    <a:pt x="39567" y="1268700"/>
                  </a:lnTo>
                  <a:lnTo>
                    <a:pt x="27693" y="1224170"/>
                  </a:lnTo>
                  <a:lnTo>
                    <a:pt x="17862" y="1178843"/>
                  </a:lnTo>
                  <a:lnTo>
                    <a:pt x="10125" y="1132770"/>
                  </a:lnTo>
                  <a:lnTo>
                    <a:pt x="4534" y="1086004"/>
                  </a:lnTo>
                  <a:lnTo>
                    <a:pt x="1142" y="1038597"/>
                  </a:lnTo>
                  <a:lnTo>
                    <a:pt x="0" y="99060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520357" y="3112059"/>
              <a:ext cx="346075" cy="429259"/>
            </a:xfrm>
            <a:custGeom>
              <a:avLst/>
              <a:gdLst/>
              <a:ahLst/>
              <a:cxnLst/>
              <a:rect l="l" t="t" r="r" b="b"/>
              <a:pathLst>
                <a:path w="346075" h="429260">
                  <a:moveTo>
                    <a:pt x="172764" y="0"/>
                  </a:moveTo>
                  <a:lnTo>
                    <a:pt x="103640" y="4958"/>
                  </a:lnTo>
                  <a:lnTo>
                    <a:pt x="48933" y="18461"/>
                  </a:lnTo>
                  <a:lnTo>
                    <a:pt x="12951" y="38451"/>
                  </a:lnTo>
                  <a:lnTo>
                    <a:pt x="0" y="62870"/>
                  </a:lnTo>
                  <a:lnTo>
                    <a:pt x="0" y="191936"/>
                  </a:lnTo>
                  <a:lnTo>
                    <a:pt x="0" y="309019"/>
                  </a:lnTo>
                  <a:lnTo>
                    <a:pt x="0" y="365902"/>
                  </a:lnTo>
                  <a:lnTo>
                    <a:pt x="24383" y="399790"/>
                  </a:lnTo>
                  <a:lnTo>
                    <a:pt x="94205" y="422452"/>
                  </a:lnTo>
                  <a:lnTo>
                    <a:pt x="136148" y="427442"/>
                  </a:lnTo>
                  <a:lnTo>
                    <a:pt x="142139" y="427774"/>
                  </a:lnTo>
                  <a:lnTo>
                    <a:pt x="148131" y="428107"/>
                  </a:lnTo>
                  <a:lnTo>
                    <a:pt x="154123" y="428440"/>
                  </a:lnTo>
                  <a:lnTo>
                    <a:pt x="160115" y="428772"/>
                  </a:lnTo>
                  <a:lnTo>
                    <a:pt x="166440" y="428772"/>
                  </a:lnTo>
                  <a:lnTo>
                    <a:pt x="172764" y="428772"/>
                  </a:lnTo>
                  <a:lnTo>
                    <a:pt x="179089" y="428772"/>
                  </a:lnTo>
                  <a:lnTo>
                    <a:pt x="185081" y="428772"/>
                  </a:lnTo>
                  <a:lnTo>
                    <a:pt x="191406" y="428440"/>
                  </a:lnTo>
                  <a:lnTo>
                    <a:pt x="197398" y="428107"/>
                  </a:lnTo>
                  <a:lnTo>
                    <a:pt x="203389" y="427774"/>
                  </a:lnTo>
                  <a:lnTo>
                    <a:pt x="251324" y="422452"/>
                  </a:lnTo>
                  <a:lnTo>
                    <a:pt x="291603" y="412774"/>
                  </a:lnTo>
                  <a:lnTo>
                    <a:pt x="339329" y="383813"/>
                  </a:lnTo>
                  <a:lnTo>
                    <a:pt x="345529" y="365902"/>
                  </a:lnTo>
                  <a:lnTo>
                    <a:pt x="345529" y="307356"/>
                  </a:lnTo>
                  <a:lnTo>
                    <a:pt x="345529" y="190273"/>
                  </a:lnTo>
                  <a:lnTo>
                    <a:pt x="345529" y="160002"/>
                  </a:lnTo>
                  <a:lnTo>
                    <a:pt x="345529" y="62870"/>
                  </a:lnTo>
                  <a:lnTo>
                    <a:pt x="332578" y="38451"/>
                  </a:lnTo>
                  <a:lnTo>
                    <a:pt x="296596" y="18461"/>
                  </a:lnTo>
                  <a:lnTo>
                    <a:pt x="241889" y="4958"/>
                  </a:lnTo>
                  <a:lnTo>
                    <a:pt x="172764" y="0"/>
                  </a:lnTo>
                  <a:close/>
                </a:path>
                <a:path w="346075" h="429260">
                  <a:moveTo>
                    <a:pt x="345529" y="60541"/>
                  </a:moveTo>
                  <a:lnTo>
                    <a:pt x="332625" y="81451"/>
                  </a:lnTo>
                  <a:lnTo>
                    <a:pt x="296721" y="98588"/>
                  </a:lnTo>
                  <a:lnTo>
                    <a:pt x="242030" y="110173"/>
                  </a:lnTo>
                  <a:lnTo>
                    <a:pt x="172764" y="114430"/>
                  </a:lnTo>
                  <a:lnTo>
                    <a:pt x="103499" y="110220"/>
                  </a:lnTo>
                  <a:lnTo>
                    <a:pt x="48808" y="98712"/>
                  </a:lnTo>
                  <a:lnTo>
                    <a:pt x="12904" y="81591"/>
                  </a:lnTo>
                  <a:lnTo>
                    <a:pt x="0" y="60541"/>
                  </a:lnTo>
                  <a:lnTo>
                    <a:pt x="12951" y="38451"/>
                  </a:lnTo>
                  <a:lnTo>
                    <a:pt x="48933" y="19043"/>
                  </a:lnTo>
                  <a:lnTo>
                    <a:pt x="103640" y="5249"/>
                  </a:lnTo>
                  <a:lnTo>
                    <a:pt x="172764" y="0"/>
                  </a:lnTo>
                  <a:lnTo>
                    <a:pt x="241889" y="5249"/>
                  </a:lnTo>
                  <a:lnTo>
                    <a:pt x="296596" y="19044"/>
                  </a:lnTo>
                  <a:lnTo>
                    <a:pt x="332578" y="38451"/>
                  </a:lnTo>
                  <a:lnTo>
                    <a:pt x="345529" y="60541"/>
                  </a:lnTo>
                  <a:close/>
                </a:path>
                <a:path w="346075" h="429260">
                  <a:moveTo>
                    <a:pt x="345529" y="167321"/>
                  </a:moveTo>
                  <a:lnTo>
                    <a:pt x="332625" y="188231"/>
                  </a:lnTo>
                  <a:lnTo>
                    <a:pt x="296721" y="205367"/>
                  </a:lnTo>
                  <a:lnTo>
                    <a:pt x="242030" y="216952"/>
                  </a:lnTo>
                  <a:lnTo>
                    <a:pt x="172764" y="221209"/>
                  </a:lnTo>
                  <a:lnTo>
                    <a:pt x="103499" y="216999"/>
                  </a:lnTo>
                  <a:lnTo>
                    <a:pt x="48808" y="205492"/>
                  </a:lnTo>
                  <a:lnTo>
                    <a:pt x="12904" y="188371"/>
                  </a:lnTo>
                  <a:lnTo>
                    <a:pt x="0" y="167320"/>
                  </a:lnTo>
                </a:path>
                <a:path w="346075" h="429260">
                  <a:moveTo>
                    <a:pt x="345529" y="273094"/>
                  </a:moveTo>
                  <a:lnTo>
                    <a:pt x="332625" y="294004"/>
                  </a:lnTo>
                  <a:lnTo>
                    <a:pt x="296721" y="311140"/>
                  </a:lnTo>
                  <a:lnTo>
                    <a:pt x="242030" y="322726"/>
                  </a:lnTo>
                  <a:lnTo>
                    <a:pt x="172764" y="326982"/>
                  </a:lnTo>
                  <a:lnTo>
                    <a:pt x="103499" y="322772"/>
                  </a:lnTo>
                  <a:lnTo>
                    <a:pt x="48808" y="311265"/>
                  </a:lnTo>
                  <a:lnTo>
                    <a:pt x="12904" y="294144"/>
                  </a:lnTo>
                  <a:lnTo>
                    <a:pt x="0" y="273094"/>
                  </a:lnTo>
                </a:path>
                <a:path w="346075" h="429260">
                  <a:moveTo>
                    <a:pt x="172764" y="0"/>
                  </a:moveTo>
                  <a:lnTo>
                    <a:pt x="103640" y="4958"/>
                  </a:lnTo>
                  <a:lnTo>
                    <a:pt x="48933" y="18461"/>
                  </a:lnTo>
                  <a:lnTo>
                    <a:pt x="12951" y="38451"/>
                  </a:lnTo>
                  <a:lnTo>
                    <a:pt x="0" y="62870"/>
                  </a:lnTo>
                  <a:lnTo>
                    <a:pt x="0" y="191936"/>
                  </a:lnTo>
                  <a:lnTo>
                    <a:pt x="0" y="309019"/>
                  </a:lnTo>
                  <a:lnTo>
                    <a:pt x="0" y="365902"/>
                  </a:lnTo>
                  <a:lnTo>
                    <a:pt x="24383" y="399790"/>
                  </a:lnTo>
                  <a:lnTo>
                    <a:pt x="94205" y="422452"/>
                  </a:lnTo>
                  <a:lnTo>
                    <a:pt x="136148" y="427442"/>
                  </a:lnTo>
                  <a:lnTo>
                    <a:pt x="142139" y="427774"/>
                  </a:lnTo>
                  <a:lnTo>
                    <a:pt x="148131" y="428107"/>
                  </a:lnTo>
                  <a:lnTo>
                    <a:pt x="154123" y="428440"/>
                  </a:lnTo>
                  <a:lnTo>
                    <a:pt x="160115" y="428772"/>
                  </a:lnTo>
                  <a:lnTo>
                    <a:pt x="166440" y="428772"/>
                  </a:lnTo>
                  <a:lnTo>
                    <a:pt x="172764" y="428772"/>
                  </a:lnTo>
                  <a:lnTo>
                    <a:pt x="179089" y="428772"/>
                  </a:lnTo>
                  <a:lnTo>
                    <a:pt x="185081" y="428772"/>
                  </a:lnTo>
                  <a:lnTo>
                    <a:pt x="191406" y="428440"/>
                  </a:lnTo>
                  <a:lnTo>
                    <a:pt x="197398" y="428107"/>
                  </a:lnTo>
                  <a:lnTo>
                    <a:pt x="203389" y="427774"/>
                  </a:lnTo>
                  <a:lnTo>
                    <a:pt x="251324" y="422452"/>
                  </a:lnTo>
                  <a:lnTo>
                    <a:pt x="291603" y="412774"/>
                  </a:lnTo>
                  <a:lnTo>
                    <a:pt x="339329" y="383813"/>
                  </a:lnTo>
                  <a:lnTo>
                    <a:pt x="345529" y="365902"/>
                  </a:lnTo>
                  <a:lnTo>
                    <a:pt x="345529" y="307356"/>
                  </a:lnTo>
                  <a:lnTo>
                    <a:pt x="345529" y="190273"/>
                  </a:lnTo>
                  <a:lnTo>
                    <a:pt x="345529" y="160002"/>
                  </a:lnTo>
                  <a:lnTo>
                    <a:pt x="345529" y="62870"/>
                  </a:lnTo>
                  <a:lnTo>
                    <a:pt x="332578" y="38451"/>
                  </a:lnTo>
                  <a:lnTo>
                    <a:pt x="296596" y="18461"/>
                  </a:lnTo>
                  <a:lnTo>
                    <a:pt x="241889" y="4958"/>
                  </a:lnTo>
                  <a:lnTo>
                    <a:pt x="172764" y="0"/>
                  </a:lnTo>
                  <a:close/>
                </a:path>
              </a:pathLst>
            </a:custGeom>
            <a:ln w="156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223010" y="3667505"/>
          <a:ext cx="949960" cy="937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/>
                <a:gridCol w="229234"/>
                <a:gridCol w="228600"/>
                <a:gridCol w="229234"/>
              </a:tblGrid>
              <a:tr h="233171"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5552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3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2555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8633" y="5145785"/>
            <a:ext cx="1076312" cy="17424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15936" y="5394071"/>
            <a:ext cx="951318" cy="172847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94168" y="5639612"/>
            <a:ext cx="1188529" cy="217627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7804150" y="1220850"/>
            <a:ext cx="370268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40">
                <a:solidFill>
                  <a:srgbClr val="FFFFFF"/>
                </a:solidFill>
                <a:latin typeface="Trebuchet MS"/>
                <a:cs typeface="Trebuchet MS"/>
              </a:rPr>
              <a:t>Adopt</a:t>
            </a:r>
            <a:r>
              <a:rPr dirty="0" sz="16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cloud-native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relational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databases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600" spc="25" b="1">
                <a:solidFill>
                  <a:srgbClr val="289EFF"/>
                </a:solidFill>
                <a:latin typeface="Trebuchet MS"/>
                <a:cs typeface="Trebuchet MS"/>
              </a:rPr>
              <a:t>Amazon</a:t>
            </a:r>
            <a:r>
              <a:rPr dirty="0" sz="1600" spc="-7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600" spc="30" b="1">
                <a:solidFill>
                  <a:srgbClr val="289EFF"/>
                </a:solidFill>
                <a:latin typeface="Trebuchet MS"/>
                <a:cs typeface="Trebuchet MS"/>
              </a:rPr>
              <a:t>RDS,</a:t>
            </a:r>
            <a:r>
              <a:rPr dirty="0" sz="1600" spc="-7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600" spc="25" b="1">
                <a:solidFill>
                  <a:srgbClr val="289EFF"/>
                </a:solidFill>
                <a:latin typeface="Trebuchet MS"/>
                <a:cs typeface="Trebuchet MS"/>
              </a:rPr>
              <a:t>Amazon</a:t>
            </a:r>
            <a:r>
              <a:rPr dirty="0" sz="1600" spc="-7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600" spc="5" b="1">
                <a:solidFill>
                  <a:srgbClr val="289EFF"/>
                </a:solidFill>
                <a:latin typeface="Trebuchet MS"/>
                <a:cs typeface="Trebuchet MS"/>
              </a:rPr>
              <a:t>Aurora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082028" y="1491996"/>
            <a:ext cx="609600" cy="568960"/>
          </a:xfrm>
          <a:custGeom>
            <a:avLst/>
            <a:gdLst/>
            <a:ahLst/>
            <a:cxnLst/>
            <a:rect l="l" t="t" r="r" b="b"/>
            <a:pathLst>
              <a:path w="609600" h="568960">
                <a:moveTo>
                  <a:pt x="435737" y="206120"/>
                </a:moveTo>
                <a:lnTo>
                  <a:pt x="424052" y="206120"/>
                </a:lnTo>
                <a:lnTo>
                  <a:pt x="419353" y="210946"/>
                </a:lnTo>
                <a:lnTo>
                  <a:pt x="419353" y="216788"/>
                </a:lnTo>
                <a:lnTo>
                  <a:pt x="409965" y="262093"/>
                </a:lnTo>
                <a:lnTo>
                  <a:pt x="384842" y="305331"/>
                </a:lnTo>
                <a:lnTo>
                  <a:pt x="348552" y="341906"/>
                </a:lnTo>
                <a:lnTo>
                  <a:pt x="305659" y="367222"/>
                </a:lnTo>
                <a:lnTo>
                  <a:pt x="260730" y="376681"/>
                </a:lnTo>
                <a:lnTo>
                  <a:pt x="254889" y="376681"/>
                </a:lnTo>
                <a:lnTo>
                  <a:pt x="250190" y="381380"/>
                </a:lnTo>
                <a:lnTo>
                  <a:pt x="250190" y="393191"/>
                </a:lnTo>
                <a:lnTo>
                  <a:pt x="254889" y="397890"/>
                </a:lnTo>
                <a:lnTo>
                  <a:pt x="260730" y="397890"/>
                </a:lnTo>
                <a:lnTo>
                  <a:pt x="305659" y="407350"/>
                </a:lnTo>
                <a:lnTo>
                  <a:pt x="348552" y="432666"/>
                </a:lnTo>
                <a:lnTo>
                  <a:pt x="384842" y="469241"/>
                </a:lnTo>
                <a:lnTo>
                  <a:pt x="409965" y="512479"/>
                </a:lnTo>
                <a:lnTo>
                  <a:pt x="419353" y="557783"/>
                </a:lnTo>
                <a:lnTo>
                  <a:pt x="419353" y="563752"/>
                </a:lnTo>
                <a:lnTo>
                  <a:pt x="424052" y="568451"/>
                </a:lnTo>
                <a:lnTo>
                  <a:pt x="435737" y="568451"/>
                </a:lnTo>
                <a:lnTo>
                  <a:pt x="440436" y="563752"/>
                </a:lnTo>
                <a:lnTo>
                  <a:pt x="440436" y="557783"/>
                </a:lnTo>
                <a:lnTo>
                  <a:pt x="449812" y="512479"/>
                </a:lnTo>
                <a:lnTo>
                  <a:pt x="453813" y="505587"/>
                </a:lnTo>
                <a:lnTo>
                  <a:pt x="429895" y="505587"/>
                </a:lnTo>
                <a:lnTo>
                  <a:pt x="410182" y="468360"/>
                </a:lnTo>
                <a:lnTo>
                  <a:pt x="382682" y="434847"/>
                </a:lnTo>
                <a:lnTo>
                  <a:pt x="349420" y="407146"/>
                </a:lnTo>
                <a:lnTo>
                  <a:pt x="312420" y="387350"/>
                </a:lnTo>
                <a:lnTo>
                  <a:pt x="349420" y="367480"/>
                </a:lnTo>
                <a:lnTo>
                  <a:pt x="382682" y="339740"/>
                </a:lnTo>
                <a:lnTo>
                  <a:pt x="410182" y="306214"/>
                </a:lnTo>
                <a:lnTo>
                  <a:pt x="429895" y="268986"/>
                </a:lnTo>
                <a:lnTo>
                  <a:pt x="453813" y="268986"/>
                </a:lnTo>
                <a:lnTo>
                  <a:pt x="449812" y="262093"/>
                </a:lnTo>
                <a:lnTo>
                  <a:pt x="440436" y="216788"/>
                </a:lnTo>
                <a:lnTo>
                  <a:pt x="440436" y="210946"/>
                </a:lnTo>
                <a:lnTo>
                  <a:pt x="435737" y="206120"/>
                </a:lnTo>
                <a:close/>
              </a:path>
              <a:path w="609600" h="568960">
                <a:moveTo>
                  <a:pt x="168655" y="63753"/>
                </a:moveTo>
                <a:lnTo>
                  <a:pt x="110220" y="67893"/>
                </a:lnTo>
                <a:lnTo>
                  <a:pt x="57689" y="80105"/>
                </a:lnTo>
                <a:lnTo>
                  <a:pt x="18637" y="100079"/>
                </a:lnTo>
                <a:lnTo>
                  <a:pt x="635" y="127507"/>
                </a:lnTo>
                <a:lnTo>
                  <a:pt x="0" y="127507"/>
                </a:lnTo>
                <a:lnTo>
                  <a:pt x="0" y="483615"/>
                </a:lnTo>
                <a:lnTo>
                  <a:pt x="14849" y="515084"/>
                </a:lnTo>
                <a:lnTo>
                  <a:pt x="53641" y="538003"/>
                </a:lnTo>
                <a:lnTo>
                  <a:pt x="107745" y="552017"/>
                </a:lnTo>
                <a:lnTo>
                  <a:pt x="168528" y="556767"/>
                </a:lnTo>
                <a:lnTo>
                  <a:pt x="229385" y="552017"/>
                </a:lnTo>
                <a:lnTo>
                  <a:pt x="283527" y="538003"/>
                </a:lnTo>
                <a:lnTo>
                  <a:pt x="287666" y="535558"/>
                </a:lnTo>
                <a:lnTo>
                  <a:pt x="168528" y="535558"/>
                </a:lnTo>
                <a:lnTo>
                  <a:pt x="109914" y="530889"/>
                </a:lnTo>
                <a:lnTo>
                  <a:pt x="63182" y="518779"/>
                </a:lnTo>
                <a:lnTo>
                  <a:pt x="32261" y="502072"/>
                </a:lnTo>
                <a:lnTo>
                  <a:pt x="21081" y="483615"/>
                </a:lnTo>
                <a:lnTo>
                  <a:pt x="21081" y="415798"/>
                </a:lnTo>
                <a:lnTo>
                  <a:pt x="69934" y="415798"/>
                </a:lnTo>
                <a:lnTo>
                  <a:pt x="63960" y="414305"/>
                </a:lnTo>
                <a:lnTo>
                  <a:pt x="32466" y="397887"/>
                </a:lnTo>
                <a:lnTo>
                  <a:pt x="21081" y="379729"/>
                </a:lnTo>
                <a:lnTo>
                  <a:pt x="21081" y="294513"/>
                </a:lnTo>
                <a:lnTo>
                  <a:pt x="69734" y="294513"/>
                </a:lnTo>
                <a:lnTo>
                  <a:pt x="63785" y="293020"/>
                </a:lnTo>
                <a:lnTo>
                  <a:pt x="32420" y="276602"/>
                </a:lnTo>
                <a:lnTo>
                  <a:pt x="21081" y="258444"/>
                </a:lnTo>
                <a:lnTo>
                  <a:pt x="21081" y="167386"/>
                </a:lnTo>
                <a:lnTo>
                  <a:pt x="73247" y="167386"/>
                </a:lnTo>
                <a:lnTo>
                  <a:pt x="60579" y="164179"/>
                </a:lnTo>
                <a:lnTo>
                  <a:pt x="31281" y="148661"/>
                </a:lnTo>
                <a:lnTo>
                  <a:pt x="21081" y="132714"/>
                </a:lnTo>
                <a:lnTo>
                  <a:pt x="31285" y="116839"/>
                </a:lnTo>
                <a:lnTo>
                  <a:pt x="60578" y="101361"/>
                </a:lnTo>
                <a:lnTo>
                  <a:pt x="107021" y="89620"/>
                </a:lnTo>
                <a:lnTo>
                  <a:pt x="168655" y="84962"/>
                </a:lnTo>
                <a:lnTo>
                  <a:pt x="289900" y="84962"/>
                </a:lnTo>
                <a:lnTo>
                  <a:pt x="283543" y="81422"/>
                </a:lnTo>
                <a:lnTo>
                  <a:pt x="229439" y="68224"/>
                </a:lnTo>
                <a:lnTo>
                  <a:pt x="168655" y="63753"/>
                </a:lnTo>
                <a:close/>
              </a:path>
              <a:path w="609600" h="568960">
                <a:moveTo>
                  <a:pt x="337185" y="446150"/>
                </a:moveTo>
                <a:lnTo>
                  <a:pt x="316102" y="446150"/>
                </a:lnTo>
                <a:lnTo>
                  <a:pt x="316102" y="483615"/>
                </a:lnTo>
                <a:lnTo>
                  <a:pt x="304921" y="502072"/>
                </a:lnTo>
                <a:lnTo>
                  <a:pt x="273986" y="518779"/>
                </a:lnTo>
                <a:lnTo>
                  <a:pt x="227216" y="530889"/>
                </a:lnTo>
                <a:lnTo>
                  <a:pt x="168528" y="535558"/>
                </a:lnTo>
                <a:lnTo>
                  <a:pt x="287666" y="535558"/>
                </a:lnTo>
                <a:lnTo>
                  <a:pt x="322333" y="515084"/>
                </a:lnTo>
                <a:lnTo>
                  <a:pt x="337185" y="483615"/>
                </a:lnTo>
                <a:lnTo>
                  <a:pt x="337185" y="446150"/>
                </a:lnTo>
                <a:close/>
              </a:path>
              <a:path w="609600" h="568960">
                <a:moveTo>
                  <a:pt x="453813" y="268986"/>
                </a:moveTo>
                <a:lnTo>
                  <a:pt x="429895" y="268986"/>
                </a:lnTo>
                <a:lnTo>
                  <a:pt x="449552" y="306214"/>
                </a:lnTo>
                <a:lnTo>
                  <a:pt x="477043" y="339740"/>
                </a:lnTo>
                <a:lnTo>
                  <a:pt x="510297" y="367480"/>
                </a:lnTo>
                <a:lnTo>
                  <a:pt x="547243" y="387350"/>
                </a:lnTo>
                <a:lnTo>
                  <a:pt x="510297" y="407146"/>
                </a:lnTo>
                <a:lnTo>
                  <a:pt x="477043" y="434847"/>
                </a:lnTo>
                <a:lnTo>
                  <a:pt x="449552" y="468360"/>
                </a:lnTo>
                <a:lnTo>
                  <a:pt x="429895" y="505587"/>
                </a:lnTo>
                <a:lnTo>
                  <a:pt x="453813" y="505587"/>
                </a:lnTo>
                <a:lnTo>
                  <a:pt x="474910" y="469241"/>
                </a:lnTo>
                <a:lnTo>
                  <a:pt x="511183" y="432666"/>
                </a:lnTo>
                <a:lnTo>
                  <a:pt x="554081" y="407350"/>
                </a:lnTo>
                <a:lnTo>
                  <a:pt x="599058" y="397890"/>
                </a:lnTo>
                <a:lnTo>
                  <a:pt x="604904" y="397887"/>
                </a:lnTo>
                <a:lnTo>
                  <a:pt x="609600" y="393191"/>
                </a:lnTo>
                <a:lnTo>
                  <a:pt x="609600" y="381380"/>
                </a:lnTo>
                <a:lnTo>
                  <a:pt x="604901" y="376681"/>
                </a:lnTo>
                <a:lnTo>
                  <a:pt x="599058" y="376681"/>
                </a:lnTo>
                <a:lnTo>
                  <a:pt x="554081" y="367222"/>
                </a:lnTo>
                <a:lnTo>
                  <a:pt x="511183" y="341906"/>
                </a:lnTo>
                <a:lnTo>
                  <a:pt x="474910" y="305331"/>
                </a:lnTo>
                <a:lnTo>
                  <a:pt x="453813" y="268986"/>
                </a:lnTo>
                <a:close/>
              </a:path>
              <a:path w="609600" h="568960">
                <a:moveTo>
                  <a:pt x="69934" y="415798"/>
                </a:moveTo>
                <a:lnTo>
                  <a:pt x="21081" y="415798"/>
                </a:lnTo>
                <a:lnTo>
                  <a:pt x="49468" y="431492"/>
                </a:lnTo>
                <a:lnTo>
                  <a:pt x="85963" y="442864"/>
                </a:lnTo>
                <a:lnTo>
                  <a:pt x="127577" y="449784"/>
                </a:lnTo>
                <a:lnTo>
                  <a:pt x="171323" y="452119"/>
                </a:lnTo>
                <a:lnTo>
                  <a:pt x="201427" y="451044"/>
                </a:lnTo>
                <a:lnTo>
                  <a:pt x="230330" y="447897"/>
                </a:lnTo>
                <a:lnTo>
                  <a:pt x="257351" y="442797"/>
                </a:lnTo>
                <a:lnTo>
                  <a:pt x="281813" y="435863"/>
                </a:lnTo>
                <a:lnTo>
                  <a:pt x="280119" y="430783"/>
                </a:lnTo>
                <a:lnTo>
                  <a:pt x="171323" y="430783"/>
                </a:lnTo>
                <a:lnTo>
                  <a:pt x="111575" y="426200"/>
                </a:lnTo>
                <a:lnTo>
                  <a:pt x="69934" y="415798"/>
                </a:lnTo>
                <a:close/>
              </a:path>
              <a:path w="609600" h="568960">
                <a:moveTo>
                  <a:pt x="275081" y="415670"/>
                </a:moveTo>
                <a:lnTo>
                  <a:pt x="252208" y="422157"/>
                </a:lnTo>
                <a:lnTo>
                  <a:pt x="226869" y="426894"/>
                </a:lnTo>
                <a:lnTo>
                  <a:pt x="199697" y="429797"/>
                </a:lnTo>
                <a:lnTo>
                  <a:pt x="171323" y="430783"/>
                </a:lnTo>
                <a:lnTo>
                  <a:pt x="280119" y="430783"/>
                </a:lnTo>
                <a:lnTo>
                  <a:pt x="275081" y="415670"/>
                </a:lnTo>
                <a:close/>
              </a:path>
              <a:path w="609600" h="568960">
                <a:moveTo>
                  <a:pt x="69734" y="294513"/>
                </a:moveTo>
                <a:lnTo>
                  <a:pt x="21081" y="294513"/>
                </a:lnTo>
                <a:lnTo>
                  <a:pt x="49369" y="310207"/>
                </a:lnTo>
                <a:lnTo>
                  <a:pt x="85740" y="321579"/>
                </a:lnTo>
                <a:lnTo>
                  <a:pt x="127184" y="328499"/>
                </a:lnTo>
                <a:lnTo>
                  <a:pt x="170688" y="330834"/>
                </a:lnTo>
                <a:lnTo>
                  <a:pt x="215536" y="328491"/>
                </a:lnTo>
                <a:lnTo>
                  <a:pt x="255635" y="321802"/>
                </a:lnTo>
                <a:lnTo>
                  <a:pt x="289613" y="311278"/>
                </a:lnTo>
                <a:lnTo>
                  <a:pt x="293019" y="309499"/>
                </a:lnTo>
                <a:lnTo>
                  <a:pt x="170688" y="309499"/>
                </a:lnTo>
                <a:lnTo>
                  <a:pt x="111200" y="304915"/>
                </a:lnTo>
                <a:lnTo>
                  <a:pt x="69734" y="294513"/>
                </a:lnTo>
                <a:close/>
              </a:path>
              <a:path w="609600" h="568960">
                <a:moveTo>
                  <a:pt x="337185" y="297433"/>
                </a:moveTo>
                <a:lnTo>
                  <a:pt x="316102" y="297433"/>
                </a:lnTo>
                <a:lnTo>
                  <a:pt x="316102" y="329311"/>
                </a:lnTo>
                <a:lnTo>
                  <a:pt x="337185" y="329311"/>
                </a:lnTo>
                <a:lnTo>
                  <a:pt x="337185" y="297433"/>
                </a:lnTo>
                <a:close/>
              </a:path>
              <a:path w="609600" h="568960">
                <a:moveTo>
                  <a:pt x="337185" y="167386"/>
                </a:moveTo>
                <a:lnTo>
                  <a:pt x="316102" y="167386"/>
                </a:lnTo>
                <a:lnTo>
                  <a:pt x="316102" y="269113"/>
                </a:lnTo>
                <a:lnTo>
                  <a:pt x="297471" y="284049"/>
                </a:lnTo>
                <a:lnTo>
                  <a:pt x="265636" y="296973"/>
                </a:lnTo>
                <a:lnTo>
                  <a:pt x="222680" y="306064"/>
                </a:lnTo>
                <a:lnTo>
                  <a:pt x="170688" y="309499"/>
                </a:lnTo>
                <a:lnTo>
                  <a:pt x="293019" y="309499"/>
                </a:lnTo>
                <a:lnTo>
                  <a:pt x="316102" y="297433"/>
                </a:lnTo>
                <a:lnTo>
                  <a:pt x="337185" y="297433"/>
                </a:lnTo>
                <a:lnTo>
                  <a:pt x="337185" y="167386"/>
                </a:lnTo>
                <a:close/>
              </a:path>
              <a:path w="609600" h="568960">
                <a:moveTo>
                  <a:pt x="73247" y="167386"/>
                </a:moveTo>
                <a:lnTo>
                  <a:pt x="21081" y="167386"/>
                </a:lnTo>
                <a:lnTo>
                  <a:pt x="49051" y="182246"/>
                </a:lnTo>
                <a:lnTo>
                  <a:pt x="84915" y="193024"/>
                </a:lnTo>
                <a:lnTo>
                  <a:pt x="125755" y="199586"/>
                </a:lnTo>
                <a:lnTo>
                  <a:pt x="168655" y="201802"/>
                </a:lnTo>
                <a:lnTo>
                  <a:pt x="211500" y="199586"/>
                </a:lnTo>
                <a:lnTo>
                  <a:pt x="252333" y="193024"/>
                </a:lnTo>
                <a:lnTo>
                  <a:pt x="288188" y="182246"/>
                </a:lnTo>
                <a:lnTo>
                  <a:pt x="291293" y="180593"/>
                </a:lnTo>
                <a:lnTo>
                  <a:pt x="168655" y="180593"/>
                </a:lnTo>
                <a:lnTo>
                  <a:pt x="107021" y="175934"/>
                </a:lnTo>
                <a:lnTo>
                  <a:pt x="73247" y="167386"/>
                </a:lnTo>
                <a:close/>
              </a:path>
              <a:path w="609600" h="568960">
                <a:moveTo>
                  <a:pt x="505841" y="169925"/>
                </a:moveTo>
                <a:lnTo>
                  <a:pt x="484758" y="169925"/>
                </a:lnTo>
                <a:lnTo>
                  <a:pt x="484758" y="201802"/>
                </a:lnTo>
                <a:lnTo>
                  <a:pt x="505841" y="201802"/>
                </a:lnTo>
                <a:lnTo>
                  <a:pt x="505841" y="169925"/>
                </a:lnTo>
                <a:close/>
              </a:path>
              <a:path w="609600" h="568960">
                <a:moveTo>
                  <a:pt x="289900" y="84962"/>
                </a:moveTo>
                <a:lnTo>
                  <a:pt x="168655" y="84962"/>
                </a:lnTo>
                <a:lnTo>
                  <a:pt x="230217" y="89620"/>
                </a:lnTo>
                <a:lnTo>
                  <a:pt x="276621" y="101361"/>
                </a:lnTo>
                <a:lnTo>
                  <a:pt x="305905" y="116841"/>
                </a:lnTo>
                <a:lnTo>
                  <a:pt x="316102" y="132714"/>
                </a:lnTo>
                <a:lnTo>
                  <a:pt x="305905" y="148661"/>
                </a:lnTo>
                <a:lnTo>
                  <a:pt x="276621" y="164179"/>
                </a:lnTo>
                <a:lnTo>
                  <a:pt x="230217" y="175934"/>
                </a:lnTo>
                <a:lnTo>
                  <a:pt x="168655" y="180593"/>
                </a:lnTo>
                <a:lnTo>
                  <a:pt x="291293" y="180593"/>
                </a:lnTo>
                <a:lnTo>
                  <a:pt x="316102" y="167386"/>
                </a:lnTo>
                <a:lnTo>
                  <a:pt x="337185" y="167386"/>
                </a:lnTo>
                <a:lnTo>
                  <a:pt x="337185" y="132714"/>
                </a:lnTo>
                <a:lnTo>
                  <a:pt x="322335" y="103026"/>
                </a:lnTo>
                <a:lnTo>
                  <a:pt x="289900" y="84962"/>
                </a:lnTo>
                <a:close/>
              </a:path>
              <a:path w="609600" h="568960">
                <a:moveTo>
                  <a:pt x="537464" y="148716"/>
                </a:moveTo>
                <a:lnTo>
                  <a:pt x="453136" y="148716"/>
                </a:lnTo>
                <a:lnTo>
                  <a:pt x="453136" y="169925"/>
                </a:lnTo>
                <a:lnTo>
                  <a:pt x="537464" y="169925"/>
                </a:lnTo>
                <a:lnTo>
                  <a:pt x="537464" y="148716"/>
                </a:lnTo>
                <a:close/>
              </a:path>
              <a:path w="609600" h="568960">
                <a:moveTo>
                  <a:pt x="505841" y="116839"/>
                </a:moveTo>
                <a:lnTo>
                  <a:pt x="484758" y="116839"/>
                </a:lnTo>
                <a:lnTo>
                  <a:pt x="484758" y="148716"/>
                </a:lnTo>
                <a:lnTo>
                  <a:pt x="505841" y="148716"/>
                </a:lnTo>
                <a:lnTo>
                  <a:pt x="505841" y="116839"/>
                </a:lnTo>
                <a:close/>
              </a:path>
              <a:path w="609600" h="568960">
                <a:moveTo>
                  <a:pt x="379349" y="53086"/>
                </a:moveTo>
                <a:lnTo>
                  <a:pt x="358267" y="53086"/>
                </a:lnTo>
                <a:lnTo>
                  <a:pt x="358267" y="84962"/>
                </a:lnTo>
                <a:lnTo>
                  <a:pt x="379349" y="84962"/>
                </a:lnTo>
                <a:lnTo>
                  <a:pt x="379349" y="53086"/>
                </a:lnTo>
                <a:close/>
              </a:path>
              <a:path w="609600" h="568960">
                <a:moveTo>
                  <a:pt x="410972" y="31876"/>
                </a:moveTo>
                <a:lnTo>
                  <a:pt x="326644" y="31876"/>
                </a:lnTo>
                <a:lnTo>
                  <a:pt x="326644" y="53086"/>
                </a:lnTo>
                <a:lnTo>
                  <a:pt x="410972" y="53086"/>
                </a:lnTo>
                <a:lnTo>
                  <a:pt x="410972" y="31876"/>
                </a:lnTo>
                <a:close/>
              </a:path>
              <a:path w="609600" h="568960">
                <a:moveTo>
                  <a:pt x="379349" y="0"/>
                </a:moveTo>
                <a:lnTo>
                  <a:pt x="358267" y="0"/>
                </a:lnTo>
                <a:lnTo>
                  <a:pt x="358267" y="31876"/>
                </a:lnTo>
                <a:lnTo>
                  <a:pt x="379349" y="31876"/>
                </a:lnTo>
                <a:lnTo>
                  <a:pt x="3793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0"/>
            <a:ext cx="9753600" cy="1267460"/>
          </a:xfrm>
          <a:prstGeom prst="rect"/>
        </p:spPr>
        <p:txBody>
          <a:bodyPr wrap="square" lIns="0" tIns="3581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20"/>
              </a:spcBef>
            </a:pPr>
            <a:r>
              <a:rPr dirty="0" sz="4000" spc="185"/>
              <a:t>A</a:t>
            </a:r>
            <a:r>
              <a:rPr dirty="0" sz="4000" spc="215"/>
              <a:t>m</a:t>
            </a:r>
            <a:r>
              <a:rPr dirty="0" sz="4000" spc="30"/>
              <a:t>a</a:t>
            </a:r>
            <a:r>
              <a:rPr dirty="0" sz="4000" spc="-215"/>
              <a:t>z</a:t>
            </a:r>
            <a:r>
              <a:rPr dirty="0" sz="4000" spc="70"/>
              <a:t>o</a:t>
            </a:r>
            <a:r>
              <a:rPr dirty="0" sz="4000" spc="155"/>
              <a:t>n</a:t>
            </a:r>
            <a:r>
              <a:rPr dirty="0" sz="4000" spc="-409"/>
              <a:t> </a:t>
            </a:r>
            <a:r>
              <a:rPr dirty="0" sz="4000" spc="120"/>
              <a:t>R</a:t>
            </a:r>
            <a:r>
              <a:rPr dirty="0" sz="4000" spc="270"/>
              <a:t>D</a:t>
            </a:r>
            <a:r>
              <a:rPr dirty="0" sz="4000" spc="360"/>
              <a:t>S</a:t>
            </a:r>
            <a:endParaRPr sz="4000"/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 spc="140">
                <a:solidFill>
                  <a:srgbClr val="FFAD00"/>
                </a:solidFill>
              </a:rPr>
              <a:t>M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75">
                <a:solidFill>
                  <a:srgbClr val="FFAD00"/>
                </a:solidFill>
              </a:rPr>
              <a:t>N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G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80">
                <a:solidFill>
                  <a:srgbClr val="FFAD00"/>
                </a:solidFill>
              </a:rPr>
              <a:t>D </a:t>
            </a:r>
            <a:r>
              <a:rPr dirty="0" sz="1200" spc="95">
                <a:solidFill>
                  <a:srgbClr val="FFAD00"/>
                </a:solidFill>
              </a:rPr>
              <a:t> </a:t>
            </a:r>
            <a:r>
              <a:rPr dirty="0" sz="1200" spc="30">
                <a:solidFill>
                  <a:srgbClr val="FFAD00"/>
                </a:solidFill>
              </a:rPr>
              <a:t>R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-15">
                <a:solidFill>
                  <a:srgbClr val="FFAD00"/>
                </a:solidFill>
              </a:rPr>
              <a:t>L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55">
                <a:solidFill>
                  <a:srgbClr val="FFAD00"/>
                </a:solidFill>
              </a:rPr>
              <a:t> </a:t>
            </a:r>
            <a:r>
              <a:rPr dirty="0" sz="1200" spc="-20">
                <a:solidFill>
                  <a:srgbClr val="FFAD00"/>
                </a:solidFill>
              </a:rPr>
              <a:t>T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I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110">
                <a:solidFill>
                  <a:srgbClr val="FFAD00"/>
                </a:solidFill>
              </a:rPr>
              <a:t>O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75">
                <a:solidFill>
                  <a:srgbClr val="FFAD00"/>
                </a:solidFill>
              </a:rPr>
              <a:t>N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-15">
                <a:solidFill>
                  <a:srgbClr val="FFAD00"/>
                </a:solidFill>
              </a:rPr>
              <a:t>L</a:t>
            </a:r>
            <a:r>
              <a:rPr dirty="0" sz="1200" spc="509">
                <a:solidFill>
                  <a:srgbClr val="FFAD00"/>
                </a:solidFill>
              </a:rPr>
              <a:t> </a:t>
            </a:r>
            <a:r>
              <a:rPr dirty="0" sz="1200" spc="80">
                <a:solidFill>
                  <a:srgbClr val="FFAD00"/>
                </a:solidFill>
              </a:rPr>
              <a:t>D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-20">
                <a:solidFill>
                  <a:srgbClr val="FFAD00"/>
                </a:solidFill>
              </a:rPr>
              <a:t>T</a:t>
            </a:r>
            <a:r>
              <a:rPr dirty="0" sz="1200" spc="-55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40">
                <a:solidFill>
                  <a:srgbClr val="FFAD00"/>
                </a:solidFill>
              </a:rPr>
              <a:t>B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85">
                <a:solidFill>
                  <a:srgbClr val="FFAD00"/>
                </a:solidFill>
              </a:rPr>
              <a:t>S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 </a:t>
            </a:r>
            <a:r>
              <a:rPr dirty="0" sz="1200" spc="145">
                <a:solidFill>
                  <a:srgbClr val="FFAD00"/>
                </a:solidFill>
              </a:rPr>
              <a:t> </a:t>
            </a:r>
            <a:r>
              <a:rPr dirty="0" sz="1200" spc="85">
                <a:solidFill>
                  <a:srgbClr val="FFAD00"/>
                </a:solidFill>
              </a:rPr>
              <a:t>S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30">
                <a:solidFill>
                  <a:srgbClr val="FFAD00"/>
                </a:solidFill>
              </a:rPr>
              <a:t>R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V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I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>
                <a:solidFill>
                  <a:srgbClr val="FFAD00"/>
                </a:solidFill>
              </a:rPr>
              <a:t>C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 </a:t>
            </a:r>
            <a:r>
              <a:rPr dirty="0" sz="1200" spc="155">
                <a:solidFill>
                  <a:srgbClr val="FFAD00"/>
                </a:solidFill>
              </a:rPr>
              <a:t> </a:t>
            </a:r>
            <a:r>
              <a:rPr dirty="0" sz="1200" spc="80">
                <a:solidFill>
                  <a:srgbClr val="FFAD00"/>
                </a:solidFill>
              </a:rPr>
              <a:t>W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I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-20">
                <a:solidFill>
                  <a:srgbClr val="FFAD00"/>
                </a:solidFill>
              </a:rPr>
              <a:t>T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60">
                <a:solidFill>
                  <a:srgbClr val="FFAD00"/>
                </a:solidFill>
              </a:rPr>
              <a:t>H </a:t>
            </a:r>
            <a:r>
              <a:rPr dirty="0" sz="1200" spc="14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 </a:t>
            </a:r>
            <a:r>
              <a:rPr dirty="0" sz="1200" spc="160">
                <a:solidFill>
                  <a:srgbClr val="FFAD00"/>
                </a:solidFill>
              </a:rPr>
              <a:t> </a:t>
            </a:r>
            <a:r>
              <a:rPr dirty="0" sz="1200">
                <a:solidFill>
                  <a:srgbClr val="FFAD00"/>
                </a:solidFill>
              </a:rPr>
              <a:t>C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60">
                <a:solidFill>
                  <a:srgbClr val="FFAD00"/>
                </a:solidFill>
              </a:rPr>
              <a:t>H</a:t>
            </a:r>
            <a:r>
              <a:rPr dirty="0" sz="1200" spc="-55">
                <a:solidFill>
                  <a:srgbClr val="FFAD00"/>
                </a:solidFill>
              </a:rPr>
              <a:t> </a:t>
            </a:r>
            <a:r>
              <a:rPr dirty="0" sz="1200" spc="110">
                <a:solidFill>
                  <a:srgbClr val="FFAD00"/>
                </a:solidFill>
              </a:rPr>
              <a:t>O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I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>
                <a:solidFill>
                  <a:srgbClr val="FFAD00"/>
                </a:solidFill>
              </a:rPr>
              <a:t>C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 </a:t>
            </a:r>
            <a:r>
              <a:rPr dirty="0" sz="1200" spc="145">
                <a:solidFill>
                  <a:srgbClr val="FFAD00"/>
                </a:solidFill>
              </a:rPr>
              <a:t> </a:t>
            </a:r>
            <a:r>
              <a:rPr dirty="0" sz="1200" spc="110">
                <a:solidFill>
                  <a:srgbClr val="FFAD00"/>
                </a:solidFill>
              </a:rPr>
              <a:t>O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-55">
                <a:solidFill>
                  <a:srgbClr val="FFAD00"/>
                </a:solidFill>
              </a:rPr>
              <a:t>F</a:t>
            </a:r>
            <a:r>
              <a:rPr dirty="0" sz="1200" spc="55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P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110">
                <a:solidFill>
                  <a:srgbClr val="FFAD00"/>
                </a:solidFill>
              </a:rPr>
              <a:t>O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P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55">
                <a:solidFill>
                  <a:srgbClr val="FFAD00"/>
                </a:solidFill>
              </a:rPr>
              <a:t>U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-15">
                <a:solidFill>
                  <a:srgbClr val="FFAD00"/>
                </a:solidFill>
              </a:rPr>
              <a:t>L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30">
                <a:solidFill>
                  <a:srgbClr val="FFAD00"/>
                </a:solidFill>
              </a:rPr>
              <a:t>R </a:t>
            </a:r>
            <a:r>
              <a:rPr dirty="0" sz="1200" spc="135">
                <a:solidFill>
                  <a:srgbClr val="FFAD00"/>
                </a:solidFill>
              </a:rPr>
              <a:t> </a:t>
            </a:r>
            <a:r>
              <a:rPr dirty="0" sz="1200" spc="80">
                <a:solidFill>
                  <a:srgbClr val="FFAD00"/>
                </a:solidFill>
              </a:rPr>
              <a:t>D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55">
                <a:solidFill>
                  <a:srgbClr val="FFAD00"/>
                </a:solidFill>
              </a:rPr>
              <a:t> </a:t>
            </a:r>
            <a:r>
              <a:rPr dirty="0" sz="1200" spc="-20">
                <a:solidFill>
                  <a:srgbClr val="FFAD00"/>
                </a:solidFill>
              </a:rPr>
              <a:t>T</a:t>
            </a:r>
            <a:r>
              <a:rPr dirty="0" sz="1200" spc="25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40">
                <a:solidFill>
                  <a:srgbClr val="FFAD00"/>
                </a:solidFill>
              </a:rPr>
              <a:t>B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85">
                <a:solidFill>
                  <a:srgbClr val="FFAD00"/>
                </a:solidFill>
              </a:rPr>
              <a:t>S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 </a:t>
            </a:r>
            <a:r>
              <a:rPr dirty="0" sz="1200" spc="145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75">
                <a:solidFill>
                  <a:srgbClr val="FFAD00"/>
                </a:solidFill>
              </a:rPr>
              <a:t>N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G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I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75">
                <a:solidFill>
                  <a:srgbClr val="FFAD00"/>
                </a:solidFill>
              </a:rPr>
              <a:t>N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85">
                <a:solidFill>
                  <a:srgbClr val="FFAD00"/>
                </a:solidFill>
              </a:rPr>
              <a:t>S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684987" y="4250816"/>
            <a:ext cx="2341245" cy="163195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algn="ctr" marL="447040" marR="431165" indent="-635">
              <a:lnSpc>
                <a:spcPts val="2520"/>
              </a:lnSpc>
              <a:spcBef>
                <a:spcPts val="409"/>
              </a:spcBef>
            </a:pPr>
            <a:r>
              <a:rPr dirty="0" sz="2300" spc="5" b="1">
                <a:solidFill>
                  <a:srgbClr val="FFAD00"/>
                </a:solidFill>
                <a:latin typeface="Trebuchet MS"/>
                <a:cs typeface="Trebuchet MS"/>
              </a:rPr>
              <a:t>Easy </a:t>
            </a:r>
            <a:r>
              <a:rPr dirty="0" sz="2300" spc="20" b="1">
                <a:solidFill>
                  <a:srgbClr val="FFAD00"/>
                </a:solidFill>
                <a:latin typeface="Trebuchet MS"/>
                <a:cs typeface="Trebuchet MS"/>
              </a:rPr>
              <a:t>to </a:t>
            </a:r>
            <a:r>
              <a:rPr dirty="0" sz="2300" spc="2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300" spc="10" b="1">
                <a:solidFill>
                  <a:srgbClr val="FFAD00"/>
                </a:solidFill>
                <a:latin typeface="Trebuchet MS"/>
                <a:cs typeface="Trebuchet MS"/>
              </a:rPr>
              <a:t>a</a:t>
            </a:r>
            <a:r>
              <a:rPr dirty="0" sz="2300" spc="50" b="1">
                <a:solidFill>
                  <a:srgbClr val="FFAD00"/>
                </a:solidFill>
                <a:latin typeface="Trebuchet MS"/>
                <a:cs typeface="Trebuchet MS"/>
              </a:rPr>
              <a:t>d</a:t>
            </a:r>
            <a:r>
              <a:rPr dirty="0" sz="2300" spc="120" b="1">
                <a:solidFill>
                  <a:srgbClr val="FFAD00"/>
                </a:solidFill>
                <a:latin typeface="Trebuchet MS"/>
                <a:cs typeface="Trebuchet MS"/>
              </a:rPr>
              <a:t>m</a:t>
            </a:r>
            <a:r>
              <a:rPr dirty="0" sz="2300" spc="-45" b="1">
                <a:solidFill>
                  <a:srgbClr val="FFAD00"/>
                </a:solidFill>
                <a:latin typeface="Trebuchet MS"/>
                <a:cs typeface="Trebuchet MS"/>
              </a:rPr>
              <a:t>i</a:t>
            </a:r>
            <a:r>
              <a:rPr dirty="0" sz="2300" spc="30" b="1">
                <a:solidFill>
                  <a:srgbClr val="FFAD00"/>
                </a:solidFill>
                <a:latin typeface="Trebuchet MS"/>
                <a:cs typeface="Trebuchet MS"/>
              </a:rPr>
              <a:t>n</a:t>
            </a:r>
            <a:r>
              <a:rPr dirty="0" sz="2300" spc="-45" b="1">
                <a:solidFill>
                  <a:srgbClr val="FFAD00"/>
                </a:solidFill>
                <a:latin typeface="Trebuchet MS"/>
                <a:cs typeface="Trebuchet MS"/>
              </a:rPr>
              <a:t>i</a:t>
            </a:r>
            <a:r>
              <a:rPr dirty="0" sz="2300" spc="5" b="1">
                <a:solidFill>
                  <a:srgbClr val="FFAD00"/>
                </a:solidFill>
                <a:latin typeface="Trebuchet MS"/>
                <a:cs typeface="Trebuchet MS"/>
              </a:rPr>
              <a:t>s</a:t>
            </a:r>
            <a:r>
              <a:rPr dirty="0" sz="2300" spc="-40" b="1">
                <a:solidFill>
                  <a:srgbClr val="FFAD00"/>
                </a:solidFill>
                <a:latin typeface="Trebuchet MS"/>
                <a:cs typeface="Trebuchet MS"/>
              </a:rPr>
              <a:t>t</a:t>
            </a:r>
            <a:r>
              <a:rPr dirty="0" sz="2300" spc="-100" b="1">
                <a:solidFill>
                  <a:srgbClr val="FFAD00"/>
                </a:solidFill>
                <a:latin typeface="Trebuchet MS"/>
                <a:cs typeface="Trebuchet MS"/>
              </a:rPr>
              <a:t>e</a:t>
            </a:r>
            <a:r>
              <a:rPr dirty="0" sz="2300" spc="-40" b="1">
                <a:solidFill>
                  <a:srgbClr val="FFAD00"/>
                </a:solidFill>
                <a:latin typeface="Trebuchet MS"/>
                <a:cs typeface="Trebuchet MS"/>
              </a:rPr>
              <a:t>r</a:t>
            </a:r>
            <a:endParaRPr sz="2300">
              <a:latin typeface="Trebuchet MS"/>
              <a:cs typeface="Trebuchet MS"/>
            </a:endParaRPr>
          </a:p>
          <a:p>
            <a:pPr algn="ctr" marL="12065" marR="5080">
              <a:lnSpc>
                <a:spcPts val="1620"/>
              </a:lnSpc>
              <a:spcBef>
                <a:spcPts val="840"/>
              </a:spcBef>
            </a:pPr>
            <a:r>
              <a:rPr dirty="0" sz="1500" spc="5">
                <a:solidFill>
                  <a:srgbClr val="FFFFFF"/>
                </a:solidFill>
                <a:latin typeface="Trebuchet MS"/>
                <a:cs typeface="Trebuchet MS"/>
              </a:rPr>
              <a:t>Easily</a:t>
            </a:r>
            <a:r>
              <a:rPr dirty="0" sz="15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25">
                <a:solidFill>
                  <a:srgbClr val="FFFFFF"/>
                </a:solidFill>
                <a:latin typeface="Trebuchet MS"/>
                <a:cs typeface="Trebuchet MS"/>
              </a:rPr>
              <a:t>deploy</a:t>
            </a:r>
            <a:r>
              <a:rPr dirty="0" sz="15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3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5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0">
                <a:solidFill>
                  <a:srgbClr val="FFFFFF"/>
                </a:solidFill>
                <a:latin typeface="Trebuchet MS"/>
                <a:cs typeface="Trebuchet MS"/>
              </a:rPr>
              <a:t>maintain </a:t>
            </a:r>
            <a:r>
              <a:rPr dirty="0" sz="1500" spc="-43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15">
                <a:solidFill>
                  <a:srgbClr val="FFFFFF"/>
                </a:solidFill>
                <a:latin typeface="Trebuchet MS"/>
                <a:cs typeface="Trebuchet MS"/>
              </a:rPr>
              <a:t>hardware, </a:t>
            </a:r>
            <a:r>
              <a:rPr dirty="0" sz="1500" spc="30">
                <a:solidFill>
                  <a:srgbClr val="FFFFFF"/>
                </a:solidFill>
                <a:latin typeface="Trebuchet MS"/>
                <a:cs typeface="Trebuchet MS"/>
              </a:rPr>
              <a:t>OS, </a:t>
            </a:r>
            <a:r>
              <a:rPr dirty="0" sz="1500" spc="3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500" spc="90">
                <a:solidFill>
                  <a:srgbClr val="FFFFFF"/>
                </a:solidFill>
                <a:latin typeface="Trebuchet MS"/>
                <a:cs typeface="Trebuchet MS"/>
              </a:rPr>
              <a:t>DB </a:t>
            </a:r>
            <a:r>
              <a:rPr dirty="0" sz="1500" spc="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15">
                <a:solidFill>
                  <a:srgbClr val="FFFFFF"/>
                </a:solidFill>
                <a:latin typeface="Trebuchet MS"/>
                <a:cs typeface="Trebuchet MS"/>
              </a:rPr>
              <a:t>software; </a:t>
            </a:r>
            <a:r>
              <a:rPr dirty="0" sz="1500" spc="5">
                <a:solidFill>
                  <a:srgbClr val="FFFFFF"/>
                </a:solidFill>
                <a:latin typeface="Trebuchet MS"/>
                <a:cs typeface="Trebuchet MS"/>
              </a:rPr>
              <a:t>built-in </a:t>
            </a:r>
            <a:r>
              <a:rPr dirty="0" sz="15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35">
                <a:solidFill>
                  <a:srgbClr val="FFFFFF"/>
                </a:solidFill>
                <a:latin typeface="Trebuchet MS"/>
                <a:cs typeface="Trebuchet MS"/>
              </a:rPr>
              <a:t>monitoring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5446" y="4250816"/>
            <a:ext cx="2215515" cy="163195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algn="ctr" marL="270510" marR="260350" indent="1905">
              <a:lnSpc>
                <a:spcPts val="2520"/>
              </a:lnSpc>
              <a:spcBef>
                <a:spcPts val="409"/>
              </a:spcBef>
            </a:pPr>
            <a:r>
              <a:rPr dirty="0" sz="2300" b="1">
                <a:solidFill>
                  <a:srgbClr val="FFAD00"/>
                </a:solidFill>
                <a:latin typeface="Trebuchet MS"/>
                <a:cs typeface="Trebuchet MS"/>
              </a:rPr>
              <a:t>Performant </a:t>
            </a:r>
            <a:r>
              <a:rPr dirty="0" sz="2300" spc="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300" spc="10" b="1">
                <a:solidFill>
                  <a:srgbClr val="FFAD00"/>
                </a:solidFill>
                <a:latin typeface="Trebuchet MS"/>
                <a:cs typeface="Trebuchet MS"/>
              </a:rPr>
              <a:t>a</a:t>
            </a:r>
            <a:r>
              <a:rPr dirty="0" sz="2300" spc="30" b="1">
                <a:solidFill>
                  <a:srgbClr val="FFAD00"/>
                </a:solidFill>
                <a:latin typeface="Trebuchet MS"/>
                <a:cs typeface="Trebuchet MS"/>
              </a:rPr>
              <a:t>n</a:t>
            </a:r>
            <a:r>
              <a:rPr dirty="0" sz="2300" spc="85" b="1">
                <a:solidFill>
                  <a:srgbClr val="FFAD00"/>
                </a:solidFill>
                <a:latin typeface="Trebuchet MS"/>
                <a:cs typeface="Trebuchet MS"/>
              </a:rPr>
              <a:t>d</a:t>
            </a:r>
            <a:r>
              <a:rPr dirty="0" sz="2300" spc="-17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300" spc="5" b="1">
                <a:solidFill>
                  <a:srgbClr val="FFAD00"/>
                </a:solidFill>
                <a:latin typeface="Trebuchet MS"/>
                <a:cs typeface="Trebuchet MS"/>
              </a:rPr>
              <a:t>s</a:t>
            </a:r>
            <a:r>
              <a:rPr dirty="0" sz="2300" spc="-114" b="1">
                <a:solidFill>
                  <a:srgbClr val="FFAD00"/>
                </a:solidFill>
                <a:latin typeface="Trebuchet MS"/>
                <a:cs typeface="Trebuchet MS"/>
              </a:rPr>
              <a:t>c</a:t>
            </a:r>
            <a:r>
              <a:rPr dirty="0" sz="2300" spc="10" b="1">
                <a:solidFill>
                  <a:srgbClr val="FFAD00"/>
                </a:solidFill>
                <a:latin typeface="Trebuchet MS"/>
                <a:cs typeface="Trebuchet MS"/>
              </a:rPr>
              <a:t>a</a:t>
            </a:r>
            <a:r>
              <a:rPr dirty="0" sz="2300" spc="35" b="1">
                <a:solidFill>
                  <a:srgbClr val="FFAD00"/>
                </a:solidFill>
                <a:latin typeface="Trebuchet MS"/>
                <a:cs typeface="Trebuchet MS"/>
              </a:rPr>
              <a:t>l</a:t>
            </a:r>
            <a:r>
              <a:rPr dirty="0" sz="2300" spc="10" b="1">
                <a:solidFill>
                  <a:srgbClr val="FFAD00"/>
                </a:solidFill>
                <a:latin typeface="Trebuchet MS"/>
                <a:cs typeface="Trebuchet MS"/>
              </a:rPr>
              <a:t>a</a:t>
            </a:r>
            <a:r>
              <a:rPr dirty="0" sz="2300" spc="50" b="1">
                <a:solidFill>
                  <a:srgbClr val="FFAD00"/>
                </a:solidFill>
                <a:latin typeface="Trebuchet MS"/>
                <a:cs typeface="Trebuchet MS"/>
              </a:rPr>
              <a:t>b</a:t>
            </a:r>
            <a:r>
              <a:rPr dirty="0" sz="2300" spc="35" b="1">
                <a:solidFill>
                  <a:srgbClr val="FFAD00"/>
                </a:solidFill>
                <a:latin typeface="Trebuchet MS"/>
                <a:cs typeface="Trebuchet MS"/>
              </a:rPr>
              <a:t>l</a:t>
            </a:r>
            <a:r>
              <a:rPr dirty="0" sz="2300" spc="-65" b="1">
                <a:solidFill>
                  <a:srgbClr val="FFAD00"/>
                </a:solidFill>
                <a:latin typeface="Trebuchet MS"/>
                <a:cs typeface="Trebuchet MS"/>
              </a:rPr>
              <a:t>e</a:t>
            </a:r>
            <a:endParaRPr sz="2300">
              <a:latin typeface="Trebuchet MS"/>
              <a:cs typeface="Trebuchet MS"/>
            </a:endParaRPr>
          </a:p>
          <a:p>
            <a:pPr marL="120650" marR="116205" indent="353060">
              <a:lnSpc>
                <a:spcPts val="1620"/>
              </a:lnSpc>
              <a:spcBef>
                <a:spcPts val="840"/>
              </a:spcBef>
            </a:pPr>
            <a:r>
              <a:rPr dirty="0" sz="1500" spc="10">
                <a:solidFill>
                  <a:srgbClr val="FFFFFF"/>
                </a:solidFill>
                <a:latin typeface="Trebuchet MS"/>
                <a:cs typeface="Trebuchet MS"/>
              </a:rPr>
              <a:t>Scale  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compute </a:t>
            </a:r>
            <a:r>
              <a:rPr dirty="0" sz="15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3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5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storage</a:t>
            </a:r>
            <a:r>
              <a:rPr dirty="0" sz="15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5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5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5">
                <a:solidFill>
                  <a:srgbClr val="FFFFFF"/>
                </a:solidFill>
                <a:latin typeface="Trebuchet MS"/>
                <a:cs typeface="Trebuchet MS"/>
              </a:rPr>
              <a:t>few</a:t>
            </a:r>
            <a:endParaRPr sz="1500">
              <a:latin typeface="Trebuchet MS"/>
              <a:cs typeface="Trebuchet MS"/>
            </a:endParaRPr>
          </a:p>
          <a:p>
            <a:pPr algn="ctr">
              <a:lnSpc>
                <a:spcPts val="1505"/>
              </a:lnSpc>
            </a:pPr>
            <a:r>
              <a:rPr dirty="0" sz="1500" spc="-5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500" spc="-35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dirty="0" sz="1500" spc="-5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500" spc="3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1500" spc="-70">
                <a:solidFill>
                  <a:srgbClr val="FFFFFF"/>
                </a:solidFill>
                <a:latin typeface="Trebuchet MS"/>
                <a:cs typeface="Trebuchet MS"/>
              </a:rPr>
              <a:t>s;</a:t>
            </a:r>
            <a:r>
              <a:rPr dirty="0" sz="15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9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500" spc="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50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500" spc="1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500" spc="-10">
                <a:solidFill>
                  <a:srgbClr val="FFFFFF"/>
                </a:solidFill>
                <a:latin typeface="Trebuchet MS"/>
                <a:cs typeface="Trebuchet MS"/>
              </a:rPr>
              <a:t>al</a:t>
            </a:r>
            <a:r>
              <a:rPr dirty="0" sz="15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4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500" spc="7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500" spc="5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500" spc="4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500" spc="5">
                <a:solidFill>
                  <a:srgbClr val="FFFFFF"/>
                </a:solidFill>
                <a:latin typeface="Trebuchet MS"/>
                <a:cs typeface="Trebuchet MS"/>
              </a:rPr>
              <a:t>ti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500" spc="-2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500">
              <a:latin typeface="Trebuchet MS"/>
              <a:cs typeface="Trebuchet MS"/>
            </a:endParaRPr>
          </a:p>
          <a:p>
            <a:pPr algn="ctr">
              <a:lnSpc>
                <a:spcPts val="1710"/>
              </a:lnSpc>
            </a:pPr>
            <a:r>
              <a:rPr dirty="0" sz="1500" spc="1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5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25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dirty="0" sz="15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5">
                <a:solidFill>
                  <a:srgbClr val="FFFFFF"/>
                </a:solidFill>
                <a:latin typeface="Trebuchet MS"/>
                <a:cs typeface="Trebuchet MS"/>
              </a:rPr>
              <a:t>application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42278" y="4250816"/>
            <a:ext cx="2159000" cy="163195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algn="ctr" marL="265430" marR="254000" indent="-635">
              <a:lnSpc>
                <a:spcPts val="2520"/>
              </a:lnSpc>
              <a:spcBef>
                <a:spcPts val="409"/>
              </a:spcBef>
            </a:pPr>
            <a:r>
              <a:rPr dirty="0" sz="2300" spc="10" b="1">
                <a:solidFill>
                  <a:srgbClr val="FFAD00"/>
                </a:solidFill>
                <a:latin typeface="Trebuchet MS"/>
                <a:cs typeface="Trebuchet MS"/>
              </a:rPr>
              <a:t>Available </a:t>
            </a:r>
            <a:r>
              <a:rPr dirty="0" sz="2300" spc="1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300" spc="10" b="1">
                <a:solidFill>
                  <a:srgbClr val="FFAD00"/>
                </a:solidFill>
                <a:latin typeface="Trebuchet MS"/>
                <a:cs typeface="Trebuchet MS"/>
              </a:rPr>
              <a:t>a</a:t>
            </a:r>
            <a:r>
              <a:rPr dirty="0" sz="2300" spc="30" b="1">
                <a:solidFill>
                  <a:srgbClr val="FFAD00"/>
                </a:solidFill>
                <a:latin typeface="Trebuchet MS"/>
                <a:cs typeface="Trebuchet MS"/>
              </a:rPr>
              <a:t>n</a:t>
            </a:r>
            <a:r>
              <a:rPr dirty="0" sz="2300" spc="85" b="1">
                <a:solidFill>
                  <a:srgbClr val="FFAD00"/>
                </a:solidFill>
                <a:latin typeface="Trebuchet MS"/>
                <a:cs typeface="Trebuchet MS"/>
              </a:rPr>
              <a:t>d</a:t>
            </a:r>
            <a:r>
              <a:rPr dirty="0" sz="2300" spc="-17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300" spc="50" b="1">
                <a:solidFill>
                  <a:srgbClr val="FFAD00"/>
                </a:solidFill>
                <a:latin typeface="Trebuchet MS"/>
                <a:cs typeface="Trebuchet MS"/>
              </a:rPr>
              <a:t>d</a:t>
            </a:r>
            <a:r>
              <a:rPr dirty="0" sz="2300" spc="-10" b="1">
                <a:solidFill>
                  <a:srgbClr val="FFAD00"/>
                </a:solidFill>
                <a:latin typeface="Trebuchet MS"/>
                <a:cs typeface="Trebuchet MS"/>
              </a:rPr>
              <a:t>u</a:t>
            </a:r>
            <a:r>
              <a:rPr dirty="0" sz="2300" spc="-75" b="1">
                <a:solidFill>
                  <a:srgbClr val="FFAD00"/>
                </a:solidFill>
                <a:latin typeface="Trebuchet MS"/>
                <a:cs typeface="Trebuchet MS"/>
              </a:rPr>
              <a:t>r</a:t>
            </a:r>
            <a:r>
              <a:rPr dirty="0" sz="2300" spc="10" b="1">
                <a:solidFill>
                  <a:srgbClr val="FFAD00"/>
                </a:solidFill>
                <a:latin typeface="Trebuchet MS"/>
                <a:cs typeface="Trebuchet MS"/>
              </a:rPr>
              <a:t>a</a:t>
            </a:r>
            <a:r>
              <a:rPr dirty="0" sz="2300" spc="50" b="1">
                <a:solidFill>
                  <a:srgbClr val="FFAD00"/>
                </a:solidFill>
                <a:latin typeface="Trebuchet MS"/>
                <a:cs typeface="Trebuchet MS"/>
              </a:rPr>
              <a:t>b</a:t>
            </a:r>
            <a:r>
              <a:rPr dirty="0" sz="2300" spc="35" b="1">
                <a:solidFill>
                  <a:srgbClr val="FFAD00"/>
                </a:solidFill>
                <a:latin typeface="Trebuchet MS"/>
                <a:cs typeface="Trebuchet MS"/>
              </a:rPr>
              <a:t>l</a:t>
            </a:r>
            <a:r>
              <a:rPr dirty="0" sz="2300" spc="-65" b="1">
                <a:solidFill>
                  <a:srgbClr val="FFAD00"/>
                </a:solidFill>
                <a:latin typeface="Trebuchet MS"/>
                <a:cs typeface="Trebuchet MS"/>
              </a:rPr>
              <a:t>e</a:t>
            </a:r>
            <a:endParaRPr sz="2300">
              <a:latin typeface="Trebuchet MS"/>
              <a:cs typeface="Trebuchet MS"/>
            </a:endParaRPr>
          </a:p>
          <a:p>
            <a:pPr algn="ctr" marL="12065" marR="5080">
              <a:lnSpc>
                <a:spcPts val="1620"/>
              </a:lnSpc>
              <a:spcBef>
                <a:spcPts val="840"/>
              </a:spcBef>
            </a:pP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Auto</a:t>
            </a:r>
            <a:r>
              <a:rPr dirty="0" sz="1500" spc="9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500" spc="-25">
                <a:solidFill>
                  <a:srgbClr val="FFFFFF"/>
                </a:solidFill>
                <a:latin typeface="Trebuchet MS"/>
                <a:cs typeface="Trebuchet MS"/>
              </a:rPr>
              <a:t>ati</a:t>
            </a:r>
            <a:r>
              <a:rPr dirty="0" sz="1500" spc="-5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5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70">
                <a:solidFill>
                  <a:srgbClr val="FFFFFF"/>
                </a:solidFill>
                <a:latin typeface="Trebuchet MS"/>
                <a:cs typeface="Trebuchet MS"/>
              </a:rPr>
              <a:t>Mul</a:t>
            </a:r>
            <a:r>
              <a:rPr dirty="0" sz="1500" spc="-4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500" spc="-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500" spc="3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500" spc="60">
                <a:solidFill>
                  <a:srgbClr val="FFFFFF"/>
                </a:solidFill>
                <a:latin typeface="Trebuchet MS"/>
                <a:cs typeface="Trebuchet MS"/>
              </a:rPr>
              <a:t>AZ</a:t>
            </a:r>
            <a:r>
              <a:rPr dirty="0" sz="15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25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1500" spc="-10">
                <a:solidFill>
                  <a:srgbClr val="FFFFFF"/>
                </a:solidFill>
                <a:latin typeface="Trebuchet MS"/>
                <a:cs typeface="Trebuchet MS"/>
              </a:rPr>
              <a:t>ta  </a:t>
            </a:r>
            <a:r>
              <a:rPr dirty="0" sz="1500" spc="-5">
                <a:solidFill>
                  <a:srgbClr val="FFFFFF"/>
                </a:solidFill>
                <a:latin typeface="Trebuchet MS"/>
                <a:cs typeface="Trebuchet MS"/>
              </a:rPr>
              <a:t>rep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500" spc="-50">
                <a:solidFill>
                  <a:srgbClr val="FFFFFF"/>
                </a:solidFill>
                <a:latin typeface="Trebuchet MS"/>
                <a:cs typeface="Trebuchet MS"/>
              </a:rPr>
              <a:t>ic</a:t>
            </a:r>
            <a:r>
              <a:rPr dirty="0" sz="1500" spc="-25">
                <a:solidFill>
                  <a:srgbClr val="FFFFFF"/>
                </a:solidFill>
                <a:latin typeface="Trebuchet MS"/>
                <a:cs typeface="Trebuchet MS"/>
              </a:rPr>
              <a:t>ati</a:t>
            </a:r>
            <a:r>
              <a:rPr dirty="0" sz="1500" spc="6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500" spc="6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500" spc="-180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r>
              <a:rPr dirty="0" sz="15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aut</a:t>
            </a:r>
            <a:r>
              <a:rPr dirty="0" sz="1500" spc="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500" spc="9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ated  </a:t>
            </a:r>
            <a:r>
              <a:rPr dirty="0" sz="1500" spc="-10">
                <a:solidFill>
                  <a:srgbClr val="FFFFFF"/>
                </a:solidFill>
                <a:latin typeface="Trebuchet MS"/>
                <a:cs typeface="Trebuchet MS"/>
              </a:rPr>
              <a:t>backup,</a:t>
            </a:r>
            <a:r>
              <a:rPr dirty="0" sz="15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5">
                <a:solidFill>
                  <a:srgbClr val="FFFFFF"/>
                </a:solidFill>
                <a:latin typeface="Trebuchet MS"/>
                <a:cs typeface="Trebuchet MS"/>
              </a:rPr>
              <a:t>snapshots,</a:t>
            </a:r>
            <a:endParaRPr sz="1500">
              <a:latin typeface="Trebuchet MS"/>
              <a:cs typeface="Trebuchet MS"/>
            </a:endParaRPr>
          </a:p>
          <a:p>
            <a:pPr algn="ctr">
              <a:lnSpc>
                <a:spcPts val="1595"/>
              </a:lnSpc>
            </a:pPr>
            <a:r>
              <a:rPr dirty="0" sz="1500" spc="3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5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failover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27006" y="4250816"/>
            <a:ext cx="2378710" cy="163195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algn="ctr" marL="447040" marR="434975">
              <a:lnSpc>
                <a:spcPts val="2520"/>
              </a:lnSpc>
              <a:spcBef>
                <a:spcPts val="409"/>
              </a:spcBef>
            </a:pPr>
            <a:r>
              <a:rPr dirty="0" sz="2300" spc="140" b="1">
                <a:solidFill>
                  <a:srgbClr val="FFAD00"/>
                </a:solidFill>
                <a:latin typeface="Trebuchet MS"/>
                <a:cs typeface="Trebuchet MS"/>
              </a:rPr>
              <a:t>S</a:t>
            </a:r>
            <a:r>
              <a:rPr dirty="0" sz="2300" spc="-100" b="1">
                <a:solidFill>
                  <a:srgbClr val="FFAD00"/>
                </a:solidFill>
                <a:latin typeface="Trebuchet MS"/>
                <a:cs typeface="Trebuchet MS"/>
              </a:rPr>
              <a:t>e</a:t>
            </a:r>
            <a:r>
              <a:rPr dirty="0" sz="2300" spc="-114" b="1">
                <a:solidFill>
                  <a:srgbClr val="FFAD00"/>
                </a:solidFill>
                <a:latin typeface="Trebuchet MS"/>
                <a:cs typeface="Trebuchet MS"/>
              </a:rPr>
              <a:t>c</a:t>
            </a:r>
            <a:r>
              <a:rPr dirty="0" sz="2300" spc="-10" b="1">
                <a:solidFill>
                  <a:srgbClr val="FFAD00"/>
                </a:solidFill>
                <a:latin typeface="Trebuchet MS"/>
                <a:cs typeface="Trebuchet MS"/>
              </a:rPr>
              <a:t>u</a:t>
            </a:r>
            <a:r>
              <a:rPr dirty="0" sz="2300" spc="-75" b="1">
                <a:solidFill>
                  <a:srgbClr val="FFAD00"/>
                </a:solidFill>
                <a:latin typeface="Trebuchet MS"/>
                <a:cs typeface="Trebuchet MS"/>
              </a:rPr>
              <a:t>r</a:t>
            </a:r>
            <a:r>
              <a:rPr dirty="0" sz="2300" spc="-65" b="1">
                <a:solidFill>
                  <a:srgbClr val="FFAD00"/>
                </a:solidFill>
                <a:latin typeface="Trebuchet MS"/>
                <a:cs typeface="Trebuchet MS"/>
              </a:rPr>
              <a:t>e</a:t>
            </a:r>
            <a:r>
              <a:rPr dirty="0" sz="2300" spc="-16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300" spc="10" b="1">
                <a:solidFill>
                  <a:srgbClr val="FFAD00"/>
                </a:solidFill>
                <a:latin typeface="Trebuchet MS"/>
                <a:cs typeface="Trebuchet MS"/>
              </a:rPr>
              <a:t>a</a:t>
            </a:r>
            <a:r>
              <a:rPr dirty="0" sz="2300" spc="30" b="1">
                <a:solidFill>
                  <a:srgbClr val="FFAD00"/>
                </a:solidFill>
                <a:latin typeface="Trebuchet MS"/>
                <a:cs typeface="Trebuchet MS"/>
              </a:rPr>
              <a:t>n</a:t>
            </a:r>
            <a:r>
              <a:rPr dirty="0" sz="2300" spc="60" b="1">
                <a:solidFill>
                  <a:srgbClr val="FFAD00"/>
                </a:solidFill>
                <a:latin typeface="Trebuchet MS"/>
                <a:cs typeface="Trebuchet MS"/>
              </a:rPr>
              <a:t>d  </a:t>
            </a:r>
            <a:r>
              <a:rPr dirty="0" sz="2300" spc="15" b="1">
                <a:solidFill>
                  <a:srgbClr val="FFAD00"/>
                </a:solidFill>
                <a:latin typeface="Trebuchet MS"/>
                <a:cs typeface="Trebuchet MS"/>
              </a:rPr>
              <a:t>compliant</a:t>
            </a:r>
            <a:endParaRPr sz="2300">
              <a:latin typeface="Trebuchet MS"/>
              <a:cs typeface="Trebuchet MS"/>
            </a:endParaRPr>
          </a:p>
          <a:p>
            <a:pPr algn="ctr" marL="12700" marR="5080">
              <a:lnSpc>
                <a:spcPts val="1620"/>
              </a:lnSpc>
              <a:spcBef>
                <a:spcPts val="840"/>
              </a:spcBef>
            </a:pP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5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0">
                <a:solidFill>
                  <a:srgbClr val="FFFFFF"/>
                </a:solidFill>
                <a:latin typeface="Trebuchet MS"/>
                <a:cs typeface="Trebuchet MS"/>
              </a:rPr>
              <a:t>encryption</a:t>
            </a:r>
            <a:r>
              <a:rPr dirty="0" sz="15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dirty="0" sz="15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Trebuchet MS"/>
                <a:cs typeface="Trebuchet MS"/>
              </a:rPr>
              <a:t>rest</a:t>
            </a:r>
            <a:r>
              <a:rPr dirty="0" sz="15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3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500" spc="-4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5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dirty="0" sz="1500" spc="-25">
                <a:solidFill>
                  <a:srgbClr val="FFFFFF"/>
                </a:solidFill>
                <a:latin typeface="Trebuchet MS"/>
                <a:cs typeface="Trebuchet MS"/>
              </a:rPr>
              <a:t>transit; 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helps </a:t>
            </a:r>
            <a:r>
              <a:rPr dirty="0" sz="1500" spc="15">
                <a:solidFill>
                  <a:srgbClr val="FFFFFF"/>
                </a:solidFill>
                <a:latin typeface="Trebuchet MS"/>
                <a:cs typeface="Trebuchet MS"/>
              </a:rPr>
              <a:t>customers 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Trebuchet MS"/>
                <a:cs typeface="Trebuchet MS"/>
              </a:rPr>
              <a:t>achieve their </a:t>
            </a:r>
            <a:r>
              <a:rPr dirty="0" sz="1500" spc="5">
                <a:solidFill>
                  <a:srgbClr val="FFFFFF"/>
                </a:solidFill>
                <a:latin typeface="Trebuchet MS"/>
                <a:cs typeface="Trebuchet MS"/>
              </a:rPr>
              <a:t>compliance </a:t>
            </a:r>
            <a:r>
              <a:rPr dirty="0" sz="15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goals</a:t>
            </a:r>
            <a:r>
              <a:rPr dirty="0" sz="15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45">
                <a:solidFill>
                  <a:srgbClr val="FFFFFF"/>
                </a:solidFill>
                <a:latin typeface="Trebuchet MS"/>
                <a:cs typeface="Trebuchet MS"/>
              </a:rPr>
              <a:t>through</a:t>
            </a:r>
            <a:r>
              <a:rPr dirty="0" sz="15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30">
                <a:solidFill>
                  <a:srgbClr val="FFFFFF"/>
                </a:solidFill>
                <a:latin typeface="Trebuchet MS"/>
                <a:cs typeface="Trebuchet MS"/>
              </a:rPr>
              <a:t>tooling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53128" y="3400297"/>
            <a:ext cx="690245" cy="669290"/>
            <a:chOff x="4453128" y="3400297"/>
            <a:chExt cx="690245" cy="669290"/>
          </a:xfrm>
        </p:grpSpPr>
        <p:sp>
          <p:nvSpPr>
            <p:cNvPr id="8" name="object 8"/>
            <p:cNvSpPr/>
            <p:nvPr/>
          </p:nvSpPr>
          <p:spPr>
            <a:xfrm>
              <a:off x="4463034" y="3527297"/>
              <a:ext cx="553720" cy="532130"/>
            </a:xfrm>
            <a:custGeom>
              <a:avLst/>
              <a:gdLst/>
              <a:ahLst/>
              <a:cxnLst/>
              <a:rect l="l" t="t" r="r" b="b"/>
              <a:pathLst>
                <a:path w="553720" h="532129">
                  <a:moveTo>
                    <a:pt x="0" y="531876"/>
                  </a:moveTo>
                  <a:lnTo>
                    <a:pt x="370332" y="531876"/>
                  </a:lnTo>
                  <a:lnTo>
                    <a:pt x="370332" y="172212"/>
                  </a:lnTo>
                  <a:lnTo>
                    <a:pt x="0" y="172212"/>
                  </a:lnTo>
                  <a:lnTo>
                    <a:pt x="0" y="531876"/>
                  </a:lnTo>
                  <a:close/>
                </a:path>
                <a:path w="553720" h="532129">
                  <a:moveTo>
                    <a:pt x="0" y="531876"/>
                  </a:moveTo>
                  <a:lnTo>
                    <a:pt x="553212" y="531876"/>
                  </a:lnTo>
                  <a:lnTo>
                    <a:pt x="553212" y="0"/>
                  </a:lnTo>
                  <a:lnTo>
                    <a:pt x="0" y="0"/>
                  </a:lnTo>
                  <a:lnTo>
                    <a:pt x="0" y="531876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822444" y="3400297"/>
              <a:ext cx="320675" cy="310515"/>
            </a:xfrm>
            <a:custGeom>
              <a:avLst/>
              <a:gdLst/>
              <a:ahLst/>
              <a:cxnLst/>
              <a:rect l="l" t="t" r="r" b="b"/>
              <a:pathLst>
                <a:path w="320675" h="310514">
                  <a:moveTo>
                    <a:pt x="298638" y="21382"/>
                  </a:moveTo>
                  <a:lnTo>
                    <a:pt x="283677" y="22112"/>
                  </a:lnTo>
                  <a:lnTo>
                    <a:pt x="126" y="295909"/>
                  </a:lnTo>
                  <a:lnTo>
                    <a:pt x="0" y="302132"/>
                  </a:lnTo>
                  <a:lnTo>
                    <a:pt x="7619" y="310006"/>
                  </a:lnTo>
                  <a:lnTo>
                    <a:pt x="13842" y="310133"/>
                  </a:lnTo>
                  <a:lnTo>
                    <a:pt x="297363" y="36373"/>
                  </a:lnTo>
                  <a:lnTo>
                    <a:pt x="298638" y="21382"/>
                  </a:lnTo>
                  <a:close/>
                </a:path>
                <a:path w="320675" h="310514">
                  <a:moveTo>
                    <a:pt x="319031" y="15531"/>
                  </a:moveTo>
                  <a:lnTo>
                    <a:pt x="316356" y="18034"/>
                  </a:lnTo>
                  <a:lnTo>
                    <a:pt x="297363" y="36373"/>
                  </a:lnTo>
                  <a:lnTo>
                    <a:pt x="293877" y="77342"/>
                  </a:lnTo>
                  <a:lnTo>
                    <a:pt x="293496" y="82803"/>
                  </a:lnTo>
                  <a:lnTo>
                    <a:pt x="297560" y="87629"/>
                  </a:lnTo>
                  <a:lnTo>
                    <a:pt x="302894" y="88137"/>
                  </a:lnTo>
                  <a:lnTo>
                    <a:pt x="308355" y="88518"/>
                  </a:lnTo>
                  <a:lnTo>
                    <a:pt x="313181" y="84454"/>
                  </a:lnTo>
                  <a:lnTo>
                    <a:pt x="313689" y="79121"/>
                  </a:lnTo>
                  <a:lnTo>
                    <a:pt x="319031" y="15531"/>
                  </a:lnTo>
                  <a:close/>
                </a:path>
                <a:path w="320675" h="310514">
                  <a:moveTo>
                    <a:pt x="319483" y="10160"/>
                  </a:moveTo>
                  <a:lnTo>
                    <a:pt x="299592" y="10160"/>
                  </a:lnTo>
                  <a:lnTo>
                    <a:pt x="310006" y="20827"/>
                  </a:lnTo>
                  <a:lnTo>
                    <a:pt x="298638" y="21382"/>
                  </a:lnTo>
                  <a:lnTo>
                    <a:pt x="297363" y="36373"/>
                  </a:lnTo>
                  <a:lnTo>
                    <a:pt x="316356" y="18034"/>
                  </a:lnTo>
                  <a:lnTo>
                    <a:pt x="319031" y="15531"/>
                  </a:lnTo>
                  <a:lnTo>
                    <a:pt x="319483" y="10160"/>
                  </a:lnTo>
                  <a:close/>
                </a:path>
                <a:path w="320675" h="310514">
                  <a:moveTo>
                    <a:pt x="305300" y="1233"/>
                  </a:moveTo>
                  <a:lnTo>
                    <a:pt x="241553" y="4317"/>
                  </a:lnTo>
                  <a:lnTo>
                    <a:pt x="236092" y="4699"/>
                  </a:lnTo>
                  <a:lnTo>
                    <a:pt x="231901" y="9271"/>
                  </a:lnTo>
                  <a:lnTo>
                    <a:pt x="232409" y="20192"/>
                  </a:lnTo>
                  <a:lnTo>
                    <a:pt x="237108" y="24384"/>
                  </a:lnTo>
                  <a:lnTo>
                    <a:pt x="283677" y="22112"/>
                  </a:lnTo>
                  <a:lnTo>
                    <a:pt x="305300" y="1233"/>
                  </a:lnTo>
                  <a:close/>
                </a:path>
                <a:path w="320675" h="310514">
                  <a:moveTo>
                    <a:pt x="313488" y="837"/>
                  </a:moveTo>
                  <a:lnTo>
                    <a:pt x="305300" y="1233"/>
                  </a:lnTo>
                  <a:lnTo>
                    <a:pt x="283677" y="22112"/>
                  </a:lnTo>
                  <a:lnTo>
                    <a:pt x="298638" y="21382"/>
                  </a:lnTo>
                  <a:lnTo>
                    <a:pt x="299592" y="10160"/>
                  </a:lnTo>
                  <a:lnTo>
                    <a:pt x="319483" y="10160"/>
                  </a:lnTo>
                  <a:lnTo>
                    <a:pt x="319724" y="7281"/>
                  </a:lnTo>
                  <a:lnTo>
                    <a:pt x="313488" y="837"/>
                  </a:lnTo>
                  <a:close/>
                </a:path>
                <a:path w="320675" h="310514">
                  <a:moveTo>
                    <a:pt x="299592" y="10160"/>
                  </a:moveTo>
                  <a:lnTo>
                    <a:pt x="298638" y="21382"/>
                  </a:lnTo>
                  <a:lnTo>
                    <a:pt x="310006" y="20827"/>
                  </a:lnTo>
                  <a:lnTo>
                    <a:pt x="299592" y="10160"/>
                  </a:lnTo>
                  <a:close/>
                </a:path>
                <a:path w="320675" h="310514">
                  <a:moveTo>
                    <a:pt x="319724" y="7281"/>
                  </a:moveTo>
                  <a:lnTo>
                    <a:pt x="319031" y="15531"/>
                  </a:lnTo>
                  <a:lnTo>
                    <a:pt x="320293" y="14350"/>
                  </a:lnTo>
                  <a:lnTo>
                    <a:pt x="320420" y="8000"/>
                  </a:lnTo>
                  <a:lnTo>
                    <a:pt x="319724" y="7281"/>
                  </a:lnTo>
                  <a:close/>
                </a:path>
                <a:path w="320675" h="310514">
                  <a:moveTo>
                    <a:pt x="320293" y="507"/>
                  </a:moveTo>
                  <a:lnTo>
                    <a:pt x="313488" y="837"/>
                  </a:lnTo>
                  <a:lnTo>
                    <a:pt x="319724" y="7281"/>
                  </a:lnTo>
                  <a:lnTo>
                    <a:pt x="320293" y="507"/>
                  </a:lnTo>
                  <a:close/>
                </a:path>
                <a:path w="320675" h="310514">
                  <a:moveTo>
                    <a:pt x="306577" y="0"/>
                  </a:moveTo>
                  <a:lnTo>
                    <a:pt x="305300" y="1233"/>
                  </a:lnTo>
                  <a:lnTo>
                    <a:pt x="313488" y="837"/>
                  </a:lnTo>
                  <a:lnTo>
                    <a:pt x="312800" y="126"/>
                  </a:lnTo>
                  <a:lnTo>
                    <a:pt x="306577" y="0"/>
                  </a:lnTo>
                  <a:close/>
                </a:path>
              </a:pathLst>
            </a:custGeom>
            <a:solidFill>
              <a:srgbClr val="527E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7178040" y="3534155"/>
            <a:ext cx="887094" cy="541020"/>
            <a:chOff x="7178040" y="3534155"/>
            <a:chExt cx="887094" cy="541020"/>
          </a:xfrm>
        </p:grpSpPr>
        <p:sp>
          <p:nvSpPr>
            <p:cNvPr id="11" name="object 11"/>
            <p:cNvSpPr/>
            <p:nvPr/>
          </p:nvSpPr>
          <p:spPr>
            <a:xfrm>
              <a:off x="7187946" y="3544061"/>
              <a:ext cx="725805" cy="521334"/>
            </a:xfrm>
            <a:custGeom>
              <a:avLst/>
              <a:gdLst/>
              <a:ahLst/>
              <a:cxnLst/>
              <a:rect l="l" t="t" r="r" b="b"/>
              <a:pathLst>
                <a:path w="725804" h="521335">
                  <a:moveTo>
                    <a:pt x="725424" y="474852"/>
                  </a:moveTo>
                  <a:lnTo>
                    <a:pt x="725424" y="521207"/>
                  </a:lnTo>
                  <a:lnTo>
                    <a:pt x="0" y="521207"/>
                  </a:lnTo>
                  <a:lnTo>
                    <a:pt x="0" y="0"/>
                  </a:lnTo>
                  <a:lnTo>
                    <a:pt x="725424" y="0"/>
                  </a:lnTo>
                  <a:lnTo>
                    <a:pt x="725424" y="27305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376922" y="3630929"/>
              <a:ext cx="347980" cy="347980"/>
            </a:xfrm>
            <a:custGeom>
              <a:avLst/>
              <a:gdLst/>
              <a:ahLst/>
              <a:cxnLst/>
              <a:rect l="l" t="t" r="r" b="b"/>
              <a:pathLst>
                <a:path w="347979" h="347979">
                  <a:moveTo>
                    <a:pt x="0" y="173736"/>
                  </a:moveTo>
                  <a:lnTo>
                    <a:pt x="6201" y="127529"/>
                  </a:lnTo>
                  <a:lnTo>
                    <a:pt x="23706" y="86021"/>
                  </a:lnTo>
                  <a:lnTo>
                    <a:pt x="50863" y="50863"/>
                  </a:lnTo>
                  <a:lnTo>
                    <a:pt x="86021" y="23706"/>
                  </a:lnTo>
                  <a:lnTo>
                    <a:pt x="127529" y="6201"/>
                  </a:lnTo>
                  <a:lnTo>
                    <a:pt x="173735" y="0"/>
                  </a:lnTo>
                  <a:lnTo>
                    <a:pt x="219942" y="6201"/>
                  </a:lnTo>
                  <a:lnTo>
                    <a:pt x="261450" y="23706"/>
                  </a:lnTo>
                  <a:lnTo>
                    <a:pt x="296608" y="50863"/>
                  </a:lnTo>
                  <a:lnTo>
                    <a:pt x="323765" y="86021"/>
                  </a:lnTo>
                  <a:lnTo>
                    <a:pt x="341270" y="127529"/>
                  </a:lnTo>
                  <a:lnTo>
                    <a:pt x="347472" y="173736"/>
                  </a:lnTo>
                  <a:lnTo>
                    <a:pt x="341270" y="219942"/>
                  </a:lnTo>
                  <a:lnTo>
                    <a:pt x="323765" y="261450"/>
                  </a:lnTo>
                  <a:lnTo>
                    <a:pt x="296608" y="296608"/>
                  </a:lnTo>
                  <a:lnTo>
                    <a:pt x="261450" y="323765"/>
                  </a:lnTo>
                  <a:lnTo>
                    <a:pt x="219942" y="341270"/>
                  </a:lnTo>
                  <a:lnTo>
                    <a:pt x="173735" y="347472"/>
                  </a:lnTo>
                  <a:lnTo>
                    <a:pt x="127529" y="341270"/>
                  </a:lnTo>
                  <a:lnTo>
                    <a:pt x="86021" y="323765"/>
                  </a:lnTo>
                  <a:lnTo>
                    <a:pt x="50863" y="296608"/>
                  </a:lnTo>
                  <a:lnTo>
                    <a:pt x="23706" y="261450"/>
                  </a:lnTo>
                  <a:lnTo>
                    <a:pt x="6201" y="219942"/>
                  </a:lnTo>
                  <a:lnTo>
                    <a:pt x="0" y="173736"/>
                  </a:lnTo>
                  <a:close/>
                </a:path>
                <a:path w="347979" h="347979">
                  <a:moveTo>
                    <a:pt x="175259" y="70104"/>
                  </a:moveTo>
                  <a:lnTo>
                    <a:pt x="175259" y="172085"/>
                  </a:lnTo>
                  <a:lnTo>
                    <a:pt x="233172" y="234696"/>
                  </a:lnTo>
                </a:path>
              </a:pathLst>
            </a:custGeom>
            <a:ln w="1981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770114" y="3816857"/>
              <a:ext cx="285115" cy="203200"/>
            </a:xfrm>
            <a:custGeom>
              <a:avLst/>
              <a:gdLst/>
              <a:ahLst/>
              <a:cxnLst/>
              <a:rect l="l" t="t" r="r" b="b"/>
              <a:pathLst>
                <a:path w="285115" h="203200">
                  <a:moveTo>
                    <a:pt x="284987" y="57404"/>
                  </a:moveTo>
                  <a:lnTo>
                    <a:pt x="144271" y="202692"/>
                  </a:lnTo>
                  <a:lnTo>
                    <a:pt x="0" y="57404"/>
                  </a:lnTo>
                  <a:lnTo>
                    <a:pt x="37464" y="0"/>
                  </a:lnTo>
                  <a:lnTo>
                    <a:pt x="247522" y="0"/>
                  </a:lnTo>
                  <a:lnTo>
                    <a:pt x="284987" y="57404"/>
                  </a:lnTo>
                  <a:close/>
                </a:path>
                <a:path w="285115" h="203200">
                  <a:moveTo>
                    <a:pt x="0" y="57912"/>
                  </a:moveTo>
                  <a:lnTo>
                    <a:pt x="284987" y="57912"/>
                  </a:lnTo>
                </a:path>
                <a:path w="285115" h="203200">
                  <a:moveTo>
                    <a:pt x="201929" y="0"/>
                  </a:moveTo>
                  <a:lnTo>
                    <a:pt x="228600" y="57404"/>
                  </a:lnTo>
                  <a:lnTo>
                    <a:pt x="143255" y="202692"/>
                  </a:lnTo>
                </a:path>
                <a:path w="285115" h="203200">
                  <a:moveTo>
                    <a:pt x="84581" y="0"/>
                  </a:moveTo>
                  <a:lnTo>
                    <a:pt x="57911" y="57404"/>
                  </a:lnTo>
                  <a:lnTo>
                    <a:pt x="143255" y="202692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177" y="3558540"/>
            <a:ext cx="866266" cy="510539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0278618" y="3407917"/>
            <a:ext cx="479425" cy="677545"/>
            <a:chOff x="10278618" y="3407917"/>
            <a:chExt cx="479425" cy="677545"/>
          </a:xfrm>
        </p:grpSpPr>
        <p:sp>
          <p:nvSpPr>
            <p:cNvPr id="16" name="object 16"/>
            <p:cNvSpPr/>
            <p:nvPr/>
          </p:nvSpPr>
          <p:spPr>
            <a:xfrm>
              <a:off x="10288524" y="3417823"/>
              <a:ext cx="459740" cy="657860"/>
            </a:xfrm>
            <a:custGeom>
              <a:avLst/>
              <a:gdLst/>
              <a:ahLst/>
              <a:cxnLst/>
              <a:rect l="l" t="t" r="r" b="b"/>
              <a:pathLst>
                <a:path w="459740" h="657860">
                  <a:moveTo>
                    <a:pt x="0" y="657351"/>
                  </a:moveTo>
                  <a:lnTo>
                    <a:pt x="459168" y="657351"/>
                  </a:lnTo>
                  <a:lnTo>
                    <a:pt x="459168" y="253453"/>
                  </a:lnTo>
                  <a:lnTo>
                    <a:pt x="0" y="253453"/>
                  </a:lnTo>
                  <a:lnTo>
                    <a:pt x="0" y="657351"/>
                  </a:lnTo>
                  <a:close/>
                </a:path>
                <a:path w="459740" h="657860">
                  <a:moveTo>
                    <a:pt x="392810" y="254126"/>
                  </a:moveTo>
                  <a:lnTo>
                    <a:pt x="313308" y="254126"/>
                  </a:lnTo>
                  <a:lnTo>
                    <a:pt x="313308" y="162940"/>
                  </a:lnTo>
                  <a:lnTo>
                    <a:pt x="306744" y="130708"/>
                  </a:lnTo>
                  <a:lnTo>
                    <a:pt x="288893" y="104251"/>
                  </a:lnTo>
                  <a:lnTo>
                    <a:pt x="262516" y="86342"/>
                  </a:lnTo>
                  <a:lnTo>
                    <a:pt x="230377" y="79755"/>
                  </a:lnTo>
                  <a:lnTo>
                    <a:pt x="198239" y="86342"/>
                  </a:lnTo>
                  <a:lnTo>
                    <a:pt x="171862" y="104251"/>
                  </a:lnTo>
                  <a:lnTo>
                    <a:pt x="154011" y="130708"/>
                  </a:lnTo>
                  <a:lnTo>
                    <a:pt x="147447" y="162940"/>
                  </a:lnTo>
                  <a:lnTo>
                    <a:pt x="147447" y="254126"/>
                  </a:lnTo>
                  <a:lnTo>
                    <a:pt x="67945" y="254126"/>
                  </a:lnTo>
                  <a:lnTo>
                    <a:pt x="67945" y="162940"/>
                  </a:lnTo>
                  <a:lnTo>
                    <a:pt x="73269" y="119606"/>
                  </a:lnTo>
                  <a:lnTo>
                    <a:pt x="89328" y="80677"/>
                  </a:lnTo>
                  <a:lnTo>
                    <a:pt x="114538" y="47704"/>
                  </a:lnTo>
                  <a:lnTo>
                    <a:pt x="147315" y="22234"/>
                  </a:lnTo>
                  <a:lnTo>
                    <a:pt x="186075" y="5816"/>
                  </a:lnTo>
                  <a:lnTo>
                    <a:pt x="229234" y="0"/>
                  </a:lnTo>
                  <a:lnTo>
                    <a:pt x="272484" y="5816"/>
                  </a:lnTo>
                  <a:lnTo>
                    <a:pt x="311493" y="22234"/>
                  </a:lnTo>
                  <a:lnTo>
                    <a:pt x="344646" y="47704"/>
                  </a:lnTo>
                  <a:lnTo>
                    <a:pt x="370327" y="80677"/>
                  </a:lnTo>
                  <a:lnTo>
                    <a:pt x="386920" y="119606"/>
                  </a:lnTo>
                  <a:lnTo>
                    <a:pt x="392810" y="162940"/>
                  </a:lnTo>
                  <a:lnTo>
                    <a:pt x="392810" y="254126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56799" y="3767962"/>
              <a:ext cx="121284" cy="205867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0" y="1883664"/>
            <a:ext cx="12192000" cy="965200"/>
            <a:chOff x="0" y="1883664"/>
            <a:chExt cx="12192000" cy="965200"/>
          </a:xfrm>
        </p:grpSpPr>
        <p:sp>
          <p:nvSpPr>
            <p:cNvPr id="19" name="object 19"/>
            <p:cNvSpPr/>
            <p:nvPr/>
          </p:nvSpPr>
          <p:spPr>
            <a:xfrm>
              <a:off x="0" y="1883664"/>
              <a:ext cx="12192000" cy="965200"/>
            </a:xfrm>
            <a:custGeom>
              <a:avLst/>
              <a:gdLst/>
              <a:ahLst/>
              <a:cxnLst/>
              <a:rect l="l" t="t" r="r" b="b"/>
              <a:pathLst>
                <a:path w="12192000" h="965200">
                  <a:moveTo>
                    <a:pt x="12192000" y="0"/>
                  </a:moveTo>
                  <a:lnTo>
                    <a:pt x="0" y="0"/>
                  </a:lnTo>
                  <a:lnTo>
                    <a:pt x="0" y="964691"/>
                  </a:lnTo>
                  <a:lnTo>
                    <a:pt x="12192000" y="96469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0759" y="2122932"/>
              <a:ext cx="1429512" cy="4907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47544" y="2061972"/>
              <a:ext cx="949452" cy="49072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26408" y="2122932"/>
              <a:ext cx="1424939" cy="43891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7116" y="2122932"/>
              <a:ext cx="1272540" cy="496824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8172068" y="2111501"/>
            <a:ext cx="108267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20" b="1">
                <a:latin typeface="Trebuchet MS"/>
                <a:cs typeface="Trebuchet MS"/>
              </a:rPr>
              <a:t>Microsoft </a:t>
            </a:r>
            <a:r>
              <a:rPr dirty="0" sz="1600" spc="25" b="1">
                <a:latin typeface="Trebuchet MS"/>
                <a:cs typeface="Trebuchet MS"/>
              </a:rPr>
              <a:t> </a:t>
            </a:r>
            <a:r>
              <a:rPr dirty="0" sz="1600" spc="75" b="1">
                <a:latin typeface="Trebuchet MS"/>
                <a:cs typeface="Trebuchet MS"/>
              </a:rPr>
              <a:t>SQL</a:t>
            </a:r>
            <a:r>
              <a:rPr dirty="0" sz="1600" spc="-105" b="1">
                <a:latin typeface="Trebuchet MS"/>
                <a:cs typeface="Trebuchet MS"/>
              </a:rPr>
              <a:t> </a:t>
            </a:r>
            <a:r>
              <a:rPr dirty="0" sz="1600" spc="-15" b="1">
                <a:latin typeface="Trebuchet MS"/>
                <a:cs typeface="Trebuchet MS"/>
              </a:rPr>
              <a:t>Server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0207243" y="2165350"/>
            <a:ext cx="1219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65">
                <a:solidFill>
                  <a:srgbClr val="F80000"/>
                </a:solidFill>
                <a:latin typeface="Trebuchet MS"/>
                <a:cs typeface="Trebuchet MS"/>
              </a:rPr>
              <a:t>ORACLE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608" y="6428232"/>
            <a:ext cx="388620" cy="2194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0388" y="2427858"/>
            <a:ext cx="8715375" cy="1300480"/>
          </a:xfrm>
          <a:prstGeom prst="rect"/>
        </p:spPr>
        <p:txBody>
          <a:bodyPr wrap="square" lIns="0" tIns="89535" rIns="0" bIns="0" rtlCol="0" vert="horz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dirty="0" sz="4400" spc="530"/>
              <a:t>M</a:t>
            </a:r>
            <a:r>
              <a:rPr dirty="0" sz="4400" spc="100"/>
              <a:t>o</a:t>
            </a:r>
            <a:r>
              <a:rPr dirty="0" sz="4400" spc="105"/>
              <a:t>d</a:t>
            </a:r>
            <a:r>
              <a:rPr dirty="0" sz="4400" spc="-195"/>
              <a:t>e</a:t>
            </a:r>
            <a:r>
              <a:rPr dirty="0" sz="4400" spc="-75"/>
              <a:t>r</a:t>
            </a:r>
            <a:r>
              <a:rPr dirty="0" sz="4400" spc="75"/>
              <a:t>n</a:t>
            </a:r>
            <a:r>
              <a:rPr dirty="0" sz="4400" spc="-25"/>
              <a:t>i</a:t>
            </a:r>
            <a:r>
              <a:rPr dirty="0" sz="4400" spc="-229"/>
              <a:t>z</a:t>
            </a:r>
            <a:r>
              <a:rPr dirty="0" sz="4400" spc="-90"/>
              <a:t>e</a:t>
            </a:r>
            <a:r>
              <a:rPr dirty="0" sz="4400" spc="-480"/>
              <a:t> </a:t>
            </a:r>
            <a:r>
              <a:rPr dirty="0" sz="4400" spc="25"/>
              <a:t>y</a:t>
            </a:r>
            <a:r>
              <a:rPr dirty="0" sz="4400" spc="100"/>
              <a:t>o</a:t>
            </a:r>
            <a:r>
              <a:rPr dirty="0" sz="4400" spc="30"/>
              <a:t>u</a:t>
            </a:r>
            <a:r>
              <a:rPr dirty="0" sz="4400" spc="25"/>
              <a:t>r</a:t>
            </a:r>
            <a:r>
              <a:rPr dirty="0" sz="4400" spc="-450"/>
              <a:t> </a:t>
            </a:r>
            <a:r>
              <a:rPr dirty="0" sz="4400" spc="50"/>
              <a:t>a</a:t>
            </a:r>
            <a:r>
              <a:rPr dirty="0" sz="4400" spc="110"/>
              <a:t>pp</a:t>
            </a:r>
            <a:r>
              <a:rPr dirty="0" sz="4400" spc="135"/>
              <a:t>l</a:t>
            </a:r>
            <a:r>
              <a:rPr dirty="0" sz="4400" spc="-25"/>
              <a:t>i</a:t>
            </a:r>
            <a:r>
              <a:rPr dirty="0" sz="4400" spc="-190"/>
              <a:t>c</a:t>
            </a:r>
            <a:r>
              <a:rPr dirty="0" sz="4400" spc="35"/>
              <a:t>a</a:t>
            </a:r>
            <a:r>
              <a:rPr dirty="0" sz="4400" spc="-45"/>
              <a:t>t</a:t>
            </a:r>
            <a:r>
              <a:rPr dirty="0" sz="4400" spc="-25"/>
              <a:t>i</a:t>
            </a:r>
            <a:r>
              <a:rPr dirty="0" sz="4400" spc="85"/>
              <a:t>o</a:t>
            </a:r>
            <a:r>
              <a:rPr dirty="0" sz="4400" spc="75"/>
              <a:t>n</a:t>
            </a:r>
            <a:r>
              <a:rPr dirty="0" sz="4400" spc="135"/>
              <a:t>s</a:t>
            </a:r>
            <a:r>
              <a:rPr dirty="0" sz="4400" spc="-480"/>
              <a:t> </a:t>
            </a:r>
            <a:r>
              <a:rPr dirty="0" sz="4400" spc="120"/>
              <a:t>w</a:t>
            </a:r>
            <a:r>
              <a:rPr dirty="0" sz="4400" spc="-25"/>
              <a:t>i</a:t>
            </a:r>
            <a:r>
              <a:rPr dirty="0" sz="4400" spc="-25"/>
              <a:t>t</a:t>
            </a:r>
            <a:r>
              <a:rPr dirty="0" sz="4400" spc="110"/>
              <a:t>h  </a:t>
            </a:r>
            <a:r>
              <a:rPr dirty="0" sz="4400" spc="105"/>
              <a:t>p</a:t>
            </a:r>
            <a:r>
              <a:rPr dirty="0" sz="4400" spc="35"/>
              <a:t>u</a:t>
            </a:r>
            <a:r>
              <a:rPr dirty="0" sz="4400" spc="-75"/>
              <a:t>r</a:t>
            </a:r>
            <a:r>
              <a:rPr dirty="0" sz="4400" spc="105"/>
              <a:t>p</a:t>
            </a:r>
            <a:r>
              <a:rPr dirty="0" sz="4400" spc="95"/>
              <a:t>o</a:t>
            </a:r>
            <a:r>
              <a:rPr dirty="0" sz="4400" spc="30"/>
              <a:t>s</a:t>
            </a:r>
            <a:r>
              <a:rPr dirty="0" sz="4400" spc="-185"/>
              <a:t>e</a:t>
            </a:r>
            <a:r>
              <a:rPr dirty="0" sz="4400" spc="95"/>
              <a:t>-</a:t>
            </a:r>
            <a:r>
              <a:rPr dirty="0" sz="4400" spc="110"/>
              <a:t>b</a:t>
            </a:r>
            <a:r>
              <a:rPr dirty="0" sz="4400" spc="35"/>
              <a:t>u</a:t>
            </a:r>
            <a:r>
              <a:rPr dirty="0" sz="4400" spc="-40"/>
              <a:t>i</a:t>
            </a:r>
            <a:r>
              <a:rPr dirty="0" sz="4400" spc="135"/>
              <a:t>l</a:t>
            </a:r>
            <a:r>
              <a:rPr dirty="0" sz="4400" spc="75"/>
              <a:t>t</a:t>
            </a:r>
            <a:r>
              <a:rPr dirty="0" sz="4400" spc="-484"/>
              <a:t> </a:t>
            </a:r>
            <a:r>
              <a:rPr dirty="0" sz="4400" spc="225"/>
              <a:t>A</a:t>
            </a:r>
            <a:r>
              <a:rPr dirty="0" sz="4400" spc="390"/>
              <a:t>W</a:t>
            </a:r>
            <a:r>
              <a:rPr dirty="0" sz="4400" spc="405"/>
              <a:t>S</a:t>
            </a:r>
            <a:r>
              <a:rPr dirty="0" sz="4400" spc="-470"/>
              <a:t> </a:t>
            </a:r>
            <a:r>
              <a:rPr dirty="0" sz="4400" spc="105"/>
              <a:t>d</a:t>
            </a:r>
            <a:r>
              <a:rPr dirty="0" sz="4400" spc="55"/>
              <a:t>a</a:t>
            </a:r>
            <a:r>
              <a:rPr dirty="0" sz="4400" spc="-20"/>
              <a:t>t</a:t>
            </a:r>
            <a:r>
              <a:rPr dirty="0" sz="4400" spc="55"/>
              <a:t>a</a:t>
            </a:r>
            <a:r>
              <a:rPr dirty="0" sz="4400" spc="100"/>
              <a:t>b</a:t>
            </a:r>
            <a:r>
              <a:rPr dirty="0" sz="4400" spc="40"/>
              <a:t>a</a:t>
            </a:r>
            <a:r>
              <a:rPr dirty="0" sz="4400" spc="30"/>
              <a:t>s</a:t>
            </a:r>
            <a:r>
              <a:rPr dirty="0" sz="4400" spc="-195"/>
              <a:t>e</a:t>
            </a:r>
            <a:r>
              <a:rPr dirty="0" sz="4400" spc="135"/>
              <a:t>s</a:t>
            </a:r>
            <a:endParaRPr sz="4400"/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0388" y="1459229"/>
            <a:ext cx="7861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0" b="1">
                <a:solidFill>
                  <a:srgbClr val="FFAD00"/>
                </a:solidFill>
                <a:latin typeface="Trebuchet MS"/>
                <a:cs typeface="Trebuchet MS"/>
              </a:rPr>
              <a:t>D</a:t>
            </a:r>
            <a:r>
              <a:rPr dirty="0" sz="1200" spc="-6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FFAD00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FFAD00"/>
                </a:solidFill>
                <a:latin typeface="Trebuchet MS"/>
                <a:cs typeface="Trebuchet MS"/>
              </a:rPr>
              <a:t>T</a:t>
            </a:r>
            <a:r>
              <a:rPr dirty="0" sz="1200" spc="-6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2</a:t>
            </a:r>
            <a:r>
              <a:rPr dirty="0" sz="1200" spc="-6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0</a:t>
            </a:r>
            <a:r>
              <a:rPr dirty="0" sz="1200" spc="-6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0388" y="4626614"/>
            <a:ext cx="2186305" cy="925194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Bill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FFFFFF"/>
                </a:solidFill>
                <a:latin typeface="Trebuchet MS"/>
                <a:cs typeface="Trebuchet MS"/>
              </a:rPr>
              <a:t>Baldwin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Tech</a:t>
            </a:r>
            <a:r>
              <a:rPr dirty="0" sz="16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Leader,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Databases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11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100" y="1577314"/>
            <a:ext cx="6101080" cy="4111625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60"/>
              </a:spcBef>
              <a:buSzPct val="90000"/>
              <a:buChar char="•"/>
              <a:tabLst>
                <a:tab pos="240665" algn="l"/>
                <a:tab pos="241300" algn="l"/>
              </a:tabLst>
            </a:pP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Drop-in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compatibility</a:t>
            </a:r>
            <a:r>
              <a:rPr dirty="0" sz="20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40">
                <a:solidFill>
                  <a:srgbClr val="FFFFFF"/>
                </a:solidFill>
                <a:latin typeface="Trebuchet MS"/>
                <a:cs typeface="Trebuchet MS"/>
              </a:rPr>
              <a:t>MySQL</a:t>
            </a:r>
            <a:r>
              <a:rPr dirty="0" sz="20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FFFFFF"/>
                </a:solidFill>
                <a:latin typeface="Trebuchet MS"/>
                <a:cs typeface="Trebuchet MS"/>
              </a:rPr>
              <a:t>PostgreSQL</a:t>
            </a:r>
            <a:endParaRPr sz="2000">
              <a:latin typeface="Trebuchet MS"/>
              <a:cs typeface="Trebuchet MS"/>
            </a:endParaRPr>
          </a:p>
          <a:p>
            <a:pPr marL="241300" marR="506095" indent="-228600">
              <a:lnSpc>
                <a:spcPts val="2160"/>
              </a:lnSpc>
              <a:spcBef>
                <a:spcPts val="1235"/>
              </a:spcBef>
              <a:buSzPct val="90000"/>
              <a:buChar char="•"/>
              <a:tabLst>
                <a:tab pos="240665" algn="l"/>
                <a:tab pos="241300" algn="l"/>
              </a:tabLst>
            </a:pPr>
            <a:r>
              <a:rPr dirty="0" sz="2000" spc="25">
                <a:solidFill>
                  <a:srgbClr val="FFFFFF"/>
                </a:solidFill>
                <a:latin typeface="Trebuchet MS"/>
                <a:cs typeface="Trebuchet MS"/>
              </a:rPr>
              <a:t>Compatible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90">
                <a:solidFill>
                  <a:srgbClr val="FFFFFF"/>
                </a:solidFill>
                <a:latin typeface="Trebuchet MS"/>
                <a:cs typeface="Trebuchet MS"/>
              </a:rPr>
              <a:t>T-SQL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FFFFFF"/>
                </a:solidFill>
                <a:latin typeface="Trebuchet MS"/>
                <a:cs typeface="Trebuchet MS"/>
              </a:rPr>
              <a:t>(Microsoft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40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Server) </a:t>
            </a:r>
            <a:r>
              <a:rPr dirty="0" sz="2000" spc="-5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FFFFFF"/>
                </a:solidFill>
                <a:latin typeface="Trebuchet MS"/>
                <a:cs typeface="Trebuchet MS"/>
              </a:rPr>
              <a:t>Babelfish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FFFFFF"/>
                </a:solidFill>
                <a:latin typeface="Trebuchet MS"/>
                <a:cs typeface="Trebuchet MS"/>
              </a:rPr>
              <a:t>Aurora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FFFFFF"/>
                </a:solidFill>
                <a:latin typeface="Trebuchet MS"/>
                <a:cs typeface="Trebuchet MS"/>
              </a:rPr>
              <a:t>PostgreSQL</a:t>
            </a:r>
            <a:endParaRPr sz="2000">
              <a:latin typeface="Trebuchet MS"/>
              <a:cs typeface="Trebuchet MS"/>
            </a:endParaRPr>
          </a:p>
          <a:p>
            <a:pPr marL="241300" marR="1765300" indent="-228600">
              <a:lnSpc>
                <a:spcPts val="2160"/>
              </a:lnSpc>
              <a:spcBef>
                <a:spcPts val="1200"/>
              </a:spcBef>
              <a:buSzPct val="90000"/>
              <a:buChar char="•"/>
              <a:tabLst>
                <a:tab pos="240665" algn="l"/>
                <a:tab pos="241300" algn="l"/>
              </a:tabLst>
            </a:pP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Simplicity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cost-effectiveness</a:t>
            </a:r>
            <a:r>
              <a:rPr dirty="0" sz="20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2000" spc="-5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FFFFFF"/>
                </a:solidFill>
                <a:latin typeface="Trebuchet MS"/>
                <a:cs typeface="Trebuchet MS"/>
              </a:rPr>
              <a:t>open-source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FFFFFF"/>
                </a:solidFill>
                <a:latin typeface="Trebuchet MS"/>
                <a:cs typeface="Trebuchet MS"/>
              </a:rPr>
              <a:t>databases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ts val="2280"/>
              </a:lnSpc>
              <a:spcBef>
                <a:spcPts val="930"/>
              </a:spcBef>
              <a:buSzPct val="90000"/>
              <a:buChar char="•"/>
              <a:tabLst>
                <a:tab pos="240665" algn="l"/>
                <a:tab pos="241300" algn="l"/>
              </a:tabLst>
            </a:pP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Throughput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availability</a:t>
            </a:r>
            <a:r>
              <a:rPr dirty="0" sz="20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endParaRPr sz="2000">
              <a:latin typeface="Trebuchet MS"/>
              <a:cs typeface="Trebuchet MS"/>
            </a:endParaRPr>
          </a:p>
          <a:p>
            <a:pPr marL="241300">
              <a:lnSpc>
                <a:spcPts val="2280"/>
              </a:lnSpc>
            </a:pP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commercial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FFFFFF"/>
                </a:solidFill>
                <a:latin typeface="Trebuchet MS"/>
                <a:cs typeface="Trebuchet MS"/>
              </a:rPr>
              <a:t>databases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960"/>
              </a:spcBef>
              <a:buSzPct val="90000"/>
              <a:buChar char="•"/>
              <a:tabLst>
                <a:tab pos="240665" algn="l"/>
                <a:tab pos="241300" algn="l"/>
              </a:tabLst>
            </a:pPr>
            <a:r>
              <a:rPr dirty="0" sz="2000" spc="45">
                <a:solidFill>
                  <a:srgbClr val="FFFFFF"/>
                </a:solidFill>
                <a:latin typeface="Trebuchet MS"/>
                <a:cs typeface="Trebuchet MS"/>
              </a:rPr>
              <a:t>Simple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pay-as-you-go</a:t>
            </a:r>
            <a:r>
              <a:rPr dirty="0" sz="20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5">
                <a:solidFill>
                  <a:srgbClr val="FFFFFF"/>
                </a:solidFill>
                <a:latin typeface="Trebuchet MS"/>
                <a:cs typeface="Trebuchet MS"/>
              </a:rPr>
              <a:t>pricing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ts val="2280"/>
              </a:lnSpc>
              <a:spcBef>
                <a:spcPts val="960"/>
              </a:spcBef>
              <a:buSzPct val="90000"/>
              <a:buChar char="•"/>
              <a:tabLst>
                <a:tab pos="240665" algn="l"/>
                <a:tab pos="241300" algn="l"/>
              </a:tabLst>
            </a:pPr>
            <a:r>
              <a:rPr dirty="0" sz="2000" spc="25">
                <a:solidFill>
                  <a:srgbClr val="FFFFFF"/>
                </a:solidFill>
                <a:latin typeface="Trebuchet MS"/>
                <a:cs typeface="Trebuchet MS"/>
              </a:rPr>
              <a:t>Global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5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r>
              <a:rPr dirty="0" sz="20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FFFFFF"/>
                </a:solidFill>
                <a:latin typeface="Trebuchet MS"/>
                <a:cs typeface="Trebuchet MS"/>
              </a:rPr>
              <a:t>deployment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endParaRPr sz="2000">
              <a:latin typeface="Trebuchet MS"/>
              <a:cs typeface="Trebuchet MS"/>
            </a:endParaRPr>
          </a:p>
          <a:p>
            <a:pPr marL="241300">
              <a:lnSpc>
                <a:spcPts val="2280"/>
              </a:lnSpc>
            </a:pPr>
            <a:r>
              <a:rPr dirty="0" sz="2000" spc="15">
                <a:solidFill>
                  <a:srgbClr val="FFFFFF"/>
                </a:solidFill>
                <a:latin typeface="Trebuchet MS"/>
                <a:cs typeface="Trebuchet MS"/>
              </a:rPr>
              <a:t>multiple</a:t>
            </a:r>
            <a:r>
              <a:rPr dirty="0" sz="20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Regions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960"/>
              </a:spcBef>
              <a:buSzPct val="90000"/>
              <a:buChar char="•"/>
              <a:tabLst>
                <a:tab pos="240665" algn="l"/>
                <a:tab pos="241300" algn="l"/>
              </a:tabLst>
            </a:pP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Serverless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25">
                <a:solidFill>
                  <a:srgbClr val="FFFFFF"/>
                </a:solidFill>
                <a:latin typeface="Trebuchet MS"/>
                <a:cs typeface="Trebuchet MS"/>
              </a:rPr>
              <a:t>DB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clusters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instantly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scalable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100" y="0"/>
            <a:ext cx="8939530" cy="1267460"/>
          </a:xfrm>
          <a:prstGeom prst="rect"/>
        </p:spPr>
        <p:txBody>
          <a:bodyPr wrap="square" lIns="0" tIns="3581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20"/>
              </a:spcBef>
            </a:pPr>
            <a:r>
              <a:rPr dirty="0" sz="4000" spc="185"/>
              <a:t>A</a:t>
            </a:r>
            <a:r>
              <a:rPr dirty="0" sz="4000" spc="215"/>
              <a:t>m</a:t>
            </a:r>
            <a:r>
              <a:rPr dirty="0" sz="4000" spc="30"/>
              <a:t>a</a:t>
            </a:r>
            <a:r>
              <a:rPr dirty="0" sz="4000" spc="-215"/>
              <a:t>z</a:t>
            </a:r>
            <a:r>
              <a:rPr dirty="0" sz="4000" spc="70"/>
              <a:t>o</a:t>
            </a:r>
            <a:r>
              <a:rPr dirty="0" sz="4000" spc="155"/>
              <a:t>n</a:t>
            </a:r>
            <a:r>
              <a:rPr dirty="0" sz="4000" spc="-409"/>
              <a:t> </a:t>
            </a:r>
            <a:r>
              <a:rPr dirty="0" sz="4000" spc="185"/>
              <a:t>A</a:t>
            </a:r>
            <a:r>
              <a:rPr dirty="0" sz="4000" spc="20"/>
              <a:t>u</a:t>
            </a:r>
            <a:r>
              <a:rPr dirty="0" sz="4000" spc="-80"/>
              <a:t>r</a:t>
            </a:r>
            <a:r>
              <a:rPr dirty="0" sz="4000" spc="70"/>
              <a:t>o</a:t>
            </a:r>
            <a:r>
              <a:rPr dirty="0" sz="4000" spc="-80"/>
              <a:t>r</a:t>
            </a:r>
            <a:r>
              <a:rPr dirty="0" sz="4000" spc="130"/>
              <a:t>a</a:t>
            </a:r>
            <a:endParaRPr sz="4000"/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75">
                <a:solidFill>
                  <a:srgbClr val="FFAD00"/>
                </a:solidFill>
              </a:rPr>
              <a:t>N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-20">
                <a:solidFill>
                  <a:srgbClr val="FFAD00"/>
                </a:solidFill>
              </a:rPr>
              <a:t>T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30">
                <a:solidFill>
                  <a:srgbClr val="FFAD00"/>
                </a:solidFill>
              </a:rPr>
              <a:t>R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P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30">
                <a:solidFill>
                  <a:srgbClr val="FFAD00"/>
                </a:solidFill>
              </a:rPr>
              <a:t>R</a:t>
            </a:r>
            <a:r>
              <a:rPr dirty="0" sz="1200" spc="-75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I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85">
                <a:solidFill>
                  <a:srgbClr val="FFAD00"/>
                </a:solidFill>
              </a:rPr>
              <a:t>S</a:t>
            </a:r>
            <a:r>
              <a:rPr dirty="0" sz="1200" spc="-55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 </a:t>
            </a:r>
            <a:r>
              <a:rPr dirty="0" sz="1200" spc="130">
                <a:solidFill>
                  <a:srgbClr val="FFAD00"/>
                </a:solidFill>
              </a:rPr>
              <a:t> </a:t>
            </a:r>
            <a:r>
              <a:rPr dirty="0" sz="1200" spc="80">
                <a:solidFill>
                  <a:srgbClr val="FFAD00"/>
                </a:solidFill>
              </a:rPr>
              <a:t>D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-20">
                <a:solidFill>
                  <a:srgbClr val="FFAD00"/>
                </a:solidFill>
              </a:rPr>
              <a:t>T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40">
                <a:solidFill>
                  <a:srgbClr val="FFAD00"/>
                </a:solidFill>
              </a:rPr>
              <a:t>B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55">
                <a:solidFill>
                  <a:srgbClr val="FFAD00"/>
                </a:solidFill>
              </a:rPr>
              <a:t> </a:t>
            </a:r>
            <a:r>
              <a:rPr dirty="0" sz="1200" spc="85">
                <a:solidFill>
                  <a:srgbClr val="FFAD00"/>
                </a:solidFill>
              </a:rPr>
              <a:t>S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 </a:t>
            </a:r>
            <a:r>
              <a:rPr dirty="0" sz="1200" spc="155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-20">
                <a:solidFill>
                  <a:srgbClr val="FFAD00"/>
                </a:solidFill>
              </a:rPr>
              <a:t>T</a:t>
            </a:r>
            <a:r>
              <a:rPr dirty="0" sz="1200" spc="540">
                <a:solidFill>
                  <a:srgbClr val="FFAD00"/>
                </a:solidFill>
              </a:rPr>
              <a:t> </a:t>
            </a:r>
            <a:r>
              <a:rPr dirty="0" sz="1200" spc="110">
                <a:solidFill>
                  <a:srgbClr val="FFAD00"/>
                </a:solidFill>
              </a:rPr>
              <a:t>O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P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75">
                <a:solidFill>
                  <a:srgbClr val="FFAD00"/>
                </a:solidFill>
              </a:rPr>
              <a:t>N</a:t>
            </a:r>
            <a:r>
              <a:rPr dirty="0" sz="1200" spc="-35">
                <a:solidFill>
                  <a:srgbClr val="FFAD00"/>
                </a:solidFill>
              </a:rPr>
              <a:t> </a:t>
            </a:r>
            <a:r>
              <a:rPr dirty="0" sz="1200" spc="40">
                <a:solidFill>
                  <a:srgbClr val="FFAD00"/>
                </a:solidFill>
              </a:rPr>
              <a:t>-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85">
                <a:solidFill>
                  <a:srgbClr val="FFAD00"/>
                </a:solidFill>
              </a:rPr>
              <a:t>S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110">
                <a:solidFill>
                  <a:srgbClr val="FFAD00"/>
                </a:solidFill>
              </a:rPr>
              <a:t>O</a:t>
            </a:r>
            <a:r>
              <a:rPr dirty="0" sz="1200" spc="-55">
                <a:solidFill>
                  <a:srgbClr val="FFAD00"/>
                </a:solidFill>
              </a:rPr>
              <a:t> </a:t>
            </a:r>
            <a:r>
              <a:rPr dirty="0" sz="1200" spc="55">
                <a:solidFill>
                  <a:srgbClr val="FFAD00"/>
                </a:solidFill>
              </a:rPr>
              <a:t>U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30">
                <a:solidFill>
                  <a:srgbClr val="FFAD00"/>
                </a:solidFill>
              </a:rPr>
              <a:t>R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>
                <a:solidFill>
                  <a:srgbClr val="FFAD00"/>
                </a:solidFill>
              </a:rPr>
              <a:t>C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 </a:t>
            </a:r>
            <a:r>
              <a:rPr dirty="0" sz="1200" spc="13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P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30">
                <a:solidFill>
                  <a:srgbClr val="FFAD00"/>
                </a:solidFill>
              </a:rPr>
              <a:t>R</a:t>
            </a:r>
            <a:r>
              <a:rPr dirty="0" sz="1200" spc="-55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I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>
                <a:solidFill>
                  <a:srgbClr val="FFAD00"/>
                </a:solidFill>
              </a:rPr>
              <a:t>C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-100">
                <a:solidFill>
                  <a:srgbClr val="FFAD00"/>
                </a:solidFill>
              </a:rPr>
              <a:t>,</a:t>
            </a:r>
            <a:r>
              <a:rPr dirty="0" sz="1200" spc="515">
                <a:solidFill>
                  <a:srgbClr val="FFAD00"/>
                </a:solidFill>
              </a:rPr>
              <a:t> </a:t>
            </a:r>
            <a:r>
              <a:rPr dirty="0" sz="1200" spc="80">
                <a:solidFill>
                  <a:srgbClr val="FFAD00"/>
                </a:solidFill>
              </a:rPr>
              <a:t>D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-15">
                <a:solidFill>
                  <a:srgbClr val="FFAD00"/>
                </a:solidFill>
              </a:rPr>
              <a:t>L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I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V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30">
                <a:solidFill>
                  <a:srgbClr val="FFAD00"/>
                </a:solidFill>
              </a:rPr>
              <a:t>R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80">
                <a:solidFill>
                  <a:srgbClr val="FFAD00"/>
                </a:solidFill>
              </a:rPr>
              <a:t>D </a:t>
            </a:r>
            <a:r>
              <a:rPr dirty="0" sz="1200" spc="95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85">
                <a:solidFill>
                  <a:srgbClr val="FFAD00"/>
                </a:solidFill>
              </a:rPr>
              <a:t>S </a:t>
            </a:r>
            <a:r>
              <a:rPr dirty="0" sz="1200" spc="95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 </a:t>
            </a:r>
            <a:r>
              <a:rPr dirty="0" sz="1200" spc="150">
                <a:solidFill>
                  <a:srgbClr val="FFAD00"/>
                </a:solidFill>
              </a:rPr>
              <a:t> </a:t>
            </a:r>
            <a:r>
              <a:rPr dirty="0" sz="1200" spc="140">
                <a:solidFill>
                  <a:srgbClr val="FFAD00"/>
                </a:solidFill>
              </a:rPr>
              <a:t>M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75">
                <a:solidFill>
                  <a:srgbClr val="FFAD00"/>
                </a:solidFill>
              </a:rPr>
              <a:t>N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G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80">
                <a:solidFill>
                  <a:srgbClr val="FFAD00"/>
                </a:solidFill>
              </a:rPr>
              <a:t>D </a:t>
            </a:r>
            <a:r>
              <a:rPr dirty="0" sz="1200" spc="145">
                <a:solidFill>
                  <a:srgbClr val="FFAD00"/>
                </a:solidFill>
              </a:rPr>
              <a:t> </a:t>
            </a:r>
            <a:r>
              <a:rPr dirty="0" sz="1200" spc="85">
                <a:solidFill>
                  <a:srgbClr val="FFAD00"/>
                </a:solidFill>
              </a:rPr>
              <a:t>S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30">
                <a:solidFill>
                  <a:srgbClr val="FFAD00"/>
                </a:solidFill>
              </a:rPr>
              <a:t>R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V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I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>
                <a:solidFill>
                  <a:srgbClr val="FFAD00"/>
                </a:solidFill>
              </a:rPr>
              <a:t>C</a:t>
            </a:r>
            <a:r>
              <a:rPr dirty="0" sz="1200" spc="-55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endParaRPr sz="1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8356" y="1737360"/>
            <a:ext cx="5309615" cy="398221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82067"/>
            <a:ext cx="1143381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/>
              <a:t>E</a:t>
            </a:r>
            <a:r>
              <a:rPr dirty="0" sz="4000" spc="25"/>
              <a:t>v</a:t>
            </a:r>
            <a:r>
              <a:rPr dirty="0" sz="4000" spc="70"/>
              <a:t>o</a:t>
            </a:r>
            <a:r>
              <a:rPr dirty="0" sz="4000" spc="120"/>
              <a:t>l</a:t>
            </a:r>
            <a:r>
              <a:rPr dirty="0" sz="4000" spc="20"/>
              <a:t>u</a:t>
            </a:r>
            <a:r>
              <a:rPr dirty="0" sz="4000" spc="-35"/>
              <a:t>t</a:t>
            </a:r>
            <a:r>
              <a:rPr dirty="0" sz="4000" spc="-35"/>
              <a:t>i</a:t>
            </a:r>
            <a:r>
              <a:rPr dirty="0" sz="4000" spc="70"/>
              <a:t>o</a:t>
            </a:r>
            <a:r>
              <a:rPr dirty="0" sz="4000" spc="155"/>
              <a:t>n</a:t>
            </a:r>
            <a:r>
              <a:rPr dirty="0" sz="4000" spc="-425"/>
              <a:t> </a:t>
            </a:r>
            <a:r>
              <a:rPr dirty="0" sz="4000" spc="70"/>
              <a:t>o</a:t>
            </a:r>
            <a:r>
              <a:rPr dirty="0" sz="4000" spc="135"/>
              <a:t>f</a:t>
            </a:r>
            <a:r>
              <a:rPr dirty="0" sz="4000" spc="-415"/>
              <a:t> </a:t>
            </a:r>
            <a:r>
              <a:rPr dirty="0" sz="4000" spc="185"/>
              <a:t>A</a:t>
            </a:r>
            <a:r>
              <a:rPr dirty="0" sz="4000" spc="335"/>
              <a:t>W</a:t>
            </a:r>
            <a:r>
              <a:rPr dirty="0" sz="4000" spc="265"/>
              <a:t>S</a:t>
            </a:r>
            <a:r>
              <a:rPr dirty="0" sz="4000" spc="85"/>
              <a:t>-</a:t>
            </a:r>
            <a:r>
              <a:rPr dirty="0" sz="4000" spc="215"/>
              <a:t>m</a:t>
            </a:r>
            <a:r>
              <a:rPr dirty="0" sz="4000" spc="30"/>
              <a:t>a</a:t>
            </a:r>
            <a:r>
              <a:rPr dirty="0" sz="4000" spc="60"/>
              <a:t>n</a:t>
            </a:r>
            <a:r>
              <a:rPr dirty="0" sz="4000" spc="30"/>
              <a:t>a</a:t>
            </a:r>
            <a:r>
              <a:rPr dirty="0" sz="4000" spc="340"/>
              <a:t>g</a:t>
            </a:r>
            <a:r>
              <a:rPr dirty="0" sz="4000" spc="-185"/>
              <a:t>e</a:t>
            </a:r>
            <a:r>
              <a:rPr dirty="0" sz="4000" spc="180"/>
              <a:t>d</a:t>
            </a:r>
            <a:r>
              <a:rPr dirty="0" sz="4000" spc="-425"/>
              <a:t> </a:t>
            </a:r>
            <a:r>
              <a:rPr dirty="0" sz="4000" spc="-80"/>
              <a:t>r</a:t>
            </a:r>
            <a:r>
              <a:rPr dirty="0" sz="4000" spc="-185"/>
              <a:t>e</a:t>
            </a:r>
            <a:r>
              <a:rPr dirty="0" sz="4000" spc="120"/>
              <a:t>l</a:t>
            </a:r>
            <a:r>
              <a:rPr dirty="0" sz="4000" spc="30"/>
              <a:t>a</a:t>
            </a:r>
            <a:r>
              <a:rPr dirty="0" sz="4000" spc="-35"/>
              <a:t>t</a:t>
            </a:r>
            <a:r>
              <a:rPr dirty="0" sz="4000" spc="-35"/>
              <a:t>i</a:t>
            </a:r>
            <a:r>
              <a:rPr dirty="0" sz="4000" spc="70"/>
              <a:t>o</a:t>
            </a:r>
            <a:r>
              <a:rPr dirty="0" sz="4000" spc="60"/>
              <a:t>n</a:t>
            </a:r>
            <a:r>
              <a:rPr dirty="0" sz="4000" spc="30"/>
              <a:t>a</a:t>
            </a:r>
            <a:r>
              <a:rPr dirty="0" sz="4000" spc="215"/>
              <a:t>l</a:t>
            </a:r>
            <a:r>
              <a:rPr dirty="0" sz="4000" spc="-434"/>
              <a:t> </a:t>
            </a:r>
            <a:r>
              <a:rPr dirty="0" sz="4000" spc="85"/>
              <a:t>d</a:t>
            </a:r>
            <a:r>
              <a:rPr dirty="0" sz="4000" spc="30"/>
              <a:t>a</a:t>
            </a:r>
            <a:r>
              <a:rPr dirty="0" sz="4000" spc="-35"/>
              <a:t>t</a:t>
            </a:r>
            <a:r>
              <a:rPr dirty="0" sz="4000" spc="30"/>
              <a:t>a</a:t>
            </a:r>
            <a:r>
              <a:rPr dirty="0" sz="4000" spc="95"/>
              <a:t>b</a:t>
            </a:r>
            <a:r>
              <a:rPr dirty="0" sz="4000" spc="30"/>
              <a:t>a</a:t>
            </a:r>
            <a:r>
              <a:rPr dirty="0" sz="4000" spc="20"/>
              <a:t>s</a:t>
            </a:r>
            <a:r>
              <a:rPr dirty="0" sz="4000" spc="-185"/>
              <a:t>e</a:t>
            </a:r>
            <a:r>
              <a:rPr dirty="0" sz="4000" spc="114"/>
              <a:t>s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1435480" y="3136264"/>
            <a:ext cx="1279525" cy="1019810"/>
            <a:chOff x="1435480" y="3136264"/>
            <a:chExt cx="1279525" cy="10198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5543" y="3543299"/>
              <a:ext cx="498348" cy="4968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50085" y="3150869"/>
              <a:ext cx="1250315" cy="990600"/>
            </a:xfrm>
            <a:custGeom>
              <a:avLst/>
              <a:gdLst/>
              <a:ahLst/>
              <a:cxnLst/>
              <a:rect l="l" t="t" r="r" b="b"/>
              <a:pathLst>
                <a:path w="1250314" h="9906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825500" y="0"/>
                  </a:lnTo>
                  <a:lnTo>
                    <a:pt x="869391" y="5897"/>
                  </a:lnTo>
                  <a:lnTo>
                    <a:pt x="908830" y="22540"/>
                  </a:lnTo>
                  <a:lnTo>
                    <a:pt x="942244" y="48355"/>
                  </a:lnTo>
                  <a:lnTo>
                    <a:pt x="968059" y="81769"/>
                  </a:lnTo>
                  <a:lnTo>
                    <a:pt x="984702" y="121208"/>
                  </a:lnTo>
                  <a:lnTo>
                    <a:pt x="990600" y="165100"/>
                  </a:lnTo>
                  <a:lnTo>
                    <a:pt x="990600" y="825499"/>
                  </a:lnTo>
                  <a:lnTo>
                    <a:pt x="984702" y="869391"/>
                  </a:lnTo>
                  <a:lnTo>
                    <a:pt x="968059" y="908830"/>
                  </a:lnTo>
                  <a:lnTo>
                    <a:pt x="942244" y="942244"/>
                  </a:lnTo>
                  <a:lnTo>
                    <a:pt x="908830" y="968059"/>
                  </a:lnTo>
                  <a:lnTo>
                    <a:pt x="869391" y="984702"/>
                  </a:lnTo>
                  <a:lnTo>
                    <a:pt x="825500" y="990599"/>
                  </a:lnTo>
                  <a:lnTo>
                    <a:pt x="165100" y="990599"/>
                  </a:lnTo>
                  <a:lnTo>
                    <a:pt x="121208" y="984702"/>
                  </a:lnTo>
                  <a:lnTo>
                    <a:pt x="81769" y="968059"/>
                  </a:lnTo>
                  <a:lnTo>
                    <a:pt x="48355" y="942244"/>
                  </a:lnTo>
                  <a:lnTo>
                    <a:pt x="22540" y="908830"/>
                  </a:lnTo>
                  <a:lnTo>
                    <a:pt x="5897" y="869391"/>
                  </a:lnTo>
                  <a:lnTo>
                    <a:pt x="0" y="825499"/>
                  </a:lnTo>
                  <a:lnTo>
                    <a:pt x="0" y="165100"/>
                  </a:lnTo>
                  <a:close/>
                </a:path>
                <a:path w="1250314" h="990600">
                  <a:moveTo>
                    <a:pt x="990600" y="137159"/>
                  </a:moveTo>
                  <a:lnTo>
                    <a:pt x="1250188" y="137159"/>
                  </a:lnTo>
                </a:path>
              </a:pathLst>
            </a:custGeom>
            <a:ln w="28956">
              <a:solidFill>
                <a:srgbClr val="FFA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25830" y="2632710"/>
            <a:ext cx="2051685" cy="3598545"/>
          </a:xfrm>
          <a:prstGeom prst="rect">
            <a:avLst/>
          </a:prstGeom>
          <a:ln w="19812">
            <a:solidFill>
              <a:srgbClr val="FFAD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50">
              <a:latin typeface="Times New Roman"/>
              <a:cs typeface="Times New Roman"/>
            </a:endParaRPr>
          </a:p>
          <a:p>
            <a:pPr marL="269240">
              <a:lnSpc>
                <a:spcPct val="100000"/>
              </a:lnSpc>
              <a:spcBef>
                <a:spcPts val="5"/>
              </a:spcBef>
              <a:tabLst>
                <a:tab pos="575310" algn="l"/>
                <a:tab pos="1820545" algn="l"/>
              </a:tabLst>
            </a:pPr>
            <a:r>
              <a:rPr dirty="0" u="heavy" sz="1500" spc="-60">
                <a:solidFill>
                  <a:srgbClr val="FFAD00"/>
                </a:solidFill>
                <a:uFill>
                  <a:solidFill>
                    <a:srgbClr val="FFAD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60">
                <a:solidFill>
                  <a:srgbClr val="FFAD00"/>
                </a:solidFill>
                <a:uFill>
                  <a:solidFill>
                    <a:srgbClr val="FFAD00"/>
                  </a:solidFill>
                </a:uFill>
                <a:latin typeface="Trebuchet MS"/>
                <a:cs typeface="Trebuchet MS"/>
              </a:rPr>
              <a:t>	</a:t>
            </a:r>
            <a:r>
              <a:rPr dirty="0" sz="1500" spc="-105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500" spc="30">
                <a:solidFill>
                  <a:srgbClr val="FFAD00"/>
                </a:solidFill>
                <a:latin typeface="Trebuchet MS"/>
                <a:cs typeface="Trebuchet MS"/>
              </a:rPr>
              <a:t>Compute </a:t>
            </a:r>
            <a:r>
              <a:rPr dirty="0" sz="1500" spc="-120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u="heavy" sz="1500" spc="-60">
                <a:solidFill>
                  <a:srgbClr val="FFAD00"/>
                </a:solidFill>
                <a:uFill>
                  <a:solidFill>
                    <a:srgbClr val="FFAD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>
                <a:solidFill>
                  <a:srgbClr val="FFAD00"/>
                </a:solidFill>
                <a:uFill>
                  <a:solidFill>
                    <a:srgbClr val="FFAD00"/>
                  </a:solidFill>
                </a:uFill>
                <a:latin typeface="Trebuchet MS"/>
                <a:cs typeface="Trebuchet MS"/>
              </a:rPr>
              <a:t>	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89482" y="2899410"/>
            <a:ext cx="1511300" cy="1501775"/>
            <a:chOff x="1189482" y="2899410"/>
            <a:chExt cx="1511300" cy="1501775"/>
          </a:xfrm>
        </p:grpSpPr>
        <p:sp>
          <p:nvSpPr>
            <p:cNvPr id="8" name="object 8"/>
            <p:cNvSpPr/>
            <p:nvPr/>
          </p:nvSpPr>
          <p:spPr>
            <a:xfrm>
              <a:off x="1189482" y="3313938"/>
              <a:ext cx="1511300" cy="727075"/>
            </a:xfrm>
            <a:custGeom>
              <a:avLst/>
              <a:gdLst/>
              <a:ahLst/>
              <a:cxnLst/>
              <a:rect l="l" t="t" r="r" b="b"/>
              <a:pathLst>
                <a:path w="1511300" h="727075">
                  <a:moveTo>
                    <a:pt x="1245108" y="338328"/>
                  </a:moveTo>
                  <a:lnTo>
                    <a:pt x="1504695" y="338328"/>
                  </a:lnTo>
                </a:path>
                <a:path w="1511300" h="727075">
                  <a:moveTo>
                    <a:pt x="1251204" y="513588"/>
                  </a:moveTo>
                  <a:lnTo>
                    <a:pt x="1510792" y="513588"/>
                  </a:lnTo>
                </a:path>
                <a:path w="1511300" h="727075">
                  <a:moveTo>
                    <a:pt x="1245108" y="701039"/>
                  </a:moveTo>
                  <a:lnTo>
                    <a:pt x="1504695" y="701039"/>
                  </a:lnTo>
                </a:path>
                <a:path w="1511300" h="727075">
                  <a:moveTo>
                    <a:pt x="6096" y="0"/>
                  </a:moveTo>
                  <a:lnTo>
                    <a:pt x="265684" y="0"/>
                  </a:lnTo>
                </a:path>
                <a:path w="1511300" h="727075">
                  <a:moveTo>
                    <a:pt x="0" y="364236"/>
                  </a:moveTo>
                  <a:lnTo>
                    <a:pt x="259587" y="364236"/>
                  </a:lnTo>
                </a:path>
                <a:path w="1511300" h="727075">
                  <a:moveTo>
                    <a:pt x="6096" y="539495"/>
                  </a:moveTo>
                  <a:lnTo>
                    <a:pt x="265684" y="539495"/>
                  </a:lnTo>
                </a:path>
                <a:path w="1511300" h="727075">
                  <a:moveTo>
                    <a:pt x="0" y="726948"/>
                  </a:moveTo>
                  <a:lnTo>
                    <a:pt x="259587" y="726948"/>
                  </a:lnTo>
                </a:path>
              </a:pathLst>
            </a:custGeom>
            <a:ln w="28956">
              <a:solidFill>
                <a:srgbClr val="FFA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16202" y="2899410"/>
              <a:ext cx="645160" cy="1501775"/>
            </a:xfrm>
            <a:custGeom>
              <a:avLst/>
              <a:gdLst/>
              <a:ahLst/>
              <a:cxnLst/>
              <a:rect l="l" t="t" r="r" b="b"/>
              <a:pathLst>
                <a:path w="645160" h="1501775">
                  <a:moveTo>
                    <a:pt x="643128" y="0"/>
                  </a:moveTo>
                  <a:lnTo>
                    <a:pt x="643128" y="259587"/>
                  </a:lnTo>
                </a:path>
                <a:path w="645160" h="1501775">
                  <a:moveTo>
                    <a:pt x="324611" y="0"/>
                  </a:moveTo>
                  <a:lnTo>
                    <a:pt x="324611" y="259587"/>
                  </a:lnTo>
                </a:path>
                <a:path w="645160" h="1501775">
                  <a:moveTo>
                    <a:pt x="167640" y="0"/>
                  </a:moveTo>
                  <a:lnTo>
                    <a:pt x="167640" y="259587"/>
                  </a:lnTo>
                </a:path>
                <a:path w="645160" h="1501775">
                  <a:moveTo>
                    <a:pt x="0" y="0"/>
                  </a:moveTo>
                  <a:lnTo>
                    <a:pt x="0" y="259587"/>
                  </a:lnTo>
                </a:path>
                <a:path w="645160" h="1501775">
                  <a:moveTo>
                    <a:pt x="489203" y="0"/>
                  </a:moveTo>
                  <a:lnTo>
                    <a:pt x="489203" y="259587"/>
                  </a:lnTo>
                </a:path>
                <a:path w="645160" h="1501775">
                  <a:moveTo>
                    <a:pt x="644652" y="1242059"/>
                  </a:moveTo>
                  <a:lnTo>
                    <a:pt x="644652" y="1501647"/>
                  </a:lnTo>
                </a:path>
                <a:path w="645160" h="1501775">
                  <a:moveTo>
                    <a:pt x="326135" y="1242059"/>
                  </a:moveTo>
                  <a:lnTo>
                    <a:pt x="326135" y="1501647"/>
                  </a:lnTo>
                </a:path>
                <a:path w="645160" h="1501775">
                  <a:moveTo>
                    <a:pt x="169164" y="1242059"/>
                  </a:moveTo>
                  <a:lnTo>
                    <a:pt x="169164" y="1501647"/>
                  </a:lnTo>
                </a:path>
                <a:path w="645160" h="1501775">
                  <a:moveTo>
                    <a:pt x="1523" y="1242059"/>
                  </a:moveTo>
                  <a:lnTo>
                    <a:pt x="1523" y="1501647"/>
                  </a:lnTo>
                </a:path>
                <a:path w="645160" h="1501775">
                  <a:moveTo>
                    <a:pt x="490728" y="1242059"/>
                  </a:moveTo>
                  <a:lnTo>
                    <a:pt x="490728" y="1501647"/>
                  </a:lnTo>
                </a:path>
              </a:pathLst>
            </a:custGeom>
            <a:ln w="28956">
              <a:solidFill>
                <a:srgbClr val="FFA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8576309" y="4304538"/>
            <a:ext cx="149225" cy="345440"/>
          </a:xfrm>
          <a:custGeom>
            <a:avLst/>
            <a:gdLst/>
            <a:ahLst/>
            <a:cxnLst/>
            <a:rect l="l" t="t" r="r" b="b"/>
            <a:pathLst>
              <a:path w="149225" h="345439">
                <a:moveTo>
                  <a:pt x="9017" y="242188"/>
                </a:moveTo>
                <a:lnTo>
                  <a:pt x="4825" y="245618"/>
                </a:lnTo>
                <a:lnTo>
                  <a:pt x="635" y="249174"/>
                </a:lnTo>
                <a:lnTo>
                  <a:pt x="0" y="255397"/>
                </a:lnTo>
                <a:lnTo>
                  <a:pt x="3556" y="259587"/>
                </a:lnTo>
                <a:lnTo>
                  <a:pt x="74675" y="344931"/>
                </a:lnTo>
                <a:lnTo>
                  <a:pt x="87587" y="329438"/>
                </a:lnTo>
                <a:lnTo>
                  <a:pt x="64770" y="329438"/>
                </a:lnTo>
                <a:lnTo>
                  <a:pt x="64770" y="302056"/>
                </a:lnTo>
                <a:lnTo>
                  <a:pt x="18796" y="246887"/>
                </a:lnTo>
                <a:lnTo>
                  <a:pt x="15240" y="242697"/>
                </a:lnTo>
                <a:lnTo>
                  <a:pt x="9017" y="242188"/>
                </a:lnTo>
                <a:close/>
              </a:path>
              <a:path w="149225" h="345439">
                <a:moveTo>
                  <a:pt x="64770" y="302056"/>
                </a:moveTo>
                <a:lnTo>
                  <a:pt x="64770" y="329438"/>
                </a:lnTo>
                <a:lnTo>
                  <a:pt x="84582" y="329438"/>
                </a:lnTo>
                <a:lnTo>
                  <a:pt x="84582" y="323088"/>
                </a:lnTo>
                <a:lnTo>
                  <a:pt x="67056" y="323088"/>
                </a:lnTo>
                <a:lnTo>
                  <a:pt x="74676" y="313944"/>
                </a:lnTo>
                <a:lnTo>
                  <a:pt x="64770" y="302056"/>
                </a:lnTo>
                <a:close/>
              </a:path>
              <a:path w="149225" h="345439">
                <a:moveTo>
                  <a:pt x="140335" y="242188"/>
                </a:moveTo>
                <a:lnTo>
                  <a:pt x="134112" y="242697"/>
                </a:lnTo>
                <a:lnTo>
                  <a:pt x="130556" y="246887"/>
                </a:lnTo>
                <a:lnTo>
                  <a:pt x="84582" y="302056"/>
                </a:lnTo>
                <a:lnTo>
                  <a:pt x="84582" y="329438"/>
                </a:lnTo>
                <a:lnTo>
                  <a:pt x="87587" y="329438"/>
                </a:lnTo>
                <a:lnTo>
                  <a:pt x="145796" y="259587"/>
                </a:lnTo>
                <a:lnTo>
                  <a:pt x="149225" y="255397"/>
                </a:lnTo>
                <a:lnTo>
                  <a:pt x="148717" y="249174"/>
                </a:lnTo>
                <a:lnTo>
                  <a:pt x="144525" y="245618"/>
                </a:lnTo>
                <a:lnTo>
                  <a:pt x="140335" y="242188"/>
                </a:lnTo>
                <a:close/>
              </a:path>
              <a:path w="149225" h="345439">
                <a:moveTo>
                  <a:pt x="74676" y="313944"/>
                </a:moveTo>
                <a:lnTo>
                  <a:pt x="67056" y="323088"/>
                </a:lnTo>
                <a:lnTo>
                  <a:pt x="82296" y="323088"/>
                </a:lnTo>
                <a:lnTo>
                  <a:pt x="74676" y="313944"/>
                </a:lnTo>
                <a:close/>
              </a:path>
              <a:path w="149225" h="345439">
                <a:moveTo>
                  <a:pt x="84582" y="302056"/>
                </a:moveTo>
                <a:lnTo>
                  <a:pt x="74676" y="313944"/>
                </a:lnTo>
                <a:lnTo>
                  <a:pt x="82296" y="323088"/>
                </a:lnTo>
                <a:lnTo>
                  <a:pt x="84582" y="323088"/>
                </a:lnTo>
                <a:lnTo>
                  <a:pt x="84582" y="302056"/>
                </a:lnTo>
                <a:close/>
              </a:path>
              <a:path w="149225" h="345439">
                <a:moveTo>
                  <a:pt x="74676" y="30987"/>
                </a:moveTo>
                <a:lnTo>
                  <a:pt x="64770" y="42875"/>
                </a:lnTo>
                <a:lnTo>
                  <a:pt x="64770" y="302056"/>
                </a:lnTo>
                <a:lnTo>
                  <a:pt x="74676" y="313944"/>
                </a:lnTo>
                <a:lnTo>
                  <a:pt x="84582" y="302056"/>
                </a:lnTo>
                <a:lnTo>
                  <a:pt x="84582" y="42875"/>
                </a:lnTo>
                <a:lnTo>
                  <a:pt x="74676" y="30987"/>
                </a:lnTo>
                <a:close/>
              </a:path>
              <a:path w="149225" h="345439">
                <a:moveTo>
                  <a:pt x="74675" y="0"/>
                </a:moveTo>
                <a:lnTo>
                  <a:pt x="3556" y="85343"/>
                </a:lnTo>
                <a:lnTo>
                  <a:pt x="0" y="89535"/>
                </a:lnTo>
                <a:lnTo>
                  <a:pt x="635" y="95757"/>
                </a:lnTo>
                <a:lnTo>
                  <a:pt x="4825" y="99313"/>
                </a:lnTo>
                <a:lnTo>
                  <a:pt x="9017" y="102743"/>
                </a:lnTo>
                <a:lnTo>
                  <a:pt x="15240" y="102235"/>
                </a:lnTo>
                <a:lnTo>
                  <a:pt x="18796" y="98043"/>
                </a:lnTo>
                <a:lnTo>
                  <a:pt x="64770" y="42875"/>
                </a:lnTo>
                <a:lnTo>
                  <a:pt x="64770" y="15493"/>
                </a:lnTo>
                <a:lnTo>
                  <a:pt x="87587" y="15493"/>
                </a:lnTo>
                <a:lnTo>
                  <a:pt x="74675" y="0"/>
                </a:lnTo>
                <a:close/>
              </a:path>
              <a:path w="149225" h="345439">
                <a:moveTo>
                  <a:pt x="87587" y="15493"/>
                </a:moveTo>
                <a:lnTo>
                  <a:pt x="84582" y="15493"/>
                </a:lnTo>
                <a:lnTo>
                  <a:pt x="84582" y="42875"/>
                </a:lnTo>
                <a:lnTo>
                  <a:pt x="130556" y="98043"/>
                </a:lnTo>
                <a:lnTo>
                  <a:pt x="134112" y="102235"/>
                </a:lnTo>
                <a:lnTo>
                  <a:pt x="140335" y="102743"/>
                </a:lnTo>
                <a:lnTo>
                  <a:pt x="144525" y="99313"/>
                </a:lnTo>
                <a:lnTo>
                  <a:pt x="148717" y="95757"/>
                </a:lnTo>
                <a:lnTo>
                  <a:pt x="149225" y="89535"/>
                </a:lnTo>
                <a:lnTo>
                  <a:pt x="145796" y="85343"/>
                </a:lnTo>
                <a:lnTo>
                  <a:pt x="87587" y="15493"/>
                </a:lnTo>
                <a:close/>
              </a:path>
              <a:path w="149225" h="345439">
                <a:moveTo>
                  <a:pt x="84582" y="15493"/>
                </a:moveTo>
                <a:lnTo>
                  <a:pt x="64770" y="15493"/>
                </a:lnTo>
                <a:lnTo>
                  <a:pt x="64770" y="42875"/>
                </a:lnTo>
                <a:lnTo>
                  <a:pt x="74676" y="30987"/>
                </a:lnTo>
                <a:lnTo>
                  <a:pt x="67056" y="21843"/>
                </a:lnTo>
                <a:lnTo>
                  <a:pt x="84582" y="21843"/>
                </a:lnTo>
                <a:lnTo>
                  <a:pt x="84582" y="15493"/>
                </a:lnTo>
                <a:close/>
              </a:path>
              <a:path w="149225" h="345439">
                <a:moveTo>
                  <a:pt x="84582" y="21843"/>
                </a:moveTo>
                <a:lnTo>
                  <a:pt x="82296" y="21843"/>
                </a:lnTo>
                <a:lnTo>
                  <a:pt x="74676" y="30987"/>
                </a:lnTo>
                <a:lnTo>
                  <a:pt x="84582" y="42875"/>
                </a:lnTo>
                <a:lnTo>
                  <a:pt x="84582" y="21843"/>
                </a:lnTo>
                <a:close/>
              </a:path>
              <a:path w="149225" h="345439">
                <a:moveTo>
                  <a:pt x="82296" y="21843"/>
                </a:moveTo>
                <a:lnTo>
                  <a:pt x="67056" y="21843"/>
                </a:lnTo>
                <a:lnTo>
                  <a:pt x="74676" y="30987"/>
                </a:lnTo>
                <a:lnTo>
                  <a:pt x="82296" y="218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53933" y="2961894"/>
            <a:ext cx="3366770" cy="1339850"/>
          </a:xfrm>
          <a:prstGeom prst="rect">
            <a:avLst/>
          </a:prstGeom>
          <a:ln w="19811">
            <a:solidFill>
              <a:srgbClr val="289EFF"/>
            </a:solidFill>
          </a:ln>
        </p:spPr>
        <p:txBody>
          <a:bodyPr wrap="square" lIns="0" tIns="6540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15"/>
              </a:spcBef>
            </a:pPr>
            <a:r>
              <a:rPr dirty="0" sz="1200" spc="10" b="1">
                <a:solidFill>
                  <a:srgbClr val="289EFF"/>
                </a:solidFill>
                <a:latin typeface="Trebuchet MS"/>
                <a:cs typeface="Trebuchet MS"/>
              </a:rPr>
              <a:t>Compute</a:t>
            </a:r>
            <a:r>
              <a:rPr dirty="0" sz="1200" spc="-7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289EFF"/>
                </a:solidFill>
                <a:latin typeface="Trebuchet MS"/>
                <a:cs typeface="Trebuchet MS"/>
              </a:rPr>
              <a:t>fleet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50">
              <a:latin typeface="Trebuchet MS"/>
              <a:cs typeface="Trebuchet MS"/>
            </a:endParaRPr>
          </a:p>
          <a:p>
            <a:pPr marL="651510">
              <a:lnSpc>
                <a:spcPct val="100000"/>
              </a:lnSpc>
            </a:pPr>
            <a:r>
              <a:rPr dirty="0" sz="1050" spc="4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50" spc="3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05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050" spc="60">
                <a:solidFill>
                  <a:srgbClr val="FFFFFF"/>
                </a:solidFill>
                <a:latin typeface="Trebuchet MS"/>
                <a:cs typeface="Trebuchet MS"/>
              </a:rPr>
              <a:t>om</a:t>
            </a:r>
            <a:r>
              <a:rPr dirty="0" sz="105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050" spc="-4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050" spc="-4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05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50">
                <a:solidFill>
                  <a:srgbClr val="FFFFFF"/>
                </a:solidFill>
                <a:latin typeface="Trebuchet MS"/>
                <a:cs typeface="Trebuchet MS"/>
              </a:rPr>
              <a:t>lly</a:t>
            </a:r>
            <a:r>
              <a:rPr dirty="0" sz="10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35">
                <a:solidFill>
                  <a:srgbClr val="FFFFFF"/>
                </a:solidFill>
                <a:latin typeface="Trebuchet MS"/>
                <a:cs typeface="Trebuchet MS"/>
              </a:rPr>
              <a:t>grow</a:t>
            </a:r>
            <a:r>
              <a:rPr dirty="0" sz="105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05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50" spc="4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dirty="0" sz="105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20">
                <a:solidFill>
                  <a:srgbClr val="FFFFFF"/>
                </a:solidFill>
                <a:latin typeface="Trebuchet MS"/>
                <a:cs typeface="Trebuchet MS"/>
              </a:rPr>
              <a:t>shr</a:t>
            </a:r>
            <a:r>
              <a:rPr dirty="0" sz="1050" spc="-4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050" spc="30">
                <a:solidFill>
                  <a:srgbClr val="FFFFFF"/>
                </a:solidFill>
                <a:latin typeface="Trebuchet MS"/>
                <a:cs typeface="Trebuchet MS"/>
              </a:rPr>
              <a:t>nks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78902" y="4022597"/>
            <a:ext cx="443865" cy="158750"/>
          </a:xfrm>
          <a:custGeom>
            <a:avLst/>
            <a:gdLst/>
            <a:ahLst/>
            <a:cxnLst/>
            <a:rect l="l" t="t" r="r" b="b"/>
            <a:pathLst>
              <a:path w="443865" h="158750">
                <a:moveTo>
                  <a:pt x="443356" y="66293"/>
                </a:moveTo>
                <a:lnTo>
                  <a:pt x="417449" y="66293"/>
                </a:lnTo>
                <a:lnTo>
                  <a:pt x="417449" y="92201"/>
                </a:lnTo>
                <a:lnTo>
                  <a:pt x="443356" y="92201"/>
                </a:lnTo>
                <a:lnTo>
                  <a:pt x="443356" y="66293"/>
                </a:lnTo>
                <a:close/>
              </a:path>
              <a:path w="443865" h="158750">
                <a:moveTo>
                  <a:pt x="391541" y="66293"/>
                </a:moveTo>
                <a:lnTo>
                  <a:pt x="365632" y="66293"/>
                </a:lnTo>
                <a:lnTo>
                  <a:pt x="365632" y="92201"/>
                </a:lnTo>
                <a:lnTo>
                  <a:pt x="391541" y="92201"/>
                </a:lnTo>
                <a:lnTo>
                  <a:pt x="391541" y="66293"/>
                </a:lnTo>
                <a:close/>
              </a:path>
              <a:path w="443865" h="158750">
                <a:moveTo>
                  <a:pt x="339725" y="66293"/>
                </a:moveTo>
                <a:lnTo>
                  <a:pt x="313817" y="66293"/>
                </a:lnTo>
                <a:lnTo>
                  <a:pt x="313817" y="92201"/>
                </a:lnTo>
                <a:lnTo>
                  <a:pt x="339725" y="92201"/>
                </a:lnTo>
                <a:lnTo>
                  <a:pt x="339725" y="66293"/>
                </a:lnTo>
                <a:close/>
              </a:path>
              <a:path w="443865" h="158750">
                <a:moveTo>
                  <a:pt x="287908" y="66293"/>
                </a:moveTo>
                <a:lnTo>
                  <a:pt x="262000" y="66293"/>
                </a:lnTo>
                <a:lnTo>
                  <a:pt x="262000" y="92201"/>
                </a:lnTo>
                <a:lnTo>
                  <a:pt x="287908" y="92201"/>
                </a:lnTo>
                <a:lnTo>
                  <a:pt x="287908" y="66293"/>
                </a:lnTo>
                <a:close/>
              </a:path>
              <a:path w="443865" h="158750">
                <a:moveTo>
                  <a:pt x="236093" y="66293"/>
                </a:moveTo>
                <a:lnTo>
                  <a:pt x="210184" y="66293"/>
                </a:lnTo>
                <a:lnTo>
                  <a:pt x="210184" y="92201"/>
                </a:lnTo>
                <a:lnTo>
                  <a:pt x="236093" y="92201"/>
                </a:lnTo>
                <a:lnTo>
                  <a:pt x="236093" y="66293"/>
                </a:lnTo>
                <a:close/>
              </a:path>
              <a:path w="443865" h="158750">
                <a:moveTo>
                  <a:pt x="184276" y="66293"/>
                </a:moveTo>
                <a:lnTo>
                  <a:pt x="158369" y="66293"/>
                </a:lnTo>
                <a:lnTo>
                  <a:pt x="158369" y="92201"/>
                </a:lnTo>
                <a:lnTo>
                  <a:pt x="184276" y="92201"/>
                </a:lnTo>
                <a:lnTo>
                  <a:pt x="184276" y="66293"/>
                </a:lnTo>
                <a:close/>
              </a:path>
              <a:path w="443865" h="158750">
                <a:moveTo>
                  <a:pt x="95123" y="0"/>
                </a:moveTo>
                <a:lnTo>
                  <a:pt x="0" y="79247"/>
                </a:lnTo>
                <a:lnTo>
                  <a:pt x="95123" y="158495"/>
                </a:lnTo>
                <a:lnTo>
                  <a:pt x="103250" y="157860"/>
                </a:lnTo>
                <a:lnTo>
                  <a:pt x="107823" y="152272"/>
                </a:lnTo>
                <a:lnTo>
                  <a:pt x="112522" y="146812"/>
                </a:lnTo>
                <a:lnTo>
                  <a:pt x="111759" y="138683"/>
                </a:lnTo>
                <a:lnTo>
                  <a:pt x="106172" y="134112"/>
                </a:lnTo>
                <a:lnTo>
                  <a:pt x="55879" y="92201"/>
                </a:lnTo>
                <a:lnTo>
                  <a:pt x="20193" y="92201"/>
                </a:lnTo>
                <a:lnTo>
                  <a:pt x="20193" y="66293"/>
                </a:lnTo>
                <a:lnTo>
                  <a:pt x="55879" y="66293"/>
                </a:lnTo>
                <a:lnTo>
                  <a:pt x="106172" y="24383"/>
                </a:lnTo>
                <a:lnTo>
                  <a:pt x="111759" y="19812"/>
                </a:lnTo>
                <a:lnTo>
                  <a:pt x="112522" y="11683"/>
                </a:lnTo>
                <a:lnTo>
                  <a:pt x="107823" y="6222"/>
                </a:lnTo>
                <a:lnTo>
                  <a:pt x="103250" y="634"/>
                </a:lnTo>
                <a:lnTo>
                  <a:pt x="95123" y="0"/>
                </a:lnTo>
                <a:close/>
              </a:path>
              <a:path w="443865" h="158750">
                <a:moveTo>
                  <a:pt x="28828" y="66293"/>
                </a:moveTo>
                <a:lnTo>
                  <a:pt x="20193" y="66293"/>
                </a:lnTo>
                <a:lnTo>
                  <a:pt x="20193" y="92201"/>
                </a:lnTo>
                <a:lnTo>
                  <a:pt x="28828" y="92201"/>
                </a:lnTo>
                <a:lnTo>
                  <a:pt x="28828" y="89153"/>
                </a:lnTo>
                <a:lnTo>
                  <a:pt x="28448" y="89153"/>
                </a:lnTo>
                <a:lnTo>
                  <a:pt x="28448" y="69341"/>
                </a:lnTo>
                <a:lnTo>
                  <a:pt x="28828" y="69341"/>
                </a:lnTo>
                <a:lnTo>
                  <a:pt x="28828" y="66293"/>
                </a:lnTo>
                <a:close/>
              </a:path>
              <a:path w="443865" h="158750">
                <a:moveTo>
                  <a:pt x="40335" y="79247"/>
                </a:moveTo>
                <a:lnTo>
                  <a:pt x="28828" y="88836"/>
                </a:lnTo>
                <a:lnTo>
                  <a:pt x="28828" y="92201"/>
                </a:lnTo>
                <a:lnTo>
                  <a:pt x="54737" y="92201"/>
                </a:lnTo>
                <a:lnTo>
                  <a:pt x="54737" y="91249"/>
                </a:lnTo>
                <a:lnTo>
                  <a:pt x="40335" y="79247"/>
                </a:lnTo>
                <a:close/>
              </a:path>
              <a:path w="443865" h="158750">
                <a:moveTo>
                  <a:pt x="54737" y="91249"/>
                </a:moveTo>
                <a:lnTo>
                  <a:pt x="54737" y="92201"/>
                </a:lnTo>
                <a:lnTo>
                  <a:pt x="55879" y="92201"/>
                </a:lnTo>
                <a:lnTo>
                  <a:pt x="54737" y="91249"/>
                </a:lnTo>
                <a:close/>
              </a:path>
              <a:path w="443865" h="158750">
                <a:moveTo>
                  <a:pt x="80645" y="66293"/>
                </a:moveTo>
                <a:lnTo>
                  <a:pt x="55879" y="66293"/>
                </a:lnTo>
                <a:lnTo>
                  <a:pt x="54737" y="67246"/>
                </a:lnTo>
                <a:lnTo>
                  <a:pt x="54737" y="91249"/>
                </a:lnTo>
                <a:lnTo>
                  <a:pt x="55879" y="92201"/>
                </a:lnTo>
                <a:lnTo>
                  <a:pt x="80645" y="92201"/>
                </a:lnTo>
                <a:lnTo>
                  <a:pt x="80645" y="66293"/>
                </a:lnTo>
                <a:close/>
              </a:path>
              <a:path w="443865" h="158750">
                <a:moveTo>
                  <a:pt x="132461" y="66293"/>
                </a:moveTo>
                <a:lnTo>
                  <a:pt x="106552" y="66293"/>
                </a:lnTo>
                <a:lnTo>
                  <a:pt x="106552" y="92201"/>
                </a:lnTo>
                <a:lnTo>
                  <a:pt x="132461" y="92201"/>
                </a:lnTo>
                <a:lnTo>
                  <a:pt x="132461" y="66293"/>
                </a:lnTo>
                <a:close/>
              </a:path>
              <a:path w="443865" h="158750">
                <a:moveTo>
                  <a:pt x="28448" y="69341"/>
                </a:moveTo>
                <a:lnTo>
                  <a:pt x="28448" y="89153"/>
                </a:lnTo>
                <a:lnTo>
                  <a:pt x="28828" y="88836"/>
                </a:lnTo>
                <a:lnTo>
                  <a:pt x="28828" y="69659"/>
                </a:lnTo>
                <a:lnTo>
                  <a:pt x="28448" y="69341"/>
                </a:lnTo>
                <a:close/>
              </a:path>
              <a:path w="443865" h="158750">
                <a:moveTo>
                  <a:pt x="28828" y="88836"/>
                </a:moveTo>
                <a:lnTo>
                  <a:pt x="28448" y="89153"/>
                </a:lnTo>
                <a:lnTo>
                  <a:pt x="28828" y="89153"/>
                </a:lnTo>
                <a:lnTo>
                  <a:pt x="28828" y="88836"/>
                </a:lnTo>
                <a:close/>
              </a:path>
              <a:path w="443865" h="158750">
                <a:moveTo>
                  <a:pt x="28828" y="69659"/>
                </a:moveTo>
                <a:lnTo>
                  <a:pt x="28828" y="88836"/>
                </a:lnTo>
                <a:lnTo>
                  <a:pt x="40335" y="79247"/>
                </a:lnTo>
                <a:lnTo>
                  <a:pt x="28828" y="69659"/>
                </a:lnTo>
                <a:close/>
              </a:path>
              <a:path w="443865" h="158750">
                <a:moveTo>
                  <a:pt x="54737" y="66293"/>
                </a:moveTo>
                <a:lnTo>
                  <a:pt x="28828" y="66293"/>
                </a:lnTo>
                <a:lnTo>
                  <a:pt x="28828" y="69659"/>
                </a:lnTo>
                <a:lnTo>
                  <a:pt x="40335" y="79247"/>
                </a:lnTo>
                <a:lnTo>
                  <a:pt x="54737" y="67246"/>
                </a:lnTo>
                <a:lnTo>
                  <a:pt x="54737" y="66293"/>
                </a:lnTo>
                <a:close/>
              </a:path>
              <a:path w="443865" h="158750">
                <a:moveTo>
                  <a:pt x="28828" y="69341"/>
                </a:moveTo>
                <a:lnTo>
                  <a:pt x="28448" y="69341"/>
                </a:lnTo>
                <a:lnTo>
                  <a:pt x="28828" y="69659"/>
                </a:lnTo>
                <a:lnTo>
                  <a:pt x="28828" y="69341"/>
                </a:lnTo>
                <a:close/>
              </a:path>
              <a:path w="443865" h="158750">
                <a:moveTo>
                  <a:pt x="55879" y="66293"/>
                </a:moveTo>
                <a:lnTo>
                  <a:pt x="54737" y="66293"/>
                </a:lnTo>
                <a:lnTo>
                  <a:pt x="54737" y="67246"/>
                </a:lnTo>
                <a:lnTo>
                  <a:pt x="55879" y="662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548366" y="4050029"/>
            <a:ext cx="512445" cy="158750"/>
          </a:xfrm>
          <a:custGeom>
            <a:avLst/>
            <a:gdLst/>
            <a:ahLst/>
            <a:cxnLst/>
            <a:rect l="l" t="t" r="r" b="b"/>
            <a:pathLst>
              <a:path w="512445" h="158750">
                <a:moveTo>
                  <a:pt x="25907" y="66294"/>
                </a:moveTo>
                <a:lnTo>
                  <a:pt x="0" y="66294"/>
                </a:lnTo>
                <a:lnTo>
                  <a:pt x="0" y="92202"/>
                </a:lnTo>
                <a:lnTo>
                  <a:pt x="25907" y="92202"/>
                </a:lnTo>
                <a:lnTo>
                  <a:pt x="25907" y="66294"/>
                </a:lnTo>
                <a:close/>
              </a:path>
              <a:path w="512445" h="158750">
                <a:moveTo>
                  <a:pt x="77724" y="66294"/>
                </a:moveTo>
                <a:lnTo>
                  <a:pt x="51815" y="66294"/>
                </a:lnTo>
                <a:lnTo>
                  <a:pt x="51815" y="92202"/>
                </a:lnTo>
                <a:lnTo>
                  <a:pt x="77724" y="92202"/>
                </a:lnTo>
                <a:lnTo>
                  <a:pt x="77724" y="66294"/>
                </a:lnTo>
                <a:close/>
              </a:path>
              <a:path w="512445" h="158750">
                <a:moveTo>
                  <a:pt x="129539" y="66294"/>
                </a:moveTo>
                <a:lnTo>
                  <a:pt x="103631" y="66294"/>
                </a:lnTo>
                <a:lnTo>
                  <a:pt x="103631" y="92202"/>
                </a:lnTo>
                <a:lnTo>
                  <a:pt x="129539" y="92202"/>
                </a:lnTo>
                <a:lnTo>
                  <a:pt x="129539" y="66294"/>
                </a:lnTo>
                <a:close/>
              </a:path>
              <a:path w="512445" h="158750">
                <a:moveTo>
                  <a:pt x="181355" y="66294"/>
                </a:moveTo>
                <a:lnTo>
                  <a:pt x="155448" y="66294"/>
                </a:lnTo>
                <a:lnTo>
                  <a:pt x="155448" y="92202"/>
                </a:lnTo>
                <a:lnTo>
                  <a:pt x="181355" y="92202"/>
                </a:lnTo>
                <a:lnTo>
                  <a:pt x="181355" y="66294"/>
                </a:lnTo>
                <a:close/>
              </a:path>
              <a:path w="512445" h="158750">
                <a:moveTo>
                  <a:pt x="233172" y="66294"/>
                </a:moveTo>
                <a:lnTo>
                  <a:pt x="207263" y="66294"/>
                </a:lnTo>
                <a:lnTo>
                  <a:pt x="207263" y="92202"/>
                </a:lnTo>
                <a:lnTo>
                  <a:pt x="233172" y="92202"/>
                </a:lnTo>
                <a:lnTo>
                  <a:pt x="233172" y="66294"/>
                </a:lnTo>
                <a:close/>
              </a:path>
              <a:path w="512445" h="158750">
                <a:moveTo>
                  <a:pt x="284987" y="66294"/>
                </a:moveTo>
                <a:lnTo>
                  <a:pt x="259079" y="66294"/>
                </a:lnTo>
                <a:lnTo>
                  <a:pt x="259079" y="92202"/>
                </a:lnTo>
                <a:lnTo>
                  <a:pt x="284987" y="92202"/>
                </a:lnTo>
                <a:lnTo>
                  <a:pt x="284987" y="66294"/>
                </a:lnTo>
                <a:close/>
              </a:path>
              <a:path w="512445" h="158750">
                <a:moveTo>
                  <a:pt x="336803" y="66294"/>
                </a:moveTo>
                <a:lnTo>
                  <a:pt x="310895" y="66294"/>
                </a:lnTo>
                <a:lnTo>
                  <a:pt x="310895" y="92202"/>
                </a:lnTo>
                <a:lnTo>
                  <a:pt x="336803" y="92202"/>
                </a:lnTo>
                <a:lnTo>
                  <a:pt x="336803" y="66294"/>
                </a:lnTo>
                <a:close/>
              </a:path>
              <a:path w="512445" h="158750">
                <a:moveTo>
                  <a:pt x="388619" y="66294"/>
                </a:moveTo>
                <a:lnTo>
                  <a:pt x="362711" y="66294"/>
                </a:lnTo>
                <a:lnTo>
                  <a:pt x="362711" y="92202"/>
                </a:lnTo>
                <a:lnTo>
                  <a:pt x="388619" y="92202"/>
                </a:lnTo>
                <a:lnTo>
                  <a:pt x="388619" y="66294"/>
                </a:lnTo>
                <a:close/>
              </a:path>
              <a:path w="512445" h="158750">
                <a:moveTo>
                  <a:pt x="466343" y="83523"/>
                </a:moveTo>
                <a:lnTo>
                  <a:pt x="400176" y="138684"/>
                </a:lnTo>
                <a:lnTo>
                  <a:pt x="399414" y="146812"/>
                </a:lnTo>
                <a:lnTo>
                  <a:pt x="403986" y="152273"/>
                </a:lnTo>
                <a:lnTo>
                  <a:pt x="408558" y="157861"/>
                </a:lnTo>
                <a:lnTo>
                  <a:pt x="416813" y="158496"/>
                </a:lnTo>
                <a:lnTo>
                  <a:pt x="496383" y="92202"/>
                </a:lnTo>
                <a:lnTo>
                  <a:pt x="466343" y="92202"/>
                </a:lnTo>
                <a:lnTo>
                  <a:pt x="466343" y="83523"/>
                </a:lnTo>
                <a:close/>
              </a:path>
              <a:path w="512445" h="158750">
                <a:moveTo>
                  <a:pt x="440435" y="66294"/>
                </a:moveTo>
                <a:lnTo>
                  <a:pt x="414527" y="66294"/>
                </a:lnTo>
                <a:lnTo>
                  <a:pt x="414527" y="92202"/>
                </a:lnTo>
                <a:lnTo>
                  <a:pt x="440435" y="92202"/>
                </a:lnTo>
                <a:lnTo>
                  <a:pt x="440435" y="66294"/>
                </a:lnTo>
                <a:close/>
              </a:path>
              <a:path w="512445" h="158750">
                <a:moveTo>
                  <a:pt x="471474" y="79248"/>
                </a:moveTo>
                <a:lnTo>
                  <a:pt x="466343" y="83523"/>
                </a:lnTo>
                <a:lnTo>
                  <a:pt x="466343" y="92202"/>
                </a:lnTo>
                <a:lnTo>
                  <a:pt x="491743" y="92202"/>
                </a:lnTo>
                <a:lnTo>
                  <a:pt x="491743" y="89154"/>
                </a:lnTo>
                <a:lnTo>
                  <a:pt x="483361" y="89154"/>
                </a:lnTo>
                <a:lnTo>
                  <a:pt x="471474" y="79248"/>
                </a:lnTo>
                <a:close/>
              </a:path>
              <a:path w="512445" h="158750">
                <a:moveTo>
                  <a:pt x="496383" y="66294"/>
                </a:moveTo>
                <a:lnTo>
                  <a:pt x="491743" y="66294"/>
                </a:lnTo>
                <a:lnTo>
                  <a:pt x="491743" y="92202"/>
                </a:lnTo>
                <a:lnTo>
                  <a:pt x="496383" y="92202"/>
                </a:lnTo>
                <a:lnTo>
                  <a:pt x="511936" y="79248"/>
                </a:lnTo>
                <a:lnTo>
                  <a:pt x="496383" y="66294"/>
                </a:lnTo>
                <a:close/>
              </a:path>
              <a:path w="512445" h="158750">
                <a:moveTo>
                  <a:pt x="483361" y="69342"/>
                </a:moveTo>
                <a:lnTo>
                  <a:pt x="471474" y="79248"/>
                </a:lnTo>
                <a:lnTo>
                  <a:pt x="483361" y="89154"/>
                </a:lnTo>
                <a:lnTo>
                  <a:pt x="483361" y="69342"/>
                </a:lnTo>
                <a:close/>
              </a:path>
              <a:path w="512445" h="158750">
                <a:moveTo>
                  <a:pt x="491743" y="69342"/>
                </a:moveTo>
                <a:lnTo>
                  <a:pt x="483361" y="69342"/>
                </a:lnTo>
                <a:lnTo>
                  <a:pt x="483361" y="89154"/>
                </a:lnTo>
                <a:lnTo>
                  <a:pt x="491743" y="89154"/>
                </a:lnTo>
                <a:lnTo>
                  <a:pt x="491743" y="69342"/>
                </a:lnTo>
                <a:close/>
              </a:path>
              <a:path w="512445" h="158750">
                <a:moveTo>
                  <a:pt x="466343" y="74972"/>
                </a:moveTo>
                <a:lnTo>
                  <a:pt x="466343" y="83523"/>
                </a:lnTo>
                <a:lnTo>
                  <a:pt x="471474" y="79248"/>
                </a:lnTo>
                <a:lnTo>
                  <a:pt x="466343" y="74972"/>
                </a:lnTo>
                <a:close/>
              </a:path>
              <a:path w="512445" h="158750">
                <a:moveTo>
                  <a:pt x="491743" y="66294"/>
                </a:moveTo>
                <a:lnTo>
                  <a:pt x="466343" y="66294"/>
                </a:lnTo>
                <a:lnTo>
                  <a:pt x="466343" y="74972"/>
                </a:lnTo>
                <a:lnTo>
                  <a:pt x="471474" y="79248"/>
                </a:lnTo>
                <a:lnTo>
                  <a:pt x="483361" y="69342"/>
                </a:lnTo>
                <a:lnTo>
                  <a:pt x="491743" y="69342"/>
                </a:lnTo>
                <a:lnTo>
                  <a:pt x="491743" y="66294"/>
                </a:lnTo>
                <a:close/>
              </a:path>
              <a:path w="512445" h="158750">
                <a:moveTo>
                  <a:pt x="416813" y="0"/>
                </a:moveTo>
                <a:lnTo>
                  <a:pt x="408685" y="635"/>
                </a:lnTo>
                <a:lnTo>
                  <a:pt x="399414" y="11684"/>
                </a:lnTo>
                <a:lnTo>
                  <a:pt x="400176" y="19812"/>
                </a:lnTo>
                <a:lnTo>
                  <a:pt x="466343" y="74972"/>
                </a:lnTo>
                <a:lnTo>
                  <a:pt x="466343" y="66294"/>
                </a:lnTo>
                <a:lnTo>
                  <a:pt x="496383" y="66294"/>
                </a:lnTo>
                <a:lnTo>
                  <a:pt x="4168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415778" y="4303014"/>
            <a:ext cx="149225" cy="345440"/>
          </a:xfrm>
          <a:custGeom>
            <a:avLst/>
            <a:gdLst/>
            <a:ahLst/>
            <a:cxnLst/>
            <a:rect l="l" t="t" r="r" b="b"/>
            <a:pathLst>
              <a:path w="149225" h="345439">
                <a:moveTo>
                  <a:pt x="9017" y="242188"/>
                </a:moveTo>
                <a:lnTo>
                  <a:pt x="4825" y="245618"/>
                </a:lnTo>
                <a:lnTo>
                  <a:pt x="635" y="249174"/>
                </a:lnTo>
                <a:lnTo>
                  <a:pt x="0" y="255397"/>
                </a:lnTo>
                <a:lnTo>
                  <a:pt x="3555" y="259587"/>
                </a:lnTo>
                <a:lnTo>
                  <a:pt x="74675" y="344931"/>
                </a:lnTo>
                <a:lnTo>
                  <a:pt x="87587" y="329438"/>
                </a:lnTo>
                <a:lnTo>
                  <a:pt x="64770" y="329438"/>
                </a:lnTo>
                <a:lnTo>
                  <a:pt x="64770" y="302056"/>
                </a:lnTo>
                <a:lnTo>
                  <a:pt x="18796" y="246887"/>
                </a:lnTo>
                <a:lnTo>
                  <a:pt x="15240" y="242697"/>
                </a:lnTo>
                <a:lnTo>
                  <a:pt x="9017" y="242188"/>
                </a:lnTo>
                <a:close/>
              </a:path>
              <a:path w="149225" h="345439">
                <a:moveTo>
                  <a:pt x="64770" y="302056"/>
                </a:moveTo>
                <a:lnTo>
                  <a:pt x="64770" y="329438"/>
                </a:lnTo>
                <a:lnTo>
                  <a:pt x="84581" y="329438"/>
                </a:lnTo>
                <a:lnTo>
                  <a:pt x="84581" y="323088"/>
                </a:lnTo>
                <a:lnTo>
                  <a:pt x="67055" y="323088"/>
                </a:lnTo>
                <a:lnTo>
                  <a:pt x="74675" y="313943"/>
                </a:lnTo>
                <a:lnTo>
                  <a:pt x="64770" y="302056"/>
                </a:lnTo>
                <a:close/>
              </a:path>
              <a:path w="149225" h="345439">
                <a:moveTo>
                  <a:pt x="140335" y="242188"/>
                </a:moveTo>
                <a:lnTo>
                  <a:pt x="134112" y="242697"/>
                </a:lnTo>
                <a:lnTo>
                  <a:pt x="130555" y="246887"/>
                </a:lnTo>
                <a:lnTo>
                  <a:pt x="84581" y="302056"/>
                </a:lnTo>
                <a:lnTo>
                  <a:pt x="84581" y="329438"/>
                </a:lnTo>
                <a:lnTo>
                  <a:pt x="87587" y="329438"/>
                </a:lnTo>
                <a:lnTo>
                  <a:pt x="145796" y="259587"/>
                </a:lnTo>
                <a:lnTo>
                  <a:pt x="149225" y="255397"/>
                </a:lnTo>
                <a:lnTo>
                  <a:pt x="148717" y="249174"/>
                </a:lnTo>
                <a:lnTo>
                  <a:pt x="144525" y="245618"/>
                </a:lnTo>
                <a:lnTo>
                  <a:pt x="140335" y="242188"/>
                </a:lnTo>
                <a:close/>
              </a:path>
              <a:path w="149225" h="345439">
                <a:moveTo>
                  <a:pt x="74675" y="313943"/>
                </a:moveTo>
                <a:lnTo>
                  <a:pt x="67055" y="323088"/>
                </a:lnTo>
                <a:lnTo>
                  <a:pt x="82296" y="323088"/>
                </a:lnTo>
                <a:lnTo>
                  <a:pt x="74675" y="313943"/>
                </a:lnTo>
                <a:close/>
              </a:path>
              <a:path w="149225" h="345439">
                <a:moveTo>
                  <a:pt x="84581" y="302056"/>
                </a:moveTo>
                <a:lnTo>
                  <a:pt x="74675" y="313943"/>
                </a:lnTo>
                <a:lnTo>
                  <a:pt x="82296" y="323088"/>
                </a:lnTo>
                <a:lnTo>
                  <a:pt x="84581" y="323088"/>
                </a:lnTo>
                <a:lnTo>
                  <a:pt x="84581" y="302056"/>
                </a:lnTo>
                <a:close/>
              </a:path>
              <a:path w="149225" h="345439">
                <a:moveTo>
                  <a:pt x="74675" y="30988"/>
                </a:moveTo>
                <a:lnTo>
                  <a:pt x="64770" y="42875"/>
                </a:lnTo>
                <a:lnTo>
                  <a:pt x="64770" y="302056"/>
                </a:lnTo>
                <a:lnTo>
                  <a:pt x="74675" y="313943"/>
                </a:lnTo>
                <a:lnTo>
                  <a:pt x="84581" y="302056"/>
                </a:lnTo>
                <a:lnTo>
                  <a:pt x="84581" y="42875"/>
                </a:lnTo>
                <a:lnTo>
                  <a:pt x="74675" y="30988"/>
                </a:lnTo>
                <a:close/>
              </a:path>
              <a:path w="149225" h="345439">
                <a:moveTo>
                  <a:pt x="74675" y="0"/>
                </a:moveTo>
                <a:lnTo>
                  <a:pt x="3555" y="85343"/>
                </a:lnTo>
                <a:lnTo>
                  <a:pt x="0" y="89535"/>
                </a:lnTo>
                <a:lnTo>
                  <a:pt x="635" y="95758"/>
                </a:lnTo>
                <a:lnTo>
                  <a:pt x="4825" y="99313"/>
                </a:lnTo>
                <a:lnTo>
                  <a:pt x="9017" y="102743"/>
                </a:lnTo>
                <a:lnTo>
                  <a:pt x="15240" y="102235"/>
                </a:lnTo>
                <a:lnTo>
                  <a:pt x="18796" y="98043"/>
                </a:lnTo>
                <a:lnTo>
                  <a:pt x="64770" y="42875"/>
                </a:lnTo>
                <a:lnTo>
                  <a:pt x="64770" y="15493"/>
                </a:lnTo>
                <a:lnTo>
                  <a:pt x="87587" y="15493"/>
                </a:lnTo>
                <a:lnTo>
                  <a:pt x="74675" y="0"/>
                </a:lnTo>
                <a:close/>
              </a:path>
              <a:path w="149225" h="345439">
                <a:moveTo>
                  <a:pt x="87587" y="15493"/>
                </a:moveTo>
                <a:lnTo>
                  <a:pt x="84581" y="15493"/>
                </a:lnTo>
                <a:lnTo>
                  <a:pt x="84581" y="42875"/>
                </a:lnTo>
                <a:lnTo>
                  <a:pt x="130555" y="98043"/>
                </a:lnTo>
                <a:lnTo>
                  <a:pt x="134112" y="102235"/>
                </a:lnTo>
                <a:lnTo>
                  <a:pt x="140335" y="102743"/>
                </a:lnTo>
                <a:lnTo>
                  <a:pt x="144525" y="99313"/>
                </a:lnTo>
                <a:lnTo>
                  <a:pt x="148717" y="95758"/>
                </a:lnTo>
                <a:lnTo>
                  <a:pt x="149225" y="89535"/>
                </a:lnTo>
                <a:lnTo>
                  <a:pt x="145796" y="85343"/>
                </a:lnTo>
                <a:lnTo>
                  <a:pt x="87587" y="15493"/>
                </a:lnTo>
                <a:close/>
              </a:path>
              <a:path w="149225" h="345439">
                <a:moveTo>
                  <a:pt x="84581" y="15493"/>
                </a:moveTo>
                <a:lnTo>
                  <a:pt x="64770" y="15493"/>
                </a:lnTo>
                <a:lnTo>
                  <a:pt x="64770" y="42875"/>
                </a:lnTo>
                <a:lnTo>
                  <a:pt x="74675" y="30988"/>
                </a:lnTo>
                <a:lnTo>
                  <a:pt x="67055" y="21843"/>
                </a:lnTo>
                <a:lnTo>
                  <a:pt x="84581" y="21843"/>
                </a:lnTo>
                <a:lnTo>
                  <a:pt x="84581" y="15493"/>
                </a:lnTo>
                <a:close/>
              </a:path>
              <a:path w="149225" h="345439">
                <a:moveTo>
                  <a:pt x="84581" y="21843"/>
                </a:moveTo>
                <a:lnTo>
                  <a:pt x="82296" y="21843"/>
                </a:lnTo>
                <a:lnTo>
                  <a:pt x="74675" y="30988"/>
                </a:lnTo>
                <a:lnTo>
                  <a:pt x="84581" y="42875"/>
                </a:lnTo>
                <a:lnTo>
                  <a:pt x="84581" y="21843"/>
                </a:lnTo>
                <a:close/>
              </a:path>
              <a:path w="149225" h="345439">
                <a:moveTo>
                  <a:pt x="82296" y="21843"/>
                </a:moveTo>
                <a:lnTo>
                  <a:pt x="67055" y="21843"/>
                </a:lnTo>
                <a:lnTo>
                  <a:pt x="74675" y="30988"/>
                </a:lnTo>
                <a:lnTo>
                  <a:pt x="82296" y="218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/>
          <p:cNvGrpSpPr/>
          <p:nvPr/>
        </p:nvGrpSpPr>
        <p:grpSpPr>
          <a:xfrm>
            <a:off x="8102444" y="3411579"/>
            <a:ext cx="381000" cy="381000"/>
            <a:chOff x="8102444" y="3411579"/>
            <a:chExt cx="381000" cy="381000"/>
          </a:xfrm>
        </p:grpSpPr>
        <p:sp>
          <p:nvSpPr>
            <p:cNvPr id="16" name="object 16"/>
            <p:cNvSpPr/>
            <p:nvPr/>
          </p:nvSpPr>
          <p:spPr>
            <a:xfrm>
              <a:off x="8110258" y="3417785"/>
              <a:ext cx="300355" cy="299720"/>
            </a:xfrm>
            <a:custGeom>
              <a:avLst/>
              <a:gdLst/>
              <a:ahLst/>
              <a:cxnLst/>
              <a:rect l="l" t="t" r="r" b="b"/>
              <a:pathLst>
                <a:path w="300354" h="299720">
                  <a:moveTo>
                    <a:pt x="300113" y="31699"/>
                  </a:moveTo>
                  <a:lnTo>
                    <a:pt x="258762" y="31699"/>
                  </a:lnTo>
                  <a:lnTo>
                    <a:pt x="258762" y="0"/>
                  </a:lnTo>
                  <a:lnTo>
                    <a:pt x="243420" y="0"/>
                  </a:lnTo>
                  <a:lnTo>
                    <a:pt x="243420" y="31699"/>
                  </a:lnTo>
                  <a:lnTo>
                    <a:pt x="215341" y="31699"/>
                  </a:lnTo>
                  <a:lnTo>
                    <a:pt x="215341" y="0"/>
                  </a:lnTo>
                  <a:lnTo>
                    <a:pt x="199999" y="0"/>
                  </a:lnTo>
                  <a:lnTo>
                    <a:pt x="199999" y="31699"/>
                  </a:lnTo>
                  <a:lnTo>
                    <a:pt x="171919" y="31699"/>
                  </a:lnTo>
                  <a:lnTo>
                    <a:pt x="171919" y="0"/>
                  </a:lnTo>
                  <a:lnTo>
                    <a:pt x="156578" y="0"/>
                  </a:lnTo>
                  <a:lnTo>
                    <a:pt x="156578" y="31699"/>
                  </a:lnTo>
                  <a:lnTo>
                    <a:pt x="128498" y="31699"/>
                  </a:lnTo>
                  <a:lnTo>
                    <a:pt x="128498" y="0"/>
                  </a:lnTo>
                  <a:lnTo>
                    <a:pt x="113157" y="0"/>
                  </a:lnTo>
                  <a:lnTo>
                    <a:pt x="113157" y="31699"/>
                  </a:lnTo>
                  <a:lnTo>
                    <a:pt x="85153" y="31699"/>
                  </a:lnTo>
                  <a:lnTo>
                    <a:pt x="85153" y="0"/>
                  </a:lnTo>
                  <a:lnTo>
                    <a:pt x="69811" y="0"/>
                  </a:lnTo>
                  <a:lnTo>
                    <a:pt x="69811" y="31699"/>
                  </a:lnTo>
                  <a:lnTo>
                    <a:pt x="31686" y="31699"/>
                  </a:lnTo>
                  <a:lnTo>
                    <a:pt x="31686" y="71361"/>
                  </a:lnTo>
                  <a:lnTo>
                    <a:pt x="0" y="71361"/>
                  </a:lnTo>
                  <a:lnTo>
                    <a:pt x="0" y="86677"/>
                  </a:lnTo>
                  <a:lnTo>
                    <a:pt x="31686" y="86677"/>
                  </a:lnTo>
                  <a:lnTo>
                    <a:pt x="31686" y="114706"/>
                  </a:lnTo>
                  <a:lnTo>
                    <a:pt x="0" y="114706"/>
                  </a:lnTo>
                  <a:lnTo>
                    <a:pt x="0" y="130022"/>
                  </a:lnTo>
                  <a:lnTo>
                    <a:pt x="31686" y="130022"/>
                  </a:lnTo>
                  <a:lnTo>
                    <a:pt x="31686" y="157962"/>
                  </a:lnTo>
                  <a:lnTo>
                    <a:pt x="0" y="157962"/>
                  </a:lnTo>
                  <a:lnTo>
                    <a:pt x="0" y="173278"/>
                  </a:lnTo>
                  <a:lnTo>
                    <a:pt x="31686" y="173278"/>
                  </a:lnTo>
                  <a:lnTo>
                    <a:pt x="31686" y="201307"/>
                  </a:lnTo>
                  <a:lnTo>
                    <a:pt x="0" y="201307"/>
                  </a:lnTo>
                  <a:lnTo>
                    <a:pt x="0" y="216623"/>
                  </a:lnTo>
                  <a:lnTo>
                    <a:pt x="31686" y="216623"/>
                  </a:lnTo>
                  <a:lnTo>
                    <a:pt x="31686" y="244640"/>
                  </a:lnTo>
                  <a:lnTo>
                    <a:pt x="0" y="244640"/>
                  </a:lnTo>
                  <a:lnTo>
                    <a:pt x="0" y="259956"/>
                  </a:lnTo>
                  <a:lnTo>
                    <a:pt x="31686" y="259956"/>
                  </a:lnTo>
                  <a:lnTo>
                    <a:pt x="31686" y="299618"/>
                  </a:lnTo>
                  <a:lnTo>
                    <a:pt x="67157" y="299618"/>
                  </a:lnTo>
                  <a:lnTo>
                    <a:pt x="69811" y="296964"/>
                  </a:lnTo>
                  <a:lnTo>
                    <a:pt x="74815" y="291960"/>
                  </a:lnTo>
                  <a:lnTo>
                    <a:pt x="82473" y="284314"/>
                  </a:lnTo>
                  <a:lnTo>
                    <a:pt x="47028" y="284314"/>
                  </a:lnTo>
                  <a:lnTo>
                    <a:pt x="47028" y="47015"/>
                  </a:lnTo>
                  <a:lnTo>
                    <a:pt x="284772" y="47015"/>
                  </a:lnTo>
                  <a:lnTo>
                    <a:pt x="284772" y="82003"/>
                  </a:lnTo>
                  <a:lnTo>
                    <a:pt x="292442" y="74333"/>
                  </a:lnTo>
                  <a:lnTo>
                    <a:pt x="295414" y="71361"/>
                  </a:lnTo>
                  <a:lnTo>
                    <a:pt x="300113" y="66662"/>
                  </a:lnTo>
                  <a:lnTo>
                    <a:pt x="300113" y="47015"/>
                  </a:lnTo>
                  <a:lnTo>
                    <a:pt x="300113" y="31699"/>
                  </a:lnTo>
                  <a:close/>
                </a:path>
              </a:pathLst>
            </a:custGeom>
            <a:solidFill>
              <a:srgbClr val="D766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102444" y="341157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0798" y="0"/>
                  </a:moveTo>
                  <a:lnTo>
                    <a:pt x="0" y="0"/>
                  </a:lnTo>
                  <a:lnTo>
                    <a:pt x="0" y="380794"/>
                  </a:lnTo>
                  <a:lnTo>
                    <a:pt x="3807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/>
          <p:nvPr/>
        </p:nvSpPr>
        <p:spPr>
          <a:xfrm>
            <a:off x="8764858" y="3484179"/>
            <a:ext cx="239395" cy="237490"/>
          </a:xfrm>
          <a:custGeom>
            <a:avLst/>
            <a:gdLst/>
            <a:ahLst/>
            <a:cxnLst/>
            <a:rect l="l" t="t" r="r" b="b"/>
            <a:pathLst>
              <a:path w="239395" h="237489">
                <a:moveTo>
                  <a:pt x="238803" y="0"/>
                </a:moveTo>
                <a:lnTo>
                  <a:pt x="0" y="0"/>
                </a:lnTo>
                <a:lnTo>
                  <a:pt x="0" y="236863"/>
                </a:lnTo>
                <a:lnTo>
                  <a:pt x="238803" y="236863"/>
                </a:lnTo>
                <a:lnTo>
                  <a:pt x="2388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9314425" y="3344922"/>
            <a:ext cx="516255" cy="516255"/>
            <a:chOff x="9314425" y="3344922"/>
            <a:chExt cx="516255" cy="516255"/>
          </a:xfrm>
        </p:grpSpPr>
        <p:sp>
          <p:nvSpPr>
            <p:cNvPr id="20" name="object 20"/>
            <p:cNvSpPr/>
            <p:nvPr/>
          </p:nvSpPr>
          <p:spPr>
            <a:xfrm>
              <a:off x="9325013" y="3353320"/>
              <a:ext cx="406400" cy="405765"/>
            </a:xfrm>
            <a:custGeom>
              <a:avLst/>
              <a:gdLst/>
              <a:ahLst/>
              <a:cxnLst/>
              <a:rect l="l" t="t" r="r" b="b"/>
              <a:pathLst>
                <a:path w="406400" h="405764">
                  <a:moveTo>
                    <a:pt x="406374" y="42926"/>
                  </a:moveTo>
                  <a:lnTo>
                    <a:pt x="350380" y="42926"/>
                  </a:lnTo>
                  <a:lnTo>
                    <a:pt x="350380" y="12"/>
                  </a:lnTo>
                  <a:lnTo>
                    <a:pt x="329603" y="12"/>
                  </a:lnTo>
                  <a:lnTo>
                    <a:pt x="329603" y="42926"/>
                  </a:lnTo>
                  <a:lnTo>
                    <a:pt x="291592" y="42926"/>
                  </a:lnTo>
                  <a:lnTo>
                    <a:pt x="291592" y="12"/>
                  </a:lnTo>
                  <a:lnTo>
                    <a:pt x="270814" y="12"/>
                  </a:lnTo>
                  <a:lnTo>
                    <a:pt x="270814" y="42926"/>
                  </a:lnTo>
                  <a:lnTo>
                    <a:pt x="232791" y="42926"/>
                  </a:lnTo>
                  <a:lnTo>
                    <a:pt x="232791" y="12"/>
                  </a:lnTo>
                  <a:lnTo>
                    <a:pt x="212013" y="12"/>
                  </a:lnTo>
                  <a:lnTo>
                    <a:pt x="212013" y="42926"/>
                  </a:lnTo>
                  <a:lnTo>
                    <a:pt x="174002" y="42926"/>
                  </a:lnTo>
                  <a:lnTo>
                    <a:pt x="174002" y="12"/>
                  </a:lnTo>
                  <a:lnTo>
                    <a:pt x="153225" y="0"/>
                  </a:lnTo>
                  <a:lnTo>
                    <a:pt x="153225" y="42926"/>
                  </a:lnTo>
                  <a:lnTo>
                    <a:pt x="115303" y="42926"/>
                  </a:lnTo>
                  <a:lnTo>
                    <a:pt x="115303" y="0"/>
                  </a:lnTo>
                  <a:lnTo>
                    <a:pt x="94526" y="0"/>
                  </a:lnTo>
                  <a:lnTo>
                    <a:pt x="94526" y="42926"/>
                  </a:lnTo>
                  <a:lnTo>
                    <a:pt x="42900" y="42926"/>
                  </a:lnTo>
                  <a:lnTo>
                    <a:pt x="42900" y="96634"/>
                  </a:lnTo>
                  <a:lnTo>
                    <a:pt x="0" y="96634"/>
                  </a:lnTo>
                  <a:lnTo>
                    <a:pt x="0" y="117373"/>
                  </a:lnTo>
                  <a:lnTo>
                    <a:pt x="42900" y="117373"/>
                  </a:lnTo>
                  <a:lnTo>
                    <a:pt x="42900" y="155321"/>
                  </a:lnTo>
                  <a:lnTo>
                    <a:pt x="0" y="155321"/>
                  </a:lnTo>
                  <a:lnTo>
                    <a:pt x="0" y="176060"/>
                  </a:lnTo>
                  <a:lnTo>
                    <a:pt x="42900" y="176060"/>
                  </a:lnTo>
                  <a:lnTo>
                    <a:pt x="42900" y="213906"/>
                  </a:lnTo>
                  <a:lnTo>
                    <a:pt x="0" y="213906"/>
                  </a:lnTo>
                  <a:lnTo>
                    <a:pt x="0" y="234645"/>
                  </a:lnTo>
                  <a:lnTo>
                    <a:pt x="42900" y="234645"/>
                  </a:lnTo>
                  <a:lnTo>
                    <a:pt x="42900" y="272592"/>
                  </a:lnTo>
                  <a:lnTo>
                    <a:pt x="0" y="272592"/>
                  </a:lnTo>
                  <a:lnTo>
                    <a:pt x="0" y="293331"/>
                  </a:lnTo>
                  <a:lnTo>
                    <a:pt x="42900" y="293331"/>
                  </a:lnTo>
                  <a:lnTo>
                    <a:pt x="42900" y="331279"/>
                  </a:lnTo>
                  <a:lnTo>
                    <a:pt x="0" y="331279"/>
                  </a:lnTo>
                  <a:lnTo>
                    <a:pt x="0" y="352018"/>
                  </a:lnTo>
                  <a:lnTo>
                    <a:pt x="42900" y="352018"/>
                  </a:lnTo>
                  <a:lnTo>
                    <a:pt x="42900" y="405726"/>
                  </a:lnTo>
                  <a:lnTo>
                    <a:pt x="90919" y="405726"/>
                  </a:lnTo>
                  <a:lnTo>
                    <a:pt x="94526" y="402120"/>
                  </a:lnTo>
                  <a:lnTo>
                    <a:pt x="101295" y="395351"/>
                  </a:lnTo>
                  <a:lnTo>
                    <a:pt x="111658" y="384987"/>
                  </a:lnTo>
                  <a:lnTo>
                    <a:pt x="63677" y="384987"/>
                  </a:lnTo>
                  <a:lnTo>
                    <a:pt x="63677" y="63665"/>
                  </a:lnTo>
                  <a:lnTo>
                    <a:pt x="385597" y="63665"/>
                  </a:lnTo>
                  <a:lnTo>
                    <a:pt x="385597" y="111048"/>
                  </a:lnTo>
                  <a:lnTo>
                    <a:pt x="395986" y="100660"/>
                  </a:lnTo>
                  <a:lnTo>
                    <a:pt x="400011" y="96634"/>
                  </a:lnTo>
                  <a:lnTo>
                    <a:pt x="406374" y="90271"/>
                  </a:lnTo>
                  <a:lnTo>
                    <a:pt x="406374" y="63665"/>
                  </a:lnTo>
                  <a:lnTo>
                    <a:pt x="406374" y="42926"/>
                  </a:lnTo>
                  <a:close/>
                </a:path>
              </a:pathLst>
            </a:custGeom>
            <a:solidFill>
              <a:srgbClr val="D766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314425" y="3344922"/>
              <a:ext cx="516255" cy="516255"/>
            </a:xfrm>
            <a:custGeom>
              <a:avLst/>
              <a:gdLst/>
              <a:ahLst/>
              <a:cxnLst/>
              <a:rect l="l" t="t" r="r" b="b"/>
              <a:pathLst>
                <a:path w="516254" h="516254">
                  <a:moveTo>
                    <a:pt x="515632" y="0"/>
                  </a:moveTo>
                  <a:lnTo>
                    <a:pt x="0" y="0"/>
                  </a:lnTo>
                  <a:lnTo>
                    <a:pt x="0" y="515631"/>
                  </a:lnTo>
                  <a:lnTo>
                    <a:pt x="5156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10168094" y="3229331"/>
            <a:ext cx="745490" cy="745490"/>
            <a:chOff x="10168094" y="3229331"/>
            <a:chExt cx="745490" cy="745490"/>
          </a:xfrm>
        </p:grpSpPr>
        <p:sp>
          <p:nvSpPr>
            <p:cNvPr id="23" name="object 23"/>
            <p:cNvSpPr/>
            <p:nvPr/>
          </p:nvSpPr>
          <p:spPr>
            <a:xfrm>
              <a:off x="10183406" y="3241471"/>
              <a:ext cx="587375" cy="586740"/>
            </a:xfrm>
            <a:custGeom>
              <a:avLst/>
              <a:gdLst/>
              <a:ahLst/>
              <a:cxnLst/>
              <a:rect l="l" t="t" r="r" b="b"/>
              <a:pathLst>
                <a:path w="587375" h="586739">
                  <a:moveTo>
                    <a:pt x="587362" y="62052"/>
                  </a:moveTo>
                  <a:lnTo>
                    <a:pt x="506437" y="62052"/>
                  </a:lnTo>
                  <a:lnTo>
                    <a:pt x="506437" y="0"/>
                  </a:lnTo>
                  <a:lnTo>
                    <a:pt x="476402" y="0"/>
                  </a:lnTo>
                  <a:lnTo>
                    <a:pt x="476402" y="62052"/>
                  </a:lnTo>
                  <a:lnTo>
                    <a:pt x="421449" y="62052"/>
                  </a:lnTo>
                  <a:lnTo>
                    <a:pt x="421449" y="0"/>
                  </a:lnTo>
                  <a:lnTo>
                    <a:pt x="391426" y="0"/>
                  </a:lnTo>
                  <a:lnTo>
                    <a:pt x="391426" y="62052"/>
                  </a:lnTo>
                  <a:lnTo>
                    <a:pt x="336473" y="62052"/>
                  </a:lnTo>
                  <a:lnTo>
                    <a:pt x="336473" y="0"/>
                  </a:lnTo>
                  <a:lnTo>
                    <a:pt x="306438" y="0"/>
                  </a:lnTo>
                  <a:lnTo>
                    <a:pt x="306438" y="62052"/>
                  </a:lnTo>
                  <a:lnTo>
                    <a:pt x="251485" y="62052"/>
                  </a:lnTo>
                  <a:lnTo>
                    <a:pt x="251485" y="0"/>
                  </a:lnTo>
                  <a:lnTo>
                    <a:pt x="221462" y="0"/>
                  </a:lnTo>
                  <a:lnTo>
                    <a:pt x="221462" y="62052"/>
                  </a:lnTo>
                  <a:lnTo>
                    <a:pt x="166662" y="62052"/>
                  </a:lnTo>
                  <a:lnTo>
                    <a:pt x="166662" y="0"/>
                  </a:lnTo>
                  <a:lnTo>
                    <a:pt x="136626" y="0"/>
                  </a:lnTo>
                  <a:lnTo>
                    <a:pt x="136626" y="62052"/>
                  </a:lnTo>
                  <a:lnTo>
                    <a:pt x="62001" y="62052"/>
                  </a:lnTo>
                  <a:lnTo>
                    <a:pt x="62001" y="139674"/>
                  </a:lnTo>
                  <a:lnTo>
                    <a:pt x="0" y="139674"/>
                  </a:lnTo>
                  <a:lnTo>
                    <a:pt x="0" y="169646"/>
                  </a:lnTo>
                  <a:lnTo>
                    <a:pt x="62001" y="169646"/>
                  </a:lnTo>
                  <a:lnTo>
                    <a:pt x="62001" y="224497"/>
                  </a:lnTo>
                  <a:lnTo>
                    <a:pt x="0" y="224497"/>
                  </a:lnTo>
                  <a:lnTo>
                    <a:pt x="0" y="254469"/>
                  </a:lnTo>
                  <a:lnTo>
                    <a:pt x="62001" y="254469"/>
                  </a:lnTo>
                  <a:lnTo>
                    <a:pt x="62001" y="309181"/>
                  </a:lnTo>
                  <a:lnTo>
                    <a:pt x="0" y="309181"/>
                  </a:lnTo>
                  <a:lnTo>
                    <a:pt x="0" y="339153"/>
                  </a:lnTo>
                  <a:lnTo>
                    <a:pt x="62001" y="339153"/>
                  </a:lnTo>
                  <a:lnTo>
                    <a:pt x="62001" y="394004"/>
                  </a:lnTo>
                  <a:lnTo>
                    <a:pt x="0" y="394004"/>
                  </a:lnTo>
                  <a:lnTo>
                    <a:pt x="0" y="423976"/>
                  </a:lnTo>
                  <a:lnTo>
                    <a:pt x="62001" y="423976"/>
                  </a:lnTo>
                  <a:lnTo>
                    <a:pt x="62001" y="478828"/>
                  </a:lnTo>
                  <a:lnTo>
                    <a:pt x="0" y="478828"/>
                  </a:lnTo>
                  <a:lnTo>
                    <a:pt x="0" y="508800"/>
                  </a:lnTo>
                  <a:lnTo>
                    <a:pt x="62001" y="508800"/>
                  </a:lnTo>
                  <a:lnTo>
                    <a:pt x="62001" y="586422"/>
                  </a:lnTo>
                  <a:lnTo>
                    <a:pt x="131419" y="586422"/>
                  </a:lnTo>
                  <a:lnTo>
                    <a:pt x="136626" y="581215"/>
                  </a:lnTo>
                  <a:lnTo>
                    <a:pt x="146405" y="571436"/>
                  </a:lnTo>
                  <a:lnTo>
                    <a:pt x="161391" y="556450"/>
                  </a:lnTo>
                  <a:lnTo>
                    <a:pt x="92036" y="556450"/>
                  </a:lnTo>
                  <a:lnTo>
                    <a:pt x="92036" y="92024"/>
                  </a:lnTo>
                  <a:lnTo>
                    <a:pt x="557339" y="92024"/>
                  </a:lnTo>
                  <a:lnTo>
                    <a:pt x="557339" y="160502"/>
                  </a:lnTo>
                  <a:lnTo>
                    <a:pt x="572350" y="145491"/>
                  </a:lnTo>
                  <a:lnTo>
                    <a:pt x="578167" y="139674"/>
                  </a:lnTo>
                  <a:lnTo>
                    <a:pt x="587362" y="130479"/>
                  </a:lnTo>
                  <a:lnTo>
                    <a:pt x="587362" y="92024"/>
                  </a:lnTo>
                  <a:lnTo>
                    <a:pt x="587362" y="62052"/>
                  </a:lnTo>
                  <a:close/>
                </a:path>
              </a:pathLst>
            </a:custGeom>
            <a:solidFill>
              <a:srgbClr val="D766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0168094" y="3229331"/>
              <a:ext cx="745490" cy="745490"/>
            </a:xfrm>
            <a:custGeom>
              <a:avLst/>
              <a:gdLst/>
              <a:ahLst/>
              <a:cxnLst/>
              <a:rect l="l" t="t" r="r" b="b"/>
              <a:pathLst>
                <a:path w="745490" h="745489">
                  <a:moveTo>
                    <a:pt x="745297" y="0"/>
                  </a:moveTo>
                  <a:lnTo>
                    <a:pt x="0" y="0"/>
                  </a:lnTo>
                  <a:lnTo>
                    <a:pt x="0" y="745292"/>
                  </a:lnTo>
                  <a:lnTo>
                    <a:pt x="7452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4976" y="1456055"/>
            <a:ext cx="1956117" cy="24523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88" y="1818767"/>
            <a:ext cx="1761401" cy="247650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3930269" y="1445260"/>
            <a:ext cx="2934335" cy="320040"/>
            <a:chOff x="3930269" y="1445260"/>
            <a:chExt cx="2934335" cy="320040"/>
          </a:xfrm>
        </p:grpSpPr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83352" y="1593750"/>
              <a:ext cx="100821" cy="2842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30269" y="1461135"/>
              <a:ext cx="1012825" cy="23952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25466" y="1445260"/>
              <a:ext cx="1739011" cy="320039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57852" y="1811020"/>
            <a:ext cx="1525777" cy="255396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202041" y="1489075"/>
            <a:ext cx="2660014" cy="256159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4902580" y="3041776"/>
            <a:ext cx="1279525" cy="1606550"/>
            <a:chOff x="4902580" y="3041776"/>
            <a:chExt cx="1279525" cy="1606550"/>
          </a:xfrm>
        </p:grpSpPr>
        <p:sp>
          <p:nvSpPr>
            <p:cNvPr id="34" name="object 34"/>
            <p:cNvSpPr/>
            <p:nvPr/>
          </p:nvSpPr>
          <p:spPr>
            <a:xfrm>
              <a:off x="5340857" y="4303013"/>
              <a:ext cx="149225" cy="345440"/>
            </a:xfrm>
            <a:custGeom>
              <a:avLst/>
              <a:gdLst/>
              <a:ahLst/>
              <a:cxnLst/>
              <a:rect l="l" t="t" r="r" b="b"/>
              <a:pathLst>
                <a:path w="149225" h="345439">
                  <a:moveTo>
                    <a:pt x="9016" y="242188"/>
                  </a:moveTo>
                  <a:lnTo>
                    <a:pt x="4825" y="245618"/>
                  </a:lnTo>
                  <a:lnTo>
                    <a:pt x="634" y="249174"/>
                  </a:lnTo>
                  <a:lnTo>
                    <a:pt x="0" y="255397"/>
                  </a:lnTo>
                  <a:lnTo>
                    <a:pt x="3555" y="259587"/>
                  </a:lnTo>
                  <a:lnTo>
                    <a:pt x="74675" y="344931"/>
                  </a:lnTo>
                  <a:lnTo>
                    <a:pt x="87587" y="329438"/>
                  </a:lnTo>
                  <a:lnTo>
                    <a:pt x="64769" y="329438"/>
                  </a:lnTo>
                  <a:lnTo>
                    <a:pt x="64769" y="302056"/>
                  </a:lnTo>
                  <a:lnTo>
                    <a:pt x="18795" y="246887"/>
                  </a:lnTo>
                  <a:lnTo>
                    <a:pt x="15239" y="242697"/>
                  </a:lnTo>
                  <a:lnTo>
                    <a:pt x="9016" y="242188"/>
                  </a:lnTo>
                  <a:close/>
                </a:path>
                <a:path w="149225" h="345439">
                  <a:moveTo>
                    <a:pt x="64769" y="302056"/>
                  </a:moveTo>
                  <a:lnTo>
                    <a:pt x="64769" y="329438"/>
                  </a:lnTo>
                  <a:lnTo>
                    <a:pt x="84581" y="329438"/>
                  </a:lnTo>
                  <a:lnTo>
                    <a:pt x="84581" y="323088"/>
                  </a:lnTo>
                  <a:lnTo>
                    <a:pt x="67055" y="323088"/>
                  </a:lnTo>
                  <a:lnTo>
                    <a:pt x="74675" y="313944"/>
                  </a:lnTo>
                  <a:lnTo>
                    <a:pt x="64769" y="302056"/>
                  </a:lnTo>
                  <a:close/>
                </a:path>
                <a:path w="149225" h="345439">
                  <a:moveTo>
                    <a:pt x="140334" y="242188"/>
                  </a:moveTo>
                  <a:lnTo>
                    <a:pt x="134112" y="242697"/>
                  </a:lnTo>
                  <a:lnTo>
                    <a:pt x="130555" y="246887"/>
                  </a:lnTo>
                  <a:lnTo>
                    <a:pt x="84581" y="302056"/>
                  </a:lnTo>
                  <a:lnTo>
                    <a:pt x="84581" y="329438"/>
                  </a:lnTo>
                  <a:lnTo>
                    <a:pt x="87587" y="329438"/>
                  </a:lnTo>
                  <a:lnTo>
                    <a:pt x="145795" y="259587"/>
                  </a:lnTo>
                  <a:lnTo>
                    <a:pt x="149225" y="255397"/>
                  </a:lnTo>
                  <a:lnTo>
                    <a:pt x="148716" y="249174"/>
                  </a:lnTo>
                  <a:lnTo>
                    <a:pt x="144525" y="245618"/>
                  </a:lnTo>
                  <a:lnTo>
                    <a:pt x="140334" y="242188"/>
                  </a:lnTo>
                  <a:close/>
                </a:path>
                <a:path w="149225" h="345439">
                  <a:moveTo>
                    <a:pt x="74675" y="313944"/>
                  </a:moveTo>
                  <a:lnTo>
                    <a:pt x="67055" y="323088"/>
                  </a:lnTo>
                  <a:lnTo>
                    <a:pt x="82295" y="323088"/>
                  </a:lnTo>
                  <a:lnTo>
                    <a:pt x="74675" y="313944"/>
                  </a:lnTo>
                  <a:close/>
                </a:path>
                <a:path w="149225" h="345439">
                  <a:moveTo>
                    <a:pt x="84581" y="302056"/>
                  </a:moveTo>
                  <a:lnTo>
                    <a:pt x="74675" y="313944"/>
                  </a:lnTo>
                  <a:lnTo>
                    <a:pt x="82295" y="323088"/>
                  </a:lnTo>
                  <a:lnTo>
                    <a:pt x="84581" y="323088"/>
                  </a:lnTo>
                  <a:lnTo>
                    <a:pt x="84581" y="302056"/>
                  </a:lnTo>
                  <a:close/>
                </a:path>
                <a:path w="149225" h="345439">
                  <a:moveTo>
                    <a:pt x="74675" y="30987"/>
                  </a:moveTo>
                  <a:lnTo>
                    <a:pt x="64769" y="42875"/>
                  </a:lnTo>
                  <a:lnTo>
                    <a:pt x="64769" y="302056"/>
                  </a:lnTo>
                  <a:lnTo>
                    <a:pt x="74675" y="313944"/>
                  </a:lnTo>
                  <a:lnTo>
                    <a:pt x="84581" y="302056"/>
                  </a:lnTo>
                  <a:lnTo>
                    <a:pt x="84581" y="42875"/>
                  </a:lnTo>
                  <a:lnTo>
                    <a:pt x="74675" y="30987"/>
                  </a:lnTo>
                  <a:close/>
                </a:path>
                <a:path w="149225" h="345439">
                  <a:moveTo>
                    <a:pt x="74675" y="0"/>
                  </a:moveTo>
                  <a:lnTo>
                    <a:pt x="3555" y="85343"/>
                  </a:lnTo>
                  <a:lnTo>
                    <a:pt x="0" y="89535"/>
                  </a:lnTo>
                  <a:lnTo>
                    <a:pt x="634" y="95758"/>
                  </a:lnTo>
                  <a:lnTo>
                    <a:pt x="4825" y="99313"/>
                  </a:lnTo>
                  <a:lnTo>
                    <a:pt x="9016" y="102743"/>
                  </a:lnTo>
                  <a:lnTo>
                    <a:pt x="15239" y="102235"/>
                  </a:lnTo>
                  <a:lnTo>
                    <a:pt x="18795" y="98043"/>
                  </a:lnTo>
                  <a:lnTo>
                    <a:pt x="64769" y="42875"/>
                  </a:lnTo>
                  <a:lnTo>
                    <a:pt x="64769" y="15493"/>
                  </a:lnTo>
                  <a:lnTo>
                    <a:pt x="87587" y="15493"/>
                  </a:lnTo>
                  <a:lnTo>
                    <a:pt x="74675" y="0"/>
                  </a:lnTo>
                  <a:close/>
                </a:path>
                <a:path w="149225" h="345439">
                  <a:moveTo>
                    <a:pt x="87587" y="15493"/>
                  </a:moveTo>
                  <a:lnTo>
                    <a:pt x="84581" y="15493"/>
                  </a:lnTo>
                  <a:lnTo>
                    <a:pt x="84581" y="42875"/>
                  </a:lnTo>
                  <a:lnTo>
                    <a:pt x="130555" y="98043"/>
                  </a:lnTo>
                  <a:lnTo>
                    <a:pt x="134112" y="102235"/>
                  </a:lnTo>
                  <a:lnTo>
                    <a:pt x="140334" y="102743"/>
                  </a:lnTo>
                  <a:lnTo>
                    <a:pt x="144525" y="99313"/>
                  </a:lnTo>
                  <a:lnTo>
                    <a:pt x="148716" y="95758"/>
                  </a:lnTo>
                  <a:lnTo>
                    <a:pt x="149225" y="89535"/>
                  </a:lnTo>
                  <a:lnTo>
                    <a:pt x="145795" y="85343"/>
                  </a:lnTo>
                  <a:lnTo>
                    <a:pt x="87587" y="15493"/>
                  </a:lnTo>
                  <a:close/>
                </a:path>
                <a:path w="149225" h="345439">
                  <a:moveTo>
                    <a:pt x="84581" y="15493"/>
                  </a:moveTo>
                  <a:lnTo>
                    <a:pt x="64769" y="15493"/>
                  </a:lnTo>
                  <a:lnTo>
                    <a:pt x="64769" y="42875"/>
                  </a:lnTo>
                  <a:lnTo>
                    <a:pt x="74675" y="30987"/>
                  </a:lnTo>
                  <a:lnTo>
                    <a:pt x="67055" y="21843"/>
                  </a:lnTo>
                  <a:lnTo>
                    <a:pt x="84581" y="21843"/>
                  </a:lnTo>
                  <a:lnTo>
                    <a:pt x="84581" y="15493"/>
                  </a:lnTo>
                  <a:close/>
                </a:path>
                <a:path w="149225" h="345439">
                  <a:moveTo>
                    <a:pt x="84581" y="21843"/>
                  </a:moveTo>
                  <a:lnTo>
                    <a:pt x="82295" y="21843"/>
                  </a:lnTo>
                  <a:lnTo>
                    <a:pt x="74675" y="30987"/>
                  </a:lnTo>
                  <a:lnTo>
                    <a:pt x="84581" y="42875"/>
                  </a:lnTo>
                  <a:lnTo>
                    <a:pt x="84581" y="21843"/>
                  </a:lnTo>
                  <a:close/>
                </a:path>
                <a:path w="149225" h="345439">
                  <a:moveTo>
                    <a:pt x="82295" y="21843"/>
                  </a:moveTo>
                  <a:lnTo>
                    <a:pt x="67055" y="21843"/>
                  </a:lnTo>
                  <a:lnTo>
                    <a:pt x="74675" y="30987"/>
                  </a:lnTo>
                  <a:lnTo>
                    <a:pt x="82295" y="218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917185" y="3056381"/>
              <a:ext cx="1250315" cy="990600"/>
            </a:xfrm>
            <a:custGeom>
              <a:avLst/>
              <a:gdLst/>
              <a:ahLst/>
              <a:cxnLst/>
              <a:rect l="l" t="t" r="r" b="b"/>
              <a:pathLst>
                <a:path w="1250314" h="9906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825500" y="0"/>
                  </a:lnTo>
                  <a:lnTo>
                    <a:pt x="869391" y="5897"/>
                  </a:lnTo>
                  <a:lnTo>
                    <a:pt x="908830" y="22540"/>
                  </a:lnTo>
                  <a:lnTo>
                    <a:pt x="942244" y="48355"/>
                  </a:lnTo>
                  <a:lnTo>
                    <a:pt x="968059" y="81769"/>
                  </a:lnTo>
                  <a:lnTo>
                    <a:pt x="984702" y="121208"/>
                  </a:lnTo>
                  <a:lnTo>
                    <a:pt x="990600" y="165100"/>
                  </a:lnTo>
                  <a:lnTo>
                    <a:pt x="990600" y="825499"/>
                  </a:lnTo>
                  <a:lnTo>
                    <a:pt x="984702" y="869391"/>
                  </a:lnTo>
                  <a:lnTo>
                    <a:pt x="968059" y="908830"/>
                  </a:lnTo>
                  <a:lnTo>
                    <a:pt x="942244" y="942244"/>
                  </a:lnTo>
                  <a:lnTo>
                    <a:pt x="908830" y="968059"/>
                  </a:lnTo>
                  <a:lnTo>
                    <a:pt x="869391" y="984702"/>
                  </a:lnTo>
                  <a:lnTo>
                    <a:pt x="825500" y="990599"/>
                  </a:lnTo>
                  <a:lnTo>
                    <a:pt x="165100" y="990599"/>
                  </a:lnTo>
                  <a:lnTo>
                    <a:pt x="121208" y="984702"/>
                  </a:lnTo>
                  <a:lnTo>
                    <a:pt x="81769" y="968059"/>
                  </a:lnTo>
                  <a:lnTo>
                    <a:pt x="48355" y="942244"/>
                  </a:lnTo>
                  <a:lnTo>
                    <a:pt x="22540" y="908830"/>
                  </a:lnTo>
                  <a:lnTo>
                    <a:pt x="5897" y="869391"/>
                  </a:lnTo>
                  <a:lnTo>
                    <a:pt x="0" y="825499"/>
                  </a:lnTo>
                  <a:lnTo>
                    <a:pt x="0" y="165100"/>
                  </a:lnTo>
                  <a:close/>
                </a:path>
                <a:path w="1250314" h="990600">
                  <a:moveTo>
                    <a:pt x="990600" y="137159"/>
                  </a:moveTo>
                  <a:lnTo>
                    <a:pt x="1250188" y="137159"/>
                  </a:lnTo>
                </a:path>
              </a:pathLst>
            </a:custGeom>
            <a:ln w="28956">
              <a:solidFill>
                <a:srgbClr val="FFA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4649978" y="3132201"/>
            <a:ext cx="157670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8770" algn="l"/>
                <a:tab pos="1563370" algn="l"/>
              </a:tabLst>
            </a:pPr>
            <a:r>
              <a:rPr dirty="0" u="heavy" sz="1500" spc="-60">
                <a:solidFill>
                  <a:srgbClr val="FFAD00"/>
                </a:solidFill>
                <a:uFill>
                  <a:solidFill>
                    <a:srgbClr val="FFAD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60">
                <a:solidFill>
                  <a:srgbClr val="FFAD00"/>
                </a:solidFill>
                <a:uFill>
                  <a:solidFill>
                    <a:srgbClr val="FFAD00"/>
                  </a:solidFill>
                </a:uFill>
                <a:latin typeface="Trebuchet MS"/>
                <a:cs typeface="Trebuchet MS"/>
              </a:rPr>
              <a:t>	</a:t>
            </a:r>
            <a:r>
              <a:rPr dirty="0" sz="1500" spc="-95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500" spc="30">
                <a:solidFill>
                  <a:srgbClr val="FFAD00"/>
                </a:solidFill>
                <a:latin typeface="Trebuchet MS"/>
                <a:cs typeface="Trebuchet MS"/>
              </a:rPr>
              <a:t>Compute </a:t>
            </a:r>
            <a:r>
              <a:rPr dirty="0" sz="1500" spc="-120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u="heavy" sz="1500" spc="-60">
                <a:solidFill>
                  <a:srgbClr val="FFAD00"/>
                </a:solidFill>
                <a:uFill>
                  <a:solidFill>
                    <a:srgbClr val="FFAD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>
                <a:solidFill>
                  <a:srgbClr val="FFAD00"/>
                </a:solidFill>
                <a:uFill>
                  <a:solidFill>
                    <a:srgbClr val="FFAD00"/>
                  </a:solidFill>
                </a:uFill>
                <a:latin typeface="Trebuchet MS"/>
                <a:cs typeface="Trebuchet MS"/>
              </a:rPr>
              <a:t>	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658105" y="2804922"/>
            <a:ext cx="1509395" cy="1501775"/>
            <a:chOff x="4658105" y="2804922"/>
            <a:chExt cx="1509395" cy="1501775"/>
          </a:xfrm>
        </p:grpSpPr>
        <p:sp>
          <p:nvSpPr>
            <p:cNvPr id="38" name="object 38"/>
            <p:cNvSpPr/>
            <p:nvPr/>
          </p:nvSpPr>
          <p:spPr>
            <a:xfrm>
              <a:off x="4658105" y="3219450"/>
              <a:ext cx="1509395" cy="727075"/>
            </a:xfrm>
            <a:custGeom>
              <a:avLst/>
              <a:gdLst/>
              <a:ahLst/>
              <a:cxnLst/>
              <a:rect l="l" t="t" r="r" b="b"/>
              <a:pathLst>
                <a:path w="1509395" h="727075">
                  <a:moveTo>
                    <a:pt x="1243584" y="338327"/>
                  </a:moveTo>
                  <a:lnTo>
                    <a:pt x="1503172" y="338327"/>
                  </a:lnTo>
                </a:path>
                <a:path w="1509395" h="727075">
                  <a:moveTo>
                    <a:pt x="1249680" y="513588"/>
                  </a:moveTo>
                  <a:lnTo>
                    <a:pt x="1509268" y="513588"/>
                  </a:lnTo>
                </a:path>
                <a:path w="1509395" h="727075">
                  <a:moveTo>
                    <a:pt x="1243584" y="701039"/>
                  </a:moveTo>
                  <a:lnTo>
                    <a:pt x="1503172" y="701039"/>
                  </a:lnTo>
                </a:path>
                <a:path w="1509395" h="727075">
                  <a:moveTo>
                    <a:pt x="4572" y="0"/>
                  </a:moveTo>
                  <a:lnTo>
                    <a:pt x="264160" y="0"/>
                  </a:lnTo>
                </a:path>
                <a:path w="1509395" h="727075">
                  <a:moveTo>
                    <a:pt x="0" y="364236"/>
                  </a:moveTo>
                  <a:lnTo>
                    <a:pt x="259588" y="364236"/>
                  </a:lnTo>
                </a:path>
                <a:path w="1509395" h="727075">
                  <a:moveTo>
                    <a:pt x="4572" y="539495"/>
                  </a:moveTo>
                  <a:lnTo>
                    <a:pt x="264160" y="539495"/>
                  </a:lnTo>
                </a:path>
                <a:path w="1509395" h="727075">
                  <a:moveTo>
                    <a:pt x="0" y="726948"/>
                  </a:moveTo>
                  <a:lnTo>
                    <a:pt x="259588" y="726948"/>
                  </a:lnTo>
                </a:path>
              </a:pathLst>
            </a:custGeom>
            <a:ln w="28956">
              <a:solidFill>
                <a:srgbClr val="FFA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084825" y="2804922"/>
              <a:ext cx="643255" cy="1501775"/>
            </a:xfrm>
            <a:custGeom>
              <a:avLst/>
              <a:gdLst/>
              <a:ahLst/>
              <a:cxnLst/>
              <a:rect l="l" t="t" r="r" b="b"/>
              <a:pathLst>
                <a:path w="643254" h="1501775">
                  <a:moveTo>
                    <a:pt x="641603" y="0"/>
                  </a:moveTo>
                  <a:lnTo>
                    <a:pt x="641603" y="259587"/>
                  </a:lnTo>
                </a:path>
                <a:path w="643254" h="1501775">
                  <a:moveTo>
                    <a:pt x="324612" y="0"/>
                  </a:moveTo>
                  <a:lnTo>
                    <a:pt x="324612" y="259587"/>
                  </a:lnTo>
                </a:path>
                <a:path w="643254" h="1501775">
                  <a:moveTo>
                    <a:pt x="166115" y="0"/>
                  </a:moveTo>
                  <a:lnTo>
                    <a:pt x="166115" y="259587"/>
                  </a:lnTo>
                </a:path>
                <a:path w="643254" h="1501775">
                  <a:moveTo>
                    <a:pt x="0" y="0"/>
                  </a:moveTo>
                  <a:lnTo>
                    <a:pt x="0" y="259587"/>
                  </a:lnTo>
                </a:path>
                <a:path w="643254" h="1501775">
                  <a:moveTo>
                    <a:pt x="489203" y="0"/>
                  </a:moveTo>
                  <a:lnTo>
                    <a:pt x="489203" y="259587"/>
                  </a:lnTo>
                </a:path>
                <a:path w="643254" h="1501775">
                  <a:moveTo>
                    <a:pt x="643127" y="1242059"/>
                  </a:moveTo>
                  <a:lnTo>
                    <a:pt x="643127" y="1501647"/>
                  </a:lnTo>
                </a:path>
                <a:path w="643254" h="1501775">
                  <a:moveTo>
                    <a:pt x="326136" y="1242059"/>
                  </a:moveTo>
                  <a:lnTo>
                    <a:pt x="326136" y="1501647"/>
                  </a:lnTo>
                </a:path>
                <a:path w="643254" h="1501775">
                  <a:moveTo>
                    <a:pt x="169163" y="1242059"/>
                  </a:moveTo>
                  <a:lnTo>
                    <a:pt x="169163" y="1501647"/>
                  </a:lnTo>
                </a:path>
                <a:path w="643254" h="1501775">
                  <a:moveTo>
                    <a:pt x="1524" y="1242059"/>
                  </a:moveTo>
                  <a:lnTo>
                    <a:pt x="1524" y="1501647"/>
                  </a:lnTo>
                </a:path>
                <a:path w="643254" h="1501775">
                  <a:moveTo>
                    <a:pt x="490727" y="1242059"/>
                  </a:moveTo>
                  <a:lnTo>
                    <a:pt x="490727" y="1501647"/>
                  </a:lnTo>
                </a:path>
              </a:pathLst>
            </a:custGeom>
            <a:ln w="28956">
              <a:solidFill>
                <a:srgbClr val="FFA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/>
          <p:nvPr/>
        </p:nvSpPr>
        <p:spPr>
          <a:xfrm>
            <a:off x="1406008" y="4786514"/>
            <a:ext cx="1055370" cy="1059815"/>
          </a:xfrm>
          <a:custGeom>
            <a:avLst/>
            <a:gdLst/>
            <a:ahLst/>
            <a:cxnLst/>
            <a:rect l="l" t="t" r="r" b="b"/>
            <a:pathLst>
              <a:path w="1055370" h="1059814">
                <a:moveTo>
                  <a:pt x="527437" y="0"/>
                </a:moveTo>
                <a:lnTo>
                  <a:pt x="479497" y="2168"/>
                </a:lnTo>
                <a:lnTo>
                  <a:pt x="432749" y="8549"/>
                </a:lnTo>
                <a:lnTo>
                  <a:pt x="387380" y="18954"/>
                </a:lnTo>
                <a:lnTo>
                  <a:pt x="343580" y="33193"/>
                </a:lnTo>
                <a:lnTo>
                  <a:pt x="301534" y="51079"/>
                </a:lnTo>
                <a:lnTo>
                  <a:pt x="261431" y="72423"/>
                </a:lnTo>
                <a:lnTo>
                  <a:pt x="223457" y="97038"/>
                </a:lnTo>
                <a:lnTo>
                  <a:pt x="187802" y="124733"/>
                </a:lnTo>
                <a:lnTo>
                  <a:pt x="154652" y="155321"/>
                </a:lnTo>
                <a:lnTo>
                  <a:pt x="124195" y="188613"/>
                </a:lnTo>
                <a:lnTo>
                  <a:pt x="96619" y="224422"/>
                </a:lnTo>
                <a:lnTo>
                  <a:pt x="72111" y="262557"/>
                </a:lnTo>
                <a:lnTo>
                  <a:pt x="50859" y="302832"/>
                </a:lnTo>
                <a:lnTo>
                  <a:pt x="33050" y="345057"/>
                </a:lnTo>
                <a:lnTo>
                  <a:pt x="18872" y="389045"/>
                </a:lnTo>
                <a:lnTo>
                  <a:pt x="8512" y="434605"/>
                </a:lnTo>
                <a:lnTo>
                  <a:pt x="2159" y="481551"/>
                </a:lnTo>
                <a:lnTo>
                  <a:pt x="0" y="529694"/>
                </a:lnTo>
                <a:lnTo>
                  <a:pt x="2159" y="577843"/>
                </a:lnTo>
                <a:lnTo>
                  <a:pt x="8512" y="624795"/>
                </a:lnTo>
                <a:lnTo>
                  <a:pt x="18872" y="670362"/>
                </a:lnTo>
                <a:lnTo>
                  <a:pt x="33050" y="714355"/>
                </a:lnTo>
                <a:lnTo>
                  <a:pt x="50859" y="756586"/>
                </a:lnTo>
                <a:lnTo>
                  <a:pt x="72111" y="796866"/>
                </a:lnTo>
                <a:lnTo>
                  <a:pt x="96619" y="835007"/>
                </a:lnTo>
                <a:lnTo>
                  <a:pt x="124195" y="870820"/>
                </a:lnTo>
                <a:lnTo>
                  <a:pt x="154652" y="904116"/>
                </a:lnTo>
                <a:lnTo>
                  <a:pt x="187802" y="934708"/>
                </a:lnTo>
                <a:lnTo>
                  <a:pt x="223458" y="962407"/>
                </a:lnTo>
                <a:lnTo>
                  <a:pt x="261431" y="987024"/>
                </a:lnTo>
                <a:lnTo>
                  <a:pt x="301534" y="1008371"/>
                </a:lnTo>
                <a:lnTo>
                  <a:pt x="343580" y="1026259"/>
                </a:lnTo>
                <a:lnTo>
                  <a:pt x="387381" y="1040500"/>
                </a:lnTo>
                <a:lnTo>
                  <a:pt x="432749" y="1050906"/>
                </a:lnTo>
                <a:lnTo>
                  <a:pt x="479497" y="1057288"/>
                </a:lnTo>
                <a:lnTo>
                  <a:pt x="527437" y="1059457"/>
                </a:lnTo>
                <a:lnTo>
                  <a:pt x="575377" y="1057288"/>
                </a:lnTo>
                <a:lnTo>
                  <a:pt x="622125" y="1050906"/>
                </a:lnTo>
                <a:lnTo>
                  <a:pt x="667493" y="1040500"/>
                </a:lnTo>
                <a:lnTo>
                  <a:pt x="711294" y="1026259"/>
                </a:lnTo>
                <a:lnTo>
                  <a:pt x="746384" y="1011330"/>
                </a:lnTo>
                <a:lnTo>
                  <a:pt x="527437" y="1011330"/>
                </a:lnTo>
                <a:lnTo>
                  <a:pt x="478482" y="1008839"/>
                </a:lnTo>
                <a:lnTo>
                  <a:pt x="430924" y="1001527"/>
                </a:lnTo>
                <a:lnTo>
                  <a:pt x="385007" y="989640"/>
                </a:lnTo>
                <a:lnTo>
                  <a:pt x="340973" y="973421"/>
                </a:lnTo>
                <a:lnTo>
                  <a:pt x="299066" y="953114"/>
                </a:lnTo>
                <a:lnTo>
                  <a:pt x="259528" y="928963"/>
                </a:lnTo>
                <a:lnTo>
                  <a:pt x="222602" y="901212"/>
                </a:lnTo>
                <a:lnTo>
                  <a:pt x="188532" y="870104"/>
                </a:lnTo>
                <a:lnTo>
                  <a:pt x="157560" y="835884"/>
                </a:lnTo>
                <a:lnTo>
                  <a:pt x="129929" y="798796"/>
                </a:lnTo>
                <a:lnTo>
                  <a:pt x="105882" y="759084"/>
                </a:lnTo>
                <a:lnTo>
                  <a:pt x="85663" y="716991"/>
                </a:lnTo>
                <a:lnTo>
                  <a:pt x="69514" y="672761"/>
                </a:lnTo>
                <a:lnTo>
                  <a:pt x="57678" y="626640"/>
                </a:lnTo>
                <a:lnTo>
                  <a:pt x="50438" y="579134"/>
                </a:lnTo>
                <a:lnTo>
                  <a:pt x="47917" y="529694"/>
                </a:lnTo>
                <a:lnTo>
                  <a:pt x="50398" y="480526"/>
                </a:lnTo>
                <a:lnTo>
                  <a:pt x="57678" y="432763"/>
                </a:lnTo>
                <a:lnTo>
                  <a:pt x="69514" y="386648"/>
                </a:lnTo>
                <a:lnTo>
                  <a:pt x="85663" y="342425"/>
                </a:lnTo>
                <a:lnTo>
                  <a:pt x="105882" y="300338"/>
                </a:lnTo>
                <a:lnTo>
                  <a:pt x="129929" y="260631"/>
                </a:lnTo>
                <a:lnTo>
                  <a:pt x="157560" y="223548"/>
                </a:lnTo>
                <a:lnTo>
                  <a:pt x="188532" y="189333"/>
                </a:lnTo>
                <a:lnTo>
                  <a:pt x="222602" y="158230"/>
                </a:lnTo>
                <a:lnTo>
                  <a:pt x="259528" y="130482"/>
                </a:lnTo>
                <a:lnTo>
                  <a:pt x="299066" y="106334"/>
                </a:lnTo>
                <a:lnTo>
                  <a:pt x="340973" y="86030"/>
                </a:lnTo>
                <a:lnTo>
                  <a:pt x="385007" y="69813"/>
                </a:lnTo>
                <a:lnTo>
                  <a:pt x="430924" y="57927"/>
                </a:lnTo>
                <a:lnTo>
                  <a:pt x="478482" y="50617"/>
                </a:lnTo>
                <a:lnTo>
                  <a:pt x="527437" y="48126"/>
                </a:lnTo>
                <a:lnTo>
                  <a:pt x="746398" y="48126"/>
                </a:lnTo>
                <a:lnTo>
                  <a:pt x="711294" y="33193"/>
                </a:lnTo>
                <a:lnTo>
                  <a:pt x="667493" y="18954"/>
                </a:lnTo>
                <a:lnTo>
                  <a:pt x="622125" y="8549"/>
                </a:lnTo>
                <a:lnTo>
                  <a:pt x="575377" y="2168"/>
                </a:lnTo>
                <a:lnTo>
                  <a:pt x="527437" y="0"/>
                </a:lnTo>
                <a:close/>
              </a:path>
              <a:path w="1055370" h="1059814">
                <a:moveTo>
                  <a:pt x="746398" y="48126"/>
                </a:moveTo>
                <a:lnTo>
                  <a:pt x="527437" y="48126"/>
                </a:lnTo>
                <a:lnTo>
                  <a:pt x="576392" y="50617"/>
                </a:lnTo>
                <a:lnTo>
                  <a:pt x="623949" y="57927"/>
                </a:lnTo>
                <a:lnTo>
                  <a:pt x="669866" y="69813"/>
                </a:lnTo>
                <a:lnTo>
                  <a:pt x="713900" y="86030"/>
                </a:lnTo>
                <a:lnTo>
                  <a:pt x="755808" y="106334"/>
                </a:lnTo>
                <a:lnTo>
                  <a:pt x="795346" y="130482"/>
                </a:lnTo>
                <a:lnTo>
                  <a:pt x="832271" y="158230"/>
                </a:lnTo>
                <a:lnTo>
                  <a:pt x="866342" y="189333"/>
                </a:lnTo>
                <a:lnTo>
                  <a:pt x="897314" y="223548"/>
                </a:lnTo>
                <a:lnTo>
                  <a:pt x="924945" y="260631"/>
                </a:lnTo>
                <a:lnTo>
                  <a:pt x="948991" y="300338"/>
                </a:lnTo>
                <a:lnTo>
                  <a:pt x="969211" y="342425"/>
                </a:lnTo>
                <a:lnTo>
                  <a:pt x="985360" y="386648"/>
                </a:lnTo>
                <a:lnTo>
                  <a:pt x="997196" y="432763"/>
                </a:lnTo>
                <a:lnTo>
                  <a:pt x="1004476" y="480526"/>
                </a:lnTo>
                <a:lnTo>
                  <a:pt x="1006956" y="529694"/>
                </a:lnTo>
                <a:lnTo>
                  <a:pt x="1004527" y="577843"/>
                </a:lnTo>
                <a:lnTo>
                  <a:pt x="997196" y="626640"/>
                </a:lnTo>
                <a:lnTo>
                  <a:pt x="985360" y="672761"/>
                </a:lnTo>
                <a:lnTo>
                  <a:pt x="969211" y="716991"/>
                </a:lnTo>
                <a:lnTo>
                  <a:pt x="948991" y="759084"/>
                </a:lnTo>
                <a:lnTo>
                  <a:pt x="924945" y="798796"/>
                </a:lnTo>
                <a:lnTo>
                  <a:pt x="897314" y="835884"/>
                </a:lnTo>
                <a:lnTo>
                  <a:pt x="866342" y="870104"/>
                </a:lnTo>
                <a:lnTo>
                  <a:pt x="832271" y="901212"/>
                </a:lnTo>
                <a:lnTo>
                  <a:pt x="795346" y="928963"/>
                </a:lnTo>
                <a:lnTo>
                  <a:pt x="755808" y="953114"/>
                </a:lnTo>
                <a:lnTo>
                  <a:pt x="713900" y="973421"/>
                </a:lnTo>
                <a:lnTo>
                  <a:pt x="669866" y="989640"/>
                </a:lnTo>
                <a:lnTo>
                  <a:pt x="623949" y="1001527"/>
                </a:lnTo>
                <a:lnTo>
                  <a:pt x="576392" y="1008839"/>
                </a:lnTo>
                <a:lnTo>
                  <a:pt x="527437" y="1011330"/>
                </a:lnTo>
                <a:lnTo>
                  <a:pt x="746384" y="1011330"/>
                </a:lnTo>
                <a:lnTo>
                  <a:pt x="793443" y="987024"/>
                </a:lnTo>
                <a:lnTo>
                  <a:pt x="831416" y="962407"/>
                </a:lnTo>
                <a:lnTo>
                  <a:pt x="867071" y="934708"/>
                </a:lnTo>
                <a:lnTo>
                  <a:pt x="900221" y="904116"/>
                </a:lnTo>
                <a:lnTo>
                  <a:pt x="930678" y="870820"/>
                </a:lnTo>
                <a:lnTo>
                  <a:pt x="958255" y="835007"/>
                </a:lnTo>
                <a:lnTo>
                  <a:pt x="982763" y="796866"/>
                </a:lnTo>
                <a:lnTo>
                  <a:pt x="1004015" y="756586"/>
                </a:lnTo>
                <a:lnTo>
                  <a:pt x="1021824" y="714355"/>
                </a:lnTo>
                <a:lnTo>
                  <a:pt x="1036002" y="670362"/>
                </a:lnTo>
                <a:lnTo>
                  <a:pt x="1046361" y="624795"/>
                </a:lnTo>
                <a:lnTo>
                  <a:pt x="1052715" y="577843"/>
                </a:lnTo>
                <a:lnTo>
                  <a:pt x="1054874" y="529694"/>
                </a:lnTo>
                <a:lnTo>
                  <a:pt x="1052715" y="481551"/>
                </a:lnTo>
                <a:lnTo>
                  <a:pt x="1046361" y="434605"/>
                </a:lnTo>
                <a:lnTo>
                  <a:pt x="1036002" y="389045"/>
                </a:lnTo>
                <a:lnTo>
                  <a:pt x="1021824" y="345057"/>
                </a:lnTo>
                <a:lnTo>
                  <a:pt x="1004015" y="302832"/>
                </a:lnTo>
                <a:lnTo>
                  <a:pt x="982763" y="262557"/>
                </a:lnTo>
                <a:lnTo>
                  <a:pt x="958255" y="224422"/>
                </a:lnTo>
                <a:lnTo>
                  <a:pt x="930678" y="188613"/>
                </a:lnTo>
                <a:lnTo>
                  <a:pt x="900221" y="155321"/>
                </a:lnTo>
                <a:lnTo>
                  <a:pt x="867071" y="124733"/>
                </a:lnTo>
                <a:lnTo>
                  <a:pt x="831416" y="97038"/>
                </a:lnTo>
                <a:lnTo>
                  <a:pt x="793443" y="72423"/>
                </a:lnTo>
                <a:lnTo>
                  <a:pt x="753340" y="51079"/>
                </a:lnTo>
                <a:lnTo>
                  <a:pt x="746398" y="48126"/>
                </a:lnTo>
                <a:close/>
              </a:path>
              <a:path w="1055370" h="1059814">
                <a:moveTo>
                  <a:pt x="527437" y="295437"/>
                </a:moveTo>
                <a:lnTo>
                  <a:pt x="480487" y="300205"/>
                </a:lnTo>
                <a:lnTo>
                  <a:pt x="436731" y="313877"/>
                </a:lnTo>
                <a:lnTo>
                  <a:pt x="397116" y="335502"/>
                </a:lnTo>
                <a:lnTo>
                  <a:pt x="362584" y="364131"/>
                </a:lnTo>
                <a:lnTo>
                  <a:pt x="334081" y="398814"/>
                </a:lnTo>
                <a:lnTo>
                  <a:pt x="312553" y="438602"/>
                </a:lnTo>
                <a:lnTo>
                  <a:pt x="298943" y="482545"/>
                </a:lnTo>
                <a:lnTo>
                  <a:pt x="294196" y="529694"/>
                </a:lnTo>
                <a:lnTo>
                  <a:pt x="298943" y="576856"/>
                </a:lnTo>
                <a:lnTo>
                  <a:pt x="312553" y="620809"/>
                </a:lnTo>
                <a:lnTo>
                  <a:pt x="334081" y="660604"/>
                </a:lnTo>
                <a:lnTo>
                  <a:pt x="362584" y="695292"/>
                </a:lnTo>
                <a:lnTo>
                  <a:pt x="397116" y="723924"/>
                </a:lnTo>
                <a:lnTo>
                  <a:pt x="436731" y="745551"/>
                </a:lnTo>
                <a:lnTo>
                  <a:pt x="480487" y="759223"/>
                </a:lnTo>
                <a:lnTo>
                  <a:pt x="527437" y="763991"/>
                </a:lnTo>
                <a:lnTo>
                  <a:pt x="574381" y="759223"/>
                </a:lnTo>
                <a:lnTo>
                  <a:pt x="618134" y="745551"/>
                </a:lnTo>
                <a:lnTo>
                  <a:pt x="657749" y="723924"/>
                </a:lnTo>
                <a:lnTo>
                  <a:pt x="667471" y="715864"/>
                </a:lnTo>
                <a:lnTo>
                  <a:pt x="527437" y="715864"/>
                </a:lnTo>
                <a:lnTo>
                  <a:pt x="478221" y="709204"/>
                </a:lnTo>
                <a:lnTo>
                  <a:pt x="433966" y="690413"/>
                </a:lnTo>
                <a:lnTo>
                  <a:pt x="396449" y="661280"/>
                </a:lnTo>
                <a:lnTo>
                  <a:pt x="367448" y="623592"/>
                </a:lnTo>
                <a:lnTo>
                  <a:pt x="348744" y="579134"/>
                </a:lnTo>
                <a:lnTo>
                  <a:pt x="342114" y="529694"/>
                </a:lnTo>
                <a:lnTo>
                  <a:pt x="348744" y="480271"/>
                </a:lnTo>
                <a:lnTo>
                  <a:pt x="367448" y="435825"/>
                </a:lnTo>
                <a:lnTo>
                  <a:pt x="396448" y="398143"/>
                </a:lnTo>
                <a:lnTo>
                  <a:pt x="433966" y="369013"/>
                </a:lnTo>
                <a:lnTo>
                  <a:pt x="478221" y="350224"/>
                </a:lnTo>
                <a:lnTo>
                  <a:pt x="527437" y="343564"/>
                </a:lnTo>
                <a:lnTo>
                  <a:pt x="667474" y="343564"/>
                </a:lnTo>
                <a:lnTo>
                  <a:pt x="657749" y="335502"/>
                </a:lnTo>
                <a:lnTo>
                  <a:pt x="618134" y="313877"/>
                </a:lnTo>
                <a:lnTo>
                  <a:pt x="574381" y="300205"/>
                </a:lnTo>
                <a:lnTo>
                  <a:pt x="527437" y="295437"/>
                </a:lnTo>
                <a:close/>
              </a:path>
              <a:path w="1055370" h="1059814">
                <a:moveTo>
                  <a:pt x="667474" y="343564"/>
                </a:moveTo>
                <a:lnTo>
                  <a:pt x="527437" y="343564"/>
                </a:lnTo>
                <a:lnTo>
                  <a:pt x="576652" y="350224"/>
                </a:lnTo>
                <a:lnTo>
                  <a:pt x="620908" y="369013"/>
                </a:lnTo>
                <a:lnTo>
                  <a:pt x="658425" y="398143"/>
                </a:lnTo>
                <a:lnTo>
                  <a:pt x="687425" y="435825"/>
                </a:lnTo>
                <a:lnTo>
                  <a:pt x="706130" y="480271"/>
                </a:lnTo>
                <a:lnTo>
                  <a:pt x="712760" y="529694"/>
                </a:lnTo>
                <a:lnTo>
                  <a:pt x="706130" y="579134"/>
                </a:lnTo>
                <a:lnTo>
                  <a:pt x="687425" y="623592"/>
                </a:lnTo>
                <a:lnTo>
                  <a:pt x="658425" y="661280"/>
                </a:lnTo>
                <a:lnTo>
                  <a:pt x="620908" y="690413"/>
                </a:lnTo>
                <a:lnTo>
                  <a:pt x="576652" y="709204"/>
                </a:lnTo>
                <a:lnTo>
                  <a:pt x="527437" y="715864"/>
                </a:lnTo>
                <a:lnTo>
                  <a:pt x="667471" y="715864"/>
                </a:lnTo>
                <a:lnTo>
                  <a:pt x="720787" y="660604"/>
                </a:lnTo>
                <a:lnTo>
                  <a:pt x="742318" y="620809"/>
                </a:lnTo>
                <a:lnTo>
                  <a:pt x="755930" y="576856"/>
                </a:lnTo>
                <a:lnTo>
                  <a:pt x="760678" y="529694"/>
                </a:lnTo>
                <a:lnTo>
                  <a:pt x="755930" y="482545"/>
                </a:lnTo>
                <a:lnTo>
                  <a:pt x="742318" y="438602"/>
                </a:lnTo>
                <a:lnTo>
                  <a:pt x="720787" y="398814"/>
                </a:lnTo>
                <a:lnTo>
                  <a:pt x="692282" y="364131"/>
                </a:lnTo>
                <a:lnTo>
                  <a:pt x="667474" y="343564"/>
                </a:lnTo>
                <a:close/>
              </a:path>
              <a:path w="1055370" h="1059814">
                <a:moveTo>
                  <a:pt x="527437" y="397626"/>
                </a:moveTo>
                <a:lnTo>
                  <a:pt x="485921" y="404371"/>
                </a:lnTo>
                <a:lnTo>
                  <a:pt x="449825" y="423144"/>
                </a:lnTo>
                <a:lnTo>
                  <a:pt x="421336" y="451751"/>
                </a:lnTo>
                <a:lnTo>
                  <a:pt x="402640" y="487999"/>
                </a:lnTo>
                <a:lnTo>
                  <a:pt x="395922" y="529694"/>
                </a:lnTo>
                <a:lnTo>
                  <a:pt x="402640" y="571408"/>
                </a:lnTo>
                <a:lnTo>
                  <a:pt x="421336" y="607668"/>
                </a:lnTo>
                <a:lnTo>
                  <a:pt x="449825" y="636281"/>
                </a:lnTo>
                <a:lnTo>
                  <a:pt x="485921" y="655056"/>
                </a:lnTo>
                <a:lnTo>
                  <a:pt x="527437" y="661802"/>
                </a:lnTo>
                <a:lnTo>
                  <a:pt x="568953" y="655056"/>
                </a:lnTo>
                <a:lnTo>
                  <a:pt x="605048" y="636281"/>
                </a:lnTo>
                <a:lnTo>
                  <a:pt x="627556" y="613675"/>
                </a:lnTo>
                <a:lnTo>
                  <a:pt x="527437" y="613675"/>
                </a:lnTo>
                <a:lnTo>
                  <a:pt x="494926" y="607064"/>
                </a:lnTo>
                <a:lnTo>
                  <a:pt x="468350" y="589048"/>
                </a:lnTo>
                <a:lnTo>
                  <a:pt x="450419" y="562350"/>
                </a:lnTo>
                <a:lnTo>
                  <a:pt x="443840" y="529694"/>
                </a:lnTo>
                <a:lnTo>
                  <a:pt x="450419" y="497061"/>
                </a:lnTo>
                <a:lnTo>
                  <a:pt x="468350" y="470375"/>
                </a:lnTo>
                <a:lnTo>
                  <a:pt x="494926" y="452363"/>
                </a:lnTo>
                <a:lnTo>
                  <a:pt x="527437" y="445753"/>
                </a:lnTo>
                <a:lnTo>
                  <a:pt x="627564" y="445753"/>
                </a:lnTo>
                <a:lnTo>
                  <a:pt x="605048" y="423144"/>
                </a:lnTo>
                <a:lnTo>
                  <a:pt x="568953" y="404371"/>
                </a:lnTo>
                <a:lnTo>
                  <a:pt x="527437" y="397626"/>
                </a:lnTo>
                <a:close/>
              </a:path>
              <a:path w="1055370" h="1059814">
                <a:moveTo>
                  <a:pt x="627564" y="445753"/>
                </a:moveTo>
                <a:lnTo>
                  <a:pt x="527437" y="445753"/>
                </a:lnTo>
                <a:lnTo>
                  <a:pt x="559948" y="452363"/>
                </a:lnTo>
                <a:lnTo>
                  <a:pt x="586523" y="470375"/>
                </a:lnTo>
                <a:lnTo>
                  <a:pt x="604455" y="497061"/>
                </a:lnTo>
                <a:lnTo>
                  <a:pt x="611034" y="529694"/>
                </a:lnTo>
                <a:lnTo>
                  <a:pt x="604455" y="562350"/>
                </a:lnTo>
                <a:lnTo>
                  <a:pt x="586523" y="589048"/>
                </a:lnTo>
                <a:lnTo>
                  <a:pt x="559948" y="607064"/>
                </a:lnTo>
                <a:lnTo>
                  <a:pt x="527437" y="613675"/>
                </a:lnTo>
                <a:lnTo>
                  <a:pt x="627556" y="613675"/>
                </a:lnTo>
                <a:lnTo>
                  <a:pt x="633537" y="607668"/>
                </a:lnTo>
                <a:lnTo>
                  <a:pt x="652234" y="571408"/>
                </a:lnTo>
                <a:lnTo>
                  <a:pt x="658952" y="529694"/>
                </a:lnTo>
                <a:lnTo>
                  <a:pt x="652234" y="487999"/>
                </a:lnTo>
                <a:lnTo>
                  <a:pt x="633537" y="451751"/>
                </a:lnTo>
                <a:lnTo>
                  <a:pt x="627564" y="445753"/>
                </a:lnTo>
                <a:close/>
              </a:path>
            </a:pathLst>
          </a:custGeom>
          <a:solidFill>
            <a:srgbClr val="FFA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061197" y="5185409"/>
            <a:ext cx="457200" cy="158750"/>
          </a:xfrm>
          <a:custGeom>
            <a:avLst/>
            <a:gdLst/>
            <a:ahLst/>
            <a:cxnLst/>
            <a:rect l="l" t="t" r="r" b="b"/>
            <a:pathLst>
              <a:path w="457200" h="158750">
                <a:moveTo>
                  <a:pt x="457200" y="66293"/>
                </a:moveTo>
                <a:lnTo>
                  <a:pt x="431292" y="66293"/>
                </a:lnTo>
                <a:lnTo>
                  <a:pt x="431292" y="92201"/>
                </a:lnTo>
                <a:lnTo>
                  <a:pt x="457200" y="92201"/>
                </a:lnTo>
                <a:lnTo>
                  <a:pt x="457200" y="66293"/>
                </a:lnTo>
                <a:close/>
              </a:path>
              <a:path w="457200" h="158750">
                <a:moveTo>
                  <a:pt x="405383" y="66293"/>
                </a:moveTo>
                <a:lnTo>
                  <a:pt x="379475" y="66293"/>
                </a:lnTo>
                <a:lnTo>
                  <a:pt x="379475" y="92201"/>
                </a:lnTo>
                <a:lnTo>
                  <a:pt x="405383" y="92201"/>
                </a:lnTo>
                <a:lnTo>
                  <a:pt x="405383" y="66293"/>
                </a:lnTo>
                <a:close/>
              </a:path>
              <a:path w="457200" h="158750">
                <a:moveTo>
                  <a:pt x="353568" y="66293"/>
                </a:moveTo>
                <a:lnTo>
                  <a:pt x="327659" y="66293"/>
                </a:lnTo>
                <a:lnTo>
                  <a:pt x="327659" y="92201"/>
                </a:lnTo>
                <a:lnTo>
                  <a:pt x="353568" y="92201"/>
                </a:lnTo>
                <a:lnTo>
                  <a:pt x="353568" y="66293"/>
                </a:lnTo>
                <a:close/>
              </a:path>
              <a:path w="457200" h="158750">
                <a:moveTo>
                  <a:pt x="301751" y="66293"/>
                </a:moveTo>
                <a:lnTo>
                  <a:pt x="275844" y="66293"/>
                </a:lnTo>
                <a:lnTo>
                  <a:pt x="275844" y="92201"/>
                </a:lnTo>
                <a:lnTo>
                  <a:pt x="301751" y="92201"/>
                </a:lnTo>
                <a:lnTo>
                  <a:pt x="301751" y="66293"/>
                </a:lnTo>
                <a:close/>
              </a:path>
              <a:path w="457200" h="158750">
                <a:moveTo>
                  <a:pt x="249935" y="66293"/>
                </a:moveTo>
                <a:lnTo>
                  <a:pt x="224027" y="66293"/>
                </a:lnTo>
                <a:lnTo>
                  <a:pt x="224027" y="92201"/>
                </a:lnTo>
                <a:lnTo>
                  <a:pt x="249935" y="92201"/>
                </a:lnTo>
                <a:lnTo>
                  <a:pt x="249935" y="66293"/>
                </a:lnTo>
                <a:close/>
              </a:path>
              <a:path w="457200" h="158750">
                <a:moveTo>
                  <a:pt x="198120" y="66293"/>
                </a:moveTo>
                <a:lnTo>
                  <a:pt x="172211" y="66293"/>
                </a:lnTo>
                <a:lnTo>
                  <a:pt x="172211" y="92201"/>
                </a:lnTo>
                <a:lnTo>
                  <a:pt x="198120" y="92201"/>
                </a:lnTo>
                <a:lnTo>
                  <a:pt x="198120" y="66293"/>
                </a:lnTo>
                <a:close/>
              </a:path>
              <a:path w="457200" h="158750">
                <a:moveTo>
                  <a:pt x="146303" y="66293"/>
                </a:moveTo>
                <a:lnTo>
                  <a:pt x="120396" y="66293"/>
                </a:lnTo>
                <a:lnTo>
                  <a:pt x="120396" y="92201"/>
                </a:lnTo>
                <a:lnTo>
                  <a:pt x="146303" y="92201"/>
                </a:lnTo>
                <a:lnTo>
                  <a:pt x="146303" y="66293"/>
                </a:lnTo>
                <a:close/>
              </a:path>
              <a:path w="457200" h="158750">
                <a:moveTo>
                  <a:pt x="95123" y="0"/>
                </a:moveTo>
                <a:lnTo>
                  <a:pt x="0" y="79247"/>
                </a:lnTo>
                <a:lnTo>
                  <a:pt x="95123" y="158495"/>
                </a:lnTo>
                <a:lnTo>
                  <a:pt x="103250" y="157860"/>
                </a:lnTo>
                <a:lnTo>
                  <a:pt x="107823" y="152272"/>
                </a:lnTo>
                <a:lnTo>
                  <a:pt x="112522" y="146811"/>
                </a:lnTo>
                <a:lnTo>
                  <a:pt x="111759" y="138683"/>
                </a:lnTo>
                <a:lnTo>
                  <a:pt x="106172" y="134111"/>
                </a:lnTo>
                <a:lnTo>
                  <a:pt x="55879" y="92201"/>
                </a:lnTo>
                <a:lnTo>
                  <a:pt x="20193" y="92201"/>
                </a:lnTo>
                <a:lnTo>
                  <a:pt x="20193" y="66293"/>
                </a:lnTo>
                <a:lnTo>
                  <a:pt x="55879" y="66293"/>
                </a:lnTo>
                <a:lnTo>
                  <a:pt x="106172" y="24383"/>
                </a:lnTo>
                <a:lnTo>
                  <a:pt x="111759" y="19812"/>
                </a:lnTo>
                <a:lnTo>
                  <a:pt x="112522" y="11683"/>
                </a:lnTo>
                <a:lnTo>
                  <a:pt x="107823" y="6222"/>
                </a:lnTo>
                <a:lnTo>
                  <a:pt x="103250" y="634"/>
                </a:lnTo>
                <a:lnTo>
                  <a:pt x="95123" y="0"/>
                </a:lnTo>
                <a:close/>
              </a:path>
              <a:path w="457200" h="158750">
                <a:moveTo>
                  <a:pt x="42672" y="66293"/>
                </a:moveTo>
                <a:lnTo>
                  <a:pt x="20193" y="66293"/>
                </a:lnTo>
                <a:lnTo>
                  <a:pt x="20193" y="92201"/>
                </a:lnTo>
                <a:lnTo>
                  <a:pt x="42672" y="92201"/>
                </a:lnTo>
                <a:lnTo>
                  <a:pt x="42672" y="89153"/>
                </a:lnTo>
                <a:lnTo>
                  <a:pt x="28448" y="89153"/>
                </a:lnTo>
                <a:lnTo>
                  <a:pt x="28448" y="69341"/>
                </a:lnTo>
                <a:lnTo>
                  <a:pt x="42672" y="69341"/>
                </a:lnTo>
                <a:lnTo>
                  <a:pt x="42672" y="66293"/>
                </a:lnTo>
                <a:close/>
              </a:path>
              <a:path w="457200" h="158750">
                <a:moveTo>
                  <a:pt x="42672" y="81195"/>
                </a:moveTo>
                <a:lnTo>
                  <a:pt x="42672" y="92201"/>
                </a:lnTo>
                <a:lnTo>
                  <a:pt x="55879" y="92201"/>
                </a:lnTo>
                <a:lnTo>
                  <a:pt x="42672" y="81195"/>
                </a:lnTo>
                <a:close/>
              </a:path>
              <a:path w="457200" h="158750">
                <a:moveTo>
                  <a:pt x="94487" y="66293"/>
                </a:moveTo>
                <a:lnTo>
                  <a:pt x="68579" y="66293"/>
                </a:lnTo>
                <a:lnTo>
                  <a:pt x="68579" y="92201"/>
                </a:lnTo>
                <a:lnTo>
                  <a:pt x="94487" y="92201"/>
                </a:lnTo>
                <a:lnTo>
                  <a:pt x="94487" y="66293"/>
                </a:lnTo>
                <a:close/>
              </a:path>
              <a:path w="457200" h="158750">
                <a:moveTo>
                  <a:pt x="28448" y="69341"/>
                </a:moveTo>
                <a:lnTo>
                  <a:pt x="28448" y="89153"/>
                </a:lnTo>
                <a:lnTo>
                  <a:pt x="40335" y="79247"/>
                </a:lnTo>
                <a:lnTo>
                  <a:pt x="28448" y="69341"/>
                </a:lnTo>
                <a:close/>
              </a:path>
              <a:path w="457200" h="158750">
                <a:moveTo>
                  <a:pt x="40335" y="79247"/>
                </a:moveTo>
                <a:lnTo>
                  <a:pt x="28448" y="89153"/>
                </a:lnTo>
                <a:lnTo>
                  <a:pt x="42672" y="89153"/>
                </a:lnTo>
                <a:lnTo>
                  <a:pt x="42672" y="81195"/>
                </a:lnTo>
                <a:lnTo>
                  <a:pt x="40335" y="79247"/>
                </a:lnTo>
                <a:close/>
              </a:path>
              <a:path w="457200" h="158750">
                <a:moveTo>
                  <a:pt x="42672" y="77300"/>
                </a:moveTo>
                <a:lnTo>
                  <a:pt x="40335" y="79247"/>
                </a:lnTo>
                <a:lnTo>
                  <a:pt x="42672" y="81195"/>
                </a:lnTo>
                <a:lnTo>
                  <a:pt x="42672" y="77300"/>
                </a:lnTo>
                <a:close/>
              </a:path>
              <a:path w="457200" h="158750">
                <a:moveTo>
                  <a:pt x="42672" y="69341"/>
                </a:moveTo>
                <a:lnTo>
                  <a:pt x="28448" y="69341"/>
                </a:lnTo>
                <a:lnTo>
                  <a:pt x="40335" y="79247"/>
                </a:lnTo>
                <a:lnTo>
                  <a:pt x="42672" y="77300"/>
                </a:lnTo>
                <a:lnTo>
                  <a:pt x="42672" y="69341"/>
                </a:lnTo>
                <a:close/>
              </a:path>
              <a:path w="457200" h="158750">
                <a:moveTo>
                  <a:pt x="55879" y="66293"/>
                </a:moveTo>
                <a:lnTo>
                  <a:pt x="42672" y="66293"/>
                </a:lnTo>
                <a:lnTo>
                  <a:pt x="42672" y="77300"/>
                </a:lnTo>
                <a:lnTo>
                  <a:pt x="55879" y="662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061197" y="5493258"/>
            <a:ext cx="457200" cy="158750"/>
          </a:xfrm>
          <a:custGeom>
            <a:avLst/>
            <a:gdLst/>
            <a:ahLst/>
            <a:cxnLst/>
            <a:rect l="l" t="t" r="r" b="b"/>
            <a:pathLst>
              <a:path w="457200" h="158750">
                <a:moveTo>
                  <a:pt x="457200" y="66293"/>
                </a:moveTo>
                <a:lnTo>
                  <a:pt x="431292" y="66293"/>
                </a:lnTo>
                <a:lnTo>
                  <a:pt x="431292" y="92201"/>
                </a:lnTo>
                <a:lnTo>
                  <a:pt x="457200" y="92201"/>
                </a:lnTo>
                <a:lnTo>
                  <a:pt x="457200" y="66293"/>
                </a:lnTo>
                <a:close/>
              </a:path>
              <a:path w="457200" h="158750">
                <a:moveTo>
                  <a:pt x="405383" y="66293"/>
                </a:moveTo>
                <a:lnTo>
                  <a:pt x="379475" y="66293"/>
                </a:lnTo>
                <a:lnTo>
                  <a:pt x="379475" y="92201"/>
                </a:lnTo>
                <a:lnTo>
                  <a:pt x="405383" y="92201"/>
                </a:lnTo>
                <a:lnTo>
                  <a:pt x="405383" y="66293"/>
                </a:lnTo>
                <a:close/>
              </a:path>
              <a:path w="457200" h="158750">
                <a:moveTo>
                  <a:pt x="353568" y="66293"/>
                </a:moveTo>
                <a:lnTo>
                  <a:pt x="327659" y="66293"/>
                </a:lnTo>
                <a:lnTo>
                  <a:pt x="327659" y="92201"/>
                </a:lnTo>
                <a:lnTo>
                  <a:pt x="353568" y="92201"/>
                </a:lnTo>
                <a:lnTo>
                  <a:pt x="353568" y="66293"/>
                </a:lnTo>
                <a:close/>
              </a:path>
              <a:path w="457200" h="158750">
                <a:moveTo>
                  <a:pt x="301751" y="66293"/>
                </a:moveTo>
                <a:lnTo>
                  <a:pt x="275844" y="66293"/>
                </a:lnTo>
                <a:lnTo>
                  <a:pt x="275844" y="92201"/>
                </a:lnTo>
                <a:lnTo>
                  <a:pt x="301751" y="92201"/>
                </a:lnTo>
                <a:lnTo>
                  <a:pt x="301751" y="66293"/>
                </a:lnTo>
                <a:close/>
              </a:path>
              <a:path w="457200" h="158750">
                <a:moveTo>
                  <a:pt x="249935" y="66293"/>
                </a:moveTo>
                <a:lnTo>
                  <a:pt x="224027" y="66293"/>
                </a:lnTo>
                <a:lnTo>
                  <a:pt x="224027" y="92201"/>
                </a:lnTo>
                <a:lnTo>
                  <a:pt x="249935" y="92201"/>
                </a:lnTo>
                <a:lnTo>
                  <a:pt x="249935" y="66293"/>
                </a:lnTo>
                <a:close/>
              </a:path>
              <a:path w="457200" h="158750">
                <a:moveTo>
                  <a:pt x="198120" y="66293"/>
                </a:moveTo>
                <a:lnTo>
                  <a:pt x="172211" y="66293"/>
                </a:lnTo>
                <a:lnTo>
                  <a:pt x="172211" y="92201"/>
                </a:lnTo>
                <a:lnTo>
                  <a:pt x="198120" y="92201"/>
                </a:lnTo>
                <a:lnTo>
                  <a:pt x="198120" y="66293"/>
                </a:lnTo>
                <a:close/>
              </a:path>
              <a:path w="457200" h="158750">
                <a:moveTo>
                  <a:pt x="146303" y="66293"/>
                </a:moveTo>
                <a:lnTo>
                  <a:pt x="120396" y="66293"/>
                </a:lnTo>
                <a:lnTo>
                  <a:pt x="120396" y="92201"/>
                </a:lnTo>
                <a:lnTo>
                  <a:pt x="146303" y="92201"/>
                </a:lnTo>
                <a:lnTo>
                  <a:pt x="146303" y="66293"/>
                </a:lnTo>
                <a:close/>
              </a:path>
              <a:path w="457200" h="158750">
                <a:moveTo>
                  <a:pt x="95123" y="0"/>
                </a:moveTo>
                <a:lnTo>
                  <a:pt x="0" y="79247"/>
                </a:lnTo>
                <a:lnTo>
                  <a:pt x="95123" y="158546"/>
                </a:lnTo>
                <a:lnTo>
                  <a:pt x="103250" y="157810"/>
                </a:lnTo>
                <a:lnTo>
                  <a:pt x="107823" y="152311"/>
                </a:lnTo>
                <a:lnTo>
                  <a:pt x="112522" y="146811"/>
                </a:lnTo>
                <a:lnTo>
                  <a:pt x="111759" y="138645"/>
                </a:lnTo>
                <a:lnTo>
                  <a:pt x="106172" y="134061"/>
                </a:lnTo>
                <a:lnTo>
                  <a:pt x="55901" y="92201"/>
                </a:lnTo>
                <a:lnTo>
                  <a:pt x="20193" y="92201"/>
                </a:lnTo>
                <a:lnTo>
                  <a:pt x="20193" y="66293"/>
                </a:lnTo>
                <a:lnTo>
                  <a:pt x="55879" y="66293"/>
                </a:lnTo>
                <a:lnTo>
                  <a:pt x="106172" y="24383"/>
                </a:lnTo>
                <a:lnTo>
                  <a:pt x="111759" y="19811"/>
                </a:lnTo>
                <a:lnTo>
                  <a:pt x="112522" y="11683"/>
                </a:lnTo>
                <a:lnTo>
                  <a:pt x="107823" y="6222"/>
                </a:lnTo>
                <a:lnTo>
                  <a:pt x="103250" y="634"/>
                </a:lnTo>
                <a:lnTo>
                  <a:pt x="95123" y="0"/>
                </a:lnTo>
                <a:close/>
              </a:path>
              <a:path w="457200" h="158750">
                <a:moveTo>
                  <a:pt x="42672" y="66293"/>
                </a:moveTo>
                <a:lnTo>
                  <a:pt x="20193" y="66293"/>
                </a:lnTo>
                <a:lnTo>
                  <a:pt x="20193" y="92201"/>
                </a:lnTo>
                <a:lnTo>
                  <a:pt x="42672" y="92201"/>
                </a:lnTo>
                <a:lnTo>
                  <a:pt x="42672" y="89153"/>
                </a:lnTo>
                <a:lnTo>
                  <a:pt x="28448" y="89153"/>
                </a:lnTo>
                <a:lnTo>
                  <a:pt x="28448" y="69341"/>
                </a:lnTo>
                <a:lnTo>
                  <a:pt x="42672" y="69341"/>
                </a:lnTo>
                <a:lnTo>
                  <a:pt x="42672" y="66293"/>
                </a:lnTo>
                <a:close/>
              </a:path>
              <a:path w="457200" h="158750">
                <a:moveTo>
                  <a:pt x="42672" y="81186"/>
                </a:moveTo>
                <a:lnTo>
                  <a:pt x="42672" y="92201"/>
                </a:lnTo>
                <a:lnTo>
                  <a:pt x="55901" y="92201"/>
                </a:lnTo>
                <a:lnTo>
                  <a:pt x="42672" y="81186"/>
                </a:lnTo>
                <a:close/>
              </a:path>
              <a:path w="457200" h="158750">
                <a:moveTo>
                  <a:pt x="94487" y="66293"/>
                </a:moveTo>
                <a:lnTo>
                  <a:pt x="68579" y="66293"/>
                </a:lnTo>
                <a:lnTo>
                  <a:pt x="68579" y="92201"/>
                </a:lnTo>
                <a:lnTo>
                  <a:pt x="94487" y="92201"/>
                </a:lnTo>
                <a:lnTo>
                  <a:pt x="94487" y="66293"/>
                </a:lnTo>
                <a:close/>
              </a:path>
              <a:path w="457200" h="158750">
                <a:moveTo>
                  <a:pt x="28448" y="69341"/>
                </a:moveTo>
                <a:lnTo>
                  <a:pt x="28448" y="89153"/>
                </a:lnTo>
                <a:lnTo>
                  <a:pt x="40339" y="79244"/>
                </a:lnTo>
                <a:lnTo>
                  <a:pt x="28448" y="69341"/>
                </a:lnTo>
                <a:close/>
              </a:path>
              <a:path w="457200" h="158750">
                <a:moveTo>
                  <a:pt x="40339" y="79244"/>
                </a:moveTo>
                <a:lnTo>
                  <a:pt x="28448" y="89153"/>
                </a:lnTo>
                <a:lnTo>
                  <a:pt x="42672" y="89153"/>
                </a:lnTo>
                <a:lnTo>
                  <a:pt x="42672" y="81186"/>
                </a:lnTo>
                <a:lnTo>
                  <a:pt x="40339" y="79244"/>
                </a:lnTo>
                <a:close/>
              </a:path>
              <a:path w="457200" h="158750">
                <a:moveTo>
                  <a:pt x="42672" y="77300"/>
                </a:moveTo>
                <a:lnTo>
                  <a:pt x="40339" y="79244"/>
                </a:lnTo>
                <a:lnTo>
                  <a:pt x="42672" y="81186"/>
                </a:lnTo>
                <a:lnTo>
                  <a:pt x="42672" y="77300"/>
                </a:lnTo>
                <a:close/>
              </a:path>
              <a:path w="457200" h="158750">
                <a:moveTo>
                  <a:pt x="42672" y="69341"/>
                </a:moveTo>
                <a:lnTo>
                  <a:pt x="28448" y="69341"/>
                </a:lnTo>
                <a:lnTo>
                  <a:pt x="40339" y="79244"/>
                </a:lnTo>
                <a:lnTo>
                  <a:pt x="42672" y="77300"/>
                </a:lnTo>
                <a:lnTo>
                  <a:pt x="42672" y="69341"/>
                </a:lnTo>
                <a:close/>
              </a:path>
              <a:path w="457200" h="158750">
                <a:moveTo>
                  <a:pt x="55879" y="66293"/>
                </a:moveTo>
                <a:lnTo>
                  <a:pt x="42672" y="66293"/>
                </a:lnTo>
                <a:lnTo>
                  <a:pt x="42672" y="77300"/>
                </a:lnTo>
                <a:lnTo>
                  <a:pt x="55879" y="662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855964" y="4977384"/>
            <a:ext cx="181610" cy="250190"/>
          </a:xfrm>
          <a:custGeom>
            <a:avLst/>
            <a:gdLst/>
            <a:ahLst/>
            <a:cxnLst/>
            <a:rect l="l" t="t" r="r" b="b"/>
            <a:pathLst>
              <a:path w="181609" h="250189">
                <a:moveTo>
                  <a:pt x="181355" y="0"/>
                </a:moveTo>
                <a:lnTo>
                  <a:pt x="0" y="0"/>
                </a:lnTo>
                <a:lnTo>
                  <a:pt x="0" y="249936"/>
                </a:lnTo>
                <a:lnTo>
                  <a:pt x="181355" y="249936"/>
                </a:lnTo>
                <a:lnTo>
                  <a:pt x="181355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9157716" y="4977384"/>
            <a:ext cx="181610" cy="250190"/>
          </a:xfrm>
          <a:custGeom>
            <a:avLst/>
            <a:gdLst/>
            <a:ahLst/>
            <a:cxnLst/>
            <a:rect l="l" t="t" r="r" b="b"/>
            <a:pathLst>
              <a:path w="181609" h="250189">
                <a:moveTo>
                  <a:pt x="181355" y="0"/>
                </a:moveTo>
                <a:lnTo>
                  <a:pt x="0" y="0"/>
                </a:lnTo>
                <a:lnTo>
                  <a:pt x="0" y="249936"/>
                </a:lnTo>
                <a:lnTo>
                  <a:pt x="181355" y="249936"/>
                </a:lnTo>
                <a:lnTo>
                  <a:pt x="181355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9459468" y="4977384"/>
            <a:ext cx="181610" cy="250190"/>
          </a:xfrm>
          <a:custGeom>
            <a:avLst/>
            <a:gdLst/>
            <a:ahLst/>
            <a:cxnLst/>
            <a:rect l="l" t="t" r="r" b="b"/>
            <a:pathLst>
              <a:path w="181609" h="250189">
                <a:moveTo>
                  <a:pt x="181355" y="0"/>
                </a:moveTo>
                <a:lnTo>
                  <a:pt x="0" y="0"/>
                </a:lnTo>
                <a:lnTo>
                  <a:pt x="0" y="249936"/>
                </a:lnTo>
                <a:lnTo>
                  <a:pt x="181355" y="249936"/>
                </a:lnTo>
                <a:lnTo>
                  <a:pt x="181355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761219" y="4977384"/>
            <a:ext cx="181610" cy="250190"/>
          </a:xfrm>
          <a:custGeom>
            <a:avLst/>
            <a:gdLst/>
            <a:ahLst/>
            <a:cxnLst/>
            <a:rect l="l" t="t" r="r" b="b"/>
            <a:pathLst>
              <a:path w="181609" h="250189">
                <a:moveTo>
                  <a:pt x="181355" y="0"/>
                </a:moveTo>
                <a:lnTo>
                  <a:pt x="0" y="0"/>
                </a:lnTo>
                <a:lnTo>
                  <a:pt x="0" y="249936"/>
                </a:lnTo>
                <a:lnTo>
                  <a:pt x="181355" y="249936"/>
                </a:lnTo>
                <a:lnTo>
                  <a:pt x="181355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062971" y="4977384"/>
            <a:ext cx="181610" cy="250190"/>
          </a:xfrm>
          <a:custGeom>
            <a:avLst/>
            <a:gdLst/>
            <a:ahLst/>
            <a:cxnLst/>
            <a:rect l="l" t="t" r="r" b="b"/>
            <a:pathLst>
              <a:path w="181609" h="250189">
                <a:moveTo>
                  <a:pt x="181355" y="0"/>
                </a:moveTo>
                <a:lnTo>
                  <a:pt x="0" y="0"/>
                </a:lnTo>
                <a:lnTo>
                  <a:pt x="0" y="249936"/>
                </a:lnTo>
                <a:lnTo>
                  <a:pt x="181355" y="249936"/>
                </a:lnTo>
                <a:lnTo>
                  <a:pt x="18135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855964" y="5301996"/>
            <a:ext cx="181610" cy="248920"/>
          </a:xfrm>
          <a:custGeom>
            <a:avLst/>
            <a:gdLst/>
            <a:ahLst/>
            <a:cxnLst/>
            <a:rect l="l" t="t" r="r" b="b"/>
            <a:pathLst>
              <a:path w="181609" h="248920">
                <a:moveTo>
                  <a:pt x="181355" y="0"/>
                </a:moveTo>
                <a:lnTo>
                  <a:pt x="0" y="0"/>
                </a:lnTo>
                <a:lnTo>
                  <a:pt x="0" y="248411"/>
                </a:lnTo>
                <a:lnTo>
                  <a:pt x="181355" y="248411"/>
                </a:lnTo>
                <a:lnTo>
                  <a:pt x="18135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9157716" y="5301996"/>
            <a:ext cx="181610" cy="248920"/>
          </a:xfrm>
          <a:custGeom>
            <a:avLst/>
            <a:gdLst/>
            <a:ahLst/>
            <a:cxnLst/>
            <a:rect l="l" t="t" r="r" b="b"/>
            <a:pathLst>
              <a:path w="181609" h="248920">
                <a:moveTo>
                  <a:pt x="181355" y="0"/>
                </a:moveTo>
                <a:lnTo>
                  <a:pt x="0" y="0"/>
                </a:lnTo>
                <a:lnTo>
                  <a:pt x="0" y="248411"/>
                </a:lnTo>
                <a:lnTo>
                  <a:pt x="181355" y="248411"/>
                </a:lnTo>
                <a:lnTo>
                  <a:pt x="181355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9459468" y="5301996"/>
            <a:ext cx="181610" cy="248920"/>
          </a:xfrm>
          <a:custGeom>
            <a:avLst/>
            <a:gdLst/>
            <a:ahLst/>
            <a:cxnLst/>
            <a:rect l="l" t="t" r="r" b="b"/>
            <a:pathLst>
              <a:path w="181609" h="248920">
                <a:moveTo>
                  <a:pt x="181355" y="0"/>
                </a:moveTo>
                <a:lnTo>
                  <a:pt x="0" y="0"/>
                </a:lnTo>
                <a:lnTo>
                  <a:pt x="0" y="248411"/>
                </a:lnTo>
                <a:lnTo>
                  <a:pt x="181355" y="248411"/>
                </a:lnTo>
                <a:lnTo>
                  <a:pt x="18135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9761219" y="5301996"/>
            <a:ext cx="181610" cy="248920"/>
          </a:xfrm>
          <a:custGeom>
            <a:avLst/>
            <a:gdLst/>
            <a:ahLst/>
            <a:cxnLst/>
            <a:rect l="l" t="t" r="r" b="b"/>
            <a:pathLst>
              <a:path w="181609" h="248920">
                <a:moveTo>
                  <a:pt x="181355" y="0"/>
                </a:moveTo>
                <a:lnTo>
                  <a:pt x="0" y="0"/>
                </a:lnTo>
                <a:lnTo>
                  <a:pt x="0" y="248411"/>
                </a:lnTo>
                <a:lnTo>
                  <a:pt x="181355" y="248411"/>
                </a:lnTo>
                <a:lnTo>
                  <a:pt x="181355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0062971" y="5301996"/>
            <a:ext cx="181610" cy="248920"/>
          </a:xfrm>
          <a:custGeom>
            <a:avLst/>
            <a:gdLst/>
            <a:ahLst/>
            <a:cxnLst/>
            <a:rect l="l" t="t" r="r" b="b"/>
            <a:pathLst>
              <a:path w="181609" h="248920">
                <a:moveTo>
                  <a:pt x="181355" y="0"/>
                </a:moveTo>
                <a:lnTo>
                  <a:pt x="0" y="0"/>
                </a:lnTo>
                <a:lnTo>
                  <a:pt x="0" y="248411"/>
                </a:lnTo>
                <a:lnTo>
                  <a:pt x="181355" y="248411"/>
                </a:lnTo>
                <a:lnTo>
                  <a:pt x="18135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855964" y="5626608"/>
            <a:ext cx="181610" cy="248920"/>
          </a:xfrm>
          <a:custGeom>
            <a:avLst/>
            <a:gdLst/>
            <a:ahLst/>
            <a:cxnLst/>
            <a:rect l="l" t="t" r="r" b="b"/>
            <a:pathLst>
              <a:path w="181609" h="248920">
                <a:moveTo>
                  <a:pt x="181355" y="0"/>
                </a:moveTo>
                <a:lnTo>
                  <a:pt x="0" y="0"/>
                </a:lnTo>
                <a:lnTo>
                  <a:pt x="0" y="248412"/>
                </a:lnTo>
                <a:lnTo>
                  <a:pt x="181355" y="248412"/>
                </a:lnTo>
                <a:lnTo>
                  <a:pt x="18135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9157716" y="5626608"/>
            <a:ext cx="181610" cy="248920"/>
          </a:xfrm>
          <a:custGeom>
            <a:avLst/>
            <a:gdLst/>
            <a:ahLst/>
            <a:cxnLst/>
            <a:rect l="l" t="t" r="r" b="b"/>
            <a:pathLst>
              <a:path w="181609" h="248920">
                <a:moveTo>
                  <a:pt x="181355" y="0"/>
                </a:moveTo>
                <a:lnTo>
                  <a:pt x="0" y="0"/>
                </a:lnTo>
                <a:lnTo>
                  <a:pt x="0" y="248412"/>
                </a:lnTo>
                <a:lnTo>
                  <a:pt x="181355" y="248412"/>
                </a:lnTo>
                <a:lnTo>
                  <a:pt x="18135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9459468" y="5626608"/>
            <a:ext cx="181610" cy="248920"/>
          </a:xfrm>
          <a:custGeom>
            <a:avLst/>
            <a:gdLst/>
            <a:ahLst/>
            <a:cxnLst/>
            <a:rect l="l" t="t" r="r" b="b"/>
            <a:pathLst>
              <a:path w="181609" h="248920">
                <a:moveTo>
                  <a:pt x="181355" y="0"/>
                </a:moveTo>
                <a:lnTo>
                  <a:pt x="0" y="0"/>
                </a:lnTo>
                <a:lnTo>
                  <a:pt x="0" y="248412"/>
                </a:lnTo>
                <a:lnTo>
                  <a:pt x="181355" y="248412"/>
                </a:lnTo>
                <a:lnTo>
                  <a:pt x="18135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9761219" y="5626608"/>
            <a:ext cx="181610" cy="248920"/>
          </a:xfrm>
          <a:custGeom>
            <a:avLst/>
            <a:gdLst/>
            <a:ahLst/>
            <a:cxnLst/>
            <a:rect l="l" t="t" r="r" b="b"/>
            <a:pathLst>
              <a:path w="181609" h="248920">
                <a:moveTo>
                  <a:pt x="181355" y="0"/>
                </a:moveTo>
                <a:lnTo>
                  <a:pt x="0" y="0"/>
                </a:lnTo>
                <a:lnTo>
                  <a:pt x="0" y="248412"/>
                </a:lnTo>
                <a:lnTo>
                  <a:pt x="181355" y="248412"/>
                </a:lnTo>
                <a:lnTo>
                  <a:pt x="18135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0062971" y="5626608"/>
            <a:ext cx="181610" cy="248920"/>
          </a:xfrm>
          <a:custGeom>
            <a:avLst/>
            <a:gdLst/>
            <a:ahLst/>
            <a:cxnLst/>
            <a:rect l="l" t="t" r="r" b="b"/>
            <a:pathLst>
              <a:path w="181609" h="248920">
                <a:moveTo>
                  <a:pt x="181355" y="0"/>
                </a:moveTo>
                <a:lnTo>
                  <a:pt x="0" y="0"/>
                </a:lnTo>
                <a:lnTo>
                  <a:pt x="0" y="248412"/>
                </a:lnTo>
                <a:lnTo>
                  <a:pt x="181355" y="248412"/>
                </a:lnTo>
                <a:lnTo>
                  <a:pt x="18135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0594085" y="5182361"/>
            <a:ext cx="457200" cy="158750"/>
          </a:xfrm>
          <a:custGeom>
            <a:avLst/>
            <a:gdLst/>
            <a:ahLst/>
            <a:cxnLst/>
            <a:rect l="l" t="t" r="r" b="b"/>
            <a:pathLst>
              <a:path w="457200" h="158750">
                <a:moveTo>
                  <a:pt x="25908" y="66293"/>
                </a:moveTo>
                <a:lnTo>
                  <a:pt x="0" y="66293"/>
                </a:lnTo>
                <a:lnTo>
                  <a:pt x="0" y="92201"/>
                </a:lnTo>
                <a:lnTo>
                  <a:pt x="25908" y="92201"/>
                </a:lnTo>
                <a:lnTo>
                  <a:pt x="25908" y="66293"/>
                </a:lnTo>
                <a:close/>
              </a:path>
              <a:path w="457200" h="158750">
                <a:moveTo>
                  <a:pt x="77724" y="66293"/>
                </a:moveTo>
                <a:lnTo>
                  <a:pt x="51816" y="66293"/>
                </a:lnTo>
                <a:lnTo>
                  <a:pt x="51816" y="92201"/>
                </a:lnTo>
                <a:lnTo>
                  <a:pt x="77724" y="92201"/>
                </a:lnTo>
                <a:lnTo>
                  <a:pt x="77724" y="66293"/>
                </a:lnTo>
                <a:close/>
              </a:path>
              <a:path w="457200" h="158750">
                <a:moveTo>
                  <a:pt x="129540" y="66293"/>
                </a:moveTo>
                <a:lnTo>
                  <a:pt x="103632" y="66293"/>
                </a:lnTo>
                <a:lnTo>
                  <a:pt x="103632" y="92201"/>
                </a:lnTo>
                <a:lnTo>
                  <a:pt x="129540" y="92201"/>
                </a:lnTo>
                <a:lnTo>
                  <a:pt x="129540" y="66293"/>
                </a:lnTo>
                <a:close/>
              </a:path>
              <a:path w="457200" h="158750">
                <a:moveTo>
                  <a:pt x="181356" y="66293"/>
                </a:moveTo>
                <a:lnTo>
                  <a:pt x="155448" y="66293"/>
                </a:lnTo>
                <a:lnTo>
                  <a:pt x="155448" y="92201"/>
                </a:lnTo>
                <a:lnTo>
                  <a:pt x="181356" y="92201"/>
                </a:lnTo>
                <a:lnTo>
                  <a:pt x="181356" y="66293"/>
                </a:lnTo>
                <a:close/>
              </a:path>
              <a:path w="457200" h="158750">
                <a:moveTo>
                  <a:pt x="233172" y="66293"/>
                </a:moveTo>
                <a:lnTo>
                  <a:pt x="207264" y="66293"/>
                </a:lnTo>
                <a:lnTo>
                  <a:pt x="207264" y="92201"/>
                </a:lnTo>
                <a:lnTo>
                  <a:pt x="233172" y="92201"/>
                </a:lnTo>
                <a:lnTo>
                  <a:pt x="233172" y="66293"/>
                </a:lnTo>
                <a:close/>
              </a:path>
              <a:path w="457200" h="158750">
                <a:moveTo>
                  <a:pt x="284988" y="66293"/>
                </a:moveTo>
                <a:lnTo>
                  <a:pt x="259080" y="66293"/>
                </a:lnTo>
                <a:lnTo>
                  <a:pt x="259080" y="92201"/>
                </a:lnTo>
                <a:lnTo>
                  <a:pt x="284988" y="92201"/>
                </a:lnTo>
                <a:lnTo>
                  <a:pt x="284988" y="66293"/>
                </a:lnTo>
                <a:close/>
              </a:path>
              <a:path w="457200" h="158750">
                <a:moveTo>
                  <a:pt x="336804" y="66293"/>
                </a:moveTo>
                <a:lnTo>
                  <a:pt x="310896" y="66293"/>
                </a:lnTo>
                <a:lnTo>
                  <a:pt x="310896" y="92201"/>
                </a:lnTo>
                <a:lnTo>
                  <a:pt x="336804" y="92201"/>
                </a:lnTo>
                <a:lnTo>
                  <a:pt x="336804" y="66293"/>
                </a:lnTo>
                <a:close/>
              </a:path>
              <a:path w="457200" h="158750">
                <a:moveTo>
                  <a:pt x="414528" y="81195"/>
                </a:moveTo>
                <a:lnTo>
                  <a:pt x="351028" y="134112"/>
                </a:lnTo>
                <a:lnTo>
                  <a:pt x="345440" y="138684"/>
                </a:lnTo>
                <a:lnTo>
                  <a:pt x="344678" y="146812"/>
                </a:lnTo>
                <a:lnTo>
                  <a:pt x="349377" y="152272"/>
                </a:lnTo>
                <a:lnTo>
                  <a:pt x="353949" y="157860"/>
                </a:lnTo>
                <a:lnTo>
                  <a:pt x="362077" y="158496"/>
                </a:lnTo>
                <a:lnTo>
                  <a:pt x="441646" y="92201"/>
                </a:lnTo>
                <a:lnTo>
                  <a:pt x="414528" y="92201"/>
                </a:lnTo>
                <a:lnTo>
                  <a:pt x="414528" y="81195"/>
                </a:lnTo>
                <a:close/>
              </a:path>
              <a:path w="457200" h="158750">
                <a:moveTo>
                  <a:pt x="388620" y="66293"/>
                </a:moveTo>
                <a:lnTo>
                  <a:pt x="362712" y="66293"/>
                </a:lnTo>
                <a:lnTo>
                  <a:pt x="362712" y="92201"/>
                </a:lnTo>
                <a:lnTo>
                  <a:pt x="388620" y="92201"/>
                </a:lnTo>
                <a:lnTo>
                  <a:pt x="388620" y="66293"/>
                </a:lnTo>
                <a:close/>
              </a:path>
              <a:path w="457200" h="158750">
                <a:moveTo>
                  <a:pt x="416864" y="79247"/>
                </a:moveTo>
                <a:lnTo>
                  <a:pt x="414528" y="81195"/>
                </a:lnTo>
                <a:lnTo>
                  <a:pt x="414528" y="92201"/>
                </a:lnTo>
                <a:lnTo>
                  <a:pt x="437007" y="92201"/>
                </a:lnTo>
                <a:lnTo>
                  <a:pt x="437007" y="89153"/>
                </a:lnTo>
                <a:lnTo>
                  <a:pt x="428752" y="89153"/>
                </a:lnTo>
                <a:lnTo>
                  <a:pt x="416864" y="79247"/>
                </a:lnTo>
                <a:close/>
              </a:path>
              <a:path w="457200" h="158750">
                <a:moveTo>
                  <a:pt x="441646" y="66293"/>
                </a:moveTo>
                <a:lnTo>
                  <a:pt x="437007" y="66293"/>
                </a:lnTo>
                <a:lnTo>
                  <a:pt x="437007" y="92201"/>
                </a:lnTo>
                <a:lnTo>
                  <a:pt x="441646" y="92201"/>
                </a:lnTo>
                <a:lnTo>
                  <a:pt x="457200" y="79247"/>
                </a:lnTo>
                <a:lnTo>
                  <a:pt x="441646" y="66293"/>
                </a:lnTo>
                <a:close/>
              </a:path>
              <a:path w="457200" h="158750">
                <a:moveTo>
                  <a:pt x="428752" y="69341"/>
                </a:moveTo>
                <a:lnTo>
                  <a:pt x="416864" y="79247"/>
                </a:lnTo>
                <a:lnTo>
                  <a:pt x="428752" y="89153"/>
                </a:lnTo>
                <a:lnTo>
                  <a:pt x="428752" y="69341"/>
                </a:lnTo>
                <a:close/>
              </a:path>
              <a:path w="457200" h="158750">
                <a:moveTo>
                  <a:pt x="437007" y="69341"/>
                </a:moveTo>
                <a:lnTo>
                  <a:pt x="428752" y="69341"/>
                </a:lnTo>
                <a:lnTo>
                  <a:pt x="428752" y="89153"/>
                </a:lnTo>
                <a:lnTo>
                  <a:pt x="437007" y="89153"/>
                </a:lnTo>
                <a:lnTo>
                  <a:pt x="437007" y="69341"/>
                </a:lnTo>
                <a:close/>
              </a:path>
              <a:path w="457200" h="158750">
                <a:moveTo>
                  <a:pt x="414528" y="77300"/>
                </a:moveTo>
                <a:lnTo>
                  <a:pt x="414528" y="81195"/>
                </a:lnTo>
                <a:lnTo>
                  <a:pt x="416864" y="79247"/>
                </a:lnTo>
                <a:lnTo>
                  <a:pt x="414528" y="77300"/>
                </a:lnTo>
                <a:close/>
              </a:path>
              <a:path w="457200" h="158750">
                <a:moveTo>
                  <a:pt x="437007" y="66293"/>
                </a:moveTo>
                <a:lnTo>
                  <a:pt x="414528" y="66293"/>
                </a:lnTo>
                <a:lnTo>
                  <a:pt x="414528" y="77300"/>
                </a:lnTo>
                <a:lnTo>
                  <a:pt x="416864" y="79247"/>
                </a:lnTo>
                <a:lnTo>
                  <a:pt x="428752" y="69341"/>
                </a:lnTo>
                <a:lnTo>
                  <a:pt x="437007" y="69341"/>
                </a:lnTo>
                <a:lnTo>
                  <a:pt x="437007" y="66293"/>
                </a:lnTo>
                <a:close/>
              </a:path>
              <a:path w="457200" h="158750">
                <a:moveTo>
                  <a:pt x="362077" y="0"/>
                </a:moveTo>
                <a:lnTo>
                  <a:pt x="353949" y="635"/>
                </a:lnTo>
                <a:lnTo>
                  <a:pt x="349377" y="6223"/>
                </a:lnTo>
                <a:lnTo>
                  <a:pt x="344678" y="11683"/>
                </a:lnTo>
                <a:lnTo>
                  <a:pt x="345440" y="19812"/>
                </a:lnTo>
                <a:lnTo>
                  <a:pt x="351028" y="24383"/>
                </a:lnTo>
                <a:lnTo>
                  <a:pt x="414528" y="77300"/>
                </a:lnTo>
                <a:lnTo>
                  <a:pt x="414528" y="66293"/>
                </a:lnTo>
                <a:lnTo>
                  <a:pt x="441646" y="66293"/>
                </a:lnTo>
                <a:lnTo>
                  <a:pt x="3620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0594085" y="5490209"/>
            <a:ext cx="457200" cy="158750"/>
          </a:xfrm>
          <a:custGeom>
            <a:avLst/>
            <a:gdLst/>
            <a:ahLst/>
            <a:cxnLst/>
            <a:rect l="l" t="t" r="r" b="b"/>
            <a:pathLst>
              <a:path w="457200" h="158750">
                <a:moveTo>
                  <a:pt x="25908" y="66293"/>
                </a:moveTo>
                <a:lnTo>
                  <a:pt x="0" y="66293"/>
                </a:lnTo>
                <a:lnTo>
                  <a:pt x="0" y="92201"/>
                </a:lnTo>
                <a:lnTo>
                  <a:pt x="25908" y="92201"/>
                </a:lnTo>
                <a:lnTo>
                  <a:pt x="25908" y="66293"/>
                </a:lnTo>
                <a:close/>
              </a:path>
              <a:path w="457200" h="158750">
                <a:moveTo>
                  <a:pt x="77724" y="66293"/>
                </a:moveTo>
                <a:lnTo>
                  <a:pt x="51816" y="66293"/>
                </a:lnTo>
                <a:lnTo>
                  <a:pt x="51816" y="92201"/>
                </a:lnTo>
                <a:lnTo>
                  <a:pt x="77724" y="92201"/>
                </a:lnTo>
                <a:lnTo>
                  <a:pt x="77724" y="66293"/>
                </a:lnTo>
                <a:close/>
              </a:path>
              <a:path w="457200" h="158750">
                <a:moveTo>
                  <a:pt x="129540" y="66293"/>
                </a:moveTo>
                <a:lnTo>
                  <a:pt x="103632" y="66293"/>
                </a:lnTo>
                <a:lnTo>
                  <a:pt x="103632" y="92201"/>
                </a:lnTo>
                <a:lnTo>
                  <a:pt x="129540" y="92201"/>
                </a:lnTo>
                <a:lnTo>
                  <a:pt x="129540" y="66293"/>
                </a:lnTo>
                <a:close/>
              </a:path>
              <a:path w="457200" h="158750">
                <a:moveTo>
                  <a:pt x="181356" y="66293"/>
                </a:moveTo>
                <a:lnTo>
                  <a:pt x="155448" y="66293"/>
                </a:lnTo>
                <a:lnTo>
                  <a:pt x="155448" y="92201"/>
                </a:lnTo>
                <a:lnTo>
                  <a:pt x="181356" y="92201"/>
                </a:lnTo>
                <a:lnTo>
                  <a:pt x="181356" y="66293"/>
                </a:lnTo>
                <a:close/>
              </a:path>
              <a:path w="457200" h="158750">
                <a:moveTo>
                  <a:pt x="233172" y="66293"/>
                </a:moveTo>
                <a:lnTo>
                  <a:pt x="207264" y="66293"/>
                </a:lnTo>
                <a:lnTo>
                  <a:pt x="207264" y="92201"/>
                </a:lnTo>
                <a:lnTo>
                  <a:pt x="233172" y="92201"/>
                </a:lnTo>
                <a:lnTo>
                  <a:pt x="233172" y="66293"/>
                </a:lnTo>
                <a:close/>
              </a:path>
              <a:path w="457200" h="158750">
                <a:moveTo>
                  <a:pt x="284988" y="66293"/>
                </a:moveTo>
                <a:lnTo>
                  <a:pt x="259080" y="66293"/>
                </a:lnTo>
                <a:lnTo>
                  <a:pt x="259080" y="92201"/>
                </a:lnTo>
                <a:lnTo>
                  <a:pt x="284988" y="92201"/>
                </a:lnTo>
                <a:lnTo>
                  <a:pt x="284988" y="66293"/>
                </a:lnTo>
                <a:close/>
              </a:path>
              <a:path w="457200" h="158750">
                <a:moveTo>
                  <a:pt x="336804" y="66293"/>
                </a:moveTo>
                <a:lnTo>
                  <a:pt x="310896" y="66293"/>
                </a:lnTo>
                <a:lnTo>
                  <a:pt x="310896" y="92201"/>
                </a:lnTo>
                <a:lnTo>
                  <a:pt x="336804" y="92201"/>
                </a:lnTo>
                <a:lnTo>
                  <a:pt x="336804" y="66293"/>
                </a:lnTo>
                <a:close/>
              </a:path>
              <a:path w="457200" h="158750">
                <a:moveTo>
                  <a:pt x="414528" y="81186"/>
                </a:moveTo>
                <a:lnTo>
                  <a:pt x="351028" y="134061"/>
                </a:lnTo>
                <a:lnTo>
                  <a:pt x="345440" y="138645"/>
                </a:lnTo>
                <a:lnTo>
                  <a:pt x="344678" y="146811"/>
                </a:lnTo>
                <a:lnTo>
                  <a:pt x="349377" y="152311"/>
                </a:lnTo>
                <a:lnTo>
                  <a:pt x="353949" y="157810"/>
                </a:lnTo>
                <a:lnTo>
                  <a:pt x="362077" y="158546"/>
                </a:lnTo>
                <a:lnTo>
                  <a:pt x="441656" y="92201"/>
                </a:lnTo>
                <a:lnTo>
                  <a:pt x="414528" y="92201"/>
                </a:lnTo>
                <a:lnTo>
                  <a:pt x="414528" y="81186"/>
                </a:lnTo>
                <a:close/>
              </a:path>
              <a:path w="457200" h="158750">
                <a:moveTo>
                  <a:pt x="388620" y="66293"/>
                </a:moveTo>
                <a:lnTo>
                  <a:pt x="362712" y="66293"/>
                </a:lnTo>
                <a:lnTo>
                  <a:pt x="362712" y="92201"/>
                </a:lnTo>
                <a:lnTo>
                  <a:pt x="388620" y="92201"/>
                </a:lnTo>
                <a:lnTo>
                  <a:pt x="388620" y="66293"/>
                </a:lnTo>
                <a:close/>
              </a:path>
              <a:path w="457200" h="158750">
                <a:moveTo>
                  <a:pt x="416860" y="79244"/>
                </a:moveTo>
                <a:lnTo>
                  <a:pt x="414528" y="81186"/>
                </a:lnTo>
                <a:lnTo>
                  <a:pt x="414528" y="92201"/>
                </a:lnTo>
                <a:lnTo>
                  <a:pt x="437007" y="92201"/>
                </a:lnTo>
                <a:lnTo>
                  <a:pt x="437007" y="89153"/>
                </a:lnTo>
                <a:lnTo>
                  <a:pt x="428752" y="89153"/>
                </a:lnTo>
                <a:lnTo>
                  <a:pt x="416860" y="79244"/>
                </a:lnTo>
                <a:close/>
              </a:path>
              <a:path w="457200" h="158750">
                <a:moveTo>
                  <a:pt x="441646" y="66293"/>
                </a:moveTo>
                <a:lnTo>
                  <a:pt x="437007" y="66293"/>
                </a:lnTo>
                <a:lnTo>
                  <a:pt x="437007" y="92201"/>
                </a:lnTo>
                <a:lnTo>
                  <a:pt x="441656" y="92201"/>
                </a:lnTo>
                <a:lnTo>
                  <a:pt x="457200" y="79247"/>
                </a:lnTo>
                <a:lnTo>
                  <a:pt x="441646" y="66293"/>
                </a:lnTo>
                <a:close/>
              </a:path>
              <a:path w="457200" h="158750">
                <a:moveTo>
                  <a:pt x="428752" y="69341"/>
                </a:moveTo>
                <a:lnTo>
                  <a:pt x="416860" y="79244"/>
                </a:lnTo>
                <a:lnTo>
                  <a:pt x="428752" y="89153"/>
                </a:lnTo>
                <a:lnTo>
                  <a:pt x="428752" y="69341"/>
                </a:lnTo>
                <a:close/>
              </a:path>
              <a:path w="457200" h="158750">
                <a:moveTo>
                  <a:pt x="437007" y="69341"/>
                </a:moveTo>
                <a:lnTo>
                  <a:pt x="428752" y="69341"/>
                </a:lnTo>
                <a:lnTo>
                  <a:pt x="428752" y="89153"/>
                </a:lnTo>
                <a:lnTo>
                  <a:pt x="437007" y="89153"/>
                </a:lnTo>
                <a:lnTo>
                  <a:pt x="437007" y="69341"/>
                </a:lnTo>
                <a:close/>
              </a:path>
              <a:path w="457200" h="158750">
                <a:moveTo>
                  <a:pt x="414528" y="77300"/>
                </a:moveTo>
                <a:lnTo>
                  <a:pt x="414528" y="81186"/>
                </a:lnTo>
                <a:lnTo>
                  <a:pt x="416860" y="79244"/>
                </a:lnTo>
                <a:lnTo>
                  <a:pt x="414528" y="77300"/>
                </a:lnTo>
                <a:close/>
              </a:path>
              <a:path w="457200" h="158750">
                <a:moveTo>
                  <a:pt x="437007" y="66293"/>
                </a:moveTo>
                <a:lnTo>
                  <a:pt x="414528" y="66293"/>
                </a:lnTo>
                <a:lnTo>
                  <a:pt x="414528" y="77300"/>
                </a:lnTo>
                <a:lnTo>
                  <a:pt x="416860" y="79244"/>
                </a:lnTo>
                <a:lnTo>
                  <a:pt x="428752" y="69341"/>
                </a:lnTo>
                <a:lnTo>
                  <a:pt x="437007" y="69341"/>
                </a:lnTo>
                <a:lnTo>
                  <a:pt x="437007" y="66293"/>
                </a:lnTo>
                <a:close/>
              </a:path>
              <a:path w="457200" h="158750">
                <a:moveTo>
                  <a:pt x="362077" y="0"/>
                </a:moveTo>
                <a:lnTo>
                  <a:pt x="353949" y="634"/>
                </a:lnTo>
                <a:lnTo>
                  <a:pt x="349377" y="6222"/>
                </a:lnTo>
                <a:lnTo>
                  <a:pt x="344678" y="11683"/>
                </a:lnTo>
                <a:lnTo>
                  <a:pt x="345440" y="19811"/>
                </a:lnTo>
                <a:lnTo>
                  <a:pt x="351028" y="24383"/>
                </a:lnTo>
                <a:lnTo>
                  <a:pt x="414528" y="77300"/>
                </a:lnTo>
                <a:lnTo>
                  <a:pt x="414528" y="66293"/>
                </a:lnTo>
                <a:lnTo>
                  <a:pt x="441646" y="66293"/>
                </a:lnTo>
                <a:lnTo>
                  <a:pt x="3620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7852409" y="4648961"/>
            <a:ext cx="3368040" cy="1582420"/>
          </a:xfrm>
          <a:prstGeom prst="rect">
            <a:avLst/>
          </a:prstGeom>
          <a:ln w="19811">
            <a:solidFill>
              <a:srgbClr val="FFAD00"/>
            </a:solidFill>
          </a:ln>
        </p:spPr>
        <p:txBody>
          <a:bodyPr wrap="square" lIns="0" tIns="64769" rIns="0" bIns="0" rtlCol="0" vert="horz">
            <a:spAutoFit/>
          </a:bodyPr>
          <a:lstStyle/>
          <a:p>
            <a:pPr marL="381000">
              <a:lnSpc>
                <a:spcPct val="100000"/>
              </a:lnSpc>
              <a:spcBef>
                <a:spcPts val="509"/>
              </a:spcBef>
            </a:pPr>
            <a:r>
              <a:rPr dirty="0" sz="1200" spc="85" b="1">
                <a:solidFill>
                  <a:srgbClr val="FFAD00"/>
                </a:solidFill>
                <a:latin typeface="Trebuchet MS"/>
                <a:cs typeface="Trebuchet MS"/>
              </a:rPr>
              <a:t>S</a:t>
            </a:r>
            <a:r>
              <a:rPr dirty="0" sz="1200" spc="-10" b="1">
                <a:solidFill>
                  <a:srgbClr val="FFAD00"/>
                </a:solidFill>
                <a:latin typeface="Trebuchet MS"/>
                <a:cs typeface="Trebuchet MS"/>
              </a:rPr>
              <a:t>t</a:t>
            </a:r>
            <a:r>
              <a:rPr dirty="0" sz="1200" spc="25" b="1">
                <a:solidFill>
                  <a:srgbClr val="FFAD00"/>
                </a:solidFill>
                <a:latin typeface="Trebuchet MS"/>
                <a:cs typeface="Trebuchet MS"/>
              </a:rPr>
              <a:t>o</a:t>
            </a:r>
            <a:r>
              <a:rPr dirty="0" sz="1200" spc="-30" b="1">
                <a:solidFill>
                  <a:srgbClr val="FFAD00"/>
                </a:solidFill>
                <a:latin typeface="Trebuchet MS"/>
                <a:cs typeface="Trebuchet MS"/>
              </a:rPr>
              <a:t>r</a:t>
            </a:r>
            <a:r>
              <a:rPr dirty="0" sz="1200" spc="15" b="1">
                <a:solidFill>
                  <a:srgbClr val="FFAD00"/>
                </a:solidFill>
                <a:latin typeface="Trebuchet MS"/>
                <a:cs typeface="Trebuchet MS"/>
              </a:rPr>
              <a:t>a</a:t>
            </a:r>
            <a:r>
              <a:rPr dirty="0" sz="1200" spc="110" b="1">
                <a:solidFill>
                  <a:srgbClr val="FFAD00"/>
                </a:solidFill>
                <a:latin typeface="Trebuchet MS"/>
                <a:cs typeface="Trebuchet MS"/>
              </a:rPr>
              <a:t>g</a:t>
            </a:r>
            <a:r>
              <a:rPr dirty="0" sz="1200" spc="-45" b="1">
                <a:solidFill>
                  <a:srgbClr val="FFAD00"/>
                </a:solidFill>
                <a:latin typeface="Trebuchet MS"/>
                <a:cs typeface="Trebuchet MS"/>
              </a:rPr>
              <a:t>e</a:t>
            </a:r>
            <a:r>
              <a:rPr dirty="0" sz="1200" spc="-6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spc="30" b="1">
                <a:solidFill>
                  <a:srgbClr val="FFAD00"/>
                </a:solidFill>
                <a:latin typeface="Trebuchet MS"/>
                <a:cs typeface="Trebuchet MS"/>
              </a:rPr>
              <a:t>f</a:t>
            </a:r>
            <a:r>
              <a:rPr dirty="0" sz="1200" spc="30" b="1">
                <a:solidFill>
                  <a:srgbClr val="FFAD00"/>
                </a:solidFill>
                <a:latin typeface="Trebuchet MS"/>
                <a:cs typeface="Trebuchet MS"/>
              </a:rPr>
              <a:t>l</a:t>
            </a:r>
            <a:r>
              <a:rPr dirty="0" sz="1200" spc="-30" b="1">
                <a:solidFill>
                  <a:srgbClr val="FFAD00"/>
                </a:solidFill>
                <a:latin typeface="Trebuchet MS"/>
                <a:cs typeface="Trebuchet MS"/>
              </a:rPr>
              <a:t>eet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rebuchet MS"/>
              <a:cs typeface="Trebuchet MS"/>
            </a:endParaRPr>
          </a:p>
          <a:p>
            <a:pPr marL="683260">
              <a:lnSpc>
                <a:spcPct val="100000"/>
              </a:lnSpc>
            </a:pPr>
            <a:r>
              <a:rPr dirty="0" sz="1050" spc="4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50" spc="3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05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050" spc="60">
                <a:solidFill>
                  <a:srgbClr val="FFFFFF"/>
                </a:solidFill>
                <a:latin typeface="Trebuchet MS"/>
                <a:cs typeface="Trebuchet MS"/>
              </a:rPr>
              <a:t>om</a:t>
            </a:r>
            <a:r>
              <a:rPr dirty="0" sz="105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050" spc="-4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050" spc="-4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05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50">
                <a:solidFill>
                  <a:srgbClr val="FFFFFF"/>
                </a:solidFill>
                <a:latin typeface="Trebuchet MS"/>
                <a:cs typeface="Trebuchet MS"/>
              </a:rPr>
              <a:t>lly</a:t>
            </a:r>
            <a:r>
              <a:rPr dirty="0" sz="10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35">
                <a:solidFill>
                  <a:srgbClr val="FFFFFF"/>
                </a:solidFill>
                <a:latin typeface="Trebuchet MS"/>
                <a:cs typeface="Trebuchet MS"/>
              </a:rPr>
              <a:t>grow</a:t>
            </a:r>
            <a:r>
              <a:rPr dirty="0" sz="105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05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50" spc="4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dirty="0" sz="105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20">
                <a:solidFill>
                  <a:srgbClr val="FFFFFF"/>
                </a:solidFill>
                <a:latin typeface="Trebuchet MS"/>
                <a:cs typeface="Trebuchet MS"/>
              </a:rPr>
              <a:t>shr</a:t>
            </a:r>
            <a:r>
              <a:rPr dirty="0" sz="1050" spc="-4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050" spc="30">
                <a:solidFill>
                  <a:srgbClr val="FFFFFF"/>
                </a:solidFill>
                <a:latin typeface="Trebuchet MS"/>
                <a:cs typeface="Trebuchet MS"/>
              </a:rPr>
              <a:t>nks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058150" y="5964123"/>
            <a:ext cx="443865" cy="158750"/>
          </a:xfrm>
          <a:custGeom>
            <a:avLst/>
            <a:gdLst/>
            <a:ahLst/>
            <a:cxnLst/>
            <a:rect l="l" t="t" r="r" b="b"/>
            <a:pathLst>
              <a:path w="443865" h="158750">
                <a:moveTo>
                  <a:pt x="443356" y="66344"/>
                </a:moveTo>
                <a:lnTo>
                  <a:pt x="417449" y="66344"/>
                </a:lnTo>
                <a:lnTo>
                  <a:pt x="417449" y="92252"/>
                </a:lnTo>
                <a:lnTo>
                  <a:pt x="443356" y="92252"/>
                </a:lnTo>
                <a:lnTo>
                  <a:pt x="443356" y="66344"/>
                </a:lnTo>
                <a:close/>
              </a:path>
              <a:path w="443865" h="158750">
                <a:moveTo>
                  <a:pt x="391541" y="66344"/>
                </a:moveTo>
                <a:lnTo>
                  <a:pt x="365632" y="66344"/>
                </a:lnTo>
                <a:lnTo>
                  <a:pt x="365632" y="92252"/>
                </a:lnTo>
                <a:lnTo>
                  <a:pt x="391541" y="92252"/>
                </a:lnTo>
                <a:lnTo>
                  <a:pt x="391541" y="66344"/>
                </a:lnTo>
                <a:close/>
              </a:path>
              <a:path w="443865" h="158750">
                <a:moveTo>
                  <a:pt x="339725" y="66344"/>
                </a:moveTo>
                <a:lnTo>
                  <a:pt x="313817" y="66344"/>
                </a:lnTo>
                <a:lnTo>
                  <a:pt x="313817" y="92252"/>
                </a:lnTo>
                <a:lnTo>
                  <a:pt x="339725" y="92252"/>
                </a:lnTo>
                <a:lnTo>
                  <a:pt x="339725" y="66344"/>
                </a:lnTo>
                <a:close/>
              </a:path>
              <a:path w="443865" h="158750">
                <a:moveTo>
                  <a:pt x="287908" y="66344"/>
                </a:moveTo>
                <a:lnTo>
                  <a:pt x="262000" y="66344"/>
                </a:lnTo>
                <a:lnTo>
                  <a:pt x="262000" y="92252"/>
                </a:lnTo>
                <a:lnTo>
                  <a:pt x="287908" y="92252"/>
                </a:lnTo>
                <a:lnTo>
                  <a:pt x="287908" y="66344"/>
                </a:lnTo>
                <a:close/>
              </a:path>
              <a:path w="443865" h="158750">
                <a:moveTo>
                  <a:pt x="236093" y="66344"/>
                </a:moveTo>
                <a:lnTo>
                  <a:pt x="210184" y="66344"/>
                </a:lnTo>
                <a:lnTo>
                  <a:pt x="210184" y="92252"/>
                </a:lnTo>
                <a:lnTo>
                  <a:pt x="236093" y="92252"/>
                </a:lnTo>
                <a:lnTo>
                  <a:pt x="236093" y="66344"/>
                </a:lnTo>
                <a:close/>
              </a:path>
              <a:path w="443865" h="158750">
                <a:moveTo>
                  <a:pt x="184276" y="66344"/>
                </a:moveTo>
                <a:lnTo>
                  <a:pt x="158369" y="66344"/>
                </a:lnTo>
                <a:lnTo>
                  <a:pt x="158369" y="92252"/>
                </a:lnTo>
                <a:lnTo>
                  <a:pt x="184276" y="92252"/>
                </a:lnTo>
                <a:lnTo>
                  <a:pt x="184276" y="66344"/>
                </a:lnTo>
                <a:close/>
              </a:path>
              <a:path w="443865" h="158750">
                <a:moveTo>
                  <a:pt x="95123" y="0"/>
                </a:moveTo>
                <a:lnTo>
                  <a:pt x="0" y="79298"/>
                </a:lnTo>
                <a:lnTo>
                  <a:pt x="95123" y="158597"/>
                </a:lnTo>
                <a:lnTo>
                  <a:pt x="103250" y="157861"/>
                </a:lnTo>
                <a:lnTo>
                  <a:pt x="107823" y="152361"/>
                </a:lnTo>
                <a:lnTo>
                  <a:pt x="112522" y="146862"/>
                </a:lnTo>
                <a:lnTo>
                  <a:pt x="111759" y="138696"/>
                </a:lnTo>
                <a:lnTo>
                  <a:pt x="106172" y="134112"/>
                </a:lnTo>
                <a:lnTo>
                  <a:pt x="55940" y="92252"/>
                </a:lnTo>
                <a:lnTo>
                  <a:pt x="20193" y="92252"/>
                </a:lnTo>
                <a:lnTo>
                  <a:pt x="20193" y="66344"/>
                </a:lnTo>
                <a:lnTo>
                  <a:pt x="55925" y="66344"/>
                </a:lnTo>
                <a:lnTo>
                  <a:pt x="106172" y="24472"/>
                </a:lnTo>
                <a:lnTo>
                  <a:pt x="111759" y="19900"/>
                </a:lnTo>
                <a:lnTo>
                  <a:pt x="112522" y="11734"/>
                </a:lnTo>
                <a:lnTo>
                  <a:pt x="107823" y="6235"/>
                </a:lnTo>
                <a:lnTo>
                  <a:pt x="103250" y="736"/>
                </a:lnTo>
                <a:lnTo>
                  <a:pt x="95123" y="0"/>
                </a:lnTo>
                <a:close/>
              </a:path>
              <a:path w="443865" h="158750">
                <a:moveTo>
                  <a:pt x="28828" y="66344"/>
                </a:moveTo>
                <a:lnTo>
                  <a:pt x="20193" y="66344"/>
                </a:lnTo>
                <a:lnTo>
                  <a:pt x="20193" y="92252"/>
                </a:lnTo>
                <a:lnTo>
                  <a:pt x="28828" y="92252"/>
                </a:lnTo>
                <a:lnTo>
                  <a:pt x="28828" y="89242"/>
                </a:lnTo>
                <a:lnTo>
                  <a:pt x="28448" y="89242"/>
                </a:lnTo>
                <a:lnTo>
                  <a:pt x="28448" y="69342"/>
                </a:lnTo>
                <a:lnTo>
                  <a:pt x="28828" y="69342"/>
                </a:lnTo>
                <a:lnTo>
                  <a:pt x="28828" y="66344"/>
                </a:lnTo>
                <a:close/>
              </a:path>
              <a:path w="443865" h="158750">
                <a:moveTo>
                  <a:pt x="40388" y="79292"/>
                </a:moveTo>
                <a:lnTo>
                  <a:pt x="28828" y="88925"/>
                </a:lnTo>
                <a:lnTo>
                  <a:pt x="28828" y="92252"/>
                </a:lnTo>
                <a:lnTo>
                  <a:pt x="54736" y="92252"/>
                </a:lnTo>
                <a:lnTo>
                  <a:pt x="54736" y="91249"/>
                </a:lnTo>
                <a:lnTo>
                  <a:pt x="40388" y="79292"/>
                </a:lnTo>
                <a:close/>
              </a:path>
              <a:path w="443865" h="158750">
                <a:moveTo>
                  <a:pt x="54736" y="91249"/>
                </a:moveTo>
                <a:lnTo>
                  <a:pt x="54736" y="92252"/>
                </a:lnTo>
                <a:lnTo>
                  <a:pt x="55940" y="92252"/>
                </a:lnTo>
                <a:lnTo>
                  <a:pt x="54736" y="91249"/>
                </a:lnTo>
                <a:close/>
              </a:path>
              <a:path w="443865" h="158750">
                <a:moveTo>
                  <a:pt x="80645" y="66344"/>
                </a:moveTo>
                <a:lnTo>
                  <a:pt x="55925" y="66344"/>
                </a:lnTo>
                <a:lnTo>
                  <a:pt x="54736" y="67335"/>
                </a:lnTo>
                <a:lnTo>
                  <a:pt x="54736" y="91249"/>
                </a:lnTo>
                <a:lnTo>
                  <a:pt x="55940" y="92252"/>
                </a:lnTo>
                <a:lnTo>
                  <a:pt x="80645" y="92252"/>
                </a:lnTo>
                <a:lnTo>
                  <a:pt x="80645" y="66344"/>
                </a:lnTo>
                <a:close/>
              </a:path>
              <a:path w="443865" h="158750">
                <a:moveTo>
                  <a:pt x="132460" y="66344"/>
                </a:moveTo>
                <a:lnTo>
                  <a:pt x="106552" y="66344"/>
                </a:lnTo>
                <a:lnTo>
                  <a:pt x="106552" y="92252"/>
                </a:lnTo>
                <a:lnTo>
                  <a:pt x="132460" y="92252"/>
                </a:lnTo>
                <a:lnTo>
                  <a:pt x="132460" y="66344"/>
                </a:lnTo>
                <a:close/>
              </a:path>
              <a:path w="443865" h="158750">
                <a:moveTo>
                  <a:pt x="28448" y="69342"/>
                </a:moveTo>
                <a:lnTo>
                  <a:pt x="28448" y="89242"/>
                </a:lnTo>
                <a:lnTo>
                  <a:pt x="28828" y="88925"/>
                </a:lnTo>
                <a:lnTo>
                  <a:pt x="28828" y="69659"/>
                </a:lnTo>
                <a:lnTo>
                  <a:pt x="28448" y="69342"/>
                </a:lnTo>
                <a:close/>
              </a:path>
              <a:path w="443865" h="158750">
                <a:moveTo>
                  <a:pt x="28828" y="88925"/>
                </a:moveTo>
                <a:lnTo>
                  <a:pt x="28448" y="89242"/>
                </a:lnTo>
                <a:lnTo>
                  <a:pt x="28828" y="89242"/>
                </a:lnTo>
                <a:lnTo>
                  <a:pt x="28828" y="88925"/>
                </a:lnTo>
                <a:close/>
              </a:path>
              <a:path w="443865" h="158750">
                <a:moveTo>
                  <a:pt x="28828" y="69659"/>
                </a:moveTo>
                <a:lnTo>
                  <a:pt x="28828" y="88925"/>
                </a:lnTo>
                <a:lnTo>
                  <a:pt x="40388" y="79292"/>
                </a:lnTo>
                <a:lnTo>
                  <a:pt x="28828" y="69659"/>
                </a:lnTo>
                <a:close/>
              </a:path>
              <a:path w="443865" h="158750">
                <a:moveTo>
                  <a:pt x="54736" y="66344"/>
                </a:moveTo>
                <a:lnTo>
                  <a:pt x="28828" y="66344"/>
                </a:lnTo>
                <a:lnTo>
                  <a:pt x="28828" y="69659"/>
                </a:lnTo>
                <a:lnTo>
                  <a:pt x="40388" y="79292"/>
                </a:lnTo>
                <a:lnTo>
                  <a:pt x="54736" y="67335"/>
                </a:lnTo>
                <a:lnTo>
                  <a:pt x="54736" y="66344"/>
                </a:lnTo>
                <a:close/>
              </a:path>
              <a:path w="443865" h="158750">
                <a:moveTo>
                  <a:pt x="28828" y="69342"/>
                </a:moveTo>
                <a:lnTo>
                  <a:pt x="28448" y="69342"/>
                </a:lnTo>
                <a:lnTo>
                  <a:pt x="28828" y="69659"/>
                </a:lnTo>
                <a:lnTo>
                  <a:pt x="28828" y="69342"/>
                </a:lnTo>
                <a:close/>
              </a:path>
              <a:path w="443865" h="158750">
                <a:moveTo>
                  <a:pt x="55925" y="66344"/>
                </a:moveTo>
                <a:lnTo>
                  <a:pt x="54736" y="66344"/>
                </a:lnTo>
                <a:lnTo>
                  <a:pt x="54736" y="67335"/>
                </a:lnTo>
                <a:lnTo>
                  <a:pt x="55925" y="663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0548366" y="5964123"/>
            <a:ext cx="502920" cy="158750"/>
          </a:xfrm>
          <a:custGeom>
            <a:avLst/>
            <a:gdLst/>
            <a:ahLst/>
            <a:cxnLst/>
            <a:rect l="l" t="t" r="r" b="b"/>
            <a:pathLst>
              <a:path w="502920" h="158750">
                <a:moveTo>
                  <a:pt x="25907" y="66344"/>
                </a:moveTo>
                <a:lnTo>
                  <a:pt x="0" y="66344"/>
                </a:lnTo>
                <a:lnTo>
                  <a:pt x="0" y="92252"/>
                </a:lnTo>
                <a:lnTo>
                  <a:pt x="25907" y="92252"/>
                </a:lnTo>
                <a:lnTo>
                  <a:pt x="25907" y="66344"/>
                </a:lnTo>
                <a:close/>
              </a:path>
              <a:path w="502920" h="158750">
                <a:moveTo>
                  <a:pt x="77724" y="66344"/>
                </a:moveTo>
                <a:lnTo>
                  <a:pt x="51815" y="66344"/>
                </a:lnTo>
                <a:lnTo>
                  <a:pt x="51815" y="92252"/>
                </a:lnTo>
                <a:lnTo>
                  <a:pt x="77724" y="92252"/>
                </a:lnTo>
                <a:lnTo>
                  <a:pt x="77724" y="66344"/>
                </a:lnTo>
                <a:close/>
              </a:path>
              <a:path w="502920" h="158750">
                <a:moveTo>
                  <a:pt x="129539" y="66344"/>
                </a:moveTo>
                <a:lnTo>
                  <a:pt x="103631" y="66344"/>
                </a:lnTo>
                <a:lnTo>
                  <a:pt x="103631" y="92252"/>
                </a:lnTo>
                <a:lnTo>
                  <a:pt x="129539" y="92252"/>
                </a:lnTo>
                <a:lnTo>
                  <a:pt x="129539" y="66344"/>
                </a:lnTo>
                <a:close/>
              </a:path>
              <a:path w="502920" h="158750">
                <a:moveTo>
                  <a:pt x="181355" y="66344"/>
                </a:moveTo>
                <a:lnTo>
                  <a:pt x="155448" y="66344"/>
                </a:lnTo>
                <a:lnTo>
                  <a:pt x="155448" y="92252"/>
                </a:lnTo>
                <a:lnTo>
                  <a:pt x="181355" y="92252"/>
                </a:lnTo>
                <a:lnTo>
                  <a:pt x="181355" y="66344"/>
                </a:lnTo>
                <a:close/>
              </a:path>
              <a:path w="502920" h="158750">
                <a:moveTo>
                  <a:pt x="233172" y="66344"/>
                </a:moveTo>
                <a:lnTo>
                  <a:pt x="207263" y="66344"/>
                </a:lnTo>
                <a:lnTo>
                  <a:pt x="207263" y="92252"/>
                </a:lnTo>
                <a:lnTo>
                  <a:pt x="233172" y="92252"/>
                </a:lnTo>
                <a:lnTo>
                  <a:pt x="233172" y="66344"/>
                </a:lnTo>
                <a:close/>
              </a:path>
              <a:path w="502920" h="158750">
                <a:moveTo>
                  <a:pt x="284987" y="66344"/>
                </a:moveTo>
                <a:lnTo>
                  <a:pt x="259079" y="66344"/>
                </a:lnTo>
                <a:lnTo>
                  <a:pt x="259079" y="92252"/>
                </a:lnTo>
                <a:lnTo>
                  <a:pt x="284987" y="92252"/>
                </a:lnTo>
                <a:lnTo>
                  <a:pt x="284987" y="66344"/>
                </a:lnTo>
                <a:close/>
              </a:path>
              <a:path w="502920" h="158750">
                <a:moveTo>
                  <a:pt x="336803" y="66344"/>
                </a:moveTo>
                <a:lnTo>
                  <a:pt x="310895" y="66344"/>
                </a:lnTo>
                <a:lnTo>
                  <a:pt x="310895" y="92252"/>
                </a:lnTo>
                <a:lnTo>
                  <a:pt x="336803" y="92252"/>
                </a:lnTo>
                <a:lnTo>
                  <a:pt x="336803" y="66344"/>
                </a:lnTo>
                <a:close/>
              </a:path>
              <a:path w="502920" h="158750">
                <a:moveTo>
                  <a:pt x="388619" y="66344"/>
                </a:moveTo>
                <a:lnTo>
                  <a:pt x="362711" y="66344"/>
                </a:lnTo>
                <a:lnTo>
                  <a:pt x="362711" y="92252"/>
                </a:lnTo>
                <a:lnTo>
                  <a:pt x="388619" y="92252"/>
                </a:lnTo>
                <a:lnTo>
                  <a:pt x="388619" y="66344"/>
                </a:lnTo>
                <a:close/>
              </a:path>
              <a:path w="502920" h="158750">
                <a:moveTo>
                  <a:pt x="461888" y="79298"/>
                </a:moveTo>
                <a:lnTo>
                  <a:pt x="390651" y="138696"/>
                </a:lnTo>
                <a:lnTo>
                  <a:pt x="389889" y="146862"/>
                </a:lnTo>
                <a:lnTo>
                  <a:pt x="399033" y="157861"/>
                </a:lnTo>
                <a:lnTo>
                  <a:pt x="407161" y="158597"/>
                </a:lnTo>
                <a:lnTo>
                  <a:pt x="412750" y="154025"/>
                </a:lnTo>
                <a:lnTo>
                  <a:pt x="486868" y="92252"/>
                </a:lnTo>
                <a:lnTo>
                  <a:pt x="466343" y="92252"/>
                </a:lnTo>
                <a:lnTo>
                  <a:pt x="466343" y="83011"/>
                </a:lnTo>
                <a:lnTo>
                  <a:pt x="461888" y="79298"/>
                </a:lnTo>
                <a:close/>
              </a:path>
              <a:path w="502920" h="158750">
                <a:moveTo>
                  <a:pt x="440435" y="66344"/>
                </a:moveTo>
                <a:lnTo>
                  <a:pt x="414527" y="66344"/>
                </a:lnTo>
                <a:lnTo>
                  <a:pt x="414527" y="92252"/>
                </a:lnTo>
                <a:lnTo>
                  <a:pt x="440435" y="92252"/>
                </a:lnTo>
                <a:lnTo>
                  <a:pt x="440435" y="66344"/>
                </a:lnTo>
                <a:close/>
              </a:path>
              <a:path w="502920" h="158750">
                <a:moveTo>
                  <a:pt x="466343" y="83011"/>
                </a:moveTo>
                <a:lnTo>
                  <a:pt x="466343" y="92252"/>
                </a:lnTo>
                <a:lnTo>
                  <a:pt x="482091" y="92252"/>
                </a:lnTo>
                <a:lnTo>
                  <a:pt x="482091" y="89255"/>
                </a:lnTo>
                <a:lnTo>
                  <a:pt x="473836" y="89255"/>
                </a:lnTo>
                <a:lnTo>
                  <a:pt x="466343" y="83011"/>
                </a:lnTo>
                <a:close/>
              </a:path>
              <a:path w="502920" h="158750">
                <a:moveTo>
                  <a:pt x="486868" y="66344"/>
                </a:moveTo>
                <a:lnTo>
                  <a:pt x="482091" y="66344"/>
                </a:lnTo>
                <a:lnTo>
                  <a:pt x="482091" y="92252"/>
                </a:lnTo>
                <a:lnTo>
                  <a:pt x="486868" y="92252"/>
                </a:lnTo>
                <a:lnTo>
                  <a:pt x="502411" y="79298"/>
                </a:lnTo>
                <a:lnTo>
                  <a:pt x="486868" y="66344"/>
                </a:lnTo>
                <a:close/>
              </a:path>
              <a:path w="502920" h="158750">
                <a:moveTo>
                  <a:pt x="473836" y="69342"/>
                </a:moveTo>
                <a:lnTo>
                  <a:pt x="466343" y="75586"/>
                </a:lnTo>
                <a:lnTo>
                  <a:pt x="466343" y="83011"/>
                </a:lnTo>
                <a:lnTo>
                  <a:pt x="473836" y="89255"/>
                </a:lnTo>
                <a:lnTo>
                  <a:pt x="473836" y="69342"/>
                </a:lnTo>
                <a:close/>
              </a:path>
              <a:path w="502920" h="158750">
                <a:moveTo>
                  <a:pt x="482091" y="69342"/>
                </a:moveTo>
                <a:lnTo>
                  <a:pt x="473836" y="69342"/>
                </a:lnTo>
                <a:lnTo>
                  <a:pt x="473836" y="89255"/>
                </a:lnTo>
                <a:lnTo>
                  <a:pt x="482091" y="89255"/>
                </a:lnTo>
                <a:lnTo>
                  <a:pt x="482091" y="69342"/>
                </a:lnTo>
                <a:close/>
              </a:path>
              <a:path w="502920" h="158750">
                <a:moveTo>
                  <a:pt x="466343" y="75586"/>
                </a:moveTo>
                <a:lnTo>
                  <a:pt x="461888" y="79298"/>
                </a:lnTo>
                <a:lnTo>
                  <a:pt x="466343" y="83011"/>
                </a:lnTo>
                <a:lnTo>
                  <a:pt x="466343" y="75586"/>
                </a:lnTo>
                <a:close/>
              </a:path>
              <a:path w="502920" h="158750">
                <a:moveTo>
                  <a:pt x="407161" y="0"/>
                </a:moveTo>
                <a:lnTo>
                  <a:pt x="399033" y="736"/>
                </a:lnTo>
                <a:lnTo>
                  <a:pt x="389889" y="11734"/>
                </a:lnTo>
                <a:lnTo>
                  <a:pt x="390651" y="19900"/>
                </a:lnTo>
                <a:lnTo>
                  <a:pt x="461888" y="79298"/>
                </a:lnTo>
                <a:lnTo>
                  <a:pt x="466343" y="75586"/>
                </a:lnTo>
                <a:lnTo>
                  <a:pt x="466343" y="66344"/>
                </a:lnTo>
                <a:lnTo>
                  <a:pt x="486868" y="66344"/>
                </a:lnTo>
                <a:lnTo>
                  <a:pt x="412750" y="4572"/>
                </a:lnTo>
                <a:lnTo>
                  <a:pt x="407161" y="0"/>
                </a:lnTo>
                <a:close/>
              </a:path>
              <a:path w="502920" h="158750">
                <a:moveTo>
                  <a:pt x="482091" y="66344"/>
                </a:moveTo>
                <a:lnTo>
                  <a:pt x="466343" y="66344"/>
                </a:lnTo>
                <a:lnTo>
                  <a:pt x="466343" y="75586"/>
                </a:lnTo>
                <a:lnTo>
                  <a:pt x="473836" y="69342"/>
                </a:lnTo>
                <a:lnTo>
                  <a:pt x="482091" y="69342"/>
                </a:lnTo>
                <a:lnTo>
                  <a:pt x="482091" y="663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7852409" y="1959101"/>
            <a:ext cx="3366770" cy="655320"/>
          </a:xfrm>
          <a:prstGeom prst="rect">
            <a:avLst/>
          </a:prstGeom>
          <a:ln w="19811">
            <a:solidFill>
              <a:srgbClr val="DB2BB6"/>
            </a:solidFill>
          </a:ln>
        </p:spPr>
        <p:txBody>
          <a:bodyPr wrap="square" lIns="0" tIns="6540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15"/>
              </a:spcBef>
            </a:pPr>
            <a:r>
              <a:rPr dirty="0" sz="1200" spc="-5" b="1">
                <a:solidFill>
                  <a:srgbClr val="DB2BB6"/>
                </a:solidFill>
                <a:latin typeface="Trebuchet MS"/>
                <a:cs typeface="Trebuchet MS"/>
              </a:rPr>
              <a:t>Router</a:t>
            </a:r>
            <a:r>
              <a:rPr dirty="0" sz="1200" spc="-75" b="1">
                <a:solidFill>
                  <a:srgbClr val="DB2BB6"/>
                </a:solidFill>
                <a:latin typeface="Trebuchet MS"/>
                <a:cs typeface="Trebuchet MS"/>
              </a:rPr>
              <a:t> </a:t>
            </a:r>
            <a:r>
              <a:rPr dirty="0" sz="1200" spc="-5" b="1">
                <a:solidFill>
                  <a:srgbClr val="DB2BB6"/>
                </a:solidFill>
                <a:latin typeface="Trebuchet MS"/>
                <a:cs typeface="Trebuchet MS"/>
              </a:rPr>
              <a:t>fleet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952494" y="5185409"/>
            <a:ext cx="457200" cy="158750"/>
          </a:xfrm>
          <a:custGeom>
            <a:avLst/>
            <a:gdLst/>
            <a:ahLst/>
            <a:cxnLst/>
            <a:rect l="l" t="t" r="r" b="b"/>
            <a:pathLst>
              <a:path w="457200" h="158750">
                <a:moveTo>
                  <a:pt x="457200" y="66293"/>
                </a:moveTo>
                <a:lnTo>
                  <a:pt x="431291" y="66293"/>
                </a:lnTo>
                <a:lnTo>
                  <a:pt x="431291" y="92201"/>
                </a:lnTo>
                <a:lnTo>
                  <a:pt x="457200" y="92201"/>
                </a:lnTo>
                <a:lnTo>
                  <a:pt x="457200" y="66293"/>
                </a:lnTo>
                <a:close/>
              </a:path>
              <a:path w="457200" h="158750">
                <a:moveTo>
                  <a:pt x="405383" y="66293"/>
                </a:moveTo>
                <a:lnTo>
                  <a:pt x="379475" y="66293"/>
                </a:lnTo>
                <a:lnTo>
                  <a:pt x="379475" y="92201"/>
                </a:lnTo>
                <a:lnTo>
                  <a:pt x="405383" y="92201"/>
                </a:lnTo>
                <a:lnTo>
                  <a:pt x="405383" y="66293"/>
                </a:lnTo>
                <a:close/>
              </a:path>
              <a:path w="457200" h="158750">
                <a:moveTo>
                  <a:pt x="353567" y="66293"/>
                </a:moveTo>
                <a:lnTo>
                  <a:pt x="327659" y="66293"/>
                </a:lnTo>
                <a:lnTo>
                  <a:pt x="327659" y="92201"/>
                </a:lnTo>
                <a:lnTo>
                  <a:pt x="353567" y="92201"/>
                </a:lnTo>
                <a:lnTo>
                  <a:pt x="353567" y="66293"/>
                </a:lnTo>
                <a:close/>
              </a:path>
              <a:path w="457200" h="158750">
                <a:moveTo>
                  <a:pt x="301751" y="66293"/>
                </a:moveTo>
                <a:lnTo>
                  <a:pt x="275843" y="66293"/>
                </a:lnTo>
                <a:lnTo>
                  <a:pt x="275843" y="92201"/>
                </a:lnTo>
                <a:lnTo>
                  <a:pt x="301751" y="92201"/>
                </a:lnTo>
                <a:lnTo>
                  <a:pt x="301751" y="66293"/>
                </a:lnTo>
                <a:close/>
              </a:path>
              <a:path w="457200" h="158750">
                <a:moveTo>
                  <a:pt x="249935" y="66293"/>
                </a:moveTo>
                <a:lnTo>
                  <a:pt x="224027" y="66293"/>
                </a:lnTo>
                <a:lnTo>
                  <a:pt x="224027" y="92201"/>
                </a:lnTo>
                <a:lnTo>
                  <a:pt x="249935" y="92201"/>
                </a:lnTo>
                <a:lnTo>
                  <a:pt x="249935" y="66293"/>
                </a:lnTo>
                <a:close/>
              </a:path>
              <a:path w="457200" h="158750">
                <a:moveTo>
                  <a:pt x="198119" y="66293"/>
                </a:moveTo>
                <a:lnTo>
                  <a:pt x="172211" y="66293"/>
                </a:lnTo>
                <a:lnTo>
                  <a:pt x="172211" y="92201"/>
                </a:lnTo>
                <a:lnTo>
                  <a:pt x="198119" y="92201"/>
                </a:lnTo>
                <a:lnTo>
                  <a:pt x="198119" y="66293"/>
                </a:lnTo>
                <a:close/>
              </a:path>
              <a:path w="457200" h="158750">
                <a:moveTo>
                  <a:pt x="146303" y="66293"/>
                </a:moveTo>
                <a:lnTo>
                  <a:pt x="120395" y="66293"/>
                </a:lnTo>
                <a:lnTo>
                  <a:pt x="120395" y="92201"/>
                </a:lnTo>
                <a:lnTo>
                  <a:pt x="146303" y="92201"/>
                </a:lnTo>
                <a:lnTo>
                  <a:pt x="146303" y="66293"/>
                </a:lnTo>
                <a:close/>
              </a:path>
              <a:path w="457200" h="158750">
                <a:moveTo>
                  <a:pt x="95122" y="0"/>
                </a:moveTo>
                <a:lnTo>
                  <a:pt x="0" y="79247"/>
                </a:lnTo>
                <a:lnTo>
                  <a:pt x="95122" y="158495"/>
                </a:lnTo>
                <a:lnTo>
                  <a:pt x="103250" y="157860"/>
                </a:lnTo>
                <a:lnTo>
                  <a:pt x="107822" y="152272"/>
                </a:lnTo>
                <a:lnTo>
                  <a:pt x="112521" y="146811"/>
                </a:lnTo>
                <a:lnTo>
                  <a:pt x="111759" y="138683"/>
                </a:lnTo>
                <a:lnTo>
                  <a:pt x="106171" y="134111"/>
                </a:lnTo>
                <a:lnTo>
                  <a:pt x="55879" y="92201"/>
                </a:lnTo>
                <a:lnTo>
                  <a:pt x="20192" y="92201"/>
                </a:lnTo>
                <a:lnTo>
                  <a:pt x="20192" y="66293"/>
                </a:lnTo>
                <a:lnTo>
                  <a:pt x="55879" y="66293"/>
                </a:lnTo>
                <a:lnTo>
                  <a:pt x="106171" y="24383"/>
                </a:lnTo>
                <a:lnTo>
                  <a:pt x="111759" y="19812"/>
                </a:lnTo>
                <a:lnTo>
                  <a:pt x="112521" y="11683"/>
                </a:lnTo>
                <a:lnTo>
                  <a:pt x="107822" y="6222"/>
                </a:lnTo>
                <a:lnTo>
                  <a:pt x="103250" y="634"/>
                </a:lnTo>
                <a:lnTo>
                  <a:pt x="95122" y="0"/>
                </a:lnTo>
                <a:close/>
              </a:path>
              <a:path w="457200" h="158750">
                <a:moveTo>
                  <a:pt x="42671" y="66293"/>
                </a:moveTo>
                <a:lnTo>
                  <a:pt x="20192" y="66293"/>
                </a:lnTo>
                <a:lnTo>
                  <a:pt x="20192" y="92201"/>
                </a:lnTo>
                <a:lnTo>
                  <a:pt x="42671" y="92201"/>
                </a:lnTo>
                <a:lnTo>
                  <a:pt x="42671" y="89153"/>
                </a:lnTo>
                <a:lnTo>
                  <a:pt x="28447" y="89153"/>
                </a:lnTo>
                <a:lnTo>
                  <a:pt x="28447" y="69341"/>
                </a:lnTo>
                <a:lnTo>
                  <a:pt x="42671" y="69341"/>
                </a:lnTo>
                <a:lnTo>
                  <a:pt x="42671" y="66293"/>
                </a:lnTo>
                <a:close/>
              </a:path>
              <a:path w="457200" h="158750">
                <a:moveTo>
                  <a:pt x="42671" y="81195"/>
                </a:moveTo>
                <a:lnTo>
                  <a:pt x="42671" y="92201"/>
                </a:lnTo>
                <a:lnTo>
                  <a:pt x="55879" y="92201"/>
                </a:lnTo>
                <a:lnTo>
                  <a:pt x="42671" y="81195"/>
                </a:lnTo>
                <a:close/>
              </a:path>
              <a:path w="457200" h="158750">
                <a:moveTo>
                  <a:pt x="94487" y="66293"/>
                </a:moveTo>
                <a:lnTo>
                  <a:pt x="68579" y="66293"/>
                </a:lnTo>
                <a:lnTo>
                  <a:pt x="68579" y="92201"/>
                </a:lnTo>
                <a:lnTo>
                  <a:pt x="94487" y="92201"/>
                </a:lnTo>
                <a:lnTo>
                  <a:pt x="94487" y="66293"/>
                </a:lnTo>
                <a:close/>
              </a:path>
              <a:path w="457200" h="158750">
                <a:moveTo>
                  <a:pt x="28447" y="69341"/>
                </a:moveTo>
                <a:lnTo>
                  <a:pt x="28447" y="89153"/>
                </a:lnTo>
                <a:lnTo>
                  <a:pt x="40335" y="79247"/>
                </a:lnTo>
                <a:lnTo>
                  <a:pt x="28447" y="69341"/>
                </a:lnTo>
                <a:close/>
              </a:path>
              <a:path w="457200" h="158750">
                <a:moveTo>
                  <a:pt x="40335" y="79247"/>
                </a:moveTo>
                <a:lnTo>
                  <a:pt x="28447" y="89153"/>
                </a:lnTo>
                <a:lnTo>
                  <a:pt x="42671" y="89153"/>
                </a:lnTo>
                <a:lnTo>
                  <a:pt x="42671" y="81195"/>
                </a:lnTo>
                <a:lnTo>
                  <a:pt x="40335" y="79247"/>
                </a:lnTo>
                <a:close/>
              </a:path>
              <a:path w="457200" h="158750">
                <a:moveTo>
                  <a:pt x="42671" y="77300"/>
                </a:moveTo>
                <a:lnTo>
                  <a:pt x="40335" y="79247"/>
                </a:lnTo>
                <a:lnTo>
                  <a:pt x="42671" y="81195"/>
                </a:lnTo>
                <a:lnTo>
                  <a:pt x="42671" y="77300"/>
                </a:lnTo>
                <a:close/>
              </a:path>
              <a:path w="457200" h="158750">
                <a:moveTo>
                  <a:pt x="42671" y="69341"/>
                </a:moveTo>
                <a:lnTo>
                  <a:pt x="28447" y="69341"/>
                </a:lnTo>
                <a:lnTo>
                  <a:pt x="40335" y="79247"/>
                </a:lnTo>
                <a:lnTo>
                  <a:pt x="42671" y="77300"/>
                </a:lnTo>
                <a:lnTo>
                  <a:pt x="42671" y="69341"/>
                </a:lnTo>
                <a:close/>
              </a:path>
              <a:path w="457200" h="158750">
                <a:moveTo>
                  <a:pt x="55879" y="66293"/>
                </a:moveTo>
                <a:lnTo>
                  <a:pt x="42671" y="66293"/>
                </a:lnTo>
                <a:lnTo>
                  <a:pt x="42671" y="77300"/>
                </a:lnTo>
                <a:lnTo>
                  <a:pt x="55879" y="662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952494" y="5493258"/>
            <a:ext cx="457200" cy="158750"/>
          </a:xfrm>
          <a:custGeom>
            <a:avLst/>
            <a:gdLst/>
            <a:ahLst/>
            <a:cxnLst/>
            <a:rect l="l" t="t" r="r" b="b"/>
            <a:pathLst>
              <a:path w="457200" h="158750">
                <a:moveTo>
                  <a:pt x="457200" y="66293"/>
                </a:moveTo>
                <a:lnTo>
                  <a:pt x="431291" y="66293"/>
                </a:lnTo>
                <a:lnTo>
                  <a:pt x="431291" y="92201"/>
                </a:lnTo>
                <a:lnTo>
                  <a:pt x="457200" y="92201"/>
                </a:lnTo>
                <a:lnTo>
                  <a:pt x="457200" y="66293"/>
                </a:lnTo>
                <a:close/>
              </a:path>
              <a:path w="457200" h="158750">
                <a:moveTo>
                  <a:pt x="405383" y="66293"/>
                </a:moveTo>
                <a:lnTo>
                  <a:pt x="379475" y="66293"/>
                </a:lnTo>
                <a:lnTo>
                  <a:pt x="379475" y="92201"/>
                </a:lnTo>
                <a:lnTo>
                  <a:pt x="405383" y="92201"/>
                </a:lnTo>
                <a:lnTo>
                  <a:pt x="405383" y="66293"/>
                </a:lnTo>
                <a:close/>
              </a:path>
              <a:path w="457200" h="158750">
                <a:moveTo>
                  <a:pt x="353567" y="66293"/>
                </a:moveTo>
                <a:lnTo>
                  <a:pt x="327659" y="66293"/>
                </a:lnTo>
                <a:lnTo>
                  <a:pt x="327659" y="92201"/>
                </a:lnTo>
                <a:lnTo>
                  <a:pt x="353567" y="92201"/>
                </a:lnTo>
                <a:lnTo>
                  <a:pt x="353567" y="66293"/>
                </a:lnTo>
                <a:close/>
              </a:path>
              <a:path w="457200" h="158750">
                <a:moveTo>
                  <a:pt x="301751" y="66293"/>
                </a:moveTo>
                <a:lnTo>
                  <a:pt x="275843" y="66293"/>
                </a:lnTo>
                <a:lnTo>
                  <a:pt x="275843" y="92201"/>
                </a:lnTo>
                <a:lnTo>
                  <a:pt x="301751" y="92201"/>
                </a:lnTo>
                <a:lnTo>
                  <a:pt x="301751" y="66293"/>
                </a:lnTo>
                <a:close/>
              </a:path>
              <a:path w="457200" h="158750">
                <a:moveTo>
                  <a:pt x="249935" y="66293"/>
                </a:moveTo>
                <a:lnTo>
                  <a:pt x="224027" y="66293"/>
                </a:lnTo>
                <a:lnTo>
                  <a:pt x="224027" y="92201"/>
                </a:lnTo>
                <a:lnTo>
                  <a:pt x="249935" y="92201"/>
                </a:lnTo>
                <a:lnTo>
                  <a:pt x="249935" y="66293"/>
                </a:lnTo>
                <a:close/>
              </a:path>
              <a:path w="457200" h="158750">
                <a:moveTo>
                  <a:pt x="198119" y="66293"/>
                </a:moveTo>
                <a:lnTo>
                  <a:pt x="172211" y="66293"/>
                </a:lnTo>
                <a:lnTo>
                  <a:pt x="172211" y="92201"/>
                </a:lnTo>
                <a:lnTo>
                  <a:pt x="198119" y="92201"/>
                </a:lnTo>
                <a:lnTo>
                  <a:pt x="198119" y="66293"/>
                </a:lnTo>
                <a:close/>
              </a:path>
              <a:path w="457200" h="158750">
                <a:moveTo>
                  <a:pt x="146303" y="66293"/>
                </a:moveTo>
                <a:lnTo>
                  <a:pt x="120395" y="66293"/>
                </a:lnTo>
                <a:lnTo>
                  <a:pt x="120395" y="92201"/>
                </a:lnTo>
                <a:lnTo>
                  <a:pt x="146303" y="92201"/>
                </a:lnTo>
                <a:lnTo>
                  <a:pt x="146303" y="66293"/>
                </a:lnTo>
                <a:close/>
              </a:path>
              <a:path w="457200" h="158750">
                <a:moveTo>
                  <a:pt x="95122" y="0"/>
                </a:moveTo>
                <a:lnTo>
                  <a:pt x="0" y="79247"/>
                </a:lnTo>
                <a:lnTo>
                  <a:pt x="95122" y="158546"/>
                </a:lnTo>
                <a:lnTo>
                  <a:pt x="103250" y="157810"/>
                </a:lnTo>
                <a:lnTo>
                  <a:pt x="107822" y="152311"/>
                </a:lnTo>
                <a:lnTo>
                  <a:pt x="112521" y="146811"/>
                </a:lnTo>
                <a:lnTo>
                  <a:pt x="111759" y="138645"/>
                </a:lnTo>
                <a:lnTo>
                  <a:pt x="106171" y="134061"/>
                </a:lnTo>
                <a:lnTo>
                  <a:pt x="55901" y="92201"/>
                </a:lnTo>
                <a:lnTo>
                  <a:pt x="20192" y="92201"/>
                </a:lnTo>
                <a:lnTo>
                  <a:pt x="20192" y="66293"/>
                </a:lnTo>
                <a:lnTo>
                  <a:pt x="55879" y="66293"/>
                </a:lnTo>
                <a:lnTo>
                  <a:pt x="106171" y="24383"/>
                </a:lnTo>
                <a:lnTo>
                  <a:pt x="111759" y="19811"/>
                </a:lnTo>
                <a:lnTo>
                  <a:pt x="112521" y="11683"/>
                </a:lnTo>
                <a:lnTo>
                  <a:pt x="107822" y="6222"/>
                </a:lnTo>
                <a:lnTo>
                  <a:pt x="103250" y="634"/>
                </a:lnTo>
                <a:lnTo>
                  <a:pt x="95122" y="0"/>
                </a:lnTo>
                <a:close/>
              </a:path>
              <a:path w="457200" h="158750">
                <a:moveTo>
                  <a:pt x="42671" y="66293"/>
                </a:moveTo>
                <a:lnTo>
                  <a:pt x="20192" y="66293"/>
                </a:lnTo>
                <a:lnTo>
                  <a:pt x="20192" y="92201"/>
                </a:lnTo>
                <a:lnTo>
                  <a:pt x="42671" y="92201"/>
                </a:lnTo>
                <a:lnTo>
                  <a:pt x="42671" y="89153"/>
                </a:lnTo>
                <a:lnTo>
                  <a:pt x="28447" y="89153"/>
                </a:lnTo>
                <a:lnTo>
                  <a:pt x="28447" y="69341"/>
                </a:lnTo>
                <a:lnTo>
                  <a:pt x="42671" y="69341"/>
                </a:lnTo>
                <a:lnTo>
                  <a:pt x="42671" y="66293"/>
                </a:lnTo>
                <a:close/>
              </a:path>
              <a:path w="457200" h="158750">
                <a:moveTo>
                  <a:pt x="42671" y="81186"/>
                </a:moveTo>
                <a:lnTo>
                  <a:pt x="42671" y="92201"/>
                </a:lnTo>
                <a:lnTo>
                  <a:pt x="55901" y="92201"/>
                </a:lnTo>
                <a:lnTo>
                  <a:pt x="42671" y="81186"/>
                </a:lnTo>
                <a:close/>
              </a:path>
              <a:path w="457200" h="158750">
                <a:moveTo>
                  <a:pt x="94487" y="66293"/>
                </a:moveTo>
                <a:lnTo>
                  <a:pt x="68579" y="66293"/>
                </a:lnTo>
                <a:lnTo>
                  <a:pt x="68579" y="92201"/>
                </a:lnTo>
                <a:lnTo>
                  <a:pt x="94487" y="92201"/>
                </a:lnTo>
                <a:lnTo>
                  <a:pt x="94487" y="66293"/>
                </a:lnTo>
                <a:close/>
              </a:path>
              <a:path w="457200" h="158750">
                <a:moveTo>
                  <a:pt x="28447" y="69341"/>
                </a:moveTo>
                <a:lnTo>
                  <a:pt x="28447" y="89153"/>
                </a:lnTo>
                <a:lnTo>
                  <a:pt x="40339" y="79244"/>
                </a:lnTo>
                <a:lnTo>
                  <a:pt x="28447" y="69341"/>
                </a:lnTo>
                <a:close/>
              </a:path>
              <a:path w="457200" h="158750">
                <a:moveTo>
                  <a:pt x="40339" y="79244"/>
                </a:moveTo>
                <a:lnTo>
                  <a:pt x="28447" y="89153"/>
                </a:lnTo>
                <a:lnTo>
                  <a:pt x="42671" y="89153"/>
                </a:lnTo>
                <a:lnTo>
                  <a:pt x="42671" y="81186"/>
                </a:lnTo>
                <a:lnTo>
                  <a:pt x="40339" y="79244"/>
                </a:lnTo>
                <a:close/>
              </a:path>
              <a:path w="457200" h="158750">
                <a:moveTo>
                  <a:pt x="42671" y="77300"/>
                </a:moveTo>
                <a:lnTo>
                  <a:pt x="40339" y="79244"/>
                </a:lnTo>
                <a:lnTo>
                  <a:pt x="42671" y="81186"/>
                </a:lnTo>
                <a:lnTo>
                  <a:pt x="42671" y="77300"/>
                </a:lnTo>
                <a:close/>
              </a:path>
              <a:path w="457200" h="158750">
                <a:moveTo>
                  <a:pt x="42671" y="69341"/>
                </a:moveTo>
                <a:lnTo>
                  <a:pt x="28447" y="69341"/>
                </a:lnTo>
                <a:lnTo>
                  <a:pt x="40339" y="79244"/>
                </a:lnTo>
                <a:lnTo>
                  <a:pt x="42671" y="77300"/>
                </a:lnTo>
                <a:lnTo>
                  <a:pt x="42671" y="69341"/>
                </a:lnTo>
                <a:close/>
              </a:path>
              <a:path w="457200" h="158750">
                <a:moveTo>
                  <a:pt x="55879" y="66293"/>
                </a:moveTo>
                <a:lnTo>
                  <a:pt x="42671" y="66293"/>
                </a:lnTo>
                <a:lnTo>
                  <a:pt x="42671" y="77300"/>
                </a:lnTo>
                <a:lnTo>
                  <a:pt x="55879" y="662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747259" y="4977384"/>
            <a:ext cx="181610" cy="250190"/>
          </a:xfrm>
          <a:custGeom>
            <a:avLst/>
            <a:gdLst/>
            <a:ahLst/>
            <a:cxnLst/>
            <a:rect l="l" t="t" r="r" b="b"/>
            <a:pathLst>
              <a:path w="181610" h="250189">
                <a:moveTo>
                  <a:pt x="181355" y="0"/>
                </a:moveTo>
                <a:lnTo>
                  <a:pt x="0" y="0"/>
                </a:lnTo>
                <a:lnTo>
                  <a:pt x="0" y="249936"/>
                </a:lnTo>
                <a:lnTo>
                  <a:pt x="181355" y="249936"/>
                </a:lnTo>
                <a:lnTo>
                  <a:pt x="181355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049011" y="4977384"/>
            <a:ext cx="181610" cy="250190"/>
          </a:xfrm>
          <a:custGeom>
            <a:avLst/>
            <a:gdLst/>
            <a:ahLst/>
            <a:cxnLst/>
            <a:rect l="l" t="t" r="r" b="b"/>
            <a:pathLst>
              <a:path w="181610" h="250189">
                <a:moveTo>
                  <a:pt x="181355" y="0"/>
                </a:moveTo>
                <a:lnTo>
                  <a:pt x="0" y="0"/>
                </a:lnTo>
                <a:lnTo>
                  <a:pt x="0" y="249936"/>
                </a:lnTo>
                <a:lnTo>
                  <a:pt x="181355" y="249936"/>
                </a:lnTo>
                <a:lnTo>
                  <a:pt x="181355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350764" y="4977384"/>
            <a:ext cx="181610" cy="250190"/>
          </a:xfrm>
          <a:custGeom>
            <a:avLst/>
            <a:gdLst/>
            <a:ahLst/>
            <a:cxnLst/>
            <a:rect l="l" t="t" r="r" b="b"/>
            <a:pathLst>
              <a:path w="181610" h="250189">
                <a:moveTo>
                  <a:pt x="181355" y="0"/>
                </a:moveTo>
                <a:lnTo>
                  <a:pt x="0" y="0"/>
                </a:lnTo>
                <a:lnTo>
                  <a:pt x="0" y="249936"/>
                </a:lnTo>
                <a:lnTo>
                  <a:pt x="181355" y="249936"/>
                </a:lnTo>
                <a:lnTo>
                  <a:pt x="181355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652515" y="4977384"/>
            <a:ext cx="181610" cy="250190"/>
          </a:xfrm>
          <a:custGeom>
            <a:avLst/>
            <a:gdLst/>
            <a:ahLst/>
            <a:cxnLst/>
            <a:rect l="l" t="t" r="r" b="b"/>
            <a:pathLst>
              <a:path w="181610" h="250189">
                <a:moveTo>
                  <a:pt x="181355" y="0"/>
                </a:moveTo>
                <a:lnTo>
                  <a:pt x="0" y="0"/>
                </a:lnTo>
                <a:lnTo>
                  <a:pt x="0" y="249936"/>
                </a:lnTo>
                <a:lnTo>
                  <a:pt x="181355" y="249936"/>
                </a:lnTo>
                <a:lnTo>
                  <a:pt x="181355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954267" y="4977384"/>
            <a:ext cx="181610" cy="250190"/>
          </a:xfrm>
          <a:custGeom>
            <a:avLst/>
            <a:gdLst/>
            <a:ahLst/>
            <a:cxnLst/>
            <a:rect l="l" t="t" r="r" b="b"/>
            <a:pathLst>
              <a:path w="181610" h="250189">
                <a:moveTo>
                  <a:pt x="181355" y="0"/>
                </a:moveTo>
                <a:lnTo>
                  <a:pt x="0" y="0"/>
                </a:lnTo>
                <a:lnTo>
                  <a:pt x="0" y="249936"/>
                </a:lnTo>
                <a:lnTo>
                  <a:pt x="181355" y="249936"/>
                </a:lnTo>
                <a:lnTo>
                  <a:pt x="18135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747259" y="5301996"/>
            <a:ext cx="181610" cy="248920"/>
          </a:xfrm>
          <a:custGeom>
            <a:avLst/>
            <a:gdLst/>
            <a:ahLst/>
            <a:cxnLst/>
            <a:rect l="l" t="t" r="r" b="b"/>
            <a:pathLst>
              <a:path w="181610" h="248920">
                <a:moveTo>
                  <a:pt x="181355" y="0"/>
                </a:moveTo>
                <a:lnTo>
                  <a:pt x="0" y="0"/>
                </a:lnTo>
                <a:lnTo>
                  <a:pt x="0" y="248411"/>
                </a:lnTo>
                <a:lnTo>
                  <a:pt x="181355" y="248411"/>
                </a:lnTo>
                <a:lnTo>
                  <a:pt x="18135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049011" y="5301996"/>
            <a:ext cx="181610" cy="248920"/>
          </a:xfrm>
          <a:custGeom>
            <a:avLst/>
            <a:gdLst/>
            <a:ahLst/>
            <a:cxnLst/>
            <a:rect l="l" t="t" r="r" b="b"/>
            <a:pathLst>
              <a:path w="181610" h="248920">
                <a:moveTo>
                  <a:pt x="181355" y="0"/>
                </a:moveTo>
                <a:lnTo>
                  <a:pt x="0" y="0"/>
                </a:lnTo>
                <a:lnTo>
                  <a:pt x="0" y="248411"/>
                </a:lnTo>
                <a:lnTo>
                  <a:pt x="181355" y="248411"/>
                </a:lnTo>
                <a:lnTo>
                  <a:pt x="181355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350764" y="5301996"/>
            <a:ext cx="181610" cy="248920"/>
          </a:xfrm>
          <a:custGeom>
            <a:avLst/>
            <a:gdLst/>
            <a:ahLst/>
            <a:cxnLst/>
            <a:rect l="l" t="t" r="r" b="b"/>
            <a:pathLst>
              <a:path w="181610" h="248920">
                <a:moveTo>
                  <a:pt x="181355" y="0"/>
                </a:moveTo>
                <a:lnTo>
                  <a:pt x="0" y="0"/>
                </a:lnTo>
                <a:lnTo>
                  <a:pt x="0" y="248411"/>
                </a:lnTo>
                <a:lnTo>
                  <a:pt x="181355" y="248411"/>
                </a:lnTo>
                <a:lnTo>
                  <a:pt x="18135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652515" y="5301996"/>
            <a:ext cx="181610" cy="248920"/>
          </a:xfrm>
          <a:custGeom>
            <a:avLst/>
            <a:gdLst/>
            <a:ahLst/>
            <a:cxnLst/>
            <a:rect l="l" t="t" r="r" b="b"/>
            <a:pathLst>
              <a:path w="181610" h="248920">
                <a:moveTo>
                  <a:pt x="181355" y="0"/>
                </a:moveTo>
                <a:lnTo>
                  <a:pt x="0" y="0"/>
                </a:lnTo>
                <a:lnTo>
                  <a:pt x="0" y="248411"/>
                </a:lnTo>
                <a:lnTo>
                  <a:pt x="181355" y="248411"/>
                </a:lnTo>
                <a:lnTo>
                  <a:pt x="181355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954267" y="5301996"/>
            <a:ext cx="181610" cy="248920"/>
          </a:xfrm>
          <a:custGeom>
            <a:avLst/>
            <a:gdLst/>
            <a:ahLst/>
            <a:cxnLst/>
            <a:rect l="l" t="t" r="r" b="b"/>
            <a:pathLst>
              <a:path w="181610" h="248920">
                <a:moveTo>
                  <a:pt x="181355" y="0"/>
                </a:moveTo>
                <a:lnTo>
                  <a:pt x="0" y="0"/>
                </a:lnTo>
                <a:lnTo>
                  <a:pt x="0" y="248411"/>
                </a:lnTo>
                <a:lnTo>
                  <a:pt x="181355" y="248411"/>
                </a:lnTo>
                <a:lnTo>
                  <a:pt x="18135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747259" y="5626608"/>
            <a:ext cx="181610" cy="248920"/>
          </a:xfrm>
          <a:custGeom>
            <a:avLst/>
            <a:gdLst/>
            <a:ahLst/>
            <a:cxnLst/>
            <a:rect l="l" t="t" r="r" b="b"/>
            <a:pathLst>
              <a:path w="181610" h="248920">
                <a:moveTo>
                  <a:pt x="181355" y="0"/>
                </a:moveTo>
                <a:lnTo>
                  <a:pt x="0" y="0"/>
                </a:lnTo>
                <a:lnTo>
                  <a:pt x="0" y="248412"/>
                </a:lnTo>
                <a:lnTo>
                  <a:pt x="181355" y="248412"/>
                </a:lnTo>
                <a:lnTo>
                  <a:pt x="18135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049011" y="5626608"/>
            <a:ext cx="181610" cy="248920"/>
          </a:xfrm>
          <a:custGeom>
            <a:avLst/>
            <a:gdLst/>
            <a:ahLst/>
            <a:cxnLst/>
            <a:rect l="l" t="t" r="r" b="b"/>
            <a:pathLst>
              <a:path w="181610" h="248920">
                <a:moveTo>
                  <a:pt x="181355" y="0"/>
                </a:moveTo>
                <a:lnTo>
                  <a:pt x="0" y="0"/>
                </a:lnTo>
                <a:lnTo>
                  <a:pt x="0" y="248412"/>
                </a:lnTo>
                <a:lnTo>
                  <a:pt x="181355" y="248412"/>
                </a:lnTo>
                <a:lnTo>
                  <a:pt x="18135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350764" y="5626608"/>
            <a:ext cx="181610" cy="248920"/>
          </a:xfrm>
          <a:custGeom>
            <a:avLst/>
            <a:gdLst/>
            <a:ahLst/>
            <a:cxnLst/>
            <a:rect l="l" t="t" r="r" b="b"/>
            <a:pathLst>
              <a:path w="181610" h="248920">
                <a:moveTo>
                  <a:pt x="181355" y="0"/>
                </a:moveTo>
                <a:lnTo>
                  <a:pt x="0" y="0"/>
                </a:lnTo>
                <a:lnTo>
                  <a:pt x="0" y="248412"/>
                </a:lnTo>
                <a:lnTo>
                  <a:pt x="181355" y="248412"/>
                </a:lnTo>
                <a:lnTo>
                  <a:pt x="18135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652515" y="5626608"/>
            <a:ext cx="181610" cy="248920"/>
          </a:xfrm>
          <a:custGeom>
            <a:avLst/>
            <a:gdLst/>
            <a:ahLst/>
            <a:cxnLst/>
            <a:rect l="l" t="t" r="r" b="b"/>
            <a:pathLst>
              <a:path w="181610" h="248920">
                <a:moveTo>
                  <a:pt x="181355" y="0"/>
                </a:moveTo>
                <a:lnTo>
                  <a:pt x="0" y="0"/>
                </a:lnTo>
                <a:lnTo>
                  <a:pt x="0" y="248412"/>
                </a:lnTo>
                <a:lnTo>
                  <a:pt x="181355" y="248412"/>
                </a:lnTo>
                <a:lnTo>
                  <a:pt x="18135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954267" y="5626608"/>
            <a:ext cx="181610" cy="248920"/>
          </a:xfrm>
          <a:custGeom>
            <a:avLst/>
            <a:gdLst/>
            <a:ahLst/>
            <a:cxnLst/>
            <a:rect l="l" t="t" r="r" b="b"/>
            <a:pathLst>
              <a:path w="181610" h="248920">
                <a:moveTo>
                  <a:pt x="181355" y="0"/>
                </a:moveTo>
                <a:lnTo>
                  <a:pt x="0" y="0"/>
                </a:lnTo>
                <a:lnTo>
                  <a:pt x="0" y="248412"/>
                </a:lnTo>
                <a:lnTo>
                  <a:pt x="181355" y="248412"/>
                </a:lnTo>
                <a:lnTo>
                  <a:pt x="18135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483858" y="5182361"/>
            <a:ext cx="457200" cy="158750"/>
          </a:xfrm>
          <a:custGeom>
            <a:avLst/>
            <a:gdLst/>
            <a:ahLst/>
            <a:cxnLst/>
            <a:rect l="l" t="t" r="r" b="b"/>
            <a:pathLst>
              <a:path w="457200" h="158750">
                <a:moveTo>
                  <a:pt x="25908" y="66293"/>
                </a:moveTo>
                <a:lnTo>
                  <a:pt x="0" y="66293"/>
                </a:lnTo>
                <a:lnTo>
                  <a:pt x="0" y="92201"/>
                </a:lnTo>
                <a:lnTo>
                  <a:pt x="25908" y="92201"/>
                </a:lnTo>
                <a:lnTo>
                  <a:pt x="25908" y="66293"/>
                </a:lnTo>
                <a:close/>
              </a:path>
              <a:path w="457200" h="158750">
                <a:moveTo>
                  <a:pt x="77723" y="66293"/>
                </a:moveTo>
                <a:lnTo>
                  <a:pt x="51815" y="66293"/>
                </a:lnTo>
                <a:lnTo>
                  <a:pt x="51815" y="92201"/>
                </a:lnTo>
                <a:lnTo>
                  <a:pt x="77723" y="92201"/>
                </a:lnTo>
                <a:lnTo>
                  <a:pt x="77723" y="66293"/>
                </a:lnTo>
                <a:close/>
              </a:path>
              <a:path w="457200" h="158750">
                <a:moveTo>
                  <a:pt x="129539" y="66293"/>
                </a:moveTo>
                <a:lnTo>
                  <a:pt x="103632" y="66293"/>
                </a:lnTo>
                <a:lnTo>
                  <a:pt x="103632" y="92201"/>
                </a:lnTo>
                <a:lnTo>
                  <a:pt x="129539" y="92201"/>
                </a:lnTo>
                <a:lnTo>
                  <a:pt x="129539" y="66293"/>
                </a:lnTo>
                <a:close/>
              </a:path>
              <a:path w="457200" h="158750">
                <a:moveTo>
                  <a:pt x="181356" y="66293"/>
                </a:moveTo>
                <a:lnTo>
                  <a:pt x="155447" y="66293"/>
                </a:lnTo>
                <a:lnTo>
                  <a:pt x="155447" y="92201"/>
                </a:lnTo>
                <a:lnTo>
                  <a:pt x="181356" y="92201"/>
                </a:lnTo>
                <a:lnTo>
                  <a:pt x="181356" y="66293"/>
                </a:lnTo>
                <a:close/>
              </a:path>
              <a:path w="457200" h="158750">
                <a:moveTo>
                  <a:pt x="233171" y="66293"/>
                </a:moveTo>
                <a:lnTo>
                  <a:pt x="207263" y="66293"/>
                </a:lnTo>
                <a:lnTo>
                  <a:pt x="207263" y="92201"/>
                </a:lnTo>
                <a:lnTo>
                  <a:pt x="233171" y="92201"/>
                </a:lnTo>
                <a:lnTo>
                  <a:pt x="233171" y="66293"/>
                </a:lnTo>
                <a:close/>
              </a:path>
              <a:path w="457200" h="158750">
                <a:moveTo>
                  <a:pt x="284988" y="66293"/>
                </a:moveTo>
                <a:lnTo>
                  <a:pt x="259080" y="66293"/>
                </a:lnTo>
                <a:lnTo>
                  <a:pt x="259080" y="92201"/>
                </a:lnTo>
                <a:lnTo>
                  <a:pt x="284988" y="92201"/>
                </a:lnTo>
                <a:lnTo>
                  <a:pt x="284988" y="66293"/>
                </a:lnTo>
                <a:close/>
              </a:path>
              <a:path w="457200" h="158750">
                <a:moveTo>
                  <a:pt x="336803" y="66293"/>
                </a:moveTo>
                <a:lnTo>
                  <a:pt x="310895" y="66293"/>
                </a:lnTo>
                <a:lnTo>
                  <a:pt x="310895" y="92201"/>
                </a:lnTo>
                <a:lnTo>
                  <a:pt x="336803" y="92201"/>
                </a:lnTo>
                <a:lnTo>
                  <a:pt x="336803" y="66293"/>
                </a:lnTo>
                <a:close/>
              </a:path>
              <a:path w="457200" h="158750">
                <a:moveTo>
                  <a:pt x="414527" y="81195"/>
                </a:moveTo>
                <a:lnTo>
                  <a:pt x="351027" y="134112"/>
                </a:lnTo>
                <a:lnTo>
                  <a:pt x="345439" y="138684"/>
                </a:lnTo>
                <a:lnTo>
                  <a:pt x="344677" y="146812"/>
                </a:lnTo>
                <a:lnTo>
                  <a:pt x="349376" y="152272"/>
                </a:lnTo>
                <a:lnTo>
                  <a:pt x="353948" y="157860"/>
                </a:lnTo>
                <a:lnTo>
                  <a:pt x="362076" y="158496"/>
                </a:lnTo>
                <a:lnTo>
                  <a:pt x="441646" y="92201"/>
                </a:lnTo>
                <a:lnTo>
                  <a:pt x="414527" y="92201"/>
                </a:lnTo>
                <a:lnTo>
                  <a:pt x="414527" y="81195"/>
                </a:lnTo>
                <a:close/>
              </a:path>
              <a:path w="457200" h="158750">
                <a:moveTo>
                  <a:pt x="388619" y="66293"/>
                </a:moveTo>
                <a:lnTo>
                  <a:pt x="362712" y="66293"/>
                </a:lnTo>
                <a:lnTo>
                  <a:pt x="362712" y="92201"/>
                </a:lnTo>
                <a:lnTo>
                  <a:pt x="388619" y="92201"/>
                </a:lnTo>
                <a:lnTo>
                  <a:pt x="388619" y="66293"/>
                </a:lnTo>
                <a:close/>
              </a:path>
              <a:path w="457200" h="158750">
                <a:moveTo>
                  <a:pt x="416864" y="79247"/>
                </a:moveTo>
                <a:lnTo>
                  <a:pt x="414527" y="81195"/>
                </a:lnTo>
                <a:lnTo>
                  <a:pt x="414527" y="92201"/>
                </a:lnTo>
                <a:lnTo>
                  <a:pt x="437007" y="92201"/>
                </a:lnTo>
                <a:lnTo>
                  <a:pt x="437007" y="89153"/>
                </a:lnTo>
                <a:lnTo>
                  <a:pt x="428751" y="89153"/>
                </a:lnTo>
                <a:lnTo>
                  <a:pt x="416864" y="79247"/>
                </a:lnTo>
                <a:close/>
              </a:path>
              <a:path w="457200" h="158750">
                <a:moveTo>
                  <a:pt x="441646" y="66293"/>
                </a:moveTo>
                <a:lnTo>
                  <a:pt x="437007" y="66293"/>
                </a:lnTo>
                <a:lnTo>
                  <a:pt x="437007" y="92201"/>
                </a:lnTo>
                <a:lnTo>
                  <a:pt x="441646" y="92201"/>
                </a:lnTo>
                <a:lnTo>
                  <a:pt x="457199" y="79247"/>
                </a:lnTo>
                <a:lnTo>
                  <a:pt x="441646" y="66293"/>
                </a:lnTo>
                <a:close/>
              </a:path>
              <a:path w="457200" h="158750">
                <a:moveTo>
                  <a:pt x="428751" y="69341"/>
                </a:moveTo>
                <a:lnTo>
                  <a:pt x="416864" y="79247"/>
                </a:lnTo>
                <a:lnTo>
                  <a:pt x="428751" y="89153"/>
                </a:lnTo>
                <a:lnTo>
                  <a:pt x="428751" y="69341"/>
                </a:lnTo>
                <a:close/>
              </a:path>
              <a:path w="457200" h="158750">
                <a:moveTo>
                  <a:pt x="437007" y="69341"/>
                </a:moveTo>
                <a:lnTo>
                  <a:pt x="428751" y="69341"/>
                </a:lnTo>
                <a:lnTo>
                  <a:pt x="428751" y="89153"/>
                </a:lnTo>
                <a:lnTo>
                  <a:pt x="437007" y="89153"/>
                </a:lnTo>
                <a:lnTo>
                  <a:pt x="437007" y="69341"/>
                </a:lnTo>
                <a:close/>
              </a:path>
              <a:path w="457200" h="158750">
                <a:moveTo>
                  <a:pt x="414527" y="77300"/>
                </a:moveTo>
                <a:lnTo>
                  <a:pt x="414527" y="81195"/>
                </a:lnTo>
                <a:lnTo>
                  <a:pt x="416864" y="79247"/>
                </a:lnTo>
                <a:lnTo>
                  <a:pt x="414527" y="77300"/>
                </a:lnTo>
                <a:close/>
              </a:path>
              <a:path w="457200" h="158750">
                <a:moveTo>
                  <a:pt x="437007" y="66293"/>
                </a:moveTo>
                <a:lnTo>
                  <a:pt x="414527" y="66293"/>
                </a:lnTo>
                <a:lnTo>
                  <a:pt x="414527" y="77300"/>
                </a:lnTo>
                <a:lnTo>
                  <a:pt x="416864" y="79247"/>
                </a:lnTo>
                <a:lnTo>
                  <a:pt x="428751" y="69341"/>
                </a:lnTo>
                <a:lnTo>
                  <a:pt x="437007" y="69341"/>
                </a:lnTo>
                <a:lnTo>
                  <a:pt x="437007" y="66293"/>
                </a:lnTo>
                <a:close/>
              </a:path>
              <a:path w="457200" h="158750">
                <a:moveTo>
                  <a:pt x="362076" y="0"/>
                </a:moveTo>
                <a:lnTo>
                  <a:pt x="353948" y="635"/>
                </a:lnTo>
                <a:lnTo>
                  <a:pt x="349376" y="6223"/>
                </a:lnTo>
                <a:lnTo>
                  <a:pt x="344677" y="11683"/>
                </a:lnTo>
                <a:lnTo>
                  <a:pt x="345439" y="19812"/>
                </a:lnTo>
                <a:lnTo>
                  <a:pt x="351027" y="24383"/>
                </a:lnTo>
                <a:lnTo>
                  <a:pt x="414527" y="77300"/>
                </a:lnTo>
                <a:lnTo>
                  <a:pt x="414527" y="66293"/>
                </a:lnTo>
                <a:lnTo>
                  <a:pt x="441646" y="66293"/>
                </a:lnTo>
                <a:lnTo>
                  <a:pt x="362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483858" y="5490209"/>
            <a:ext cx="457200" cy="158750"/>
          </a:xfrm>
          <a:custGeom>
            <a:avLst/>
            <a:gdLst/>
            <a:ahLst/>
            <a:cxnLst/>
            <a:rect l="l" t="t" r="r" b="b"/>
            <a:pathLst>
              <a:path w="457200" h="158750">
                <a:moveTo>
                  <a:pt x="25908" y="66293"/>
                </a:moveTo>
                <a:lnTo>
                  <a:pt x="0" y="66293"/>
                </a:lnTo>
                <a:lnTo>
                  <a:pt x="0" y="92201"/>
                </a:lnTo>
                <a:lnTo>
                  <a:pt x="25908" y="92201"/>
                </a:lnTo>
                <a:lnTo>
                  <a:pt x="25908" y="66293"/>
                </a:lnTo>
                <a:close/>
              </a:path>
              <a:path w="457200" h="158750">
                <a:moveTo>
                  <a:pt x="77723" y="66293"/>
                </a:moveTo>
                <a:lnTo>
                  <a:pt x="51815" y="66293"/>
                </a:lnTo>
                <a:lnTo>
                  <a:pt x="51815" y="92201"/>
                </a:lnTo>
                <a:lnTo>
                  <a:pt x="77723" y="92201"/>
                </a:lnTo>
                <a:lnTo>
                  <a:pt x="77723" y="66293"/>
                </a:lnTo>
                <a:close/>
              </a:path>
              <a:path w="457200" h="158750">
                <a:moveTo>
                  <a:pt x="129539" y="66293"/>
                </a:moveTo>
                <a:lnTo>
                  <a:pt x="103632" y="66293"/>
                </a:lnTo>
                <a:lnTo>
                  <a:pt x="103632" y="92201"/>
                </a:lnTo>
                <a:lnTo>
                  <a:pt x="129539" y="92201"/>
                </a:lnTo>
                <a:lnTo>
                  <a:pt x="129539" y="66293"/>
                </a:lnTo>
                <a:close/>
              </a:path>
              <a:path w="457200" h="158750">
                <a:moveTo>
                  <a:pt x="181356" y="66293"/>
                </a:moveTo>
                <a:lnTo>
                  <a:pt x="155447" y="66293"/>
                </a:lnTo>
                <a:lnTo>
                  <a:pt x="155447" y="92201"/>
                </a:lnTo>
                <a:lnTo>
                  <a:pt x="181356" y="92201"/>
                </a:lnTo>
                <a:lnTo>
                  <a:pt x="181356" y="66293"/>
                </a:lnTo>
                <a:close/>
              </a:path>
              <a:path w="457200" h="158750">
                <a:moveTo>
                  <a:pt x="233171" y="66293"/>
                </a:moveTo>
                <a:lnTo>
                  <a:pt x="207263" y="66293"/>
                </a:lnTo>
                <a:lnTo>
                  <a:pt x="207263" y="92201"/>
                </a:lnTo>
                <a:lnTo>
                  <a:pt x="233171" y="92201"/>
                </a:lnTo>
                <a:lnTo>
                  <a:pt x="233171" y="66293"/>
                </a:lnTo>
                <a:close/>
              </a:path>
              <a:path w="457200" h="158750">
                <a:moveTo>
                  <a:pt x="284988" y="66293"/>
                </a:moveTo>
                <a:lnTo>
                  <a:pt x="259080" y="66293"/>
                </a:lnTo>
                <a:lnTo>
                  <a:pt x="259080" y="92201"/>
                </a:lnTo>
                <a:lnTo>
                  <a:pt x="284988" y="92201"/>
                </a:lnTo>
                <a:lnTo>
                  <a:pt x="284988" y="66293"/>
                </a:lnTo>
                <a:close/>
              </a:path>
              <a:path w="457200" h="158750">
                <a:moveTo>
                  <a:pt x="336803" y="66293"/>
                </a:moveTo>
                <a:lnTo>
                  <a:pt x="310895" y="66293"/>
                </a:lnTo>
                <a:lnTo>
                  <a:pt x="310895" y="92201"/>
                </a:lnTo>
                <a:lnTo>
                  <a:pt x="336803" y="92201"/>
                </a:lnTo>
                <a:lnTo>
                  <a:pt x="336803" y="66293"/>
                </a:lnTo>
                <a:close/>
              </a:path>
              <a:path w="457200" h="158750">
                <a:moveTo>
                  <a:pt x="414527" y="81186"/>
                </a:moveTo>
                <a:lnTo>
                  <a:pt x="351027" y="134061"/>
                </a:lnTo>
                <a:lnTo>
                  <a:pt x="345439" y="138645"/>
                </a:lnTo>
                <a:lnTo>
                  <a:pt x="344677" y="146811"/>
                </a:lnTo>
                <a:lnTo>
                  <a:pt x="349376" y="152311"/>
                </a:lnTo>
                <a:lnTo>
                  <a:pt x="353948" y="157810"/>
                </a:lnTo>
                <a:lnTo>
                  <a:pt x="362076" y="158546"/>
                </a:lnTo>
                <a:lnTo>
                  <a:pt x="441656" y="92201"/>
                </a:lnTo>
                <a:lnTo>
                  <a:pt x="414527" y="92201"/>
                </a:lnTo>
                <a:lnTo>
                  <a:pt x="414527" y="81186"/>
                </a:lnTo>
                <a:close/>
              </a:path>
              <a:path w="457200" h="158750">
                <a:moveTo>
                  <a:pt x="388619" y="66293"/>
                </a:moveTo>
                <a:lnTo>
                  <a:pt x="362712" y="66293"/>
                </a:lnTo>
                <a:lnTo>
                  <a:pt x="362712" y="92201"/>
                </a:lnTo>
                <a:lnTo>
                  <a:pt x="388619" y="92201"/>
                </a:lnTo>
                <a:lnTo>
                  <a:pt x="388619" y="66293"/>
                </a:lnTo>
                <a:close/>
              </a:path>
              <a:path w="457200" h="158750">
                <a:moveTo>
                  <a:pt x="416860" y="79244"/>
                </a:moveTo>
                <a:lnTo>
                  <a:pt x="414527" y="81186"/>
                </a:lnTo>
                <a:lnTo>
                  <a:pt x="414527" y="92201"/>
                </a:lnTo>
                <a:lnTo>
                  <a:pt x="437007" y="92201"/>
                </a:lnTo>
                <a:lnTo>
                  <a:pt x="437007" y="89153"/>
                </a:lnTo>
                <a:lnTo>
                  <a:pt x="428751" y="89153"/>
                </a:lnTo>
                <a:lnTo>
                  <a:pt x="416860" y="79244"/>
                </a:lnTo>
                <a:close/>
              </a:path>
              <a:path w="457200" h="158750">
                <a:moveTo>
                  <a:pt x="441646" y="66293"/>
                </a:moveTo>
                <a:lnTo>
                  <a:pt x="437007" y="66293"/>
                </a:lnTo>
                <a:lnTo>
                  <a:pt x="437007" y="92201"/>
                </a:lnTo>
                <a:lnTo>
                  <a:pt x="441656" y="92201"/>
                </a:lnTo>
                <a:lnTo>
                  <a:pt x="457199" y="79247"/>
                </a:lnTo>
                <a:lnTo>
                  <a:pt x="441646" y="66293"/>
                </a:lnTo>
                <a:close/>
              </a:path>
              <a:path w="457200" h="158750">
                <a:moveTo>
                  <a:pt x="428751" y="69341"/>
                </a:moveTo>
                <a:lnTo>
                  <a:pt x="416860" y="79244"/>
                </a:lnTo>
                <a:lnTo>
                  <a:pt x="428751" y="89153"/>
                </a:lnTo>
                <a:lnTo>
                  <a:pt x="428751" y="69341"/>
                </a:lnTo>
                <a:close/>
              </a:path>
              <a:path w="457200" h="158750">
                <a:moveTo>
                  <a:pt x="437007" y="69341"/>
                </a:moveTo>
                <a:lnTo>
                  <a:pt x="428751" y="69341"/>
                </a:lnTo>
                <a:lnTo>
                  <a:pt x="428751" y="89153"/>
                </a:lnTo>
                <a:lnTo>
                  <a:pt x="437007" y="89153"/>
                </a:lnTo>
                <a:lnTo>
                  <a:pt x="437007" y="69341"/>
                </a:lnTo>
                <a:close/>
              </a:path>
              <a:path w="457200" h="158750">
                <a:moveTo>
                  <a:pt x="414527" y="77300"/>
                </a:moveTo>
                <a:lnTo>
                  <a:pt x="414527" y="81186"/>
                </a:lnTo>
                <a:lnTo>
                  <a:pt x="416860" y="79244"/>
                </a:lnTo>
                <a:lnTo>
                  <a:pt x="414527" y="77300"/>
                </a:lnTo>
                <a:close/>
              </a:path>
              <a:path w="457200" h="158750">
                <a:moveTo>
                  <a:pt x="437007" y="66293"/>
                </a:moveTo>
                <a:lnTo>
                  <a:pt x="414527" y="66293"/>
                </a:lnTo>
                <a:lnTo>
                  <a:pt x="414527" y="77300"/>
                </a:lnTo>
                <a:lnTo>
                  <a:pt x="416860" y="79244"/>
                </a:lnTo>
                <a:lnTo>
                  <a:pt x="428751" y="69341"/>
                </a:lnTo>
                <a:lnTo>
                  <a:pt x="437007" y="69341"/>
                </a:lnTo>
                <a:lnTo>
                  <a:pt x="437007" y="66293"/>
                </a:lnTo>
                <a:close/>
              </a:path>
              <a:path w="457200" h="158750">
                <a:moveTo>
                  <a:pt x="362076" y="0"/>
                </a:moveTo>
                <a:lnTo>
                  <a:pt x="353948" y="634"/>
                </a:lnTo>
                <a:lnTo>
                  <a:pt x="349376" y="6222"/>
                </a:lnTo>
                <a:lnTo>
                  <a:pt x="344677" y="11683"/>
                </a:lnTo>
                <a:lnTo>
                  <a:pt x="345439" y="19811"/>
                </a:lnTo>
                <a:lnTo>
                  <a:pt x="351027" y="24383"/>
                </a:lnTo>
                <a:lnTo>
                  <a:pt x="414527" y="77300"/>
                </a:lnTo>
                <a:lnTo>
                  <a:pt x="414527" y="66293"/>
                </a:lnTo>
                <a:lnTo>
                  <a:pt x="441646" y="66293"/>
                </a:lnTo>
                <a:lnTo>
                  <a:pt x="362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3743705" y="4648961"/>
            <a:ext cx="3368040" cy="1582420"/>
          </a:xfrm>
          <a:prstGeom prst="rect">
            <a:avLst/>
          </a:prstGeom>
          <a:ln w="19811">
            <a:solidFill>
              <a:srgbClr val="FFAD00"/>
            </a:solidFill>
          </a:ln>
        </p:spPr>
        <p:txBody>
          <a:bodyPr wrap="square" lIns="0" tIns="64769" rIns="0" bIns="0" rtlCol="0" vert="horz">
            <a:spAutoFit/>
          </a:bodyPr>
          <a:lstStyle/>
          <a:p>
            <a:pPr marL="380365">
              <a:lnSpc>
                <a:spcPct val="100000"/>
              </a:lnSpc>
              <a:spcBef>
                <a:spcPts val="509"/>
              </a:spcBef>
            </a:pPr>
            <a:r>
              <a:rPr dirty="0" sz="1200" spc="85" b="1">
                <a:solidFill>
                  <a:srgbClr val="FFAD00"/>
                </a:solidFill>
                <a:latin typeface="Trebuchet MS"/>
                <a:cs typeface="Trebuchet MS"/>
              </a:rPr>
              <a:t>S</a:t>
            </a:r>
            <a:r>
              <a:rPr dirty="0" sz="1200" spc="-10" b="1">
                <a:solidFill>
                  <a:srgbClr val="FFAD00"/>
                </a:solidFill>
                <a:latin typeface="Trebuchet MS"/>
                <a:cs typeface="Trebuchet MS"/>
              </a:rPr>
              <a:t>t</a:t>
            </a:r>
            <a:r>
              <a:rPr dirty="0" sz="1200" spc="25" b="1">
                <a:solidFill>
                  <a:srgbClr val="FFAD00"/>
                </a:solidFill>
                <a:latin typeface="Trebuchet MS"/>
                <a:cs typeface="Trebuchet MS"/>
              </a:rPr>
              <a:t>o</a:t>
            </a:r>
            <a:r>
              <a:rPr dirty="0" sz="1200" spc="-30" b="1">
                <a:solidFill>
                  <a:srgbClr val="FFAD00"/>
                </a:solidFill>
                <a:latin typeface="Trebuchet MS"/>
                <a:cs typeface="Trebuchet MS"/>
              </a:rPr>
              <a:t>r</a:t>
            </a:r>
            <a:r>
              <a:rPr dirty="0" sz="1200" spc="15" b="1">
                <a:solidFill>
                  <a:srgbClr val="FFAD00"/>
                </a:solidFill>
                <a:latin typeface="Trebuchet MS"/>
                <a:cs typeface="Trebuchet MS"/>
              </a:rPr>
              <a:t>a</a:t>
            </a:r>
            <a:r>
              <a:rPr dirty="0" sz="1200" spc="110" b="1">
                <a:solidFill>
                  <a:srgbClr val="FFAD00"/>
                </a:solidFill>
                <a:latin typeface="Trebuchet MS"/>
                <a:cs typeface="Trebuchet MS"/>
              </a:rPr>
              <a:t>g</a:t>
            </a:r>
            <a:r>
              <a:rPr dirty="0" sz="1200" spc="-45" b="1">
                <a:solidFill>
                  <a:srgbClr val="FFAD00"/>
                </a:solidFill>
                <a:latin typeface="Trebuchet MS"/>
                <a:cs typeface="Trebuchet MS"/>
              </a:rPr>
              <a:t>e</a:t>
            </a:r>
            <a:r>
              <a:rPr dirty="0" sz="1200" spc="-6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spc="30" b="1">
                <a:solidFill>
                  <a:srgbClr val="FFAD00"/>
                </a:solidFill>
                <a:latin typeface="Trebuchet MS"/>
                <a:cs typeface="Trebuchet MS"/>
              </a:rPr>
              <a:t>f</a:t>
            </a:r>
            <a:r>
              <a:rPr dirty="0" sz="1200" spc="30" b="1">
                <a:solidFill>
                  <a:srgbClr val="FFAD00"/>
                </a:solidFill>
                <a:latin typeface="Trebuchet MS"/>
                <a:cs typeface="Trebuchet MS"/>
              </a:rPr>
              <a:t>l</a:t>
            </a:r>
            <a:r>
              <a:rPr dirty="0" sz="1200" spc="-30" b="1">
                <a:solidFill>
                  <a:srgbClr val="FFAD00"/>
                </a:solidFill>
                <a:latin typeface="Trebuchet MS"/>
                <a:cs typeface="Trebuchet MS"/>
              </a:rPr>
              <a:t>eet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rebuchet MS"/>
              <a:cs typeface="Trebuchet MS"/>
            </a:endParaRPr>
          </a:p>
          <a:p>
            <a:pPr marL="682625">
              <a:lnSpc>
                <a:spcPct val="100000"/>
              </a:lnSpc>
            </a:pPr>
            <a:r>
              <a:rPr dirty="0" sz="1050" spc="4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50" spc="3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05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050" spc="60">
                <a:solidFill>
                  <a:srgbClr val="FFFFFF"/>
                </a:solidFill>
                <a:latin typeface="Trebuchet MS"/>
                <a:cs typeface="Trebuchet MS"/>
              </a:rPr>
              <a:t>om</a:t>
            </a:r>
            <a:r>
              <a:rPr dirty="0" sz="105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050" spc="-4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050" spc="-4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05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50">
                <a:solidFill>
                  <a:srgbClr val="FFFFFF"/>
                </a:solidFill>
                <a:latin typeface="Trebuchet MS"/>
                <a:cs typeface="Trebuchet MS"/>
              </a:rPr>
              <a:t>lly</a:t>
            </a:r>
            <a:r>
              <a:rPr dirty="0" sz="10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35">
                <a:solidFill>
                  <a:srgbClr val="FFFFFF"/>
                </a:solidFill>
                <a:latin typeface="Trebuchet MS"/>
                <a:cs typeface="Trebuchet MS"/>
              </a:rPr>
              <a:t>grow</a:t>
            </a:r>
            <a:r>
              <a:rPr dirty="0" sz="105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05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50" spc="4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dirty="0" sz="105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20">
                <a:solidFill>
                  <a:srgbClr val="FFFFFF"/>
                </a:solidFill>
                <a:latin typeface="Trebuchet MS"/>
                <a:cs typeface="Trebuchet MS"/>
              </a:rPr>
              <a:t>shr</a:t>
            </a:r>
            <a:r>
              <a:rPr dirty="0" sz="1050" spc="-4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050" spc="30">
                <a:solidFill>
                  <a:srgbClr val="FFFFFF"/>
                </a:solidFill>
                <a:latin typeface="Trebuchet MS"/>
                <a:cs typeface="Trebuchet MS"/>
              </a:rPr>
              <a:t>nks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3949446" y="5964123"/>
            <a:ext cx="443865" cy="158750"/>
          </a:xfrm>
          <a:custGeom>
            <a:avLst/>
            <a:gdLst/>
            <a:ahLst/>
            <a:cxnLst/>
            <a:rect l="l" t="t" r="r" b="b"/>
            <a:pathLst>
              <a:path w="443864" h="158750">
                <a:moveTo>
                  <a:pt x="443356" y="66344"/>
                </a:moveTo>
                <a:lnTo>
                  <a:pt x="417449" y="66344"/>
                </a:lnTo>
                <a:lnTo>
                  <a:pt x="417449" y="92252"/>
                </a:lnTo>
                <a:lnTo>
                  <a:pt x="443356" y="92252"/>
                </a:lnTo>
                <a:lnTo>
                  <a:pt x="443356" y="66344"/>
                </a:lnTo>
                <a:close/>
              </a:path>
              <a:path w="443864" h="158750">
                <a:moveTo>
                  <a:pt x="391540" y="66344"/>
                </a:moveTo>
                <a:lnTo>
                  <a:pt x="365632" y="66344"/>
                </a:lnTo>
                <a:lnTo>
                  <a:pt x="365632" y="92252"/>
                </a:lnTo>
                <a:lnTo>
                  <a:pt x="391540" y="92252"/>
                </a:lnTo>
                <a:lnTo>
                  <a:pt x="391540" y="66344"/>
                </a:lnTo>
                <a:close/>
              </a:path>
              <a:path w="443864" h="158750">
                <a:moveTo>
                  <a:pt x="339725" y="66344"/>
                </a:moveTo>
                <a:lnTo>
                  <a:pt x="313816" y="66344"/>
                </a:lnTo>
                <a:lnTo>
                  <a:pt x="313816" y="92252"/>
                </a:lnTo>
                <a:lnTo>
                  <a:pt x="339725" y="92252"/>
                </a:lnTo>
                <a:lnTo>
                  <a:pt x="339725" y="66344"/>
                </a:lnTo>
                <a:close/>
              </a:path>
              <a:path w="443864" h="158750">
                <a:moveTo>
                  <a:pt x="287908" y="66344"/>
                </a:moveTo>
                <a:lnTo>
                  <a:pt x="262000" y="66344"/>
                </a:lnTo>
                <a:lnTo>
                  <a:pt x="262000" y="92252"/>
                </a:lnTo>
                <a:lnTo>
                  <a:pt x="287908" y="92252"/>
                </a:lnTo>
                <a:lnTo>
                  <a:pt x="287908" y="66344"/>
                </a:lnTo>
                <a:close/>
              </a:path>
              <a:path w="443864" h="158750">
                <a:moveTo>
                  <a:pt x="236092" y="66344"/>
                </a:moveTo>
                <a:lnTo>
                  <a:pt x="210184" y="66344"/>
                </a:lnTo>
                <a:lnTo>
                  <a:pt x="210184" y="92252"/>
                </a:lnTo>
                <a:lnTo>
                  <a:pt x="236092" y="92252"/>
                </a:lnTo>
                <a:lnTo>
                  <a:pt x="236092" y="66344"/>
                </a:lnTo>
                <a:close/>
              </a:path>
              <a:path w="443864" h="158750">
                <a:moveTo>
                  <a:pt x="184276" y="66344"/>
                </a:moveTo>
                <a:lnTo>
                  <a:pt x="158368" y="66344"/>
                </a:lnTo>
                <a:lnTo>
                  <a:pt x="158368" y="92252"/>
                </a:lnTo>
                <a:lnTo>
                  <a:pt x="184276" y="92252"/>
                </a:lnTo>
                <a:lnTo>
                  <a:pt x="184276" y="66344"/>
                </a:lnTo>
                <a:close/>
              </a:path>
              <a:path w="443864" h="158750">
                <a:moveTo>
                  <a:pt x="95123" y="0"/>
                </a:moveTo>
                <a:lnTo>
                  <a:pt x="0" y="79298"/>
                </a:lnTo>
                <a:lnTo>
                  <a:pt x="95123" y="158597"/>
                </a:lnTo>
                <a:lnTo>
                  <a:pt x="103250" y="157861"/>
                </a:lnTo>
                <a:lnTo>
                  <a:pt x="107823" y="152361"/>
                </a:lnTo>
                <a:lnTo>
                  <a:pt x="112521" y="146862"/>
                </a:lnTo>
                <a:lnTo>
                  <a:pt x="111759" y="138696"/>
                </a:lnTo>
                <a:lnTo>
                  <a:pt x="106171" y="134112"/>
                </a:lnTo>
                <a:lnTo>
                  <a:pt x="55940" y="92252"/>
                </a:lnTo>
                <a:lnTo>
                  <a:pt x="20192" y="92252"/>
                </a:lnTo>
                <a:lnTo>
                  <a:pt x="20192" y="66344"/>
                </a:lnTo>
                <a:lnTo>
                  <a:pt x="55925" y="66344"/>
                </a:lnTo>
                <a:lnTo>
                  <a:pt x="106171" y="24472"/>
                </a:lnTo>
                <a:lnTo>
                  <a:pt x="111759" y="19900"/>
                </a:lnTo>
                <a:lnTo>
                  <a:pt x="112521" y="11734"/>
                </a:lnTo>
                <a:lnTo>
                  <a:pt x="107823" y="6235"/>
                </a:lnTo>
                <a:lnTo>
                  <a:pt x="103250" y="736"/>
                </a:lnTo>
                <a:lnTo>
                  <a:pt x="95123" y="0"/>
                </a:lnTo>
                <a:close/>
              </a:path>
              <a:path w="443864" h="158750">
                <a:moveTo>
                  <a:pt x="28828" y="66344"/>
                </a:moveTo>
                <a:lnTo>
                  <a:pt x="20192" y="66344"/>
                </a:lnTo>
                <a:lnTo>
                  <a:pt x="20192" y="92252"/>
                </a:lnTo>
                <a:lnTo>
                  <a:pt x="28828" y="92252"/>
                </a:lnTo>
                <a:lnTo>
                  <a:pt x="28828" y="89242"/>
                </a:lnTo>
                <a:lnTo>
                  <a:pt x="28448" y="89242"/>
                </a:lnTo>
                <a:lnTo>
                  <a:pt x="28448" y="69342"/>
                </a:lnTo>
                <a:lnTo>
                  <a:pt x="28828" y="69342"/>
                </a:lnTo>
                <a:lnTo>
                  <a:pt x="28828" y="66344"/>
                </a:lnTo>
                <a:close/>
              </a:path>
              <a:path w="443864" h="158750">
                <a:moveTo>
                  <a:pt x="40388" y="79292"/>
                </a:moveTo>
                <a:lnTo>
                  <a:pt x="28828" y="88925"/>
                </a:lnTo>
                <a:lnTo>
                  <a:pt x="28828" y="92252"/>
                </a:lnTo>
                <a:lnTo>
                  <a:pt x="54737" y="92252"/>
                </a:lnTo>
                <a:lnTo>
                  <a:pt x="54737" y="91249"/>
                </a:lnTo>
                <a:lnTo>
                  <a:pt x="40388" y="79292"/>
                </a:lnTo>
                <a:close/>
              </a:path>
              <a:path w="443864" h="158750">
                <a:moveTo>
                  <a:pt x="54737" y="91249"/>
                </a:moveTo>
                <a:lnTo>
                  <a:pt x="54737" y="92252"/>
                </a:lnTo>
                <a:lnTo>
                  <a:pt x="55940" y="92252"/>
                </a:lnTo>
                <a:lnTo>
                  <a:pt x="54737" y="91249"/>
                </a:lnTo>
                <a:close/>
              </a:path>
              <a:path w="443864" h="158750">
                <a:moveTo>
                  <a:pt x="80644" y="66344"/>
                </a:moveTo>
                <a:lnTo>
                  <a:pt x="55925" y="66344"/>
                </a:lnTo>
                <a:lnTo>
                  <a:pt x="54737" y="67335"/>
                </a:lnTo>
                <a:lnTo>
                  <a:pt x="54737" y="91249"/>
                </a:lnTo>
                <a:lnTo>
                  <a:pt x="55940" y="92252"/>
                </a:lnTo>
                <a:lnTo>
                  <a:pt x="80644" y="92252"/>
                </a:lnTo>
                <a:lnTo>
                  <a:pt x="80644" y="66344"/>
                </a:lnTo>
                <a:close/>
              </a:path>
              <a:path w="443864" h="158750">
                <a:moveTo>
                  <a:pt x="132461" y="66344"/>
                </a:moveTo>
                <a:lnTo>
                  <a:pt x="106552" y="66344"/>
                </a:lnTo>
                <a:lnTo>
                  <a:pt x="106552" y="92252"/>
                </a:lnTo>
                <a:lnTo>
                  <a:pt x="132461" y="92252"/>
                </a:lnTo>
                <a:lnTo>
                  <a:pt x="132461" y="66344"/>
                </a:lnTo>
                <a:close/>
              </a:path>
              <a:path w="443864" h="158750">
                <a:moveTo>
                  <a:pt x="28448" y="69342"/>
                </a:moveTo>
                <a:lnTo>
                  <a:pt x="28448" y="89242"/>
                </a:lnTo>
                <a:lnTo>
                  <a:pt x="28828" y="88925"/>
                </a:lnTo>
                <a:lnTo>
                  <a:pt x="28828" y="69659"/>
                </a:lnTo>
                <a:lnTo>
                  <a:pt x="28448" y="69342"/>
                </a:lnTo>
                <a:close/>
              </a:path>
              <a:path w="443864" h="158750">
                <a:moveTo>
                  <a:pt x="28828" y="88925"/>
                </a:moveTo>
                <a:lnTo>
                  <a:pt x="28448" y="89242"/>
                </a:lnTo>
                <a:lnTo>
                  <a:pt x="28828" y="89242"/>
                </a:lnTo>
                <a:lnTo>
                  <a:pt x="28828" y="88925"/>
                </a:lnTo>
                <a:close/>
              </a:path>
              <a:path w="443864" h="158750">
                <a:moveTo>
                  <a:pt x="28828" y="69659"/>
                </a:moveTo>
                <a:lnTo>
                  <a:pt x="28828" y="88925"/>
                </a:lnTo>
                <a:lnTo>
                  <a:pt x="40388" y="79292"/>
                </a:lnTo>
                <a:lnTo>
                  <a:pt x="28828" y="69659"/>
                </a:lnTo>
                <a:close/>
              </a:path>
              <a:path w="443864" h="158750">
                <a:moveTo>
                  <a:pt x="54737" y="66344"/>
                </a:moveTo>
                <a:lnTo>
                  <a:pt x="28828" y="66344"/>
                </a:lnTo>
                <a:lnTo>
                  <a:pt x="28828" y="69659"/>
                </a:lnTo>
                <a:lnTo>
                  <a:pt x="40388" y="79292"/>
                </a:lnTo>
                <a:lnTo>
                  <a:pt x="54737" y="67335"/>
                </a:lnTo>
                <a:lnTo>
                  <a:pt x="54737" y="66344"/>
                </a:lnTo>
                <a:close/>
              </a:path>
              <a:path w="443864" h="158750">
                <a:moveTo>
                  <a:pt x="28828" y="69342"/>
                </a:moveTo>
                <a:lnTo>
                  <a:pt x="28448" y="69342"/>
                </a:lnTo>
                <a:lnTo>
                  <a:pt x="28828" y="69659"/>
                </a:lnTo>
                <a:lnTo>
                  <a:pt x="28828" y="69342"/>
                </a:lnTo>
                <a:close/>
              </a:path>
              <a:path w="443864" h="158750">
                <a:moveTo>
                  <a:pt x="55925" y="66344"/>
                </a:moveTo>
                <a:lnTo>
                  <a:pt x="54737" y="66344"/>
                </a:lnTo>
                <a:lnTo>
                  <a:pt x="54737" y="67335"/>
                </a:lnTo>
                <a:lnTo>
                  <a:pt x="55925" y="663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428994" y="5964123"/>
            <a:ext cx="512445" cy="158750"/>
          </a:xfrm>
          <a:custGeom>
            <a:avLst/>
            <a:gdLst/>
            <a:ahLst/>
            <a:cxnLst/>
            <a:rect l="l" t="t" r="r" b="b"/>
            <a:pathLst>
              <a:path w="512445" h="158750">
                <a:moveTo>
                  <a:pt x="25907" y="66344"/>
                </a:moveTo>
                <a:lnTo>
                  <a:pt x="0" y="66344"/>
                </a:lnTo>
                <a:lnTo>
                  <a:pt x="0" y="92252"/>
                </a:lnTo>
                <a:lnTo>
                  <a:pt x="25907" y="92252"/>
                </a:lnTo>
                <a:lnTo>
                  <a:pt x="25907" y="66344"/>
                </a:lnTo>
                <a:close/>
              </a:path>
              <a:path w="512445" h="158750">
                <a:moveTo>
                  <a:pt x="77724" y="66344"/>
                </a:moveTo>
                <a:lnTo>
                  <a:pt x="51815" y="66344"/>
                </a:lnTo>
                <a:lnTo>
                  <a:pt x="51815" y="92252"/>
                </a:lnTo>
                <a:lnTo>
                  <a:pt x="77724" y="92252"/>
                </a:lnTo>
                <a:lnTo>
                  <a:pt x="77724" y="66344"/>
                </a:lnTo>
                <a:close/>
              </a:path>
              <a:path w="512445" h="158750">
                <a:moveTo>
                  <a:pt x="129539" y="66344"/>
                </a:moveTo>
                <a:lnTo>
                  <a:pt x="103631" y="66344"/>
                </a:lnTo>
                <a:lnTo>
                  <a:pt x="103631" y="92252"/>
                </a:lnTo>
                <a:lnTo>
                  <a:pt x="129539" y="92252"/>
                </a:lnTo>
                <a:lnTo>
                  <a:pt x="129539" y="66344"/>
                </a:lnTo>
                <a:close/>
              </a:path>
              <a:path w="512445" h="158750">
                <a:moveTo>
                  <a:pt x="181355" y="66344"/>
                </a:moveTo>
                <a:lnTo>
                  <a:pt x="155448" y="66344"/>
                </a:lnTo>
                <a:lnTo>
                  <a:pt x="155448" y="92252"/>
                </a:lnTo>
                <a:lnTo>
                  <a:pt x="181355" y="92252"/>
                </a:lnTo>
                <a:lnTo>
                  <a:pt x="181355" y="66344"/>
                </a:lnTo>
                <a:close/>
              </a:path>
              <a:path w="512445" h="158750">
                <a:moveTo>
                  <a:pt x="233172" y="66344"/>
                </a:moveTo>
                <a:lnTo>
                  <a:pt x="207263" y="66344"/>
                </a:lnTo>
                <a:lnTo>
                  <a:pt x="207263" y="92252"/>
                </a:lnTo>
                <a:lnTo>
                  <a:pt x="233172" y="92252"/>
                </a:lnTo>
                <a:lnTo>
                  <a:pt x="233172" y="66344"/>
                </a:lnTo>
                <a:close/>
              </a:path>
              <a:path w="512445" h="158750">
                <a:moveTo>
                  <a:pt x="284987" y="66344"/>
                </a:moveTo>
                <a:lnTo>
                  <a:pt x="259079" y="66344"/>
                </a:lnTo>
                <a:lnTo>
                  <a:pt x="259079" y="92252"/>
                </a:lnTo>
                <a:lnTo>
                  <a:pt x="284987" y="92252"/>
                </a:lnTo>
                <a:lnTo>
                  <a:pt x="284987" y="66344"/>
                </a:lnTo>
                <a:close/>
              </a:path>
              <a:path w="512445" h="158750">
                <a:moveTo>
                  <a:pt x="336803" y="66344"/>
                </a:moveTo>
                <a:lnTo>
                  <a:pt x="310896" y="66344"/>
                </a:lnTo>
                <a:lnTo>
                  <a:pt x="310896" y="92252"/>
                </a:lnTo>
                <a:lnTo>
                  <a:pt x="336803" y="92252"/>
                </a:lnTo>
                <a:lnTo>
                  <a:pt x="336803" y="66344"/>
                </a:lnTo>
                <a:close/>
              </a:path>
              <a:path w="512445" h="158750">
                <a:moveTo>
                  <a:pt x="388620" y="66344"/>
                </a:moveTo>
                <a:lnTo>
                  <a:pt x="362711" y="66344"/>
                </a:lnTo>
                <a:lnTo>
                  <a:pt x="362711" y="92252"/>
                </a:lnTo>
                <a:lnTo>
                  <a:pt x="388620" y="92252"/>
                </a:lnTo>
                <a:lnTo>
                  <a:pt x="388620" y="66344"/>
                </a:lnTo>
                <a:close/>
              </a:path>
              <a:path w="512445" h="158750">
                <a:moveTo>
                  <a:pt x="466344" y="83523"/>
                </a:moveTo>
                <a:lnTo>
                  <a:pt x="400176" y="138696"/>
                </a:lnTo>
                <a:lnTo>
                  <a:pt x="399414" y="146862"/>
                </a:lnTo>
                <a:lnTo>
                  <a:pt x="408558" y="157861"/>
                </a:lnTo>
                <a:lnTo>
                  <a:pt x="416813" y="158597"/>
                </a:lnTo>
                <a:lnTo>
                  <a:pt x="496393" y="92252"/>
                </a:lnTo>
                <a:lnTo>
                  <a:pt x="466344" y="92252"/>
                </a:lnTo>
                <a:lnTo>
                  <a:pt x="466344" y="83523"/>
                </a:lnTo>
                <a:close/>
              </a:path>
              <a:path w="512445" h="158750">
                <a:moveTo>
                  <a:pt x="440435" y="66344"/>
                </a:moveTo>
                <a:lnTo>
                  <a:pt x="414527" y="66344"/>
                </a:lnTo>
                <a:lnTo>
                  <a:pt x="414527" y="92252"/>
                </a:lnTo>
                <a:lnTo>
                  <a:pt x="440435" y="92252"/>
                </a:lnTo>
                <a:lnTo>
                  <a:pt x="440435" y="66344"/>
                </a:lnTo>
                <a:close/>
              </a:path>
              <a:path w="512445" h="158750">
                <a:moveTo>
                  <a:pt x="471413" y="79298"/>
                </a:moveTo>
                <a:lnTo>
                  <a:pt x="466344" y="83523"/>
                </a:lnTo>
                <a:lnTo>
                  <a:pt x="466344" y="92252"/>
                </a:lnTo>
                <a:lnTo>
                  <a:pt x="491744" y="92252"/>
                </a:lnTo>
                <a:lnTo>
                  <a:pt x="491744" y="89255"/>
                </a:lnTo>
                <a:lnTo>
                  <a:pt x="483361" y="89255"/>
                </a:lnTo>
                <a:lnTo>
                  <a:pt x="471413" y="79298"/>
                </a:lnTo>
                <a:close/>
              </a:path>
              <a:path w="512445" h="158750">
                <a:moveTo>
                  <a:pt x="496393" y="66344"/>
                </a:moveTo>
                <a:lnTo>
                  <a:pt x="491744" y="66344"/>
                </a:lnTo>
                <a:lnTo>
                  <a:pt x="491744" y="92252"/>
                </a:lnTo>
                <a:lnTo>
                  <a:pt x="496393" y="92252"/>
                </a:lnTo>
                <a:lnTo>
                  <a:pt x="511936" y="79298"/>
                </a:lnTo>
                <a:lnTo>
                  <a:pt x="496393" y="66344"/>
                </a:lnTo>
                <a:close/>
              </a:path>
              <a:path w="512445" h="158750">
                <a:moveTo>
                  <a:pt x="483361" y="69342"/>
                </a:moveTo>
                <a:lnTo>
                  <a:pt x="471413" y="79298"/>
                </a:lnTo>
                <a:lnTo>
                  <a:pt x="483361" y="89255"/>
                </a:lnTo>
                <a:lnTo>
                  <a:pt x="483361" y="69342"/>
                </a:lnTo>
                <a:close/>
              </a:path>
              <a:path w="512445" h="158750">
                <a:moveTo>
                  <a:pt x="491744" y="69342"/>
                </a:moveTo>
                <a:lnTo>
                  <a:pt x="483361" y="69342"/>
                </a:lnTo>
                <a:lnTo>
                  <a:pt x="483361" y="89255"/>
                </a:lnTo>
                <a:lnTo>
                  <a:pt x="491744" y="89255"/>
                </a:lnTo>
                <a:lnTo>
                  <a:pt x="491744" y="69342"/>
                </a:lnTo>
                <a:close/>
              </a:path>
              <a:path w="512445" h="158750">
                <a:moveTo>
                  <a:pt x="466344" y="75073"/>
                </a:moveTo>
                <a:lnTo>
                  <a:pt x="466344" y="83523"/>
                </a:lnTo>
                <a:lnTo>
                  <a:pt x="471413" y="79298"/>
                </a:lnTo>
                <a:lnTo>
                  <a:pt x="466344" y="75073"/>
                </a:lnTo>
                <a:close/>
              </a:path>
              <a:path w="512445" h="158750">
                <a:moveTo>
                  <a:pt x="491744" y="66344"/>
                </a:moveTo>
                <a:lnTo>
                  <a:pt x="466344" y="66344"/>
                </a:lnTo>
                <a:lnTo>
                  <a:pt x="466344" y="75073"/>
                </a:lnTo>
                <a:lnTo>
                  <a:pt x="471413" y="79298"/>
                </a:lnTo>
                <a:lnTo>
                  <a:pt x="483361" y="69342"/>
                </a:lnTo>
                <a:lnTo>
                  <a:pt x="491744" y="69342"/>
                </a:lnTo>
                <a:lnTo>
                  <a:pt x="491744" y="66344"/>
                </a:lnTo>
                <a:close/>
              </a:path>
              <a:path w="512445" h="158750">
                <a:moveTo>
                  <a:pt x="416813" y="0"/>
                </a:moveTo>
                <a:lnTo>
                  <a:pt x="408685" y="736"/>
                </a:lnTo>
                <a:lnTo>
                  <a:pt x="403986" y="6235"/>
                </a:lnTo>
                <a:lnTo>
                  <a:pt x="399414" y="11734"/>
                </a:lnTo>
                <a:lnTo>
                  <a:pt x="400176" y="19900"/>
                </a:lnTo>
                <a:lnTo>
                  <a:pt x="466344" y="75073"/>
                </a:lnTo>
                <a:lnTo>
                  <a:pt x="466344" y="66344"/>
                </a:lnTo>
                <a:lnTo>
                  <a:pt x="496393" y="66344"/>
                </a:lnTo>
                <a:lnTo>
                  <a:pt x="4168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0417302" y="2617470"/>
            <a:ext cx="149225" cy="345440"/>
          </a:xfrm>
          <a:custGeom>
            <a:avLst/>
            <a:gdLst/>
            <a:ahLst/>
            <a:cxnLst/>
            <a:rect l="l" t="t" r="r" b="b"/>
            <a:pathLst>
              <a:path w="149225" h="345439">
                <a:moveTo>
                  <a:pt x="9017" y="242188"/>
                </a:moveTo>
                <a:lnTo>
                  <a:pt x="4825" y="245617"/>
                </a:lnTo>
                <a:lnTo>
                  <a:pt x="634" y="249174"/>
                </a:lnTo>
                <a:lnTo>
                  <a:pt x="0" y="255396"/>
                </a:lnTo>
                <a:lnTo>
                  <a:pt x="3555" y="259587"/>
                </a:lnTo>
                <a:lnTo>
                  <a:pt x="74675" y="344931"/>
                </a:lnTo>
                <a:lnTo>
                  <a:pt x="87587" y="329438"/>
                </a:lnTo>
                <a:lnTo>
                  <a:pt x="64770" y="329438"/>
                </a:lnTo>
                <a:lnTo>
                  <a:pt x="64770" y="302056"/>
                </a:lnTo>
                <a:lnTo>
                  <a:pt x="18796" y="246887"/>
                </a:lnTo>
                <a:lnTo>
                  <a:pt x="15240" y="242696"/>
                </a:lnTo>
                <a:lnTo>
                  <a:pt x="9017" y="242188"/>
                </a:lnTo>
                <a:close/>
              </a:path>
              <a:path w="149225" h="345439">
                <a:moveTo>
                  <a:pt x="64770" y="302056"/>
                </a:moveTo>
                <a:lnTo>
                  <a:pt x="64770" y="329438"/>
                </a:lnTo>
                <a:lnTo>
                  <a:pt x="84581" y="329438"/>
                </a:lnTo>
                <a:lnTo>
                  <a:pt x="84581" y="323088"/>
                </a:lnTo>
                <a:lnTo>
                  <a:pt x="67055" y="323088"/>
                </a:lnTo>
                <a:lnTo>
                  <a:pt x="74675" y="313943"/>
                </a:lnTo>
                <a:lnTo>
                  <a:pt x="64770" y="302056"/>
                </a:lnTo>
                <a:close/>
              </a:path>
              <a:path w="149225" h="345439">
                <a:moveTo>
                  <a:pt x="140334" y="242188"/>
                </a:moveTo>
                <a:lnTo>
                  <a:pt x="134112" y="242696"/>
                </a:lnTo>
                <a:lnTo>
                  <a:pt x="130555" y="246887"/>
                </a:lnTo>
                <a:lnTo>
                  <a:pt x="84581" y="302056"/>
                </a:lnTo>
                <a:lnTo>
                  <a:pt x="84581" y="329438"/>
                </a:lnTo>
                <a:lnTo>
                  <a:pt x="87587" y="329438"/>
                </a:lnTo>
                <a:lnTo>
                  <a:pt x="145796" y="259587"/>
                </a:lnTo>
                <a:lnTo>
                  <a:pt x="149225" y="255396"/>
                </a:lnTo>
                <a:lnTo>
                  <a:pt x="148717" y="249174"/>
                </a:lnTo>
                <a:lnTo>
                  <a:pt x="144525" y="245617"/>
                </a:lnTo>
                <a:lnTo>
                  <a:pt x="140334" y="242188"/>
                </a:lnTo>
                <a:close/>
              </a:path>
              <a:path w="149225" h="345439">
                <a:moveTo>
                  <a:pt x="74675" y="313943"/>
                </a:moveTo>
                <a:lnTo>
                  <a:pt x="67055" y="323088"/>
                </a:lnTo>
                <a:lnTo>
                  <a:pt x="82296" y="323088"/>
                </a:lnTo>
                <a:lnTo>
                  <a:pt x="74675" y="313943"/>
                </a:lnTo>
                <a:close/>
              </a:path>
              <a:path w="149225" h="345439">
                <a:moveTo>
                  <a:pt x="84581" y="302056"/>
                </a:moveTo>
                <a:lnTo>
                  <a:pt x="74675" y="313943"/>
                </a:lnTo>
                <a:lnTo>
                  <a:pt x="82296" y="323088"/>
                </a:lnTo>
                <a:lnTo>
                  <a:pt x="84581" y="323088"/>
                </a:lnTo>
                <a:lnTo>
                  <a:pt x="84581" y="302056"/>
                </a:lnTo>
                <a:close/>
              </a:path>
              <a:path w="149225" h="345439">
                <a:moveTo>
                  <a:pt x="74675" y="30987"/>
                </a:moveTo>
                <a:lnTo>
                  <a:pt x="64770" y="42875"/>
                </a:lnTo>
                <a:lnTo>
                  <a:pt x="64770" y="302056"/>
                </a:lnTo>
                <a:lnTo>
                  <a:pt x="74675" y="313943"/>
                </a:lnTo>
                <a:lnTo>
                  <a:pt x="84581" y="302056"/>
                </a:lnTo>
                <a:lnTo>
                  <a:pt x="84581" y="42875"/>
                </a:lnTo>
                <a:lnTo>
                  <a:pt x="74675" y="30987"/>
                </a:lnTo>
                <a:close/>
              </a:path>
              <a:path w="149225" h="345439">
                <a:moveTo>
                  <a:pt x="74675" y="0"/>
                </a:moveTo>
                <a:lnTo>
                  <a:pt x="3555" y="85343"/>
                </a:lnTo>
                <a:lnTo>
                  <a:pt x="0" y="89534"/>
                </a:lnTo>
                <a:lnTo>
                  <a:pt x="634" y="95757"/>
                </a:lnTo>
                <a:lnTo>
                  <a:pt x="4825" y="99313"/>
                </a:lnTo>
                <a:lnTo>
                  <a:pt x="9017" y="102742"/>
                </a:lnTo>
                <a:lnTo>
                  <a:pt x="15240" y="102234"/>
                </a:lnTo>
                <a:lnTo>
                  <a:pt x="18796" y="98043"/>
                </a:lnTo>
                <a:lnTo>
                  <a:pt x="64770" y="42875"/>
                </a:lnTo>
                <a:lnTo>
                  <a:pt x="64770" y="15493"/>
                </a:lnTo>
                <a:lnTo>
                  <a:pt x="87587" y="15493"/>
                </a:lnTo>
                <a:lnTo>
                  <a:pt x="74675" y="0"/>
                </a:lnTo>
                <a:close/>
              </a:path>
              <a:path w="149225" h="345439">
                <a:moveTo>
                  <a:pt x="87587" y="15493"/>
                </a:moveTo>
                <a:lnTo>
                  <a:pt x="84581" y="15493"/>
                </a:lnTo>
                <a:lnTo>
                  <a:pt x="84581" y="42875"/>
                </a:lnTo>
                <a:lnTo>
                  <a:pt x="130555" y="98043"/>
                </a:lnTo>
                <a:lnTo>
                  <a:pt x="134112" y="102234"/>
                </a:lnTo>
                <a:lnTo>
                  <a:pt x="140334" y="102742"/>
                </a:lnTo>
                <a:lnTo>
                  <a:pt x="144525" y="99313"/>
                </a:lnTo>
                <a:lnTo>
                  <a:pt x="148717" y="95757"/>
                </a:lnTo>
                <a:lnTo>
                  <a:pt x="149225" y="89534"/>
                </a:lnTo>
                <a:lnTo>
                  <a:pt x="145796" y="85343"/>
                </a:lnTo>
                <a:lnTo>
                  <a:pt x="87587" y="15493"/>
                </a:lnTo>
                <a:close/>
              </a:path>
              <a:path w="149225" h="345439">
                <a:moveTo>
                  <a:pt x="84581" y="15493"/>
                </a:moveTo>
                <a:lnTo>
                  <a:pt x="64770" y="15493"/>
                </a:lnTo>
                <a:lnTo>
                  <a:pt x="64770" y="42875"/>
                </a:lnTo>
                <a:lnTo>
                  <a:pt x="74675" y="30987"/>
                </a:lnTo>
                <a:lnTo>
                  <a:pt x="67055" y="21843"/>
                </a:lnTo>
                <a:lnTo>
                  <a:pt x="84581" y="21843"/>
                </a:lnTo>
                <a:lnTo>
                  <a:pt x="84581" y="15493"/>
                </a:lnTo>
                <a:close/>
              </a:path>
              <a:path w="149225" h="345439">
                <a:moveTo>
                  <a:pt x="84581" y="21843"/>
                </a:moveTo>
                <a:lnTo>
                  <a:pt x="82296" y="21843"/>
                </a:lnTo>
                <a:lnTo>
                  <a:pt x="74675" y="30987"/>
                </a:lnTo>
                <a:lnTo>
                  <a:pt x="84581" y="42875"/>
                </a:lnTo>
                <a:lnTo>
                  <a:pt x="84581" y="21843"/>
                </a:lnTo>
                <a:close/>
              </a:path>
              <a:path w="149225" h="345439">
                <a:moveTo>
                  <a:pt x="82296" y="21843"/>
                </a:moveTo>
                <a:lnTo>
                  <a:pt x="67055" y="21843"/>
                </a:lnTo>
                <a:lnTo>
                  <a:pt x="74675" y="30987"/>
                </a:lnTo>
                <a:lnTo>
                  <a:pt x="82296" y="218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576309" y="2617470"/>
            <a:ext cx="149225" cy="345440"/>
          </a:xfrm>
          <a:custGeom>
            <a:avLst/>
            <a:gdLst/>
            <a:ahLst/>
            <a:cxnLst/>
            <a:rect l="l" t="t" r="r" b="b"/>
            <a:pathLst>
              <a:path w="149225" h="345439">
                <a:moveTo>
                  <a:pt x="9017" y="242188"/>
                </a:moveTo>
                <a:lnTo>
                  <a:pt x="4825" y="245617"/>
                </a:lnTo>
                <a:lnTo>
                  <a:pt x="635" y="249174"/>
                </a:lnTo>
                <a:lnTo>
                  <a:pt x="0" y="255396"/>
                </a:lnTo>
                <a:lnTo>
                  <a:pt x="3556" y="259587"/>
                </a:lnTo>
                <a:lnTo>
                  <a:pt x="74675" y="344931"/>
                </a:lnTo>
                <a:lnTo>
                  <a:pt x="87587" y="329438"/>
                </a:lnTo>
                <a:lnTo>
                  <a:pt x="64770" y="329438"/>
                </a:lnTo>
                <a:lnTo>
                  <a:pt x="64770" y="302056"/>
                </a:lnTo>
                <a:lnTo>
                  <a:pt x="18796" y="246887"/>
                </a:lnTo>
                <a:lnTo>
                  <a:pt x="15240" y="242696"/>
                </a:lnTo>
                <a:lnTo>
                  <a:pt x="9017" y="242188"/>
                </a:lnTo>
                <a:close/>
              </a:path>
              <a:path w="149225" h="345439">
                <a:moveTo>
                  <a:pt x="64770" y="302056"/>
                </a:moveTo>
                <a:lnTo>
                  <a:pt x="64770" y="329438"/>
                </a:lnTo>
                <a:lnTo>
                  <a:pt x="84582" y="329438"/>
                </a:lnTo>
                <a:lnTo>
                  <a:pt x="84582" y="323088"/>
                </a:lnTo>
                <a:lnTo>
                  <a:pt x="67056" y="323088"/>
                </a:lnTo>
                <a:lnTo>
                  <a:pt x="74676" y="313944"/>
                </a:lnTo>
                <a:lnTo>
                  <a:pt x="64770" y="302056"/>
                </a:lnTo>
                <a:close/>
              </a:path>
              <a:path w="149225" h="345439">
                <a:moveTo>
                  <a:pt x="140335" y="242188"/>
                </a:moveTo>
                <a:lnTo>
                  <a:pt x="134112" y="242696"/>
                </a:lnTo>
                <a:lnTo>
                  <a:pt x="130556" y="246887"/>
                </a:lnTo>
                <a:lnTo>
                  <a:pt x="84582" y="302056"/>
                </a:lnTo>
                <a:lnTo>
                  <a:pt x="84582" y="329438"/>
                </a:lnTo>
                <a:lnTo>
                  <a:pt x="87587" y="329438"/>
                </a:lnTo>
                <a:lnTo>
                  <a:pt x="145796" y="259587"/>
                </a:lnTo>
                <a:lnTo>
                  <a:pt x="149225" y="255396"/>
                </a:lnTo>
                <a:lnTo>
                  <a:pt x="148717" y="249174"/>
                </a:lnTo>
                <a:lnTo>
                  <a:pt x="144525" y="245617"/>
                </a:lnTo>
                <a:lnTo>
                  <a:pt x="140335" y="242188"/>
                </a:lnTo>
                <a:close/>
              </a:path>
              <a:path w="149225" h="345439">
                <a:moveTo>
                  <a:pt x="74676" y="313944"/>
                </a:moveTo>
                <a:lnTo>
                  <a:pt x="67056" y="323088"/>
                </a:lnTo>
                <a:lnTo>
                  <a:pt x="82296" y="323088"/>
                </a:lnTo>
                <a:lnTo>
                  <a:pt x="74676" y="313944"/>
                </a:lnTo>
                <a:close/>
              </a:path>
              <a:path w="149225" h="345439">
                <a:moveTo>
                  <a:pt x="84582" y="302056"/>
                </a:moveTo>
                <a:lnTo>
                  <a:pt x="74676" y="313944"/>
                </a:lnTo>
                <a:lnTo>
                  <a:pt x="82296" y="323088"/>
                </a:lnTo>
                <a:lnTo>
                  <a:pt x="84582" y="323088"/>
                </a:lnTo>
                <a:lnTo>
                  <a:pt x="84582" y="302056"/>
                </a:lnTo>
                <a:close/>
              </a:path>
              <a:path w="149225" h="345439">
                <a:moveTo>
                  <a:pt x="74676" y="30987"/>
                </a:moveTo>
                <a:lnTo>
                  <a:pt x="64770" y="42875"/>
                </a:lnTo>
                <a:lnTo>
                  <a:pt x="64770" y="302056"/>
                </a:lnTo>
                <a:lnTo>
                  <a:pt x="74676" y="313944"/>
                </a:lnTo>
                <a:lnTo>
                  <a:pt x="84582" y="302056"/>
                </a:lnTo>
                <a:lnTo>
                  <a:pt x="84582" y="42875"/>
                </a:lnTo>
                <a:lnTo>
                  <a:pt x="74676" y="30987"/>
                </a:lnTo>
                <a:close/>
              </a:path>
              <a:path w="149225" h="345439">
                <a:moveTo>
                  <a:pt x="74675" y="0"/>
                </a:moveTo>
                <a:lnTo>
                  <a:pt x="3556" y="85343"/>
                </a:lnTo>
                <a:lnTo>
                  <a:pt x="0" y="89534"/>
                </a:lnTo>
                <a:lnTo>
                  <a:pt x="635" y="95757"/>
                </a:lnTo>
                <a:lnTo>
                  <a:pt x="4825" y="99313"/>
                </a:lnTo>
                <a:lnTo>
                  <a:pt x="9017" y="102742"/>
                </a:lnTo>
                <a:lnTo>
                  <a:pt x="15240" y="102234"/>
                </a:lnTo>
                <a:lnTo>
                  <a:pt x="18796" y="98043"/>
                </a:lnTo>
                <a:lnTo>
                  <a:pt x="64770" y="42875"/>
                </a:lnTo>
                <a:lnTo>
                  <a:pt x="64770" y="15493"/>
                </a:lnTo>
                <a:lnTo>
                  <a:pt x="87587" y="15493"/>
                </a:lnTo>
                <a:lnTo>
                  <a:pt x="74675" y="0"/>
                </a:lnTo>
                <a:close/>
              </a:path>
              <a:path w="149225" h="345439">
                <a:moveTo>
                  <a:pt x="87587" y="15493"/>
                </a:moveTo>
                <a:lnTo>
                  <a:pt x="84582" y="15493"/>
                </a:lnTo>
                <a:lnTo>
                  <a:pt x="84582" y="42875"/>
                </a:lnTo>
                <a:lnTo>
                  <a:pt x="130556" y="98043"/>
                </a:lnTo>
                <a:lnTo>
                  <a:pt x="134112" y="102234"/>
                </a:lnTo>
                <a:lnTo>
                  <a:pt x="140335" y="102742"/>
                </a:lnTo>
                <a:lnTo>
                  <a:pt x="144525" y="99313"/>
                </a:lnTo>
                <a:lnTo>
                  <a:pt x="148717" y="95757"/>
                </a:lnTo>
                <a:lnTo>
                  <a:pt x="149225" y="89534"/>
                </a:lnTo>
                <a:lnTo>
                  <a:pt x="145796" y="85343"/>
                </a:lnTo>
                <a:lnTo>
                  <a:pt x="87587" y="15493"/>
                </a:lnTo>
                <a:close/>
              </a:path>
              <a:path w="149225" h="345439">
                <a:moveTo>
                  <a:pt x="84582" y="15493"/>
                </a:moveTo>
                <a:lnTo>
                  <a:pt x="64770" y="15493"/>
                </a:lnTo>
                <a:lnTo>
                  <a:pt x="64770" y="42875"/>
                </a:lnTo>
                <a:lnTo>
                  <a:pt x="74676" y="30987"/>
                </a:lnTo>
                <a:lnTo>
                  <a:pt x="67056" y="21843"/>
                </a:lnTo>
                <a:lnTo>
                  <a:pt x="84582" y="21843"/>
                </a:lnTo>
                <a:lnTo>
                  <a:pt x="84582" y="15493"/>
                </a:lnTo>
                <a:close/>
              </a:path>
              <a:path w="149225" h="345439">
                <a:moveTo>
                  <a:pt x="84582" y="21843"/>
                </a:moveTo>
                <a:lnTo>
                  <a:pt x="82296" y="21843"/>
                </a:lnTo>
                <a:lnTo>
                  <a:pt x="74676" y="30987"/>
                </a:lnTo>
                <a:lnTo>
                  <a:pt x="84582" y="42875"/>
                </a:lnTo>
                <a:lnTo>
                  <a:pt x="84582" y="21843"/>
                </a:lnTo>
                <a:close/>
              </a:path>
              <a:path w="149225" h="345439">
                <a:moveTo>
                  <a:pt x="82296" y="21843"/>
                </a:moveTo>
                <a:lnTo>
                  <a:pt x="67056" y="21843"/>
                </a:lnTo>
                <a:lnTo>
                  <a:pt x="74676" y="30987"/>
                </a:lnTo>
                <a:lnTo>
                  <a:pt x="82296" y="218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8" name="object 8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06667" y="2252527"/>
            <a:ext cx="284480" cy="273582"/>
          </a:xfrm>
          <a:prstGeom prst="rect">
            <a:avLst/>
          </a:prstGeom>
        </p:spPr>
      </p:pic>
      <p:pic>
        <p:nvPicPr>
          <p:cNvPr id="89" name="object 8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621779" y="2246430"/>
            <a:ext cx="284480" cy="273582"/>
          </a:xfrm>
          <a:prstGeom prst="rect">
            <a:avLst/>
          </a:prstGeom>
        </p:spPr>
      </p:pic>
      <p:pic>
        <p:nvPicPr>
          <p:cNvPr id="90" name="object 9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142987" y="2246430"/>
            <a:ext cx="284480" cy="273582"/>
          </a:xfrm>
          <a:prstGeom prst="rect">
            <a:avLst/>
          </a:prstGeom>
        </p:spPr>
      </p:pic>
      <p:pic>
        <p:nvPicPr>
          <p:cNvPr id="91" name="object 9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662671" y="2246430"/>
            <a:ext cx="284480" cy="273582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177783" y="2246430"/>
            <a:ext cx="284480" cy="273582"/>
          </a:xfrm>
          <a:prstGeom prst="rect">
            <a:avLst/>
          </a:prstGeom>
        </p:spPr>
      </p:pic>
      <p:pic>
        <p:nvPicPr>
          <p:cNvPr id="93" name="object 9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697467" y="2258622"/>
            <a:ext cx="284480" cy="273582"/>
          </a:xfrm>
          <a:prstGeom prst="rect">
            <a:avLst/>
          </a:prstGeom>
        </p:spPr>
      </p:pic>
      <p:sp>
        <p:nvSpPr>
          <p:cNvPr id="94" name="object 9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100" y="1660017"/>
            <a:ext cx="5182235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Reddit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was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Trebuchet MS"/>
                <a:cs typeface="Trebuchet MS"/>
              </a:rPr>
              <a:t>founded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95">
                <a:solidFill>
                  <a:srgbClr val="FFFFFF"/>
                </a:solidFill>
                <a:latin typeface="Trebuchet MS"/>
                <a:cs typeface="Trebuchet MS"/>
              </a:rPr>
              <a:t>2005</a:t>
            </a:r>
            <a:r>
              <a:rPr dirty="0" sz="16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ranks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Trebuchet MS"/>
                <a:cs typeface="Trebuchet MS"/>
              </a:rPr>
              <a:t>17th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Trebuchet MS"/>
                <a:cs typeface="Trebuchet MS"/>
              </a:rPr>
              <a:t>most </a:t>
            </a:r>
            <a:r>
              <a:rPr dirty="0" sz="1600" spc="-4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visited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website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in the 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world.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social 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media </a:t>
            </a:r>
            <a:r>
              <a:rPr dirty="0" sz="1600" spc="30">
                <a:solidFill>
                  <a:srgbClr val="FFFFFF"/>
                </a:solidFill>
                <a:latin typeface="Trebuchet MS"/>
                <a:cs typeface="Trebuchet MS"/>
              </a:rPr>
              <a:t>company </a:t>
            </a:r>
            <a:r>
              <a:rPr dirty="0" sz="1600" spc="-4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was 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experiencing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hyperscale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growth, with 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its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monthly </a:t>
            </a:r>
            <a:r>
              <a:rPr dirty="0" sz="16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active</a:t>
            </a:r>
            <a:r>
              <a:rPr dirty="0" sz="16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users</a:t>
            </a:r>
            <a:r>
              <a:rPr dirty="0" sz="16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40">
                <a:solidFill>
                  <a:srgbClr val="FFFFFF"/>
                </a:solidFill>
                <a:latin typeface="Trebuchet MS"/>
                <a:cs typeface="Trebuchet MS"/>
              </a:rPr>
              <a:t>surging</a:t>
            </a:r>
            <a:r>
              <a:rPr dirty="0" sz="16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40">
                <a:solidFill>
                  <a:srgbClr val="FFFFFF"/>
                </a:solidFill>
                <a:latin typeface="Trebuchet MS"/>
                <a:cs typeface="Trebuchet MS"/>
              </a:rPr>
              <a:t>30%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year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over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45">
                <a:solidFill>
                  <a:srgbClr val="FFFFFF"/>
                </a:solidFill>
                <a:latin typeface="Trebuchet MS"/>
                <a:cs typeface="Trebuchet MS"/>
              </a:rPr>
              <a:t>year.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100" y="2986277"/>
            <a:ext cx="5168900" cy="9772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30" b="1">
                <a:solidFill>
                  <a:srgbClr val="FFAD00"/>
                </a:solidFill>
                <a:latin typeface="Trebuchet MS"/>
                <a:cs typeface="Trebuchet MS"/>
              </a:rPr>
              <a:t>Challenge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45"/>
              </a:spcBef>
            </a:pPr>
            <a:r>
              <a:rPr dirty="0" sz="1400" spc="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substantial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operational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burden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associated</a:t>
            </a:r>
            <a:r>
              <a:rPr dirty="0" sz="1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self-managing </a:t>
            </a:r>
            <a:r>
              <a:rPr dirty="0" sz="140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its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relational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database 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was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constraining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Reddit’s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team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putting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quality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service</a:t>
            </a:r>
            <a:r>
              <a:rPr dirty="0" sz="1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delivery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4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users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FFFF"/>
                </a:solidFill>
                <a:latin typeface="Trebuchet MS"/>
                <a:cs typeface="Trebuchet MS"/>
              </a:rPr>
              <a:t>risk.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100" y="4236211"/>
            <a:ext cx="5293995" cy="1404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45" b="1">
                <a:solidFill>
                  <a:srgbClr val="FFAD00"/>
                </a:solidFill>
                <a:latin typeface="Trebuchet MS"/>
                <a:cs typeface="Trebuchet MS"/>
              </a:rPr>
              <a:t>Solution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0"/>
              </a:spcBef>
            </a:pP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Migrating from 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self-managed </a:t>
            </a:r>
            <a:r>
              <a:rPr dirty="0" sz="1400" spc="50">
                <a:solidFill>
                  <a:srgbClr val="FFFFFF"/>
                </a:solidFill>
                <a:latin typeface="Trebuchet MS"/>
                <a:cs typeface="Trebuchet MS"/>
              </a:rPr>
              <a:t>PostgreSQL </a:t>
            </a:r>
            <a:r>
              <a:rPr dirty="0" sz="1400" spc="6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Amazon EC2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Aurora 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was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key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component of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Reddit’s 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success.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It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has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resulted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 in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not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only 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higher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database 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reliability,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faster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backup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restoration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point-in-time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recovery,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fast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automated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failovers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but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also </a:t>
            </a:r>
            <a:r>
              <a:rPr dirty="0" sz="140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improved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productivity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engineers.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0456" y="3673551"/>
            <a:ext cx="426593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60">
                <a:solidFill>
                  <a:srgbClr val="FFFFFF"/>
                </a:solidFill>
                <a:latin typeface="Trebuchet MS"/>
                <a:cs typeface="Trebuchet MS"/>
              </a:rPr>
              <a:t>Using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Aurora,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we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could build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longer-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term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strategy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1800" spc="65">
                <a:solidFill>
                  <a:srgbClr val="FFFFFF"/>
                </a:solidFill>
                <a:latin typeface="Trebuchet MS"/>
                <a:cs typeface="Trebuchet MS"/>
              </a:rPr>
              <a:t>how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we 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were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dealing 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FFFFFF"/>
                </a:solidFill>
                <a:latin typeface="Trebuchet MS"/>
                <a:cs typeface="Trebuchet MS"/>
              </a:rPr>
              <a:t>do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strategic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thinking </a:t>
            </a:r>
            <a:r>
              <a:rPr dirty="0" sz="1800" spc="-5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long-term</a:t>
            </a:r>
            <a:r>
              <a:rPr dirty="0" sz="1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projects.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84766" y="5016753"/>
            <a:ext cx="1552575" cy="718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1600" spc="-130" b="1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dirty="0" sz="1600" spc="25" b="1">
                <a:solidFill>
                  <a:srgbClr val="FFFFFF"/>
                </a:solidFill>
                <a:latin typeface="Trebuchet MS"/>
                <a:cs typeface="Trebuchet MS"/>
              </a:rPr>
              <a:t>ason</a:t>
            </a:r>
            <a:r>
              <a:rPr dirty="0" sz="1600" spc="-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0" b="1">
                <a:solidFill>
                  <a:srgbClr val="FFFFFF"/>
                </a:solidFill>
                <a:latin typeface="Trebuchet MS"/>
                <a:cs typeface="Trebuchet MS"/>
              </a:rPr>
              <a:t>Ha</a:t>
            </a:r>
            <a:r>
              <a:rPr dirty="0" sz="1600" spc="-25" b="1">
                <a:solidFill>
                  <a:srgbClr val="FFFFFF"/>
                </a:solidFill>
                <a:latin typeface="Trebuchet MS"/>
                <a:cs typeface="Trebuchet MS"/>
              </a:rPr>
              <a:t>rvey</a:t>
            </a:r>
            <a:endParaRPr sz="1600">
              <a:latin typeface="Trebuchet MS"/>
              <a:cs typeface="Trebuchet MS"/>
            </a:endParaRPr>
          </a:p>
          <a:p>
            <a:pPr algn="r" marR="5715">
              <a:lnSpc>
                <a:spcPct val="100000"/>
              </a:lnSpc>
              <a:spcBef>
                <a:spcPts val="30"/>
              </a:spcBef>
            </a:pP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Princ</a:t>
            </a:r>
            <a:r>
              <a:rPr dirty="0" sz="1450" spc="-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50" spc="3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450" spc="2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50" spc="-1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45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4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50" spc="40">
                <a:solidFill>
                  <a:srgbClr val="FFFFFF"/>
                </a:solidFill>
                <a:latin typeface="Trebuchet MS"/>
                <a:cs typeface="Trebuchet MS"/>
              </a:rPr>
              <a:t>ngin</a:t>
            </a:r>
            <a:r>
              <a:rPr dirty="0" sz="1450" spc="5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50" spc="-2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endParaRPr sz="145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25"/>
              </a:spcBef>
            </a:pPr>
            <a:r>
              <a:rPr dirty="0" sz="1450" spc="15">
                <a:solidFill>
                  <a:srgbClr val="FFFFFF"/>
                </a:solidFill>
                <a:latin typeface="Trebuchet MS"/>
                <a:cs typeface="Trebuchet MS"/>
              </a:rPr>
              <a:t>Reddit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22795" y="3510534"/>
            <a:ext cx="320675" cy="863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0" spc="-560">
                <a:solidFill>
                  <a:srgbClr val="FFAD00"/>
                </a:solidFill>
                <a:latin typeface="Trebuchet MS"/>
                <a:cs typeface="Trebuchet MS"/>
              </a:rPr>
              <a:t>“</a:t>
            </a:r>
            <a:endParaRPr sz="55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 rot="10860000">
            <a:off x="9100247" y="4170203"/>
            <a:ext cx="764151" cy="698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495"/>
              </a:lnSpc>
            </a:pPr>
            <a:r>
              <a:rPr dirty="0" sz="5500" spc="-560">
                <a:solidFill>
                  <a:srgbClr val="FFAD00"/>
                </a:solidFill>
                <a:latin typeface="Trebuchet MS"/>
                <a:cs typeface="Trebuchet MS"/>
              </a:rPr>
              <a:t>“</a:t>
            </a:r>
            <a:endParaRPr sz="55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59663"/>
            <a:ext cx="1802892" cy="84277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82067"/>
            <a:ext cx="105283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265"/>
              <a:t>S</a:t>
            </a:r>
            <a:r>
              <a:rPr dirty="0" sz="4000" spc="-35"/>
              <a:t>t</a:t>
            </a:r>
            <a:r>
              <a:rPr dirty="0" sz="4000" spc="-185"/>
              <a:t>e</a:t>
            </a:r>
            <a:r>
              <a:rPr dirty="0" sz="4000" spc="185"/>
              <a:t>p</a:t>
            </a:r>
            <a:r>
              <a:rPr dirty="0" sz="4000" spc="-425"/>
              <a:t> </a:t>
            </a:r>
            <a:r>
              <a:rPr dirty="0" sz="4000" spc="-55"/>
              <a:t>2</a:t>
            </a:r>
            <a:r>
              <a:rPr dirty="0" sz="4000" spc="-225"/>
              <a:t>:</a:t>
            </a:r>
            <a:r>
              <a:rPr dirty="0" sz="4000" spc="-430"/>
              <a:t> </a:t>
            </a:r>
            <a:r>
              <a:rPr dirty="0" sz="4000" spc="-60"/>
              <a:t>C</a:t>
            </a:r>
            <a:r>
              <a:rPr dirty="0" sz="4000" spc="30"/>
              <a:t>a</a:t>
            </a:r>
            <a:r>
              <a:rPr dirty="0" sz="4000" spc="-190"/>
              <a:t>c</a:t>
            </a:r>
            <a:r>
              <a:rPr dirty="0" sz="4000" spc="50"/>
              <a:t>h</a:t>
            </a:r>
            <a:r>
              <a:rPr dirty="0" sz="4000" spc="-85"/>
              <a:t>e</a:t>
            </a:r>
            <a:r>
              <a:rPr dirty="0" sz="4000" spc="-409"/>
              <a:t> </a:t>
            </a:r>
            <a:r>
              <a:rPr dirty="0" sz="4000" spc="30"/>
              <a:t>a</a:t>
            </a:r>
            <a:r>
              <a:rPr dirty="0" sz="4000" spc="60"/>
              <a:t>n</a:t>
            </a:r>
            <a:r>
              <a:rPr dirty="0" sz="4000" spc="180"/>
              <a:t>d</a:t>
            </a:r>
            <a:r>
              <a:rPr dirty="0" sz="4000" spc="-409"/>
              <a:t> </a:t>
            </a:r>
            <a:r>
              <a:rPr dirty="0" sz="4000" spc="90"/>
              <a:t>p</a:t>
            </a:r>
            <a:r>
              <a:rPr dirty="0" sz="4000" spc="-185"/>
              <a:t>e</a:t>
            </a:r>
            <a:r>
              <a:rPr dirty="0" sz="4000" spc="-80"/>
              <a:t>r</a:t>
            </a:r>
            <a:r>
              <a:rPr dirty="0" sz="4000" spc="20"/>
              <a:t>s</a:t>
            </a:r>
            <a:r>
              <a:rPr dirty="0" sz="4000" spc="-35"/>
              <a:t>i</a:t>
            </a:r>
            <a:r>
              <a:rPr dirty="0" sz="4000" spc="20"/>
              <a:t>s</a:t>
            </a:r>
            <a:r>
              <a:rPr dirty="0" sz="4000" spc="-35"/>
              <a:t>t</a:t>
            </a:r>
            <a:r>
              <a:rPr dirty="0" sz="4000" spc="-185"/>
              <a:t>e</a:t>
            </a:r>
            <a:r>
              <a:rPr dirty="0" sz="4000" spc="60"/>
              <a:t>n</a:t>
            </a:r>
            <a:r>
              <a:rPr dirty="0" sz="4000" spc="60"/>
              <a:t>t</a:t>
            </a:r>
            <a:r>
              <a:rPr dirty="0" sz="4000" spc="-425"/>
              <a:t> </a:t>
            </a:r>
            <a:r>
              <a:rPr dirty="0" sz="4000" spc="-35"/>
              <a:t>i</a:t>
            </a:r>
            <a:r>
              <a:rPr dirty="0" sz="4000" spc="60"/>
              <a:t>n</a:t>
            </a:r>
            <a:r>
              <a:rPr dirty="0" sz="4000" spc="85"/>
              <a:t>-</a:t>
            </a:r>
            <a:r>
              <a:rPr dirty="0" sz="4000" spc="215"/>
              <a:t>m</a:t>
            </a:r>
            <a:r>
              <a:rPr dirty="0" sz="4000" spc="-185"/>
              <a:t>e</a:t>
            </a:r>
            <a:r>
              <a:rPr dirty="0" sz="4000" spc="215"/>
              <a:t>m</a:t>
            </a:r>
            <a:r>
              <a:rPr dirty="0" sz="4000" spc="70"/>
              <a:t>o</a:t>
            </a:r>
            <a:r>
              <a:rPr dirty="0" sz="4000" spc="-80"/>
              <a:t>r</a:t>
            </a:r>
            <a:r>
              <a:rPr dirty="0" sz="4000" spc="110"/>
              <a:t>y</a:t>
            </a:r>
            <a:r>
              <a:rPr dirty="0" sz="4000" spc="-415"/>
              <a:t> </a:t>
            </a:r>
            <a:r>
              <a:rPr dirty="0" sz="4000" spc="85"/>
              <a:t>d</a:t>
            </a:r>
            <a:r>
              <a:rPr dirty="0" sz="4000" spc="30"/>
              <a:t>a</a:t>
            </a:r>
            <a:r>
              <a:rPr dirty="0" sz="4000" spc="-35"/>
              <a:t>t</a:t>
            </a:r>
            <a:r>
              <a:rPr dirty="0" sz="4000" spc="130"/>
              <a:t>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27761" y="2117217"/>
            <a:ext cx="4578350" cy="1701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15" b="1">
                <a:solidFill>
                  <a:srgbClr val="FFAD00"/>
                </a:solidFill>
                <a:latin typeface="Trebuchet MS"/>
                <a:cs typeface="Trebuchet MS"/>
              </a:rPr>
              <a:t>Address</a:t>
            </a:r>
            <a:r>
              <a:rPr dirty="0" sz="2200" spc="-8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200" spc="35" b="1">
                <a:solidFill>
                  <a:srgbClr val="FFAD00"/>
                </a:solidFill>
                <a:latin typeface="Trebuchet MS"/>
                <a:cs typeface="Trebuchet MS"/>
              </a:rPr>
              <a:t>scaling</a:t>
            </a:r>
            <a:r>
              <a:rPr dirty="0" sz="2200" spc="-8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200" spc="35" b="1">
                <a:solidFill>
                  <a:srgbClr val="FFAD00"/>
                </a:solidFill>
                <a:latin typeface="Trebuchet MS"/>
                <a:cs typeface="Trebuchet MS"/>
              </a:rPr>
              <a:t>pain</a:t>
            </a:r>
            <a:endParaRPr sz="2200">
              <a:latin typeface="Trebuchet MS"/>
              <a:cs typeface="Trebuchet MS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200" spc="70">
                <a:solidFill>
                  <a:srgbClr val="FFFFFF"/>
                </a:solidFill>
                <a:latin typeface="Trebuchet MS"/>
                <a:cs typeface="Trebuchet MS"/>
              </a:rPr>
              <a:t>Low-hanging</a:t>
            </a:r>
            <a:r>
              <a:rPr dirty="0" sz="22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60">
                <a:solidFill>
                  <a:srgbClr val="FFFFFF"/>
                </a:solidFill>
                <a:latin typeface="Trebuchet MS"/>
                <a:cs typeface="Trebuchet MS"/>
              </a:rPr>
              <a:t>fruit,</a:t>
            </a:r>
            <a:r>
              <a:rPr dirty="0" sz="22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10">
                <a:solidFill>
                  <a:srgbClr val="FFFFFF"/>
                </a:solidFill>
                <a:latin typeface="Trebuchet MS"/>
                <a:cs typeface="Trebuchet MS"/>
              </a:rPr>
              <a:t>easy</a:t>
            </a:r>
            <a:r>
              <a:rPr dirty="0" sz="22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3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2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35">
                <a:solidFill>
                  <a:srgbClr val="FFFFFF"/>
                </a:solidFill>
                <a:latin typeface="Trebuchet MS"/>
                <a:cs typeface="Trebuchet MS"/>
              </a:rPr>
              <a:t>adopt</a:t>
            </a:r>
            <a:endParaRPr sz="2200">
              <a:latin typeface="Trebuchet MS"/>
              <a:cs typeface="Trebuchet MS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200" spc="50">
                <a:solidFill>
                  <a:srgbClr val="FFFFFF"/>
                </a:solidFill>
                <a:latin typeface="Trebuchet MS"/>
                <a:cs typeface="Trebuchet MS"/>
              </a:rPr>
              <a:t>Offload</a:t>
            </a:r>
            <a:r>
              <a:rPr dirty="0" sz="22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Trebuchet MS"/>
                <a:cs typeface="Trebuchet MS"/>
              </a:rPr>
              <a:t>repetitive</a:t>
            </a:r>
            <a:r>
              <a:rPr dirty="0" sz="22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Trebuchet MS"/>
                <a:cs typeface="Trebuchet MS"/>
              </a:rPr>
              <a:t>read</a:t>
            </a:r>
            <a:r>
              <a:rPr dirty="0" sz="22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20">
                <a:solidFill>
                  <a:srgbClr val="FFFFFF"/>
                </a:solidFill>
                <a:latin typeface="Trebuchet MS"/>
                <a:cs typeface="Trebuchet MS"/>
              </a:rPr>
              <a:t>operations</a:t>
            </a:r>
            <a:endParaRPr sz="2200">
              <a:latin typeface="Trebuchet MS"/>
              <a:cs typeface="Trebuchet MS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200" spc="50">
                <a:solidFill>
                  <a:srgbClr val="FFFFFF"/>
                </a:solidFill>
                <a:latin typeface="Trebuchet MS"/>
                <a:cs typeface="Trebuchet MS"/>
              </a:rPr>
              <a:t>Offload</a:t>
            </a:r>
            <a:r>
              <a:rPr dirty="0" sz="2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35">
                <a:solidFill>
                  <a:srgbClr val="FFFFFF"/>
                </a:solidFill>
                <a:latin typeface="Trebuchet MS"/>
                <a:cs typeface="Trebuchet MS"/>
              </a:rPr>
              <a:t>session</a:t>
            </a:r>
            <a:r>
              <a:rPr dirty="0" sz="22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Trebuchet MS"/>
                <a:cs typeface="Trebuchet MS"/>
              </a:rPr>
              <a:t>state</a:t>
            </a:r>
            <a:endParaRPr sz="2200">
              <a:latin typeface="Trebuchet MS"/>
              <a:cs typeface="Trebuchet MS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200" spc="30">
                <a:solidFill>
                  <a:srgbClr val="FFFFFF"/>
                </a:solidFill>
                <a:latin typeface="Trebuchet MS"/>
                <a:cs typeface="Trebuchet MS"/>
              </a:rPr>
              <a:t>Caching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761" y="4129278"/>
            <a:ext cx="3680460" cy="1366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5" b="1">
                <a:solidFill>
                  <a:srgbClr val="FFAD00"/>
                </a:solidFill>
                <a:latin typeface="Trebuchet MS"/>
                <a:cs typeface="Trebuchet MS"/>
              </a:rPr>
              <a:t>Increase</a:t>
            </a:r>
            <a:r>
              <a:rPr dirty="0" sz="2200" spc="-11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200" b="1">
                <a:solidFill>
                  <a:srgbClr val="FFAD00"/>
                </a:solidFill>
                <a:latin typeface="Trebuchet MS"/>
                <a:cs typeface="Trebuchet MS"/>
              </a:rPr>
              <a:t>performance</a:t>
            </a:r>
            <a:endParaRPr sz="2200">
              <a:latin typeface="Trebuchet MS"/>
              <a:cs typeface="Trebuchet MS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200" spc="5">
                <a:solidFill>
                  <a:srgbClr val="FFFFFF"/>
                </a:solidFill>
                <a:latin typeface="Trebuchet MS"/>
                <a:cs typeface="Trebuchet MS"/>
              </a:rPr>
              <a:t>Frequent</a:t>
            </a:r>
            <a:r>
              <a:rPr dirty="0" sz="22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10">
                <a:solidFill>
                  <a:srgbClr val="FFFFFF"/>
                </a:solidFill>
                <a:latin typeface="Trebuchet MS"/>
                <a:cs typeface="Trebuchet MS"/>
              </a:rPr>
              <a:t>counters</a:t>
            </a:r>
            <a:endParaRPr sz="2200">
              <a:latin typeface="Trebuchet MS"/>
              <a:cs typeface="Trebuchet MS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200" spc="40">
                <a:solidFill>
                  <a:srgbClr val="FFFFFF"/>
                </a:solidFill>
                <a:latin typeface="Trebuchet MS"/>
                <a:cs typeface="Trebuchet MS"/>
              </a:rPr>
              <a:t>Fast-changing</a:t>
            </a:r>
            <a:r>
              <a:rPr dirty="0" sz="22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40">
                <a:solidFill>
                  <a:srgbClr val="FFFFFF"/>
                </a:solidFill>
                <a:latin typeface="Trebuchet MS"/>
                <a:cs typeface="Trebuchet MS"/>
              </a:rPr>
              <a:t>rankings</a:t>
            </a:r>
            <a:endParaRPr sz="2200">
              <a:latin typeface="Trebuchet MS"/>
              <a:cs typeface="Trebuchet MS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200" spc="30">
                <a:solidFill>
                  <a:srgbClr val="FFFFFF"/>
                </a:solidFill>
                <a:latin typeface="Trebuchet MS"/>
                <a:cs typeface="Trebuchet MS"/>
              </a:rPr>
              <a:t>Submillisecond</a:t>
            </a:r>
            <a:r>
              <a:rPr dirty="0" sz="22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2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10878" y="2500122"/>
            <a:ext cx="255206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Cac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he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equently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ac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ce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ed</a:t>
            </a:r>
            <a:r>
              <a:rPr dirty="0" sz="1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dat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400" spc="30" b="1">
                <a:solidFill>
                  <a:srgbClr val="0D9F91"/>
                </a:solidFill>
                <a:latin typeface="Trebuchet MS"/>
                <a:cs typeface="Trebuchet MS"/>
              </a:rPr>
              <a:t>Amaz</a:t>
            </a:r>
            <a:r>
              <a:rPr dirty="0" sz="1400" spc="30" b="1">
                <a:solidFill>
                  <a:srgbClr val="0D9F91"/>
                </a:solidFill>
                <a:latin typeface="Trebuchet MS"/>
                <a:cs typeface="Trebuchet MS"/>
              </a:rPr>
              <a:t>o</a:t>
            </a:r>
            <a:r>
              <a:rPr dirty="0" sz="1400" spc="30" b="1">
                <a:solidFill>
                  <a:srgbClr val="0D9F91"/>
                </a:solidFill>
                <a:latin typeface="Trebuchet MS"/>
                <a:cs typeface="Trebuchet MS"/>
              </a:rPr>
              <a:t>n</a:t>
            </a:r>
            <a:r>
              <a:rPr dirty="0" sz="1400" spc="-85" b="1">
                <a:solidFill>
                  <a:srgbClr val="0D9F91"/>
                </a:solidFill>
                <a:latin typeface="Trebuchet MS"/>
                <a:cs typeface="Trebuchet MS"/>
              </a:rPr>
              <a:t> </a:t>
            </a:r>
            <a:r>
              <a:rPr dirty="0" sz="1400" spc="15" b="1">
                <a:solidFill>
                  <a:srgbClr val="0D9F91"/>
                </a:solidFill>
                <a:latin typeface="Trebuchet MS"/>
                <a:cs typeface="Trebuchet MS"/>
              </a:rPr>
              <a:t>E</a:t>
            </a:r>
            <a:r>
              <a:rPr dirty="0" sz="1400" spc="15" b="1">
                <a:solidFill>
                  <a:srgbClr val="0D9F91"/>
                </a:solidFill>
                <a:latin typeface="Trebuchet MS"/>
                <a:cs typeface="Trebuchet MS"/>
              </a:rPr>
              <a:t>last</a:t>
            </a:r>
            <a:r>
              <a:rPr dirty="0" sz="1400" b="1">
                <a:solidFill>
                  <a:srgbClr val="0D9F91"/>
                </a:solidFill>
                <a:latin typeface="Trebuchet MS"/>
                <a:cs typeface="Trebuchet MS"/>
              </a:rPr>
              <a:t>i</a:t>
            </a:r>
            <a:r>
              <a:rPr dirty="0" sz="1400" spc="-10" b="1">
                <a:solidFill>
                  <a:srgbClr val="0D9F91"/>
                </a:solidFill>
                <a:latin typeface="Trebuchet MS"/>
                <a:cs typeface="Trebuchet MS"/>
              </a:rPr>
              <a:t>Cache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84675" y="3689068"/>
            <a:ext cx="520065" cy="518795"/>
          </a:xfrm>
          <a:custGeom>
            <a:avLst/>
            <a:gdLst/>
            <a:ahLst/>
            <a:cxnLst/>
            <a:rect l="l" t="t" r="r" b="b"/>
            <a:pathLst>
              <a:path w="520065" h="518795">
                <a:moveTo>
                  <a:pt x="314824" y="302141"/>
                </a:moveTo>
                <a:lnTo>
                  <a:pt x="267907" y="307624"/>
                </a:lnTo>
                <a:lnTo>
                  <a:pt x="224807" y="323238"/>
                </a:lnTo>
                <a:lnTo>
                  <a:pt x="186765" y="347729"/>
                </a:lnTo>
                <a:lnTo>
                  <a:pt x="155019" y="379843"/>
                </a:lnTo>
                <a:lnTo>
                  <a:pt x="130809" y="418327"/>
                </a:lnTo>
                <a:lnTo>
                  <a:pt x="115374" y="461928"/>
                </a:lnTo>
                <a:lnTo>
                  <a:pt x="110055" y="508502"/>
                </a:lnTo>
                <a:lnTo>
                  <a:pt x="109954" y="518661"/>
                </a:lnTo>
                <a:lnTo>
                  <a:pt x="519695" y="518661"/>
                </a:lnTo>
                <a:lnTo>
                  <a:pt x="519604" y="508502"/>
                </a:lnTo>
                <a:lnTo>
                  <a:pt x="518755" y="500123"/>
                </a:lnTo>
                <a:lnTo>
                  <a:pt x="128751" y="500122"/>
                </a:lnTo>
                <a:lnTo>
                  <a:pt x="137274" y="452187"/>
                </a:lnTo>
                <a:lnTo>
                  <a:pt x="156971" y="409256"/>
                </a:lnTo>
                <a:lnTo>
                  <a:pt x="186208" y="372986"/>
                </a:lnTo>
                <a:lnTo>
                  <a:pt x="223352" y="345030"/>
                </a:lnTo>
                <a:lnTo>
                  <a:pt x="266768" y="327043"/>
                </a:lnTo>
                <a:lnTo>
                  <a:pt x="314824" y="320679"/>
                </a:lnTo>
                <a:lnTo>
                  <a:pt x="399153" y="320679"/>
                </a:lnTo>
                <a:lnTo>
                  <a:pt x="399332" y="320285"/>
                </a:lnTo>
                <a:lnTo>
                  <a:pt x="379043" y="312367"/>
                </a:lnTo>
                <a:lnTo>
                  <a:pt x="358146" y="306694"/>
                </a:lnTo>
                <a:lnTo>
                  <a:pt x="336715" y="303281"/>
                </a:lnTo>
                <a:lnTo>
                  <a:pt x="314824" y="302141"/>
                </a:lnTo>
                <a:close/>
              </a:path>
              <a:path w="520065" h="518795">
                <a:moveTo>
                  <a:pt x="176252" y="0"/>
                </a:moveTo>
                <a:lnTo>
                  <a:pt x="111764" y="4517"/>
                </a:lnTo>
                <a:lnTo>
                  <a:pt x="55283" y="17934"/>
                </a:lnTo>
                <a:lnTo>
                  <a:pt x="15223" y="40049"/>
                </a:lnTo>
                <a:lnTo>
                  <a:pt x="0" y="70663"/>
                </a:lnTo>
                <a:lnTo>
                  <a:pt x="0" y="71721"/>
                </a:lnTo>
                <a:lnTo>
                  <a:pt x="287" y="72702"/>
                </a:lnTo>
                <a:lnTo>
                  <a:pt x="371" y="73737"/>
                </a:lnTo>
                <a:lnTo>
                  <a:pt x="0" y="73737"/>
                </a:lnTo>
                <a:lnTo>
                  <a:pt x="0" y="447823"/>
                </a:lnTo>
                <a:lnTo>
                  <a:pt x="5366" y="466819"/>
                </a:lnTo>
                <a:lnTo>
                  <a:pt x="21132" y="483512"/>
                </a:lnTo>
                <a:lnTo>
                  <a:pt x="46795" y="497531"/>
                </a:lnTo>
                <a:lnTo>
                  <a:pt x="81854" y="508502"/>
                </a:lnTo>
                <a:lnTo>
                  <a:pt x="86118" y="490464"/>
                </a:lnTo>
                <a:lnTo>
                  <a:pt x="57993" y="481974"/>
                </a:lnTo>
                <a:lnTo>
                  <a:pt x="36727" y="471640"/>
                </a:lnTo>
                <a:lnTo>
                  <a:pt x="23270" y="460058"/>
                </a:lnTo>
                <a:lnTo>
                  <a:pt x="18573" y="447823"/>
                </a:lnTo>
                <a:lnTo>
                  <a:pt x="18573" y="358776"/>
                </a:lnTo>
                <a:lnTo>
                  <a:pt x="57532" y="358776"/>
                </a:lnTo>
                <a:lnTo>
                  <a:pt x="51855" y="356819"/>
                </a:lnTo>
                <a:lnTo>
                  <a:pt x="33801" y="347113"/>
                </a:lnTo>
                <a:lnTo>
                  <a:pt x="22489" y="336476"/>
                </a:lnTo>
                <a:lnTo>
                  <a:pt x="18573" y="325360"/>
                </a:lnTo>
                <a:lnTo>
                  <a:pt x="18573" y="235077"/>
                </a:lnTo>
                <a:lnTo>
                  <a:pt x="55902" y="235077"/>
                </a:lnTo>
                <a:lnTo>
                  <a:pt x="28392" y="218947"/>
                </a:lnTo>
                <a:lnTo>
                  <a:pt x="18573" y="201020"/>
                </a:lnTo>
                <a:lnTo>
                  <a:pt x="18573" y="103932"/>
                </a:lnTo>
                <a:lnTo>
                  <a:pt x="57750" y="103932"/>
                </a:lnTo>
                <a:lnTo>
                  <a:pt x="29947" y="89432"/>
                </a:lnTo>
                <a:lnTo>
                  <a:pt x="18573" y="70663"/>
                </a:lnTo>
                <a:lnTo>
                  <a:pt x="29947" y="51901"/>
                </a:lnTo>
                <a:lnTo>
                  <a:pt x="62045" y="35163"/>
                </a:lnTo>
                <a:lnTo>
                  <a:pt x="111826" y="23144"/>
                </a:lnTo>
                <a:lnTo>
                  <a:pt x="176252" y="18538"/>
                </a:lnTo>
                <a:lnTo>
                  <a:pt x="292609" y="18538"/>
                </a:lnTo>
                <a:lnTo>
                  <a:pt x="244015" y="5191"/>
                </a:lnTo>
                <a:lnTo>
                  <a:pt x="176252" y="0"/>
                </a:lnTo>
                <a:close/>
              </a:path>
              <a:path w="520065" h="518795">
                <a:moveTo>
                  <a:pt x="292258" y="449940"/>
                </a:moveTo>
                <a:lnTo>
                  <a:pt x="271208" y="453791"/>
                </a:lnTo>
                <a:lnTo>
                  <a:pt x="253473" y="464390"/>
                </a:lnTo>
                <a:lnTo>
                  <a:pt x="240468" y="480310"/>
                </a:lnTo>
                <a:lnTo>
                  <a:pt x="233605" y="500123"/>
                </a:lnTo>
                <a:lnTo>
                  <a:pt x="252519" y="500123"/>
                </a:lnTo>
                <a:lnTo>
                  <a:pt x="257767" y="487544"/>
                </a:lnTo>
                <a:lnTo>
                  <a:pt x="266691" y="477515"/>
                </a:lnTo>
                <a:lnTo>
                  <a:pt x="278464" y="470878"/>
                </a:lnTo>
                <a:lnTo>
                  <a:pt x="292258" y="468479"/>
                </a:lnTo>
                <a:lnTo>
                  <a:pt x="342719" y="468479"/>
                </a:lnTo>
                <a:lnTo>
                  <a:pt x="351960" y="459758"/>
                </a:lnTo>
                <a:lnTo>
                  <a:pt x="324923" y="459758"/>
                </a:lnTo>
                <a:lnTo>
                  <a:pt x="317559" y="455610"/>
                </a:lnTo>
                <a:lnTo>
                  <a:pt x="309597" y="452526"/>
                </a:lnTo>
                <a:lnTo>
                  <a:pt x="301132" y="450603"/>
                </a:lnTo>
                <a:lnTo>
                  <a:pt x="292258" y="449940"/>
                </a:lnTo>
                <a:close/>
              </a:path>
              <a:path w="520065" h="518795">
                <a:moveTo>
                  <a:pt x="342719" y="468479"/>
                </a:moveTo>
                <a:lnTo>
                  <a:pt x="292258" y="468479"/>
                </a:lnTo>
                <a:lnTo>
                  <a:pt x="306059" y="470878"/>
                </a:lnTo>
                <a:lnTo>
                  <a:pt x="317834" y="477515"/>
                </a:lnTo>
                <a:lnTo>
                  <a:pt x="326757" y="487544"/>
                </a:lnTo>
                <a:lnTo>
                  <a:pt x="332004" y="500123"/>
                </a:lnTo>
                <a:lnTo>
                  <a:pt x="350926" y="500123"/>
                </a:lnTo>
                <a:lnTo>
                  <a:pt x="349214" y="492488"/>
                </a:lnTo>
                <a:lnTo>
                  <a:pt x="346559" y="485259"/>
                </a:lnTo>
                <a:lnTo>
                  <a:pt x="343025" y="478505"/>
                </a:lnTo>
                <a:lnTo>
                  <a:pt x="338675" y="472295"/>
                </a:lnTo>
                <a:lnTo>
                  <a:pt x="342719" y="468479"/>
                </a:lnTo>
                <a:close/>
              </a:path>
              <a:path w="520065" h="518795">
                <a:moveTo>
                  <a:pt x="468261" y="372920"/>
                </a:moveTo>
                <a:lnTo>
                  <a:pt x="443978" y="372920"/>
                </a:lnTo>
                <a:lnTo>
                  <a:pt x="466725" y="399774"/>
                </a:lnTo>
                <a:lnTo>
                  <a:pt x="484157" y="430688"/>
                </a:lnTo>
                <a:lnTo>
                  <a:pt x="495731" y="464520"/>
                </a:lnTo>
                <a:lnTo>
                  <a:pt x="500905" y="500123"/>
                </a:lnTo>
                <a:lnTo>
                  <a:pt x="518755" y="500123"/>
                </a:lnTo>
                <a:lnTo>
                  <a:pt x="515476" y="467774"/>
                </a:lnTo>
                <a:lnTo>
                  <a:pt x="503270" y="428001"/>
                </a:lnTo>
                <a:lnTo>
                  <a:pt x="483752" y="391592"/>
                </a:lnTo>
                <a:lnTo>
                  <a:pt x="468261" y="372920"/>
                </a:lnTo>
                <a:close/>
              </a:path>
              <a:path w="520065" h="518795">
                <a:moveTo>
                  <a:pt x="478957" y="314384"/>
                </a:moveTo>
                <a:lnTo>
                  <a:pt x="324923" y="459758"/>
                </a:lnTo>
                <a:lnTo>
                  <a:pt x="351960" y="459758"/>
                </a:lnTo>
                <a:lnTo>
                  <a:pt x="443978" y="372920"/>
                </a:lnTo>
                <a:lnTo>
                  <a:pt x="468261" y="372920"/>
                </a:lnTo>
                <a:lnTo>
                  <a:pt x="457598" y="360066"/>
                </a:lnTo>
                <a:lnTo>
                  <a:pt x="491726" y="327863"/>
                </a:lnTo>
                <a:lnTo>
                  <a:pt x="478957" y="314384"/>
                </a:lnTo>
                <a:close/>
              </a:path>
              <a:path w="520065" h="518795">
                <a:moveTo>
                  <a:pt x="321371" y="247776"/>
                </a:moveTo>
                <a:lnTo>
                  <a:pt x="272346" y="252083"/>
                </a:lnTo>
                <a:lnTo>
                  <a:pt x="227492" y="264621"/>
                </a:lnTo>
                <a:lnTo>
                  <a:pt x="185934" y="284817"/>
                </a:lnTo>
                <a:lnTo>
                  <a:pt x="148623" y="312097"/>
                </a:lnTo>
                <a:lnTo>
                  <a:pt x="116510" y="345889"/>
                </a:lnTo>
                <a:lnTo>
                  <a:pt x="90544" y="385619"/>
                </a:lnTo>
                <a:lnTo>
                  <a:pt x="106966" y="394301"/>
                </a:lnTo>
                <a:lnTo>
                  <a:pt x="136601" y="350676"/>
                </a:lnTo>
                <a:lnTo>
                  <a:pt x="174201" y="315146"/>
                </a:lnTo>
                <a:lnTo>
                  <a:pt x="218242" y="288630"/>
                </a:lnTo>
                <a:lnTo>
                  <a:pt x="267198" y="272047"/>
                </a:lnTo>
                <a:lnTo>
                  <a:pt x="319545" y="266315"/>
                </a:lnTo>
                <a:lnTo>
                  <a:pt x="374325" y="266315"/>
                </a:lnTo>
                <a:lnTo>
                  <a:pt x="377091" y="254218"/>
                </a:lnTo>
                <a:lnTo>
                  <a:pt x="368807" y="252491"/>
                </a:lnTo>
                <a:lnTo>
                  <a:pt x="360458" y="251052"/>
                </a:lnTo>
                <a:lnTo>
                  <a:pt x="352054" y="249887"/>
                </a:lnTo>
                <a:lnTo>
                  <a:pt x="343605" y="248981"/>
                </a:lnTo>
                <a:lnTo>
                  <a:pt x="343605" y="247931"/>
                </a:lnTo>
                <a:lnTo>
                  <a:pt x="325031" y="247931"/>
                </a:lnTo>
                <a:lnTo>
                  <a:pt x="323205" y="247892"/>
                </a:lnTo>
                <a:lnTo>
                  <a:pt x="321371" y="247776"/>
                </a:lnTo>
                <a:close/>
              </a:path>
              <a:path w="520065" h="518795">
                <a:moveTo>
                  <a:pt x="57532" y="358776"/>
                </a:moveTo>
                <a:lnTo>
                  <a:pt x="18573" y="358776"/>
                </a:lnTo>
                <a:lnTo>
                  <a:pt x="28643" y="365760"/>
                </a:lnTo>
                <a:lnTo>
                  <a:pt x="40778" y="372153"/>
                </a:lnTo>
                <a:lnTo>
                  <a:pt x="54924" y="377912"/>
                </a:lnTo>
                <a:lnTo>
                  <a:pt x="71027" y="382992"/>
                </a:lnTo>
                <a:lnTo>
                  <a:pt x="75995" y="365141"/>
                </a:lnTo>
                <a:lnTo>
                  <a:pt x="57532" y="358776"/>
                </a:lnTo>
                <a:close/>
              </a:path>
              <a:path w="520065" h="518795">
                <a:moveTo>
                  <a:pt x="399153" y="320679"/>
                </a:moveTo>
                <a:lnTo>
                  <a:pt x="314824" y="320679"/>
                </a:lnTo>
                <a:lnTo>
                  <a:pt x="334734" y="321716"/>
                </a:lnTo>
                <a:lnTo>
                  <a:pt x="354221" y="324818"/>
                </a:lnTo>
                <a:lnTo>
                  <a:pt x="373220" y="329973"/>
                </a:lnTo>
                <a:lnTo>
                  <a:pt x="391663" y="337171"/>
                </a:lnTo>
                <a:lnTo>
                  <a:pt x="399153" y="320679"/>
                </a:lnTo>
                <a:close/>
              </a:path>
              <a:path w="520065" h="518795">
                <a:moveTo>
                  <a:pt x="400106" y="260583"/>
                </a:moveTo>
                <a:lnTo>
                  <a:pt x="394317" y="278203"/>
                </a:lnTo>
                <a:lnTo>
                  <a:pt x="406750" y="282656"/>
                </a:lnTo>
                <a:lnTo>
                  <a:pt x="418934" y="287799"/>
                </a:lnTo>
                <a:lnTo>
                  <a:pt x="430826" y="293613"/>
                </a:lnTo>
                <a:lnTo>
                  <a:pt x="442383" y="300078"/>
                </a:lnTo>
                <a:lnTo>
                  <a:pt x="451918" y="284166"/>
                </a:lnTo>
                <a:lnTo>
                  <a:pt x="439456" y="277203"/>
                </a:lnTo>
                <a:lnTo>
                  <a:pt x="426639" y="270938"/>
                </a:lnTo>
                <a:lnTo>
                  <a:pt x="413508" y="265391"/>
                </a:lnTo>
                <a:lnTo>
                  <a:pt x="400106" y="260583"/>
                </a:lnTo>
                <a:close/>
              </a:path>
              <a:path w="520065" h="518795">
                <a:moveTo>
                  <a:pt x="55902" y="235077"/>
                </a:moveTo>
                <a:lnTo>
                  <a:pt x="18573" y="235077"/>
                </a:lnTo>
                <a:lnTo>
                  <a:pt x="44938" y="250690"/>
                </a:lnTo>
                <a:lnTo>
                  <a:pt x="79405" y="262306"/>
                </a:lnTo>
                <a:lnTo>
                  <a:pt x="119248" y="269959"/>
                </a:lnTo>
                <a:lnTo>
                  <a:pt x="161742" y="273684"/>
                </a:lnTo>
                <a:lnTo>
                  <a:pt x="162508" y="255161"/>
                </a:lnTo>
                <a:lnTo>
                  <a:pt x="102006" y="248461"/>
                </a:lnTo>
                <a:lnTo>
                  <a:pt x="56752" y="235575"/>
                </a:lnTo>
                <a:lnTo>
                  <a:pt x="55902" y="235077"/>
                </a:lnTo>
                <a:close/>
              </a:path>
              <a:path w="520065" h="518795">
                <a:moveTo>
                  <a:pt x="374325" y="266315"/>
                </a:moveTo>
                <a:lnTo>
                  <a:pt x="319545" y="266315"/>
                </a:lnTo>
                <a:lnTo>
                  <a:pt x="333041" y="266691"/>
                </a:lnTo>
                <a:lnTo>
                  <a:pt x="346475" y="267815"/>
                </a:lnTo>
                <a:lnTo>
                  <a:pt x="359797" y="269684"/>
                </a:lnTo>
                <a:lnTo>
                  <a:pt x="372958" y="272294"/>
                </a:lnTo>
                <a:lnTo>
                  <a:pt x="374325" y="266315"/>
                </a:lnTo>
                <a:close/>
              </a:path>
              <a:path w="520065" h="518795">
                <a:moveTo>
                  <a:pt x="343604" y="105222"/>
                </a:moveTo>
                <a:lnTo>
                  <a:pt x="325031" y="105222"/>
                </a:lnTo>
                <a:lnTo>
                  <a:pt x="325031" y="247931"/>
                </a:lnTo>
                <a:lnTo>
                  <a:pt x="343605" y="247931"/>
                </a:lnTo>
                <a:lnTo>
                  <a:pt x="343604" y="105222"/>
                </a:lnTo>
                <a:close/>
              </a:path>
              <a:path w="520065" h="518795">
                <a:moveTo>
                  <a:pt x="57750" y="103932"/>
                </a:moveTo>
                <a:lnTo>
                  <a:pt x="18573" y="103932"/>
                </a:lnTo>
                <a:lnTo>
                  <a:pt x="47161" y="120161"/>
                </a:lnTo>
                <a:lnTo>
                  <a:pt x="85073" y="131864"/>
                </a:lnTo>
                <a:lnTo>
                  <a:pt x="129155" y="138951"/>
                </a:lnTo>
                <a:lnTo>
                  <a:pt x="176252" y="141333"/>
                </a:lnTo>
                <a:lnTo>
                  <a:pt x="224441" y="138820"/>
                </a:lnTo>
                <a:lnTo>
                  <a:pt x="266101" y="131623"/>
                </a:lnTo>
                <a:lnTo>
                  <a:pt x="292445" y="122795"/>
                </a:lnTo>
                <a:lnTo>
                  <a:pt x="176252" y="122795"/>
                </a:lnTo>
                <a:lnTo>
                  <a:pt x="111826" y="118190"/>
                </a:lnTo>
                <a:lnTo>
                  <a:pt x="62045" y="106172"/>
                </a:lnTo>
                <a:lnTo>
                  <a:pt x="57750" y="103932"/>
                </a:lnTo>
                <a:close/>
              </a:path>
              <a:path w="520065" h="518795">
                <a:moveTo>
                  <a:pt x="292609" y="18538"/>
                </a:moveTo>
                <a:lnTo>
                  <a:pt x="176252" y="18538"/>
                </a:lnTo>
                <a:lnTo>
                  <a:pt x="238834" y="23081"/>
                </a:lnTo>
                <a:lnTo>
                  <a:pt x="285645" y="34995"/>
                </a:lnTo>
                <a:lnTo>
                  <a:pt x="314982" y="51712"/>
                </a:lnTo>
                <a:lnTo>
                  <a:pt x="325140" y="70663"/>
                </a:lnTo>
                <a:lnTo>
                  <a:pt x="314982" y="89621"/>
                </a:lnTo>
                <a:lnTo>
                  <a:pt x="285645" y="106340"/>
                </a:lnTo>
                <a:lnTo>
                  <a:pt x="238834" y="118253"/>
                </a:lnTo>
                <a:lnTo>
                  <a:pt x="176252" y="122795"/>
                </a:lnTo>
                <a:lnTo>
                  <a:pt x="292445" y="122795"/>
                </a:lnTo>
                <a:lnTo>
                  <a:pt x="300031" y="120253"/>
                </a:lnTo>
                <a:lnTo>
                  <a:pt x="325031" y="105222"/>
                </a:lnTo>
                <a:lnTo>
                  <a:pt x="343604" y="105222"/>
                </a:lnTo>
                <a:lnTo>
                  <a:pt x="343604" y="73737"/>
                </a:lnTo>
                <a:lnTo>
                  <a:pt x="343403" y="73737"/>
                </a:lnTo>
                <a:lnTo>
                  <a:pt x="343481" y="72702"/>
                </a:lnTo>
                <a:lnTo>
                  <a:pt x="343711" y="71721"/>
                </a:lnTo>
                <a:lnTo>
                  <a:pt x="343713" y="70663"/>
                </a:lnTo>
                <a:lnTo>
                  <a:pt x="331413" y="42073"/>
                </a:lnTo>
                <a:lnTo>
                  <a:pt x="296957" y="19733"/>
                </a:lnTo>
                <a:lnTo>
                  <a:pt x="292609" y="185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6304788" y="2554251"/>
            <a:ext cx="3006725" cy="2696210"/>
            <a:chOff x="6304788" y="2554251"/>
            <a:chExt cx="3006725" cy="2696210"/>
          </a:xfrm>
        </p:grpSpPr>
        <p:sp>
          <p:nvSpPr>
            <p:cNvPr id="8" name="object 8"/>
            <p:cNvSpPr/>
            <p:nvPr/>
          </p:nvSpPr>
          <p:spPr>
            <a:xfrm>
              <a:off x="8506536" y="2554261"/>
              <a:ext cx="567690" cy="499109"/>
            </a:xfrm>
            <a:custGeom>
              <a:avLst/>
              <a:gdLst/>
              <a:ahLst/>
              <a:cxnLst/>
              <a:rect l="l" t="t" r="r" b="b"/>
              <a:pathLst>
                <a:path w="567690" h="499110">
                  <a:moveTo>
                    <a:pt x="433857" y="189522"/>
                  </a:moveTo>
                  <a:lnTo>
                    <a:pt x="420878" y="165023"/>
                  </a:lnTo>
                  <a:lnTo>
                    <a:pt x="411645" y="160248"/>
                  </a:lnTo>
                  <a:lnTo>
                    <a:pt x="411645" y="189522"/>
                  </a:lnTo>
                  <a:lnTo>
                    <a:pt x="411645" y="218808"/>
                  </a:lnTo>
                  <a:lnTo>
                    <a:pt x="411645" y="442226"/>
                  </a:lnTo>
                  <a:lnTo>
                    <a:pt x="403288" y="452742"/>
                  </a:lnTo>
                  <a:lnTo>
                    <a:pt x="378701" y="463981"/>
                  </a:lnTo>
                  <a:lnTo>
                    <a:pt x="338632" y="472935"/>
                  </a:lnTo>
                  <a:lnTo>
                    <a:pt x="283794" y="476580"/>
                  </a:lnTo>
                  <a:lnTo>
                    <a:pt x="228993" y="472935"/>
                  </a:lnTo>
                  <a:lnTo>
                    <a:pt x="189001" y="463981"/>
                  </a:lnTo>
                  <a:lnTo>
                    <a:pt x="164490" y="452742"/>
                  </a:lnTo>
                  <a:lnTo>
                    <a:pt x="156171" y="442226"/>
                  </a:lnTo>
                  <a:lnTo>
                    <a:pt x="156171" y="387311"/>
                  </a:lnTo>
                  <a:lnTo>
                    <a:pt x="180975" y="400177"/>
                  </a:lnTo>
                  <a:lnTo>
                    <a:pt x="228993" y="410908"/>
                  </a:lnTo>
                  <a:lnTo>
                    <a:pt x="283794" y="414515"/>
                  </a:lnTo>
                  <a:lnTo>
                    <a:pt x="338632" y="410908"/>
                  </a:lnTo>
                  <a:lnTo>
                    <a:pt x="386727" y="400177"/>
                  </a:lnTo>
                  <a:lnTo>
                    <a:pt x="411645" y="387273"/>
                  </a:lnTo>
                  <a:lnTo>
                    <a:pt x="411645" y="357987"/>
                  </a:lnTo>
                  <a:lnTo>
                    <a:pt x="403288" y="368274"/>
                  </a:lnTo>
                  <a:lnTo>
                    <a:pt x="378701" y="379539"/>
                  </a:lnTo>
                  <a:lnTo>
                    <a:pt x="338632" y="388620"/>
                  </a:lnTo>
                  <a:lnTo>
                    <a:pt x="283794" y="392353"/>
                  </a:lnTo>
                  <a:lnTo>
                    <a:pt x="228993" y="388620"/>
                  </a:lnTo>
                  <a:lnTo>
                    <a:pt x="189001" y="379539"/>
                  </a:lnTo>
                  <a:lnTo>
                    <a:pt x="164490" y="368274"/>
                  </a:lnTo>
                  <a:lnTo>
                    <a:pt x="156171" y="357987"/>
                  </a:lnTo>
                  <a:lnTo>
                    <a:pt x="156171" y="303072"/>
                  </a:lnTo>
                  <a:lnTo>
                    <a:pt x="180975" y="315937"/>
                  </a:lnTo>
                  <a:lnTo>
                    <a:pt x="228993" y="326669"/>
                  </a:lnTo>
                  <a:lnTo>
                    <a:pt x="283794" y="330288"/>
                  </a:lnTo>
                  <a:lnTo>
                    <a:pt x="338632" y="326669"/>
                  </a:lnTo>
                  <a:lnTo>
                    <a:pt x="386727" y="315937"/>
                  </a:lnTo>
                  <a:lnTo>
                    <a:pt x="411645" y="303047"/>
                  </a:lnTo>
                  <a:lnTo>
                    <a:pt x="411645" y="273761"/>
                  </a:lnTo>
                  <a:lnTo>
                    <a:pt x="403288" y="284035"/>
                  </a:lnTo>
                  <a:lnTo>
                    <a:pt x="378701" y="295300"/>
                  </a:lnTo>
                  <a:lnTo>
                    <a:pt x="338632" y="304380"/>
                  </a:lnTo>
                  <a:lnTo>
                    <a:pt x="283794" y="308114"/>
                  </a:lnTo>
                  <a:lnTo>
                    <a:pt x="228993" y="304380"/>
                  </a:lnTo>
                  <a:lnTo>
                    <a:pt x="189001" y="295300"/>
                  </a:lnTo>
                  <a:lnTo>
                    <a:pt x="164490" y="284035"/>
                  </a:lnTo>
                  <a:lnTo>
                    <a:pt x="156171" y="273761"/>
                  </a:lnTo>
                  <a:lnTo>
                    <a:pt x="156171" y="218846"/>
                  </a:lnTo>
                  <a:lnTo>
                    <a:pt x="180975" y="231711"/>
                  </a:lnTo>
                  <a:lnTo>
                    <a:pt x="228993" y="242443"/>
                  </a:lnTo>
                  <a:lnTo>
                    <a:pt x="283794" y="246049"/>
                  </a:lnTo>
                  <a:lnTo>
                    <a:pt x="338632" y="242443"/>
                  </a:lnTo>
                  <a:lnTo>
                    <a:pt x="386727" y="231711"/>
                  </a:lnTo>
                  <a:lnTo>
                    <a:pt x="401840" y="223875"/>
                  </a:lnTo>
                  <a:lnTo>
                    <a:pt x="411645" y="218808"/>
                  </a:lnTo>
                  <a:lnTo>
                    <a:pt x="411645" y="189522"/>
                  </a:lnTo>
                  <a:lnTo>
                    <a:pt x="403288" y="199796"/>
                  </a:lnTo>
                  <a:lnTo>
                    <a:pt x="378701" y="211061"/>
                  </a:lnTo>
                  <a:lnTo>
                    <a:pt x="338632" y="220154"/>
                  </a:lnTo>
                  <a:lnTo>
                    <a:pt x="283794" y="223875"/>
                  </a:lnTo>
                  <a:lnTo>
                    <a:pt x="228993" y="220154"/>
                  </a:lnTo>
                  <a:lnTo>
                    <a:pt x="189001" y="211061"/>
                  </a:lnTo>
                  <a:lnTo>
                    <a:pt x="164490" y="199796"/>
                  </a:lnTo>
                  <a:lnTo>
                    <a:pt x="156171" y="189522"/>
                  </a:lnTo>
                  <a:lnTo>
                    <a:pt x="164490" y="179247"/>
                  </a:lnTo>
                  <a:lnTo>
                    <a:pt x="189001" y="167982"/>
                  </a:lnTo>
                  <a:lnTo>
                    <a:pt x="228993" y="158902"/>
                  </a:lnTo>
                  <a:lnTo>
                    <a:pt x="283794" y="155168"/>
                  </a:lnTo>
                  <a:lnTo>
                    <a:pt x="338582" y="158902"/>
                  </a:lnTo>
                  <a:lnTo>
                    <a:pt x="378663" y="167982"/>
                  </a:lnTo>
                  <a:lnTo>
                    <a:pt x="403275" y="179247"/>
                  </a:lnTo>
                  <a:lnTo>
                    <a:pt x="411645" y="189522"/>
                  </a:lnTo>
                  <a:lnTo>
                    <a:pt x="411645" y="160248"/>
                  </a:lnTo>
                  <a:lnTo>
                    <a:pt x="401840" y="155168"/>
                  </a:lnTo>
                  <a:lnTo>
                    <a:pt x="386727" y="147332"/>
                  </a:lnTo>
                  <a:lnTo>
                    <a:pt x="338632" y="136613"/>
                  </a:lnTo>
                  <a:lnTo>
                    <a:pt x="283794" y="132994"/>
                  </a:lnTo>
                  <a:lnTo>
                    <a:pt x="228993" y="136613"/>
                  </a:lnTo>
                  <a:lnTo>
                    <a:pt x="180975" y="147332"/>
                  </a:lnTo>
                  <a:lnTo>
                    <a:pt x="146900" y="165023"/>
                  </a:lnTo>
                  <a:lnTo>
                    <a:pt x="133959" y="189522"/>
                  </a:lnTo>
                  <a:lnTo>
                    <a:pt x="133959" y="273761"/>
                  </a:lnTo>
                  <a:lnTo>
                    <a:pt x="133959" y="357987"/>
                  </a:lnTo>
                  <a:lnTo>
                    <a:pt x="133959" y="442226"/>
                  </a:lnTo>
                  <a:lnTo>
                    <a:pt x="146900" y="466725"/>
                  </a:lnTo>
                  <a:lnTo>
                    <a:pt x="180975" y="484416"/>
                  </a:lnTo>
                  <a:lnTo>
                    <a:pt x="228993" y="495134"/>
                  </a:lnTo>
                  <a:lnTo>
                    <a:pt x="283794" y="498754"/>
                  </a:lnTo>
                  <a:lnTo>
                    <a:pt x="338632" y="495134"/>
                  </a:lnTo>
                  <a:lnTo>
                    <a:pt x="386727" y="484416"/>
                  </a:lnTo>
                  <a:lnTo>
                    <a:pt x="420878" y="466725"/>
                  </a:lnTo>
                  <a:lnTo>
                    <a:pt x="433857" y="442226"/>
                  </a:lnTo>
                  <a:lnTo>
                    <a:pt x="433857" y="357987"/>
                  </a:lnTo>
                  <a:lnTo>
                    <a:pt x="433857" y="273761"/>
                  </a:lnTo>
                  <a:lnTo>
                    <a:pt x="433857" y="189522"/>
                  </a:lnTo>
                  <a:close/>
                </a:path>
                <a:path w="567690" h="499110">
                  <a:moveTo>
                    <a:pt x="567143" y="4953"/>
                  </a:moveTo>
                  <a:lnTo>
                    <a:pt x="562165" y="0"/>
                  </a:lnTo>
                  <a:lnTo>
                    <a:pt x="5651" y="0"/>
                  </a:lnTo>
                  <a:lnTo>
                    <a:pt x="673" y="4953"/>
                  </a:lnTo>
                  <a:lnTo>
                    <a:pt x="673" y="41363"/>
                  </a:lnTo>
                  <a:lnTo>
                    <a:pt x="5651" y="46329"/>
                  </a:lnTo>
                  <a:lnTo>
                    <a:pt x="11785" y="46329"/>
                  </a:lnTo>
                  <a:lnTo>
                    <a:pt x="20764" y="48653"/>
                  </a:lnTo>
                  <a:lnTo>
                    <a:pt x="27927" y="54025"/>
                  </a:lnTo>
                  <a:lnTo>
                    <a:pt x="32575" y="61671"/>
                  </a:lnTo>
                  <a:lnTo>
                    <a:pt x="34010" y="71183"/>
                  </a:lnTo>
                  <a:lnTo>
                    <a:pt x="32410" y="80378"/>
                  </a:lnTo>
                  <a:lnTo>
                    <a:pt x="27571" y="87972"/>
                  </a:lnTo>
                  <a:lnTo>
                    <a:pt x="20231" y="93218"/>
                  </a:lnTo>
                  <a:lnTo>
                    <a:pt x="11112" y="95313"/>
                  </a:lnTo>
                  <a:lnTo>
                    <a:pt x="4978" y="95313"/>
                  </a:lnTo>
                  <a:lnTo>
                    <a:pt x="0" y="100279"/>
                  </a:lnTo>
                  <a:lnTo>
                    <a:pt x="12" y="305371"/>
                  </a:lnTo>
                  <a:lnTo>
                    <a:pt x="4978" y="310337"/>
                  </a:lnTo>
                  <a:lnTo>
                    <a:pt x="111747" y="310337"/>
                  </a:lnTo>
                  <a:lnTo>
                    <a:pt x="111747" y="288163"/>
                  </a:lnTo>
                  <a:lnTo>
                    <a:pt x="67310" y="288163"/>
                  </a:lnTo>
                  <a:lnTo>
                    <a:pt x="67310" y="277075"/>
                  </a:lnTo>
                  <a:lnTo>
                    <a:pt x="111747" y="277075"/>
                  </a:lnTo>
                  <a:lnTo>
                    <a:pt x="111747" y="254914"/>
                  </a:lnTo>
                  <a:lnTo>
                    <a:pt x="50076" y="254914"/>
                  </a:lnTo>
                  <a:lnTo>
                    <a:pt x="45097" y="259880"/>
                  </a:lnTo>
                  <a:lnTo>
                    <a:pt x="45097" y="288163"/>
                  </a:lnTo>
                  <a:lnTo>
                    <a:pt x="22885" y="288163"/>
                  </a:lnTo>
                  <a:lnTo>
                    <a:pt x="22885" y="116039"/>
                  </a:lnTo>
                  <a:lnTo>
                    <a:pt x="36576" y="109410"/>
                  </a:lnTo>
                  <a:lnTo>
                    <a:pt x="47167" y="99021"/>
                  </a:lnTo>
                  <a:lnTo>
                    <a:pt x="53949" y="85839"/>
                  </a:lnTo>
                  <a:lnTo>
                    <a:pt x="56210" y="70815"/>
                  </a:lnTo>
                  <a:lnTo>
                    <a:pt x="53860" y="55702"/>
                  </a:lnTo>
                  <a:lnTo>
                    <a:pt x="46913" y="42481"/>
                  </a:lnTo>
                  <a:lnTo>
                    <a:pt x="36118" y="32169"/>
                  </a:lnTo>
                  <a:lnTo>
                    <a:pt x="22225" y="25704"/>
                  </a:lnTo>
                  <a:lnTo>
                    <a:pt x="22225" y="22161"/>
                  </a:lnTo>
                  <a:lnTo>
                    <a:pt x="544931" y="22161"/>
                  </a:lnTo>
                  <a:lnTo>
                    <a:pt x="544931" y="25819"/>
                  </a:lnTo>
                  <a:lnTo>
                    <a:pt x="534657" y="30518"/>
                  </a:lnTo>
                  <a:lnTo>
                    <a:pt x="525907" y="37401"/>
                  </a:lnTo>
                  <a:lnTo>
                    <a:pt x="519010" y="46139"/>
                  </a:lnTo>
                  <a:lnTo>
                    <a:pt x="514299" y="56388"/>
                  </a:lnTo>
                  <a:lnTo>
                    <a:pt x="512191" y="75057"/>
                  </a:lnTo>
                  <a:lnTo>
                    <a:pt x="517258" y="92481"/>
                  </a:lnTo>
                  <a:lnTo>
                    <a:pt x="528497" y="106743"/>
                  </a:lnTo>
                  <a:lnTo>
                    <a:pt x="544931" y="115925"/>
                  </a:lnTo>
                  <a:lnTo>
                    <a:pt x="544931" y="288163"/>
                  </a:lnTo>
                  <a:lnTo>
                    <a:pt x="533819" y="288163"/>
                  </a:lnTo>
                  <a:lnTo>
                    <a:pt x="533819" y="259880"/>
                  </a:lnTo>
                  <a:lnTo>
                    <a:pt x="528853" y="254914"/>
                  </a:lnTo>
                  <a:lnTo>
                    <a:pt x="456069" y="254914"/>
                  </a:lnTo>
                  <a:lnTo>
                    <a:pt x="456069" y="277088"/>
                  </a:lnTo>
                  <a:lnTo>
                    <a:pt x="511606" y="277088"/>
                  </a:lnTo>
                  <a:lnTo>
                    <a:pt x="511606" y="288163"/>
                  </a:lnTo>
                  <a:lnTo>
                    <a:pt x="456069" y="288163"/>
                  </a:lnTo>
                  <a:lnTo>
                    <a:pt x="456069" y="310337"/>
                  </a:lnTo>
                  <a:lnTo>
                    <a:pt x="522706" y="310337"/>
                  </a:lnTo>
                  <a:lnTo>
                    <a:pt x="528853" y="310337"/>
                  </a:lnTo>
                  <a:lnTo>
                    <a:pt x="556031" y="310337"/>
                  </a:lnTo>
                  <a:lnTo>
                    <a:pt x="562165" y="310337"/>
                  </a:lnTo>
                  <a:lnTo>
                    <a:pt x="567143" y="305371"/>
                  </a:lnTo>
                  <a:lnTo>
                    <a:pt x="567143" y="100279"/>
                  </a:lnTo>
                  <a:lnTo>
                    <a:pt x="562165" y="95313"/>
                  </a:lnTo>
                  <a:lnTo>
                    <a:pt x="556031" y="95313"/>
                  </a:lnTo>
                  <a:lnTo>
                    <a:pt x="547052" y="92989"/>
                  </a:lnTo>
                  <a:lnTo>
                    <a:pt x="539889" y="87617"/>
                  </a:lnTo>
                  <a:lnTo>
                    <a:pt x="535241" y="79971"/>
                  </a:lnTo>
                  <a:lnTo>
                    <a:pt x="533819" y="70815"/>
                  </a:lnTo>
                  <a:lnTo>
                    <a:pt x="535266" y="61696"/>
                  </a:lnTo>
                  <a:lnTo>
                    <a:pt x="539927" y="54089"/>
                  </a:lnTo>
                  <a:lnTo>
                    <a:pt x="547077" y="48742"/>
                  </a:lnTo>
                  <a:lnTo>
                    <a:pt x="556031" y="46431"/>
                  </a:lnTo>
                  <a:lnTo>
                    <a:pt x="562165" y="46431"/>
                  </a:lnTo>
                  <a:lnTo>
                    <a:pt x="567143" y="41478"/>
                  </a:lnTo>
                  <a:lnTo>
                    <a:pt x="567143" y="49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73858" y="2598585"/>
              <a:ext cx="433182" cy="18841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876921" y="3085591"/>
              <a:ext cx="638810" cy="668020"/>
            </a:xfrm>
            <a:custGeom>
              <a:avLst/>
              <a:gdLst/>
              <a:ahLst/>
              <a:cxnLst/>
              <a:rect l="l" t="t" r="r" b="b"/>
              <a:pathLst>
                <a:path w="638809" h="668020">
                  <a:moveTo>
                    <a:pt x="19938" y="636270"/>
                  </a:moveTo>
                  <a:lnTo>
                    <a:pt x="10922" y="636524"/>
                  </a:lnTo>
                  <a:lnTo>
                    <a:pt x="0" y="647954"/>
                  </a:lnTo>
                  <a:lnTo>
                    <a:pt x="126" y="656971"/>
                  </a:lnTo>
                  <a:lnTo>
                    <a:pt x="11556" y="667893"/>
                  </a:lnTo>
                  <a:lnTo>
                    <a:pt x="20700" y="667639"/>
                  </a:lnTo>
                  <a:lnTo>
                    <a:pt x="26034" y="661924"/>
                  </a:lnTo>
                  <a:lnTo>
                    <a:pt x="31623" y="656209"/>
                  </a:lnTo>
                  <a:lnTo>
                    <a:pt x="31369" y="647192"/>
                  </a:lnTo>
                  <a:lnTo>
                    <a:pt x="19938" y="636270"/>
                  </a:lnTo>
                  <a:close/>
                </a:path>
                <a:path w="638809" h="668020">
                  <a:moveTo>
                    <a:pt x="59435" y="594995"/>
                  </a:moveTo>
                  <a:lnTo>
                    <a:pt x="50419" y="595122"/>
                  </a:lnTo>
                  <a:lnTo>
                    <a:pt x="39497" y="606552"/>
                  </a:lnTo>
                  <a:lnTo>
                    <a:pt x="39624" y="615696"/>
                  </a:lnTo>
                  <a:lnTo>
                    <a:pt x="45338" y="621157"/>
                  </a:lnTo>
                  <a:lnTo>
                    <a:pt x="51053" y="626491"/>
                  </a:lnTo>
                  <a:lnTo>
                    <a:pt x="60071" y="626364"/>
                  </a:lnTo>
                  <a:lnTo>
                    <a:pt x="65531" y="620649"/>
                  </a:lnTo>
                  <a:lnTo>
                    <a:pt x="70993" y="614934"/>
                  </a:lnTo>
                  <a:lnTo>
                    <a:pt x="70865" y="605917"/>
                  </a:lnTo>
                  <a:lnTo>
                    <a:pt x="59435" y="594995"/>
                  </a:lnTo>
                  <a:close/>
                </a:path>
                <a:path w="638809" h="668020">
                  <a:moveTo>
                    <a:pt x="98932" y="553593"/>
                  </a:moveTo>
                  <a:lnTo>
                    <a:pt x="89915" y="553847"/>
                  </a:lnTo>
                  <a:lnTo>
                    <a:pt x="78994" y="565277"/>
                  </a:lnTo>
                  <a:lnTo>
                    <a:pt x="79121" y="574294"/>
                  </a:lnTo>
                  <a:lnTo>
                    <a:pt x="90550" y="585216"/>
                  </a:lnTo>
                  <a:lnTo>
                    <a:pt x="99568" y="584962"/>
                  </a:lnTo>
                  <a:lnTo>
                    <a:pt x="110489" y="573532"/>
                  </a:lnTo>
                  <a:lnTo>
                    <a:pt x="110362" y="564515"/>
                  </a:lnTo>
                  <a:lnTo>
                    <a:pt x="98932" y="553593"/>
                  </a:lnTo>
                  <a:close/>
                </a:path>
                <a:path w="638809" h="668020">
                  <a:moveTo>
                    <a:pt x="138429" y="512191"/>
                  </a:moveTo>
                  <a:lnTo>
                    <a:pt x="129412" y="512445"/>
                  </a:lnTo>
                  <a:lnTo>
                    <a:pt x="118490" y="523875"/>
                  </a:lnTo>
                  <a:lnTo>
                    <a:pt x="118618" y="532892"/>
                  </a:lnTo>
                  <a:lnTo>
                    <a:pt x="130048" y="543814"/>
                  </a:lnTo>
                  <a:lnTo>
                    <a:pt x="139064" y="543687"/>
                  </a:lnTo>
                  <a:lnTo>
                    <a:pt x="144525" y="537972"/>
                  </a:lnTo>
                  <a:lnTo>
                    <a:pt x="149986" y="532257"/>
                  </a:lnTo>
                  <a:lnTo>
                    <a:pt x="149859" y="523113"/>
                  </a:lnTo>
                  <a:lnTo>
                    <a:pt x="138429" y="512191"/>
                  </a:lnTo>
                  <a:close/>
                </a:path>
                <a:path w="638809" h="668020">
                  <a:moveTo>
                    <a:pt x="177926" y="470916"/>
                  </a:moveTo>
                  <a:lnTo>
                    <a:pt x="168909" y="471170"/>
                  </a:lnTo>
                  <a:lnTo>
                    <a:pt x="163322" y="476885"/>
                  </a:lnTo>
                  <a:lnTo>
                    <a:pt x="157987" y="482600"/>
                  </a:lnTo>
                  <a:lnTo>
                    <a:pt x="158114" y="491617"/>
                  </a:lnTo>
                  <a:lnTo>
                    <a:pt x="169545" y="502538"/>
                  </a:lnTo>
                  <a:lnTo>
                    <a:pt x="178561" y="502285"/>
                  </a:lnTo>
                  <a:lnTo>
                    <a:pt x="189483" y="490855"/>
                  </a:lnTo>
                  <a:lnTo>
                    <a:pt x="189356" y="481838"/>
                  </a:lnTo>
                  <a:lnTo>
                    <a:pt x="177926" y="470916"/>
                  </a:lnTo>
                  <a:close/>
                </a:path>
                <a:path w="638809" h="668020">
                  <a:moveTo>
                    <a:pt x="217424" y="429513"/>
                  </a:moveTo>
                  <a:lnTo>
                    <a:pt x="208279" y="429768"/>
                  </a:lnTo>
                  <a:lnTo>
                    <a:pt x="202946" y="435483"/>
                  </a:lnTo>
                  <a:lnTo>
                    <a:pt x="197357" y="441198"/>
                  </a:lnTo>
                  <a:lnTo>
                    <a:pt x="197611" y="450215"/>
                  </a:lnTo>
                  <a:lnTo>
                    <a:pt x="209042" y="461137"/>
                  </a:lnTo>
                  <a:lnTo>
                    <a:pt x="218058" y="460883"/>
                  </a:lnTo>
                  <a:lnTo>
                    <a:pt x="228980" y="449453"/>
                  </a:lnTo>
                  <a:lnTo>
                    <a:pt x="228853" y="440436"/>
                  </a:lnTo>
                  <a:lnTo>
                    <a:pt x="217424" y="429513"/>
                  </a:lnTo>
                  <a:close/>
                </a:path>
                <a:path w="638809" h="668020">
                  <a:moveTo>
                    <a:pt x="256921" y="388238"/>
                  </a:moveTo>
                  <a:lnTo>
                    <a:pt x="247776" y="388366"/>
                  </a:lnTo>
                  <a:lnTo>
                    <a:pt x="236854" y="399796"/>
                  </a:lnTo>
                  <a:lnTo>
                    <a:pt x="237108" y="408940"/>
                  </a:lnTo>
                  <a:lnTo>
                    <a:pt x="242824" y="414274"/>
                  </a:lnTo>
                  <a:lnTo>
                    <a:pt x="248538" y="419735"/>
                  </a:lnTo>
                  <a:lnTo>
                    <a:pt x="257555" y="419608"/>
                  </a:lnTo>
                  <a:lnTo>
                    <a:pt x="268477" y="408178"/>
                  </a:lnTo>
                  <a:lnTo>
                    <a:pt x="268224" y="399034"/>
                  </a:lnTo>
                  <a:lnTo>
                    <a:pt x="256921" y="388238"/>
                  </a:lnTo>
                  <a:close/>
                </a:path>
                <a:path w="638809" h="668020">
                  <a:moveTo>
                    <a:pt x="296290" y="346837"/>
                  </a:moveTo>
                  <a:lnTo>
                    <a:pt x="287274" y="347091"/>
                  </a:lnTo>
                  <a:lnTo>
                    <a:pt x="276351" y="358521"/>
                  </a:lnTo>
                  <a:lnTo>
                    <a:pt x="276605" y="367538"/>
                  </a:lnTo>
                  <a:lnTo>
                    <a:pt x="288035" y="378460"/>
                  </a:lnTo>
                  <a:lnTo>
                    <a:pt x="297052" y="378206"/>
                  </a:lnTo>
                  <a:lnTo>
                    <a:pt x="307975" y="366775"/>
                  </a:lnTo>
                  <a:lnTo>
                    <a:pt x="307721" y="357759"/>
                  </a:lnTo>
                  <a:lnTo>
                    <a:pt x="296290" y="346837"/>
                  </a:lnTo>
                  <a:close/>
                </a:path>
                <a:path w="638809" h="668020">
                  <a:moveTo>
                    <a:pt x="335787" y="305435"/>
                  </a:moveTo>
                  <a:lnTo>
                    <a:pt x="326771" y="305688"/>
                  </a:lnTo>
                  <a:lnTo>
                    <a:pt x="315849" y="317119"/>
                  </a:lnTo>
                  <a:lnTo>
                    <a:pt x="316102" y="326136"/>
                  </a:lnTo>
                  <a:lnTo>
                    <a:pt x="327532" y="337058"/>
                  </a:lnTo>
                  <a:lnTo>
                    <a:pt x="336550" y="336804"/>
                  </a:lnTo>
                  <a:lnTo>
                    <a:pt x="342010" y="331216"/>
                  </a:lnTo>
                  <a:lnTo>
                    <a:pt x="342010" y="331088"/>
                  </a:lnTo>
                  <a:lnTo>
                    <a:pt x="347472" y="325374"/>
                  </a:lnTo>
                  <a:lnTo>
                    <a:pt x="347218" y="316357"/>
                  </a:lnTo>
                  <a:lnTo>
                    <a:pt x="335787" y="305435"/>
                  </a:lnTo>
                  <a:close/>
                </a:path>
                <a:path w="638809" h="668020">
                  <a:moveTo>
                    <a:pt x="375284" y="264160"/>
                  </a:moveTo>
                  <a:lnTo>
                    <a:pt x="366268" y="264287"/>
                  </a:lnTo>
                  <a:lnTo>
                    <a:pt x="360806" y="270002"/>
                  </a:lnTo>
                  <a:lnTo>
                    <a:pt x="355346" y="275717"/>
                  </a:lnTo>
                  <a:lnTo>
                    <a:pt x="355600" y="284861"/>
                  </a:lnTo>
                  <a:lnTo>
                    <a:pt x="361314" y="290322"/>
                  </a:lnTo>
                  <a:lnTo>
                    <a:pt x="367029" y="295656"/>
                  </a:lnTo>
                  <a:lnTo>
                    <a:pt x="376047" y="295529"/>
                  </a:lnTo>
                  <a:lnTo>
                    <a:pt x="386969" y="284099"/>
                  </a:lnTo>
                  <a:lnTo>
                    <a:pt x="386714" y="275082"/>
                  </a:lnTo>
                  <a:lnTo>
                    <a:pt x="375284" y="264160"/>
                  </a:lnTo>
                  <a:close/>
                </a:path>
                <a:path w="638809" h="668020">
                  <a:moveTo>
                    <a:pt x="414781" y="222758"/>
                  </a:moveTo>
                  <a:lnTo>
                    <a:pt x="405764" y="223012"/>
                  </a:lnTo>
                  <a:lnTo>
                    <a:pt x="394843" y="234442"/>
                  </a:lnTo>
                  <a:lnTo>
                    <a:pt x="395097" y="243459"/>
                  </a:lnTo>
                  <a:lnTo>
                    <a:pt x="406526" y="254381"/>
                  </a:lnTo>
                  <a:lnTo>
                    <a:pt x="415544" y="254127"/>
                  </a:lnTo>
                  <a:lnTo>
                    <a:pt x="426465" y="242697"/>
                  </a:lnTo>
                  <a:lnTo>
                    <a:pt x="426211" y="233680"/>
                  </a:lnTo>
                  <a:lnTo>
                    <a:pt x="414781" y="222758"/>
                  </a:lnTo>
                  <a:close/>
                </a:path>
                <a:path w="638809" h="668020">
                  <a:moveTo>
                    <a:pt x="454278" y="181483"/>
                  </a:moveTo>
                  <a:lnTo>
                    <a:pt x="445261" y="181610"/>
                  </a:lnTo>
                  <a:lnTo>
                    <a:pt x="434339" y="193040"/>
                  </a:lnTo>
                  <a:lnTo>
                    <a:pt x="434594" y="202057"/>
                  </a:lnTo>
                  <a:lnTo>
                    <a:pt x="446024" y="212979"/>
                  </a:lnTo>
                  <a:lnTo>
                    <a:pt x="455040" y="212852"/>
                  </a:lnTo>
                  <a:lnTo>
                    <a:pt x="460501" y="207137"/>
                  </a:lnTo>
                  <a:lnTo>
                    <a:pt x="465962" y="201422"/>
                  </a:lnTo>
                  <a:lnTo>
                    <a:pt x="465708" y="192278"/>
                  </a:lnTo>
                  <a:lnTo>
                    <a:pt x="459994" y="186817"/>
                  </a:lnTo>
                  <a:lnTo>
                    <a:pt x="454278" y="181483"/>
                  </a:lnTo>
                  <a:close/>
                </a:path>
                <a:path w="638809" h="668020">
                  <a:moveTo>
                    <a:pt x="493775" y="140081"/>
                  </a:moveTo>
                  <a:lnTo>
                    <a:pt x="484758" y="140335"/>
                  </a:lnTo>
                  <a:lnTo>
                    <a:pt x="479298" y="145923"/>
                  </a:lnTo>
                  <a:lnTo>
                    <a:pt x="473836" y="151765"/>
                  </a:lnTo>
                  <a:lnTo>
                    <a:pt x="474090" y="160782"/>
                  </a:lnTo>
                  <a:lnTo>
                    <a:pt x="479805" y="166243"/>
                  </a:lnTo>
                  <a:lnTo>
                    <a:pt x="485394" y="171704"/>
                  </a:lnTo>
                  <a:lnTo>
                    <a:pt x="494537" y="171450"/>
                  </a:lnTo>
                  <a:lnTo>
                    <a:pt x="505459" y="160020"/>
                  </a:lnTo>
                  <a:lnTo>
                    <a:pt x="505205" y="151003"/>
                  </a:lnTo>
                  <a:lnTo>
                    <a:pt x="493775" y="140081"/>
                  </a:lnTo>
                  <a:close/>
                </a:path>
                <a:path w="638809" h="668020">
                  <a:moveTo>
                    <a:pt x="598875" y="42837"/>
                  </a:moveTo>
                  <a:lnTo>
                    <a:pt x="581913" y="113665"/>
                  </a:lnTo>
                  <a:lnTo>
                    <a:pt x="580135" y="121412"/>
                  </a:lnTo>
                  <a:lnTo>
                    <a:pt x="584834" y="129032"/>
                  </a:lnTo>
                  <a:lnTo>
                    <a:pt x="592581" y="130937"/>
                  </a:lnTo>
                  <a:lnTo>
                    <a:pt x="600201" y="132715"/>
                  </a:lnTo>
                  <a:lnTo>
                    <a:pt x="607949" y="128016"/>
                  </a:lnTo>
                  <a:lnTo>
                    <a:pt x="609726" y="120269"/>
                  </a:lnTo>
                  <a:lnTo>
                    <a:pt x="627063" y="47625"/>
                  </a:lnTo>
                  <a:lnTo>
                    <a:pt x="603884" y="47625"/>
                  </a:lnTo>
                  <a:lnTo>
                    <a:pt x="598875" y="42837"/>
                  </a:lnTo>
                  <a:close/>
                </a:path>
                <a:path w="638809" h="668020">
                  <a:moveTo>
                    <a:pt x="533273" y="98679"/>
                  </a:moveTo>
                  <a:lnTo>
                    <a:pt x="524255" y="98933"/>
                  </a:lnTo>
                  <a:lnTo>
                    <a:pt x="513333" y="110362"/>
                  </a:lnTo>
                  <a:lnTo>
                    <a:pt x="513587" y="119380"/>
                  </a:lnTo>
                  <a:lnTo>
                    <a:pt x="519175" y="124841"/>
                  </a:lnTo>
                  <a:lnTo>
                    <a:pt x="524890" y="130302"/>
                  </a:lnTo>
                  <a:lnTo>
                    <a:pt x="534034" y="130048"/>
                  </a:lnTo>
                  <a:lnTo>
                    <a:pt x="544956" y="118618"/>
                  </a:lnTo>
                  <a:lnTo>
                    <a:pt x="544702" y="109600"/>
                  </a:lnTo>
                  <a:lnTo>
                    <a:pt x="533273" y="98679"/>
                  </a:lnTo>
                  <a:close/>
                </a:path>
                <a:path w="638809" h="668020">
                  <a:moveTo>
                    <a:pt x="572770" y="57404"/>
                  </a:moveTo>
                  <a:lnTo>
                    <a:pt x="563752" y="57531"/>
                  </a:lnTo>
                  <a:lnTo>
                    <a:pt x="552830" y="68961"/>
                  </a:lnTo>
                  <a:lnTo>
                    <a:pt x="552957" y="78105"/>
                  </a:lnTo>
                  <a:lnTo>
                    <a:pt x="558673" y="83438"/>
                  </a:lnTo>
                  <a:lnTo>
                    <a:pt x="564387" y="88900"/>
                  </a:lnTo>
                  <a:lnTo>
                    <a:pt x="573531" y="88773"/>
                  </a:lnTo>
                  <a:lnTo>
                    <a:pt x="578865" y="83058"/>
                  </a:lnTo>
                  <a:lnTo>
                    <a:pt x="578993" y="83058"/>
                  </a:lnTo>
                  <a:lnTo>
                    <a:pt x="584326" y="77343"/>
                  </a:lnTo>
                  <a:lnTo>
                    <a:pt x="584200" y="68199"/>
                  </a:lnTo>
                  <a:lnTo>
                    <a:pt x="578484" y="62865"/>
                  </a:lnTo>
                  <a:lnTo>
                    <a:pt x="572770" y="57404"/>
                  </a:lnTo>
                  <a:close/>
                </a:path>
                <a:path w="638809" h="668020">
                  <a:moveTo>
                    <a:pt x="638428" y="0"/>
                  </a:moveTo>
                  <a:lnTo>
                    <a:pt x="519556" y="34162"/>
                  </a:lnTo>
                  <a:lnTo>
                    <a:pt x="511936" y="36449"/>
                  </a:lnTo>
                  <a:lnTo>
                    <a:pt x="507619" y="44323"/>
                  </a:lnTo>
                  <a:lnTo>
                    <a:pt x="509777" y="51943"/>
                  </a:lnTo>
                  <a:lnTo>
                    <a:pt x="511936" y="59436"/>
                  </a:lnTo>
                  <a:lnTo>
                    <a:pt x="519937" y="63881"/>
                  </a:lnTo>
                  <a:lnTo>
                    <a:pt x="597460" y="41485"/>
                  </a:lnTo>
                  <a:lnTo>
                    <a:pt x="592454" y="36703"/>
                  </a:lnTo>
                  <a:lnTo>
                    <a:pt x="592327" y="27686"/>
                  </a:lnTo>
                  <a:lnTo>
                    <a:pt x="603250" y="16256"/>
                  </a:lnTo>
                  <a:lnTo>
                    <a:pt x="612267" y="16002"/>
                  </a:lnTo>
                  <a:lnTo>
                    <a:pt x="634610" y="16002"/>
                  </a:lnTo>
                  <a:lnTo>
                    <a:pt x="638428" y="0"/>
                  </a:lnTo>
                  <a:close/>
                </a:path>
                <a:path w="638809" h="668020">
                  <a:moveTo>
                    <a:pt x="613463" y="17145"/>
                  </a:moveTo>
                  <a:lnTo>
                    <a:pt x="605027" y="17145"/>
                  </a:lnTo>
                  <a:lnTo>
                    <a:pt x="622807" y="34162"/>
                  </a:lnTo>
                  <a:lnTo>
                    <a:pt x="599328" y="40946"/>
                  </a:lnTo>
                  <a:lnTo>
                    <a:pt x="598875" y="42837"/>
                  </a:lnTo>
                  <a:lnTo>
                    <a:pt x="603884" y="47625"/>
                  </a:lnTo>
                  <a:lnTo>
                    <a:pt x="612901" y="47371"/>
                  </a:lnTo>
                  <a:lnTo>
                    <a:pt x="618362" y="41656"/>
                  </a:lnTo>
                  <a:lnTo>
                    <a:pt x="623824" y="35941"/>
                  </a:lnTo>
                  <a:lnTo>
                    <a:pt x="623697" y="26924"/>
                  </a:lnTo>
                  <a:lnTo>
                    <a:pt x="613463" y="17145"/>
                  </a:lnTo>
                  <a:close/>
                </a:path>
                <a:path w="638809" h="668020">
                  <a:moveTo>
                    <a:pt x="634610" y="16002"/>
                  </a:moveTo>
                  <a:lnTo>
                    <a:pt x="612267" y="16002"/>
                  </a:lnTo>
                  <a:lnTo>
                    <a:pt x="623697" y="26924"/>
                  </a:lnTo>
                  <a:lnTo>
                    <a:pt x="623824" y="35941"/>
                  </a:lnTo>
                  <a:lnTo>
                    <a:pt x="618489" y="41656"/>
                  </a:lnTo>
                  <a:lnTo>
                    <a:pt x="612901" y="47371"/>
                  </a:lnTo>
                  <a:lnTo>
                    <a:pt x="603884" y="47625"/>
                  </a:lnTo>
                  <a:lnTo>
                    <a:pt x="627063" y="47625"/>
                  </a:lnTo>
                  <a:lnTo>
                    <a:pt x="634610" y="16002"/>
                  </a:lnTo>
                  <a:close/>
                </a:path>
                <a:path w="638809" h="668020">
                  <a:moveTo>
                    <a:pt x="599328" y="40946"/>
                  </a:moveTo>
                  <a:lnTo>
                    <a:pt x="597460" y="41485"/>
                  </a:lnTo>
                  <a:lnTo>
                    <a:pt x="598875" y="42837"/>
                  </a:lnTo>
                  <a:lnTo>
                    <a:pt x="599328" y="40946"/>
                  </a:lnTo>
                  <a:close/>
                </a:path>
                <a:path w="638809" h="668020">
                  <a:moveTo>
                    <a:pt x="612267" y="16002"/>
                  </a:moveTo>
                  <a:lnTo>
                    <a:pt x="603250" y="16256"/>
                  </a:lnTo>
                  <a:lnTo>
                    <a:pt x="592327" y="27686"/>
                  </a:lnTo>
                  <a:lnTo>
                    <a:pt x="592454" y="36703"/>
                  </a:lnTo>
                  <a:lnTo>
                    <a:pt x="597460" y="41485"/>
                  </a:lnTo>
                  <a:lnTo>
                    <a:pt x="599328" y="40946"/>
                  </a:lnTo>
                  <a:lnTo>
                    <a:pt x="605027" y="17145"/>
                  </a:lnTo>
                  <a:lnTo>
                    <a:pt x="613463" y="17145"/>
                  </a:lnTo>
                  <a:lnTo>
                    <a:pt x="612267" y="16002"/>
                  </a:lnTo>
                  <a:close/>
                </a:path>
                <a:path w="638809" h="668020">
                  <a:moveTo>
                    <a:pt x="605027" y="17145"/>
                  </a:moveTo>
                  <a:lnTo>
                    <a:pt x="599328" y="40946"/>
                  </a:lnTo>
                  <a:lnTo>
                    <a:pt x="622807" y="34162"/>
                  </a:lnTo>
                  <a:lnTo>
                    <a:pt x="605027" y="17145"/>
                  </a:lnTo>
                  <a:close/>
                </a:path>
              </a:pathLst>
            </a:custGeom>
            <a:solidFill>
              <a:srgbClr val="0D9F9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5829" y="3073780"/>
              <a:ext cx="70739" cy="7061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23933" y="3200907"/>
              <a:ext cx="70739" cy="7073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85529" y="3336035"/>
              <a:ext cx="70739" cy="7073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40266" y="3474465"/>
              <a:ext cx="70738" cy="7073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115808" y="3994657"/>
              <a:ext cx="909319" cy="184150"/>
            </a:xfrm>
            <a:custGeom>
              <a:avLst/>
              <a:gdLst/>
              <a:ahLst/>
              <a:cxnLst/>
              <a:rect l="l" t="t" r="r" b="b"/>
              <a:pathLst>
                <a:path w="909320" h="184150">
                  <a:moveTo>
                    <a:pt x="21209" y="153670"/>
                  </a:moveTo>
                  <a:lnTo>
                    <a:pt x="5588" y="155702"/>
                  </a:lnTo>
                  <a:lnTo>
                    <a:pt x="0" y="162941"/>
                  </a:lnTo>
                  <a:lnTo>
                    <a:pt x="2032" y="178562"/>
                  </a:lnTo>
                  <a:lnTo>
                    <a:pt x="9271" y="184150"/>
                  </a:lnTo>
                  <a:lnTo>
                    <a:pt x="17145" y="183007"/>
                  </a:lnTo>
                  <a:lnTo>
                    <a:pt x="24892" y="181991"/>
                  </a:lnTo>
                  <a:lnTo>
                    <a:pt x="30480" y="174879"/>
                  </a:lnTo>
                  <a:lnTo>
                    <a:pt x="29464" y="167005"/>
                  </a:lnTo>
                  <a:lnTo>
                    <a:pt x="28321" y="159258"/>
                  </a:lnTo>
                  <a:lnTo>
                    <a:pt x="21209" y="153670"/>
                  </a:lnTo>
                  <a:close/>
                </a:path>
                <a:path w="909320" h="184150">
                  <a:moveTo>
                    <a:pt x="77850" y="146177"/>
                  </a:moveTo>
                  <a:lnTo>
                    <a:pt x="70103" y="147193"/>
                  </a:lnTo>
                  <a:lnTo>
                    <a:pt x="62230" y="148336"/>
                  </a:lnTo>
                  <a:lnTo>
                    <a:pt x="56769" y="155448"/>
                  </a:lnTo>
                  <a:lnTo>
                    <a:pt x="58800" y="171069"/>
                  </a:lnTo>
                  <a:lnTo>
                    <a:pt x="65913" y="176657"/>
                  </a:lnTo>
                  <a:lnTo>
                    <a:pt x="73787" y="175514"/>
                  </a:lnTo>
                  <a:lnTo>
                    <a:pt x="81661" y="174498"/>
                  </a:lnTo>
                  <a:lnTo>
                    <a:pt x="87122" y="167386"/>
                  </a:lnTo>
                  <a:lnTo>
                    <a:pt x="85090" y="151765"/>
                  </a:lnTo>
                  <a:lnTo>
                    <a:pt x="77850" y="146177"/>
                  </a:lnTo>
                  <a:close/>
                </a:path>
                <a:path w="909320" h="184150">
                  <a:moveTo>
                    <a:pt x="134620" y="138684"/>
                  </a:moveTo>
                  <a:lnTo>
                    <a:pt x="126746" y="139700"/>
                  </a:lnTo>
                  <a:lnTo>
                    <a:pt x="126746" y="139827"/>
                  </a:lnTo>
                  <a:lnTo>
                    <a:pt x="118872" y="140843"/>
                  </a:lnTo>
                  <a:lnTo>
                    <a:pt x="113411" y="147955"/>
                  </a:lnTo>
                  <a:lnTo>
                    <a:pt x="115443" y="163576"/>
                  </a:lnTo>
                  <a:lnTo>
                    <a:pt x="122682" y="169164"/>
                  </a:lnTo>
                  <a:lnTo>
                    <a:pt x="130428" y="168148"/>
                  </a:lnTo>
                  <a:lnTo>
                    <a:pt x="138302" y="167005"/>
                  </a:lnTo>
                  <a:lnTo>
                    <a:pt x="143764" y="159893"/>
                  </a:lnTo>
                  <a:lnTo>
                    <a:pt x="141732" y="144272"/>
                  </a:lnTo>
                  <a:lnTo>
                    <a:pt x="134620" y="138684"/>
                  </a:lnTo>
                  <a:close/>
                </a:path>
                <a:path w="909320" h="184150">
                  <a:moveTo>
                    <a:pt x="191262" y="131191"/>
                  </a:moveTo>
                  <a:lnTo>
                    <a:pt x="183388" y="132334"/>
                  </a:lnTo>
                  <a:lnTo>
                    <a:pt x="175641" y="133350"/>
                  </a:lnTo>
                  <a:lnTo>
                    <a:pt x="170052" y="140462"/>
                  </a:lnTo>
                  <a:lnTo>
                    <a:pt x="172085" y="156083"/>
                  </a:lnTo>
                  <a:lnTo>
                    <a:pt x="179324" y="161671"/>
                  </a:lnTo>
                  <a:lnTo>
                    <a:pt x="194945" y="159639"/>
                  </a:lnTo>
                  <a:lnTo>
                    <a:pt x="200533" y="152400"/>
                  </a:lnTo>
                  <a:lnTo>
                    <a:pt x="198500" y="136779"/>
                  </a:lnTo>
                  <a:lnTo>
                    <a:pt x="191262" y="131191"/>
                  </a:lnTo>
                  <a:close/>
                </a:path>
                <a:path w="909320" h="184150">
                  <a:moveTo>
                    <a:pt x="247903" y="123825"/>
                  </a:moveTo>
                  <a:lnTo>
                    <a:pt x="232283" y="125857"/>
                  </a:lnTo>
                  <a:lnTo>
                    <a:pt x="226822" y="132969"/>
                  </a:lnTo>
                  <a:lnTo>
                    <a:pt x="228853" y="148717"/>
                  </a:lnTo>
                  <a:lnTo>
                    <a:pt x="235966" y="154178"/>
                  </a:lnTo>
                  <a:lnTo>
                    <a:pt x="251714" y="152146"/>
                  </a:lnTo>
                  <a:lnTo>
                    <a:pt x="257175" y="144907"/>
                  </a:lnTo>
                  <a:lnTo>
                    <a:pt x="255143" y="129286"/>
                  </a:lnTo>
                  <a:lnTo>
                    <a:pt x="247903" y="123825"/>
                  </a:lnTo>
                  <a:close/>
                </a:path>
                <a:path w="909320" h="184150">
                  <a:moveTo>
                    <a:pt x="304673" y="116332"/>
                  </a:moveTo>
                  <a:lnTo>
                    <a:pt x="288925" y="118364"/>
                  </a:lnTo>
                  <a:lnTo>
                    <a:pt x="283464" y="125476"/>
                  </a:lnTo>
                  <a:lnTo>
                    <a:pt x="285496" y="141224"/>
                  </a:lnTo>
                  <a:lnTo>
                    <a:pt x="292735" y="146685"/>
                  </a:lnTo>
                  <a:lnTo>
                    <a:pt x="300482" y="145669"/>
                  </a:lnTo>
                  <a:lnTo>
                    <a:pt x="308356" y="144653"/>
                  </a:lnTo>
                  <a:lnTo>
                    <a:pt x="313817" y="137414"/>
                  </a:lnTo>
                  <a:lnTo>
                    <a:pt x="311785" y="121793"/>
                  </a:lnTo>
                  <a:lnTo>
                    <a:pt x="304673" y="116332"/>
                  </a:lnTo>
                  <a:close/>
                </a:path>
                <a:path w="909320" h="184150">
                  <a:moveTo>
                    <a:pt x="361315" y="108839"/>
                  </a:moveTo>
                  <a:lnTo>
                    <a:pt x="345694" y="110871"/>
                  </a:lnTo>
                  <a:lnTo>
                    <a:pt x="340106" y="118110"/>
                  </a:lnTo>
                  <a:lnTo>
                    <a:pt x="341122" y="125857"/>
                  </a:lnTo>
                  <a:lnTo>
                    <a:pt x="342265" y="133731"/>
                  </a:lnTo>
                  <a:lnTo>
                    <a:pt x="349376" y="139192"/>
                  </a:lnTo>
                  <a:lnTo>
                    <a:pt x="364998" y="137160"/>
                  </a:lnTo>
                  <a:lnTo>
                    <a:pt x="370586" y="129921"/>
                  </a:lnTo>
                  <a:lnTo>
                    <a:pt x="368553" y="114300"/>
                  </a:lnTo>
                  <a:lnTo>
                    <a:pt x="361315" y="108839"/>
                  </a:lnTo>
                  <a:close/>
                </a:path>
                <a:path w="909320" h="184150">
                  <a:moveTo>
                    <a:pt x="417957" y="101346"/>
                  </a:moveTo>
                  <a:lnTo>
                    <a:pt x="402336" y="103378"/>
                  </a:lnTo>
                  <a:lnTo>
                    <a:pt x="396875" y="110617"/>
                  </a:lnTo>
                  <a:lnTo>
                    <a:pt x="398907" y="126238"/>
                  </a:lnTo>
                  <a:lnTo>
                    <a:pt x="406019" y="131699"/>
                  </a:lnTo>
                  <a:lnTo>
                    <a:pt x="421767" y="129667"/>
                  </a:lnTo>
                  <a:lnTo>
                    <a:pt x="427227" y="122428"/>
                  </a:lnTo>
                  <a:lnTo>
                    <a:pt x="425196" y="106807"/>
                  </a:lnTo>
                  <a:lnTo>
                    <a:pt x="417957" y="101346"/>
                  </a:lnTo>
                  <a:close/>
                </a:path>
                <a:path w="909320" h="184150">
                  <a:moveTo>
                    <a:pt x="474725" y="93853"/>
                  </a:moveTo>
                  <a:lnTo>
                    <a:pt x="458977" y="95885"/>
                  </a:lnTo>
                  <a:lnTo>
                    <a:pt x="453517" y="103124"/>
                  </a:lnTo>
                  <a:lnTo>
                    <a:pt x="455549" y="118745"/>
                  </a:lnTo>
                  <a:lnTo>
                    <a:pt x="462788" y="124206"/>
                  </a:lnTo>
                  <a:lnTo>
                    <a:pt x="470535" y="123190"/>
                  </a:lnTo>
                  <a:lnTo>
                    <a:pt x="478409" y="122174"/>
                  </a:lnTo>
                  <a:lnTo>
                    <a:pt x="483997" y="114935"/>
                  </a:lnTo>
                  <a:lnTo>
                    <a:pt x="482853" y="107188"/>
                  </a:lnTo>
                  <a:lnTo>
                    <a:pt x="481838" y="99314"/>
                  </a:lnTo>
                  <a:lnTo>
                    <a:pt x="474725" y="93853"/>
                  </a:lnTo>
                  <a:close/>
                </a:path>
                <a:path w="909320" h="184150">
                  <a:moveTo>
                    <a:pt x="531368" y="86360"/>
                  </a:moveTo>
                  <a:lnTo>
                    <a:pt x="523621" y="87376"/>
                  </a:lnTo>
                  <a:lnTo>
                    <a:pt x="515747" y="88392"/>
                  </a:lnTo>
                  <a:lnTo>
                    <a:pt x="510159" y="95631"/>
                  </a:lnTo>
                  <a:lnTo>
                    <a:pt x="511175" y="103378"/>
                  </a:lnTo>
                  <a:lnTo>
                    <a:pt x="512318" y="111252"/>
                  </a:lnTo>
                  <a:lnTo>
                    <a:pt x="519430" y="116713"/>
                  </a:lnTo>
                  <a:lnTo>
                    <a:pt x="535177" y="114681"/>
                  </a:lnTo>
                  <a:lnTo>
                    <a:pt x="540639" y="107442"/>
                  </a:lnTo>
                  <a:lnTo>
                    <a:pt x="538607" y="91821"/>
                  </a:lnTo>
                  <a:lnTo>
                    <a:pt x="531368" y="86360"/>
                  </a:lnTo>
                  <a:close/>
                </a:path>
                <a:path w="909320" h="184150">
                  <a:moveTo>
                    <a:pt x="588010" y="78867"/>
                  </a:moveTo>
                  <a:lnTo>
                    <a:pt x="572389" y="80899"/>
                  </a:lnTo>
                  <a:lnTo>
                    <a:pt x="566927" y="88138"/>
                  </a:lnTo>
                  <a:lnTo>
                    <a:pt x="568960" y="103759"/>
                  </a:lnTo>
                  <a:lnTo>
                    <a:pt x="576072" y="109220"/>
                  </a:lnTo>
                  <a:lnTo>
                    <a:pt x="591820" y="107188"/>
                  </a:lnTo>
                  <a:lnTo>
                    <a:pt x="597281" y="100076"/>
                  </a:lnTo>
                  <a:lnTo>
                    <a:pt x="595249" y="84328"/>
                  </a:lnTo>
                  <a:lnTo>
                    <a:pt x="588010" y="78867"/>
                  </a:lnTo>
                  <a:close/>
                </a:path>
                <a:path w="909320" h="184150">
                  <a:moveTo>
                    <a:pt x="644778" y="71374"/>
                  </a:moveTo>
                  <a:lnTo>
                    <a:pt x="629031" y="73406"/>
                  </a:lnTo>
                  <a:lnTo>
                    <a:pt x="623570" y="80645"/>
                  </a:lnTo>
                  <a:lnTo>
                    <a:pt x="625601" y="96266"/>
                  </a:lnTo>
                  <a:lnTo>
                    <a:pt x="632841" y="101727"/>
                  </a:lnTo>
                  <a:lnTo>
                    <a:pt x="640588" y="100711"/>
                  </a:lnTo>
                  <a:lnTo>
                    <a:pt x="648462" y="99695"/>
                  </a:lnTo>
                  <a:lnTo>
                    <a:pt x="654050" y="92583"/>
                  </a:lnTo>
                  <a:lnTo>
                    <a:pt x="652907" y="84709"/>
                  </a:lnTo>
                  <a:lnTo>
                    <a:pt x="651891" y="76835"/>
                  </a:lnTo>
                  <a:lnTo>
                    <a:pt x="644778" y="71374"/>
                  </a:lnTo>
                  <a:close/>
                </a:path>
                <a:path w="909320" h="184150">
                  <a:moveTo>
                    <a:pt x="701421" y="63881"/>
                  </a:moveTo>
                  <a:lnTo>
                    <a:pt x="693674" y="64897"/>
                  </a:lnTo>
                  <a:lnTo>
                    <a:pt x="685800" y="65913"/>
                  </a:lnTo>
                  <a:lnTo>
                    <a:pt x="680212" y="73152"/>
                  </a:lnTo>
                  <a:lnTo>
                    <a:pt x="681355" y="81026"/>
                  </a:lnTo>
                  <a:lnTo>
                    <a:pt x="682371" y="88773"/>
                  </a:lnTo>
                  <a:lnTo>
                    <a:pt x="689483" y="94361"/>
                  </a:lnTo>
                  <a:lnTo>
                    <a:pt x="697357" y="93218"/>
                  </a:lnTo>
                  <a:lnTo>
                    <a:pt x="705231" y="92202"/>
                  </a:lnTo>
                  <a:lnTo>
                    <a:pt x="710692" y="85090"/>
                  </a:lnTo>
                  <a:lnTo>
                    <a:pt x="708660" y="69469"/>
                  </a:lnTo>
                  <a:lnTo>
                    <a:pt x="701421" y="63881"/>
                  </a:lnTo>
                  <a:close/>
                </a:path>
                <a:path w="909320" h="184150">
                  <a:moveTo>
                    <a:pt x="758190" y="56388"/>
                  </a:moveTo>
                  <a:lnTo>
                    <a:pt x="750316" y="57404"/>
                  </a:lnTo>
                  <a:lnTo>
                    <a:pt x="742442" y="58547"/>
                  </a:lnTo>
                  <a:lnTo>
                    <a:pt x="736981" y="65659"/>
                  </a:lnTo>
                  <a:lnTo>
                    <a:pt x="739013" y="81280"/>
                  </a:lnTo>
                  <a:lnTo>
                    <a:pt x="746251" y="86868"/>
                  </a:lnTo>
                  <a:lnTo>
                    <a:pt x="753999" y="85725"/>
                  </a:lnTo>
                  <a:lnTo>
                    <a:pt x="761873" y="84709"/>
                  </a:lnTo>
                  <a:lnTo>
                    <a:pt x="767334" y="77597"/>
                  </a:lnTo>
                  <a:lnTo>
                    <a:pt x="765301" y="61976"/>
                  </a:lnTo>
                  <a:lnTo>
                    <a:pt x="758190" y="56388"/>
                  </a:lnTo>
                  <a:close/>
                </a:path>
                <a:path w="909320" h="184150">
                  <a:moveTo>
                    <a:pt x="851527" y="59456"/>
                  </a:moveTo>
                  <a:lnTo>
                    <a:pt x="787653" y="108966"/>
                  </a:lnTo>
                  <a:lnTo>
                    <a:pt x="786511" y="117856"/>
                  </a:lnTo>
                  <a:lnTo>
                    <a:pt x="791337" y="124206"/>
                  </a:lnTo>
                  <a:lnTo>
                    <a:pt x="796163" y="130429"/>
                  </a:lnTo>
                  <a:lnTo>
                    <a:pt x="805180" y="131572"/>
                  </a:lnTo>
                  <a:lnTo>
                    <a:pt x="882166" y="71882"/>
                  </a:lnTo>
                  <a:lnTo>
                    <a:pt x="859536" y="71882"/>
                  </a:lnTo>
                  <a:lnTo>
                    <a:pt x="852424" y="66294"/>
                  </a:lnTo>
                  <a:lnTo>
                    <a:pt x="851527" y="59456"/>
                  </a:lnTo>
                  <a:close/>
                </a:path>
                <a:path w="909320" h="184150">
                  <a:moveTo>
                    <a:pt x="814832" y="48895"/>
                  </a:moveTo>
                  <a:lnTo>
                    <a:pt x="806958" y="49911"/>
                  </a:lnTo>
                  <a:lnTo>
                    <a:pt x="799084" y="51054"/>
                  </a:lnTo>
                  <a:lnTo>
                    <a:pt x="793623" y="58166"/>
                  </a:lnTo>
                  <a:lnTo>
                    <a:pt x="795655" y="73787"/>
                  </a:lnTo>
                  <a:lnTo>
                    <a:pt x="802894" y="79375"/>
                  </a:lnTo>
                  <a:lnTo>
                    <a:pt x="810768" y="78359"/>
                  </a:lnTo>
                  <a:lnTo>
                    <a:pt x="818515" y="77216"/>
                  </a:lnTo>
                  <a:lnTo>
                    <a:pt x="824102" y="70104"/>
                  </a:lnTo>
                  <a:lnTo>
                    <a:pt x="823087" y="62230"/>
                  </a:lnTo>
                  <a:lnTo>
                    <a:pt x="821944" y="54483"/>
                  </a:lnTo>
                  <a:lnTo>
                    <a:pt x="814832" y="48895"/>
                  </a:lnTo>
                  <a:close/>
                </a:path>
                <a:path w="909320" h="184150">
                  <a:moveTo>
                    <a:pt x="852947" y="58355"/>
                  </a:moveTo>
                  <a:lnTo>
                    <a:pt x="851527" y="59456"/>
                  </a:lnTo>
                  <a:lnTo>
                    <a:pt x="852424" y="66294"/>
                  </a:lnTo>
                  <a:lnTo>
                    <a:pt x="859536" y="71882"/>
                  </a:lnTo>
                  <a:lnTo>
                    <a:pt x="875284" y="69850"/>
                  </a:lnTo>
                  <a:lnTo>
                    <a:pt x="876816" y="67818"/>
                  </a:lnTo>
                  <a:lnTo>
                    <a:pt x="875538" y="67818"/>
                  </a:lnTo>
                  <a:lnTo>
                    <a:pt x="852947" y="58355"/>
                  </a:lnTo>
                  <a:close/>
                </a:path>
                <a:path w="909320" h="184150">
                  <a:moveTo>
                    <a:pt x="886479" y="41402"/>
                  </a:moveTo>
                  <a:lnTo>
                    <a:pt x="871474" y="41402"/>
                  </a:lnTo>
                  <a:lnTo>
                    <a:pt x="878713" y="46990"/>
                  </a:lnTo>
                  <a:lnTo>
                    <a:pt x="880745" y="62611"/>
                  </a:lnTo>
                  <a:lnTo>
                    <a:pt x="875284" y="69850"/>
                  </a:lnTo>
                  <a:lnTo>
                    <a:pt x="859536" y="71882"/>
                  </a:lnTo>
                  <a:lnTo>
                    <a:pt x="882166" y="71882"/>
                  </a:lnTo>
                  <a:lnTo>
                    <a:pt x="909193" y="50927"/>
                  </a:lnTo>
                  <a:lnTo>
                    <a:pt x="886479" y="41402"/>
                  </a:lnTo>
                  <a:close/>
                </a:path>
                <a:path w="909320" h="184150">
                  <a:moveTo>
                    <a:pt x="872363" y="43307"/>
                  </a:moveTo>
                  <a:lnTo>
                    <a:pt x="852947" y="58355"/>
                  </a:lnTo>
                  <a:lnTo>
                    <a:pt x="875538" y="67818"/>
                  </a:lnTo>
                  <a:lnTo>
                    <a:pt x="872363" y="43307"/>
                  </a:lnTo>
                  <a:close/>
                </a:path>
                <a:path w="909320" h="184150">
                  <a:moveTo>
                    <a:pt x="873941" y="43307"/>
                  </a:moveTo>
                  <a:lnTo>
                    <a:pt x="872363" y="43307"/>
                  </a:lnTo>
                  <a:lnTo>
                    <a:pt x="875538" y="67818"/>
                  </a:lnTo>
                  <a:lnTo>
                    <a:pt x="876816" y="67818"/>
                  </a:lnTo>
                  <a:lnTo>
                    <a:pt x="880745" y="62611"/>
                  </a:lnTo>
                  <a:lnTo>
                    <a:pt x="878713" y="46990"/>
                  </a:lnTo>
                  <a:lnTo>
                    <a:pt x="873941" y="43307"/>
                  </a:lnTo>
                  <a:close/>
                </a:path>
                <a:path w="909320" h="184150">
                  <a:moveTo>
                    <a:pt x="851278" y="57656"/>
                  </a:moveTo>
                  <a:lnTo>
                    <a:pt x="851527" y="59456"/>
                  </a:lnTo>
                  <a:lnTo>
                    <a:pt x="852947" y="58355"/>
                  </a:lnTo>
                  <a:lnTo>
                    <a:pt x="851278" y="57656"/>
                  </a:lnTo>
                  <a:close/>
                </a:path>
                <a:path w="909320" h="184150">
                  <a:moveTo>
                    <a:pt x="871474" y="41402"/>
                  </a:moveTo>
                  <a:lnTo>
                    <a:pt x="863726" y="42545"/>
                  </a:lnTo>
                  <a:lnTo>
                    <a:pt x="855852" y="43561"/>
                  </a:lnTo>
                  <a:lnTo>
                    <a:pt x="850265" y="50673"/>
                  </a:lnTo>
                  <a:lnTo>
                    <a:pt x="851278" y="57656"/>
                  </a:lnTo>
                  <a:lnTo>
                    <a:pt x="852947" y="58355"/>
                  </a:lnTo>
                  <a:lnTo>
                    <a:pt x="872363" y="43307"/>
                  </a:lnTo>
                  <a:lnTo>
                    <a:pt x="873941" y="43307"/>
                  </a:lnTo>
                  <a:lnTo>
                    <a:pt x="871474" y="41402"/>
                  </a:lnTo>
                  <a:close/>
                </a:path>
                <a:path w="909320" h="184150">
                  <a:moveTo>
                    <a:pt x="787781" y="0"/>
                  </a:moveTo>
                  <a:lnTo>
                    <a:pt x="779399" y="3429"/>
                  </a:lnTo>
                  <a:lnTo>
                    <a:pt x="776351" y="10668"/>
                  </a:lnTo>
                  <a:lnTo>
                    <a:pt x="773302" y="18034"/>
                  </a:lnTo>
                  <a:lnTo>
                    <a:pt x="776732" y="26416"/>
                  </a:lnTo>
                  <a:lnTo>
                    <a:pt x="851278" y="57656"/>
                  </a:lnTo>
                  <a:lnTo>
                    <a:pt x="850265" y="50673"/>
                  </a:lnTo>
                  <a:lnTo>
                    <a:pt x="855852" y="43561"/>
                  </a:lnTo>
                  <a:lnTo>
                    <a:pt x="863600" y="42545"/>
                  </a:lnTo>
                  <a:lnTo>
                    <a:pt x="871474" y="41402"/>
                  </a:lnTo>
                  <a:lnTo>
                    <a:pt x="886479" y="41402"/>
                  </a:lnTo>
                  <a:lnTo>
                    <a:pt x="787781" y="0"/>
                  </a:lnTo>
                  <a:close/>
                </a:path>
              </a:pathLst>
            </a:custGeom>
            <a:solidFill>
              <a:srgbClr val="0D9F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319266" y="3254501"/>
              <a:ext cx="1981200" cy="1981200"/>
            </a:xfrm>
            <a:custGeom>
              <a:avLst/>
              <a:gdLst/>
              <a:ahLst/>
              <a:cxnLst/>
              <a:rect l="l" t="t" r="r" b="b"/>
              <a:pathLst>
                <a:path w="1981200" h="1981200">
                  <a:moveTo>
                    <a:pt x="0" y="990600"/>
                  </a:moveTo>
                  <a:lnTo>
                    <a:pt x="1142" y="942602"/>
                  </a:lnTo>
                  <a:lnTo>
                    <a:pt x="4534" y="895195"/>
                  </a:lnTo>
                  <a:lnTo>
                    <a:pt x="10124" y="848429"/>
                  </a:lnTo>
                  <a:lnTo>
                    <a:pt x="17861" y="802356"/>
                  </a:lnTo>
                  <a:lnTo>
                    <a:pt x="27691" y="757029"/>
                  </a:lnTo>
                  <a:lnTo>
                    <a:pt x="39565" y="712499"/>
                  </a:lnTo>
                  <a:lnTo>
                    <a:pt x="53428" y="668819"/>
                  </a:lnTo>
                  <a:lnTo>
                    <a:pt x="69231" y="626039"/>
                  </a:lnTo>
                  <a:lnTo>
                    <a:pt x="86920" y="584213"/>
                  </a:lnTo>
                  <a:lnTo>
                    <a:pt x="106444" y="543391"/>
                  </a:lnTo>
                  <a:lnTo>
                    <a:pt x="127751" y="503626"/>
                  </a:lnTo>
                  <a:lnTo>
                    <a:pt x="150789" y="464969"/>
                  </a:lnTo>
                  <a:lnTo>
                    <a:pt x="175506" y="427473"/>
                  </a:lnTo>
                  <a:lnTo>
                    <a:pt x="201851" y="391189"/>
                  </a:lnTo>
                  <a:lnTo>
                    <a:pt x="229771" y="356170"/>
                  </a:lnTo>
                  <a:lnTo>
                    <a:pt x="259215" y="322466"/>
                  </a:lnTo>
                  <a:lnTo>
                    <a:pt x="290131" y="290131"/>
                  </a:lnTo>
                  <a:lnTo>
                    <a:pt x="322466" y="259215"/>
                  </a:lnTo>
                  <a:lnTo>
                    <a:pt x="356170" y="229771"/>
                  </a:lnTo>
                  <a:lnTo>
                    <a:pt x="391189" y="201851"/>
                  </a:lnTo>
                  <a:lnTo>
                    <a:pt x="427473" y="175506"/>
                  </a:lnTo>
                  <a:lnTo>
                    <a:pt x="464969" y="150789"/>
                  </a:lnTo>
                  <a:lnTo>
                    <a:pt x="503626" y="127751"/>
                  </a:lnTo>
                  <a:lnTo>
                    <a:pt x="543391" y="106444"/>
                  </a:lnTo>
                  <a:lnTo>
                    <a:pt x="584213" y="86920"/>
                  </a:lnTo>
                  <a:lnTo>
                    <a:pt x="626039" y="69231"/>
                  </a:lnTo>
                  <a:lnTo>
                    <a:pt x="668819" y="53428"/>
                  </a:lnTo>
                  <a:lnTo>
                    <a:pt x="712499" y="39565"/>
                  </a:lnTo>
                  <a:lnTo>
                    <a:pt x="757029" y="27691"/>
                  </a:lnTo>
                  <a:lnTo>
                    <a:pt x="802356" y="17861"/>
                  </a:lnTo>
                  <a:lnTo>
                    <a:pt x="848429" y="10124"/>
                  </a:lnTo>
                  <a:lnTo>
                    <a:pt x="895195" y="4534"/>
                  </a:lnTo>
                  <a:lnTo>
                    <a:pt x="942602" y="1142"/>
                  </a:lnTo>
                  <a:lnTo>
                    <a:pt x="990600" y="0"/>
                  </a:lnTo>
                  <a:lnTo>
                    <a:pt x="1038597" y="1142"/>
                  </a:lnTo>
                  <a:lnTo>
                    <a:pt x="1086004" y="4534"/>
                  </a:lnTo>
                  <a:lnTo>
                    <a:pt x="1132770" y="10124"/>
                  </a:lnTo>
                  <a:lnTo>
                    <a:pt x="1178843" y="17861"/>
                  </a:lnTo>
                  <a:lnTo>
                    <a:pt x="1224170" y="27691"/>
                  </a:lnTo>
                  <a:lnTo>
                    <a:pt x="1268700" y="39565"/>
                  </a:lnTo>
                  <a:lnTo>
                    <a:pt x="1312380" y="53428"/>
                  </a:lnTo>
                  <a:lnTo>
                    <a:pt x="1355160" y="69231"/>
                  </a:lnTo>
                  <a:lnTo>
                    <a:pt x="1396986" y="86920"/>
                  </a:lnTo>
                  <a:lnTo>
                    <a:pt x="1437808" y="106444"/>
                  </a:lnTo>
                  <a:lnTo>
                    <a:pt x="1477573" y="127751"/>
                  </a:lnTo>
                  <a:lnTo>
                    <a:pt x="1516230" y="150789"/>
                  </a:lnTo>
                  <a:lnTo>
                    <a:pt x="1553726" y="175506"/>
                  </a:lnTo>
                  <a:lnTo>
                    <a:pt x="1590010" y="201851"/>
                  </a:lnTo>
                  <a:lnTo>
                    <a:pt x="1625029" y="229771"/>
                  </a:lnTo>
                  <a:lnTo>
                    <a:pt x="1658733" y="259215"/>
                  </a:lnTo>
                  <a:lnTo>
                    <a:pt x="1691068" y="290131"/>
                  </a:lnTo>
                  <a:lnTo>
                    <a:pt x="1721984" y="322466"/>
                  </a:lnTo>
                  <a:lnTo>
                    <a:pt x="1751428" y="356170"/>
                  </a:lnTo>
                  <a:lnTo>
                    <a:pt x="1779348" y="391189"/>
                  </a:lnTo>
                  <a:lnTo>
                    <a:pt x="1805693" y="427473"/>
                  </a:lnTo>
                  <a:lnTo>
                    <a:pt x="1830410" y="464969"/>
                  </a:lnTo>
                  <a:lnTo>
                    <a:pt x="1853448" y="503626"/>
                  </a:lnTo>
                  <a:lnTo>
                    <a:pt x="1874755" y="543391"/>
                  </a:lnTo>
                  <a:lnTo>
                    <a:pt x="1894279" y="584213"/>
                  </a:lnTo>
                  <a:lnTo>
                    <a:pt x="1911968" y="626039"/>
                  </a:lnTo>
                  <a:lnTo>
                    <a:pt x="1927771" y="668819"/>
                  </a:lnTo>
                  <a:lnTo>
                    <a:pt x="1941634" y="712499"/>
                  </a:lnTo>
                  <a:lnTo>
                    <a:pt x="1953508" y="757029"/>
                  </a:lnTo>
                  <a:lnTo>
                    <a:pt x="1963338" y="802356"/>
                  </a:lnTo>
                  <a:lnTo>
                    <a:pt x="1971075" y="848429"/>
                  </a:lnTo>
                  <a:lnTo>
                    <a:pt x="1976665" y="895195"/>
                  </a:lnTo>
                  <a:lnTo>
                    <a:pt x="1980057" y="942602"/>
                  </a:lnTo>
                  <a:lnTo>
                    <a:pt x="1981200" y="990600"/>
                  </a:lnTo>
                  <a:lnTo>
                    <a:pt x="1980057" y="1038597"/>
                  </a:lnTo>
                  <a:lnTo>
                    <a:pt x="1976665" y="1086004"/>
                  </a:lnTo>
                  <a:lnTo>
                    <a:pt x="1971075" y="1132770"/>
                  </a:lnTo>
                  <a:lnTo>
                    <a:pt x="1963338" y="1178843"/>
                  </a:lnTo>
                  <a:lnTo>
                    <a:pt x="1953508" y="1224170"/>
                  </a:lnTo>
                  <a:lnTo>
                    <a:pt x="1941634" y="1268700"/>
                  </a:lnTo>
                  <a:lnTo>
                    <a:pt x="1927771" y="1312380"/>
                  </a:lnTo>
                  <a:lnTo>
                    <a:pt x="1911968" y="1355160"/>
                  </a:lnTo>
                  <a:lnTo>
                    <a:pt x="1894279" y="1396986"/>
                  </a:lnTo>
                  <a:lnTo>
                    <a:pt x="1874755" y="1437808"/>
                  </a:lnTo>
                  <a:lnTo>
                    <a:pt x="1853448" y="1477573"/>
                  </a:lnTo>
                  <a:lnTo>
                    <a:pt x="1830410" y="1516230"/>
                  </a:lnTo>
                  <a:lnTo>
                    <a:pt x="1805693" y="1553726"/>
                  </a:lnTo>
                  <a:lnTo>
                    <a:pt x="1779348" y="1590010"/>
                  </a:lnTo>
                  <a:lnTo>
                    <a:pt x="1751428" y="1625029"/>
                  </a:lnTo>
                  <a:lnTo>
                    <a:pt x="1721984" y="1658733"/>
                  </a:lnTo>
                  <a:lnTo>
                    <a:pt x="1691068" y="1691068"/>
                  </a:lnTo>
                  <a:lnTo>
                    <a:pt x="1658733" y="1721984"/>
                  </a:lnTo>
                  <a:lnTo>
                    <a:pt x="1625029" y="1751428"/>
                  </a:lnTo>
                  <a:lnTo>
                    <a:pt x="1590010" y="1779348"/>
                  </a:lnTo>
                  <a:lnTo>
                    <a:pt x="1553726" y="1805693"/>
                  </a:lnTo>
                  <a:lnTo>
                    <a:pt x="1516230" y="1830410"/>
                  </a:lnTo>
                  <a:lnTo>
                    <a:pt x="1477573" y="1853448"/>
                  </a:lnTo>
                  <a:lnTo>
                    <a:pt x="1437808" y="1874755"/>
                  </a:lnTo>
                  <a:lnTo>
                    <a:pt x="1396986" y="1894279"/>
                  </a:lnTo>
                  <a:lnTo>
                    <a:pt x="1355160" y="1911968"/>
                  </a:lnTo>
                  <a:lnTo>
                    <a:pt x="1312380" y="1927771"/>
                  </a:lnTo>
                  <a:lnTo>
                    <a:pt x="1268700" y="1941634"/>
                  </a:lnTo>
                  <a:lnTo>
                    <a:pt x="1224170" y="1953508"/>
                  </a:lnTo>
                  <a:lnTo>
                    <a:pt x="1178843" y="1963338"/>
                  </a:lnTo>
                  <a:lnTo>
                    <a:pt x="1132770" y="1971075"/>
                  </a:lnTo>
                  <a:lnTo>
                    <a:pt x="1086004" y="1976665"/>
                  </a:lnTo>
                  <a:lnTo>
                    <a:pt x="1038597" y="1980057"/>
                  </a:lnTo>
                  <a:lnTo>
                    <a:pt x="990600" y="1981200"/>
                  </a:lnTo>
                  <a:lnTo>
                    <a:pt x="942602" y="1980057"/>
                  </a:lnTo>
                  <a:lnTo>
                    <a:pt x="895195" y="1976665"/>
                  </a:lnTo>
                  <a:lnTo>
                    <a:pt x="848429" y="1971075"/>
                  </a:lnTo>
                  <a:lnTo>
                    <a:pt x="802356" y="1963338"/>
                  </a:lnTo>
                  <a:lnTo>
                    <a:pt x="757029" y="1953508"/>
                  </a:lnTo>
                  <a:lnTo>
                    <a:pt x="712499" y="1941634"/>
                  </a:lnTo>
                  <a:lnTo>
                    <a:pt x="668819" y="1927771"/>
                  </a:lnTo>
                  <a:lnTo>
                    <a:pt x="626039" y="1911968"/>
                  </a:lnTo>
                  <a:lnTo>
                    <a:pt x="584213" y="1894279"/>
                  </a:lnTo>
                  <a:lnTo>
                    <a:pt x="543391" y="1874755"/>
                  </a:lnTo>
                  <a:lnTo>
                    <a:pt x="503626" y="1853448"/>
                  </a:lnTo>
                  <a:lnTo>
                    <a:pt x="464969" y="1830410"/>
                  </a:lnTo>
                  <a:lnTo>
                    <a:pt x="427473" y="1805693"/>
                  </a:lnTo>
                  <a:lnTo>
                    <a:pt x="391189" y="1779348"/>
                  </a:lnTo>
                  <a:lnTo>
                    <a:pt x="356170" y="1751428"/>
                  </a:lnTo>
                  <a:lnTo>
                    <a:pt x="322466" y="1721984"/>
                  </a:lnTo>
                  <a:lnTo>
                    <a:pt x="290131" y="1691068"/>
                  </a:lnTo>
                  <a:lnTo>
                    <a:pt x="259215" y="1658733"/>
                  </a:lnTo>
                  <a:lnTo>
                    <a:pt x="229771" y="1625029"/>
                  </a:lnTo>
                  <a:lnTo>
                    <a:pt x="201851" y="1590010"/>
                  </a:lnTo>
                  <a:lnTo>
                    <a:pt x="175506" y="1553726"/>
                  </a:lnTo>
                  <a:lnTo>
                    <a:pt x="150789" y="1516230"/>
                  </a:lnTo>
                  <a:lnTo>
                    <a:pt x="127751" y="1477573"/>
                  </a:lnTo>
                  <a:lnTo>
                    <a:pt x="106444" y="1437808"/>
                  </a:lnTo>
                  <a:lnTo>
                    <a:pt x="86920" y="1396986"/>
                  </a:lnTo>
                  <a:lnTo>
                    <a:pt x="69231" y="1355160"/>
                  </a:lnTo>
                  <a:lnTo>
                    <a:pt x="53428" y="1312380"/>
                  </a:lnTo>
                  <a:lnTo>
                    <a:pt x="39565" y="1268700"/>
                  </a:lnTo>
                  <a:lnTo>
                    <a:pt x="27691" y="1224170"/>
                  </a:lnTo>
                  <a:lnTo>
                    <a:pt x="17861" y="1178843"/>
                  </a:lnTo>
                  <a:lnTo>
                    <a:pt x="10124" y="1132770"/>
                  </a:lnTo>
                  <a:lnTo>
                    <a:pt x="4534" y="1086004"/>
                  </a:lnTo>
                  <a:lnTo>
                    <a:pt x="1142" y="1038597"/>
                  </a:lnTo>
                  <a:lnTo>
                    <a:pt x="0" y="99060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825234" y="424814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289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825234" y="424815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0"/>
                  </a:moveTo>
                  <a:lnTo>
                    <a:pt x="228600" y="0"/>
                  </a:lnTo>
                  <a:lnTo>
                    <a:pt x="228600" y="228600"/>
                  </a:lnTo>
                  <a:lnTo>
                    <a:pt x="457200" y="228600"/>
                  </a:lnTo>
                  <a:lnTo>
                    <a:pt x="4572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826758" y="3800093"/>
              <a:ext cx="454659" cy="454659"/>
            </a:xfrm>
            <a:custGeom>
              <a:avLst/>
              <a:gdLst/>
              <a:ahLst/>
              <a:cxnLst/>
              <a:rect l="l" t="t" r="r" b="b"/>
              <a:pathLst>
                <a:path w="454659" h="454660">
                  <a:moveTo>
                    <a:pt x="454151" y="0"/>
                  </a:moveTo>
                  <a:lnTo>
                    <a:pt x="0" y="0"/>
                  </a:lnTo>
                  <a:lnTo>
                    <a:pt x="0" y="454151"/>
                  </a:lnTo>
                  <a:lnTo>
                    <a:pt x="454151" y="454151"/>
                  </a:lnTo>
                  <a:lnTo>
                    <a:pt x="454151" y="0"/>
                  </a:lnTo>
                  <a:close/>
                </a:path>
              </a:pathLst>
            </a:custGeom>
            <a:solidFill>
              <a:srgbClr val="289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826758" y="3800093"/>
              <a:ext cx="454659" cy="454659"/>
            </a:xfrm>
            <a:custGeom>
              <a:avLst/>
              <a:gdLst/>
              <a:ahLst/>
              <a:cxnLst/>
              <a:rect l="l" t="t" r="r" b="b"/>
              <a:pathLst>
                <a:path w="454659" h="454660">
                  <a:moveTo>
                    <a:pt x="0" y="454151"/>
                  </a:moveTo>
                  <a:lnTo>
                    <a:pt x="454151" y="454151"/>
                  </a:lnTo>
                  <a:lnTo>
                    <a:pt x="454151" y="0"/>
                  </a:lnTo>
                  <a:lnTo>
                    <a:pt x="0" y="0"/>
                  </a:lnTo>
                  <a:lnTo>
                    <a:pt x="0" y="454151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052310" y="402462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228600" y="0"/>
                  </a:lnTo>
                  <a:lnTo>
                    <a:pt x="228600" y="228600"/>
                  </a:lnTo>
                  <a:lnTo>
                    <a:pt x="0" y="22860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228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289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052310" y="402412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0" y="45720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623810" y="3617213"/>
              <a:ext cx="454659" cy="228600"/>
            </a:xfrm>
            <a:custGeom>
              <a:avLst/>
              <a:gdLst/>
              <a:ahLst/>
              <a:cxnLst/>
              <a:rect l="l" t="t" r="r" b="b"/>
              <a:pathLst>
                <a:path w="454659" h="228600">
                  <a:moveTo>
                    <a:pt x="45415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54151" y="228600"/>
                  </a:lnTo>
                  <a:lnTo>
                    <a:pt x="454151" y="0"/>
                  </a:lnTo>
                  <a:close/>
                </a:path>
              </a:pathLst>
            </a:custGeom>
            <a:solidFill>
              <a:srgbClr val="0D9F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623810" y="3617213"/>
              <a:ext cx="454659" cy="228600"/>
            </a:xfrm>
            <a:custGeom>
              <a:avLst/>
              <a:gdLst/>
              <a:ahLst/>
              <a:cxnLst/>
              <a:rect l="l" t="t" r="r" b="b"/>
              <a:pathLst>
                <a:path w="454659" h="228600">
                  <a:moveTo>
                    <a:pt x="0" y="228600"/>
                  </a:moveTo>
                  <a:lnTo>
                    <a:pt x="454151" y="228600"/>
                  </a:lnTo>
                  <a:lnTo>
                    <a:pt x="454151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512558" y="4019549"/>
              <a:ext cx="228600" cy="685800"/>
            </a:xfrm>
            <a:custGeom>
              <a:avLst/>
              <a:gdLst/>
              <a:ahLst/>
              <a:cxnLst/>
              <a:rect l="l" t="t" r="r" b="b"/>
              <a:pathLst>
                <a:path w="228600" h="685800">
                  <a:moveTo>
                    <a:pt x="2286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228600" y="6858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289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512558" y="4019549"/>
              <a:ext cx="228600" cy="685800"/>
            </a:xfrm>
            <a:custGeom>
              <a:avLst/>
              <a:gdLst/>
              <a:ahLst/>
              <a:cxnLst/>
              <a:rect l="l" t="t" r="r" b="b"/>
              <a:pathLst>
                <a:path w="228600" h="685800">
                  <a:moveTo>
                    <a:pt x="0" y="685800"/>
                  </a:moveTo>
                  <a:lnTo>
                    <a:pt x="228600" y="6858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287005" y="4478273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289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287005" y="4478273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228205" y="2597530"/>
              <a:ext cx="134620" cy="916940"/>
            </a:xfrm>
            <a:custGeom>
              <a:avLst/>
              <a:gdLst/>
              <a:ahLst/>
              <a:cxnLst/>
              <a:rect l="l" t="t" r="r" b="b"/>
              <a:pathLst>
                <a:path w="134620" h="916939">
                  <a:moveTo>
                    <a:pt x="75184" y="887857"/>
                  </a:moveTo>
                  <a:lnTo>
                    <a:pt x="59181" y="887857"/>
                  </a:lnTo>
                  <a:lnTo>
                    <a:pt x="52704" y="894334"/>
                  </a:lnTo>
                  <a:lnTo>
                    <a:pt x="52704" y="910336"/>
                  </a:lnTo>
                  <a:lnTo>
                    <a:pt x="59181" y="916813"/>
                  </a:lnTo>
                  <a:lnTo>
                    <a:pt x="75184" y="916813"/>
                  </a:lnTo>
                  <a:lnTo>
                    <a:pt x="81661" y="910336"/>
                  </a:lnTo>
                  <a:lnTo>
                    <a:pt x="81661" y="894334"/>
                  </a:lnTo>
                  <a:lnTo>
                    <a:pt x="75184" y="887857"/>
                  </a:lnTo>
                  <a:close/>
                </a:path>
                <a:path w="134620" h="916939">
                  <a:moveTo>
                    <a:pt x="75184" y="829945"/>
                  </a:moveTo>
                  <a:lnTo>
                    <a:pt x="59181" y="829945"/>
                  </a:lnTo>
                  <a:lnTo>
                    <a:pt x="52704" y="836422"/>
                  </a:lnTo>
                  <a:lnTo>
                    <a:pt x="52704" y="852424"/>
                  </a:lnTo>
                  <a:lnTo>
                    <a:pt x="59181" y="858901"/>
                  </a:lnTo>
                  <a:lnTo>
                    <a:pt x="75184" y="858901"/>
                  </a:lnTo>
                  <a:lnTo>
                    <a:pt x="81661" y="852424"/>
                  </a:lnTo>
                  <a:lnTo>
                    <a:pt x="81661" y="836422"/>
                  </a:lnTo>
                  <a:lnTo>
                    <a:pt x="75184" y="829945"/>
                  </a:lnTo>
                  <a:close/>
                </a:path>
                <a:path w="134620" h="916939">
                  <a:moveTo>
                    <a:pt x="75184" y="771906"/>
                  </a:moveTo>
                  <a:lnTo>
                    <a:pt x="59181" y="771906"/>
                  </a:lnTo>
                  <a:lnTo>
                    <a:pt x="52704" y="778383"/>
                  </a:lnTo>
                  <a:lnTo>
                    <a:pt x="52704" y="794512"/>
                  </a:lnTo>
                  <a:lnTo>
                    <a:pt x="59181" y="800989"/>
                  </a:lnTo>
                  <a:lnTo>
                    <a:pt x="75184" y="800989"/>
                  </a:lnTo>
                  <a:lnTo>
                    <a:pt x="81661" y="794512"/>
                  </a:lnTo>
                  <a:lnTo>
                    <a:pt x="81661" y="778383"/>
                  </a:lnTo>
                  <a:lnTo>
                    <a:pt x="75184" y="771906"/>
                  </a:lnTo>
                  <a:close/>
                </a:path>
                <a:path w="134620" h="916939">
                  <a:moveTo>
                    <a:pt x="75184" y="713994"/>
                  </a:moveTo>
                  <a:lnTo>
                    <a:pt x="59181" y="713994"/>
                  </a:lnTo>
                  <a:lnTo>
                    <a:pt x="52704" y="720471"/>
                  </a:lnTo>
                  <a:lnTo>
                    <a:pt x="52704" y="736473"/>
                  </a:lnTo>
                  <a:lnTo>
                    <a:pt x="59181" y="742950"/>
                  </a:lnTo>
                  <a:lnTo>
                    <a:pt x="75184" y="742950"/>
                  </a:lnTo>
                  <a:lnTo>
                    <a:pt x="81661" y="736473"/>
                  </a:lnTo>
                  <a:lnTo>
                    <a:pt x="81661" y="720471"/>
                  </a:lnTo>
                  <a:lnTo>
                    <a:pt x="75184" y="713994"/>
                  </a:lnTo>
                  <a:close/>
                </a:path>
                <a:path w="134620" h="916939">
                  <a:moveTo>
                    <a:pt x="75184" y="656082"/>
                  </a:moveTo>
                  <a:lnTo>
                    <a:pt x="59181" y="656082"/>
                  </a:lnTo>
                  <a:lnTo>
                    <a:pt x="52704" y="662559"/>
                  </a:lnTo>
                  <a:lnTo>
                    <a:pt x="52704" y="678561"/>
                  </a:lnTo>
                  <a:lnTo>
                    <a:pt x="59181" y="685038"/>
                  </a:lnTo>
                  <a:lnTo>
                    <a:pt x="75184" y="685038"/>
                  </a:lnTo>
                  <a:lnTo>
                    <a:pt x="81661" y="678561"/>
                  </a:lnTo>
                  <a:lnTo>
                    <a:pt x="81661" y="662559"/>
                  </a:lnTo>
                  <a:lnTo>
                    <a:pt x="75184" y="656082"/>
                  </a:lnTo>
                  <a:close/>
                </a:path>
                <a:path w="134620" h="916939">
                  <a:moveTo>
                    <a:pt x="75184" y="598170"/>
                  </a:moveTo>
                  <a:lnTo>
                    <a:pt x="59181" y="598170"/>
                  </a:lnTo>
                  <a:lnTo>
                    <a:pt x="52704" y="604647"/>
                  </a:lnTo>
                  <a:lnTo>
                    <a:pt x="52704" y="620649"/>
                  </a:lnTo>
                  <a:lnTo>
                    <a:pt x="59181" y="627126"/>
                  </a:lnTo>
                  <a:lnTo>
                    <a:pt x="75184" y="627126"/>
                  </a:lnTo>
                  <a:lnTo>
                    <a:pt x="81661" y="620649"/>
                  </a:lnTo>
                  <a:lnTo>
                    <a:pt x="81661" y="604647"/>
                  </a:lnTo>
                  <a:lnTo>
                    <a:pt x="75184" y="598170"/>
                  </a:lnTo>
                  <a:close/>
                </a:path>
                <a:path w="134620" h="916939">
                  <a:moveTo>
                    <a:pt x="75184" y="540131"/>
                  </a:moveTo>
                  <a:lnTo>
                    <a:pt x="59181" y="540131"/>
                  </a:lnTo>
                  <a:lnTo>
                    <a:pt x="52704" y="546608"/>
                  </a:lnTo>
                  <a:lnTo>
                    <a:pt x="52704" y="562737"/>
                  </a:lnTo>
                  <a:lnTo>
                    <a:pt x="59181" y="569214"/>
                  </a:lnTo>
                  <a:lnTo>
                    <a:pt x="75184" y="569214"/>
                  </a:lnTo>
                  <a:lnTo>
                    <a:pt x="81661" y="562737"/>
                  </a:lnTo>
                  <a:lnTo>
                    <a:pt x="81661" y="546608"/>
                  </a:lnTo>
                  <a:lnTo>
                    <a:pt x="75184" y="540131"/>
                  </a:lnTo>
                  <a:close/>
                </a:path>
                <a:path w="134620" h="916939">
                  <a:moveTo>
                    <a:pt x="75184" y="482219"/>
                  </a:moveTo>
                  <a:lnTo>
                    <a:pt x="59181" y="482219"/>
                  </a:lnTo>
                  <a:lnTo>
                    <a:pt x="52704" y="488696"/>
                  </a:lnTo>
                  <a:lnTo>
                    <a:pt x="52704" y="504698"/>
                  </a:lnTo>
                  <a:lnTo>
                    <a:pt x="59181" y="511175"/>
                  </a:lnTo>
                  <a:lnTo>
                    <a:pt x="75184" y="511175"/>
                  </a:lnTo>
                  <a:lnTo>
                    <a:pt x="81661" y="504698"/>
                  </a:lnTo>
                  <a:lnTo>
                    <a:pt x="81661" y="488696"/>
                  </a:lnTo>
                  <a:lnTo>
                    <a:pt x="75184" y="482219"/>
                  </a:lnTo>
                  <a:close/>
                </a:path>
                <a:path w="134620" h="916939">
                  <a:moveTo>
                    <a:pt x="75184" y="424307"/>
                  </a:moveTo>
                  <a:lnTo>
                    <a:pt x="59181" y="424307"/>
                  </a:lnTo>
                  <a:lnTo>
                    <a:pt x="52704" y="430784"/>
                  </a:lnTo>
                  <a:lnTo>
                    <a:pt x="52704" y="446786"/>
                  </a:lnTo>
                  <a:lnTo>
                    <a:pt x="59181" y="453263"/>
                  </a:lnTo>
                  <a:lnTo>
                    <a:pt x="75184" y="453263"/>
                  </a:lnTo>
                  <a:lnTo>
                    <a:pt x="81661" y="446786"/>
                  </a:lnTo>
                  <a:lnTo>
                    <a:pt x="81661" y="430784"/>
                  </a:lnTo>
                  <a:lnTo>
                    <a:pt x="75184" y="424307"/>
                  </a:lnTo>
                  <a:close/>
                </a:path>
                <a:path w="134620" h="916939">
                  <a:moveTo>
                    <a:pt x="75184" y="366395"/>
                  </a:moveTo>
                  <a:lnTo>
                    <a:pt x="59181" y="366395"/>
                  </a:lnTo>
                  <a:lnTo>
                    <a:pt x="52704" y="372872"/>
                  </a:lnTo>
                  <a:lnTo>
                    <a:pt x="52704" y="388874"/>
                  </a:lnTo>
                  <a:lnTo>
                    <a:pt x="59181" y="395351"/>
                  </a:lnTo>
                  <a:lnTo>
                    <a:pt x="75184" y="395351"/>
                  </a:lnTo>
                  <a:lnTo>
                    <a:pt x="81661" y="388874"/>
                  </a:lnTo>
                  <a:lnTo>
                    <a:pt x="81661" y="372872"/>
                  </a:lnTo>
                  <a:lnTo>
                    <a:pt x="75184" y="366395"/>
                  </a:lnTo>
                  <a:close/>
                </a:path>
                <a:path w="134620" h="916939">
                  <a:moveTo>
                    <a:pt x="75184" y="308356"/>
                  </a:moveTo>
                  <a:lnTo>
                    <a:pt x="59181" y="308356"/>
                  </a:lnTo>
                  <a:lnTo>
                    <a:pt x="52704" y="314960"/>
                  </a:lnTo>
                  <a:lnTo>
                    <a:pt x="52704" y="330962"/>
                  </a:lnTo>
                  <a:lnTo>
                    <a:pt x="59181" y="337439"/>
                  </a:lnTo>
                  <a:lnTo>
                    <a:pt x="75184" y="337439"/>
                  </a:lnTo>
                  <a:lnTo>
                    <a:pt x="81661" y="330962"/>
                  </a:lnTo>
                  <a:lnTo>
                    <a:pt x="81661" y="314960"/>
                  </a:lnTo>
                  <a:lnTo>
                    <a:pt x="75184" y="308356"/>
                  </a:lnTo>
                  <a:close/>
                </a:path>
                <a:path w="134620" h="916939">
                  <a:moveTo>
                    <a:pt x="75184" y="250444"/>
                  </a:moveTo>
                  <a:lnTo>
                    <a:pt x="59181" y="250444"/>
                  </a:lnTo>
                  <a:lnTo>
                    <a:pt x="52704" y="256921"/>
                  </a:lnTo>
                  <a:lnTo>
                    <a:pt x="52704" y="272923"/>
                  </a:lnTo>
                  <a:lnTo>
                    <a:pt x="59181" y="279400"/>
                  </a:lnTo>
                  <a:lnTo>
                    <a:pt x="75184" y="279400"/>
                  </a:lnTo>
                  <a:lnTo>
                    <a:pt x="81661" y="272923"/>
                  </a:lnTo>
                  <a:lnTo>
                    <a:pt x="81661" y="256921"/>
                  </a:lnTo>
                  <a:lnTo>
                    <a:pt x="75184" y="250444"/>
                  </a:lnTo>
                  <a:close/>
                </a:path>
                <a:path w="134620" h="916939">
                  <a:moveTo>
                    <a:pt x="75184" y="192532"/>
                  </a:moveTo>
                  <a:lnTo>
                    <a:pt x="59181" y="192532"/>
                  </a:lnTo>
                  <a:lnTo>
                    <a:pt x="52704" y="199009"/>
                  </a:lnTo>
                  <a:lnTo>
                    <a:pt x="52704" y="215011"/>
                  </a:lnTo>
                  <a:lnTo>
                    <a:pt x="59181" y="221488"/>
                  </a:lnTo>
                  <a:lnTo>
                    <a:pt x="75184" y="221488"/>
                  </a:lnTo>
                  <a:lnTo>
                    <a:pt x="81661" y="215011"/>
                  </a:lnTo>
                  <a:lnTo>
                    <a:pt x="81661" y="199009"/>
                  </a:lnTo>
                  <a:lnTo>
                    <a:pt x="75184" y="192532"/>
                  </a:lnTo>
                  <a:close/>
                </a:path>
                <a:path w="134620" h="916939">
                  <a:moveTo>
                    <a:pt x="75184" y="134620"/>
                  </a:moveTo>
                  <a:lnTo>
                    <a:pt x="59181" y="134620"/>
                  </a:lnTo>
                  <a:lnTo>
                    <a:pt x="52704" y="141097"/>
                  </a:lnTo>
                  <a:lnTo>
                    <a:pt x="52704" y="157099"/>
                  </a:lnTo>
                  <a:lnTo>
                    <a:pt x="59181" y="163576"/>
                  </a:lnTo>
                  <a:lnTo>
                    <a:pt x="75184" y="163576"/>
                  </a:lnTo>
                  <a:lnTo>
                    <a:pt x="81661" y="157099"/>
                  </a:lnTo>
                  <a:lnTo>
                    <a:pt x="81661" y="141097"/>
                  </a:lnTo>
                  <a:lnTo>
                    <a:pt x="75184" y="134620"/>
                  </a:lnTo>
                  <a:close/>
                </a:path>
                <a:path w="134620" h="916939">
                  <a:moveTo>
                    <a:pt x="67183" y="0"/>
                  </a:moveTo>
                  <a:lnTo>
                    <a:pt x="0" y="115316"/>
                  </a:lnTo>
                  <a:lnTo>
                    <a:pt x="2286" y="124079"/>
                  </a:lnTo>
                  <a:lnTo>
                    <a:pt x="9271" y="128143"/>
                  </a:lnTo>
                  <a:lnTo>
                    <a:pt x="16128" y="132207"/>
                  </a:lnTo>
                  <a:lnTo>
                    <a:pt x="25019" y="129921"/>
                  </a:lnTo>
                  <a:lnTo>
                    <a:pt x="28955" y="122936"/>
                  </a:lnTo>
                  <a:lnTo>
                    <a:pt x="67182" y="57403"/>
                  </a:lnTo>
                  <a:lnTo>
                    <a:pt x="61552" y="47752"/>
                  </a:lnTo>
                  <a:lnTo>
                    <a:pt x="59181" y="47752"/>
                  </a:lnTo>
                  <a:lnTo>
                    <a:pt x="52704" y="41275"/>
                  </a:lnTo>
                  <a:lnTo>
                    <a:pt x="52704" y="25146"/>
                  </a:lnTo>
                  <a:lnTo>
                    <a:pt x="59181" y="18669"/>
                  </a:lnTo>
                  <a:lnTo>
                    <a:pt x="78059" y="18669"/>
                  </a:lnTo>
                  <a:lnTo>
                    <a:pt x="67183" y="0"/>
                  </a:lnTo>
                  <a:close/>
                </a:path>
                <a:path w="134620" h="916939">
                  <a:moveTo>
                    <a:pt x="81661" y="36068"/>
                  </a:moveTo>
                  <a:lnTo>
                    <a:pt x="79628" y="36068"/>
                  </a:lnTo>
                  <a:lnTo>
                    <a:pt x="67183" y="57403"/>
                  </a:lnTo>
                  <a:lnTo>
                    <a:pt x="105410" y="122936"/>
                  </a:lnTo>
                  <a:lnTo>
                    <a:pt x="109347" y="129921"/>
                  </a:lnTo>
                  <a:lnTo>
                    <a:pt x="118237" y="132207"/>
                  </a:lnTo>
                  <a:lnTo>
                    <a:pt x="125095" y="128143"/>
                  </a:lnTo>
                  <a:lnTo>
                    <a:pt x="132079" y="124079"/>
                  </a:lnTo>
                  <a:lnTo>
                    <a:pt x="134366" y="115316"/>
                  </a:lnTo>
                  <a:lnTo>
                    <a:pt x="95003" y="47752"/>
                  </a:lnTo>
                  <a:lnTo>
                    <a:pt x="75184" y="47752"/>
                  </a:lnTo>
                  <a:lnTo>
                    <a:pt x="81661" y="41275"/>
                  </a:lnTo>
                  <a:lnTo>
                    <a:pt x="81661" y="36068"/>
                  </a:lnTo>
                  <a:close/>
                </a:path>
                <a:path w="134620" h="916939">
                  <a:moveTo>
                    <a:pt x="75184" y="76708"/>
                  </a:moveTo>
                  <a:lnTo>
                    <a:pt x="59181" y="76708"/>
                  </a:lnTo>
                  <a:lnTo>
                    <a:pt x="52704" y="83185"/>
                  </a:lnTo>
                  <a:lnTo>
                    <a:pt x="52704" y="99187"/>
                  </a:lnTo>
                  <a:lnTo>
                    <a:pt x="59181" y="105664"/>
                  </a:lnTo>
                  <a:lnTo>
                    <a:pt x="75184" y="105664"/>
                  </a:lnTo>
                  <a:lnTo>
                    <a:pt x="81661" y="99187"/>
                  </a:lnTo>
                  <a:lnTo>
                    <a:pt x="81661" y="83185"/>
                  </a:lnTo>
                  <a:lnTo>
                    <a:pt x="75184" y="76708"/>
                  </a:lnTo>
                  <a:close/>
                </a:path>
                <a:path w="134620" h="916939">
                  <a:moveTo>
                    <a:pt x="79628" y="36068"/>
                  </a:moveTo>
                  <a:lnTo>
                    <a:pt x="54737" y="36068"/>
                  </a:lnTo>
                  <a:lnTo>
                    <a:pt x="67183" y="57403"/>
                  </a:lnTo>
                  <a:lnTo>
                    <a:pt x="79628" y="36068"/>
                  </a:lnTo>
                  <a:close/>
                </a:path>
                <a:path w="134620" h="916939">
                  <a:moveTo>
                    <a:pt x="75184" y="18669"/>
                  </a:moveTo>
                  <a:lnTo>
                    <a:pt x="59181" y="18669"/>
                  </a:lnTo>
                  <a:lnTo>
                    <a:pt x="52704" y="25146"/>
                  </a:lnTo>
                  <a:lnTo>
                    <a:pt x="52704" y="41275"/>
                  </a:lnTo>
                  <a:lnTo>
                    <a:pt x="59181" y="47752"/>
                  </a:lnTo>
                  <a:lnTo>
                    <a:pt x="61552" y="47752"/>
                  </a:lnTo>
                  <a:lnTo>
                    <a:pt x="54737" y="36068"/>
                  </a:lnTo>
                  <a:lnTo>
                    <a:pt x="81661" y="36068"/>
                  </a:lnTo>
                  <a:lnTo>
                    <a:pt x="81661" y="25146"/>
                  </a:lnTo>
                  <a:lnTo>
                    <a:pt x="75184" y="18669"/>
                  </a:lnTo>
                  <a:close/>
                </a:path>
                <a:path w="134620" h="916939">
                  <a:moveTo>
                    <a:pt x="78059" y="18669"/>
                  </a:moveTo>
                  <a:lnTo>
                    <a:pt x="75184" y="18669"/>
                  </a:lnTo>
                  <a:lnTo>
                    <a:pt x="81661" y="25146"/>
                  </a:lnTo>
                  <a:lnTo>
                    <a:pt x="81661" y="41275"/>
                  </a:lnTo>
                  <a:lnTo>
                    <a:pt x="75184" y="47752"/>
                  </a:lnTo>
                  <a:lnTo>
                    <a:pt x="95003" y="47752"/>
                  </a:lnTo>
                  <a:lnTo>
                    <a:pt x="78059" y="18669"/>
                  </a:lnTo>
                  <a:close/>
                </a:path>
              </a:pathLst>
            </a:custGeom>
            <a:solidFill>
              <a:srgbClr val="289E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9894569" y="3564382"/>
            <a:ext cx="2175510" cy="666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Persistent/durable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in-memory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structures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400" spc="45" b="1">
                <a:solidFill>
                  <a:srgbClr val="0D9F91"/>
                </a:solidFill>
                <a:latin typeface="Trebuchet MS"/>
                <a:cs typeface="Trebuchet MS"/>
              </a:rPr>
              <a:t>MemoryDB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31" name="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70840" y="2219928"/>
            <a:ext cx="70532" cy="7058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15366" y="2257361"/>
            <a:ext cx="70580" cy="7058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153495" y="2311971"/>
            <a:ext cx="70564" cy="70532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288877" y="2373645"/>
            <a:ext cx="70580" cy="70532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7804150" y="1545463"/>
            <a:ext cx="324993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Adopt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cloud-native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relational</a:t>
            </a:r>
            <a:r>
              <a:rPr dirty="0" sz="1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databases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400" spc="30" b="1">
                <a:solidFill>
                  <a:srgbClr val="289EFF"/>
                </a:solidFill>
                <a:latin typeface="Trebuchet MS"/>
                <a:cs typeface="Trebuchet MS"/>
              </a:rPr>
              <a:t>Amazon</a:t>
            </a:r>
            <a:r>
              <a:rPr dirty="0" sz="1400" spc="-9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400" spc="25" b="1">
                <a:solidFill>
                  <a:srgbClr val="289EFF"/>
                </a:solidFill>
                <a:latin typeface="Trebuchet MS"/>
                <a:cs typeface="Trebuchet MS"/>
              </a:rPr>
              <a:t>RDS,</a:t>
            </a:r>
            <a:r>
              <a:rPr dirty="0" sz="1400" spc="-6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400" spc="25" b="1">
                <a:solidFill>
                  <a:srgbClr val="289EFF"/>
                </a:solidFill>
                <a:latin typeface="Trebuchet MS"/>
                <a:cs typeface="Trebuchet MS"/>
              </a:rPr>
              <a:t>Amazon</a:t>
            </a:r>
            <a:r>
              <a:rPr dirty="0" sz="1400" spc="-9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400" spc="5" b="1">
                <a:solidFill>
                  <a:srgbClr val="289EFF"/>
                </a:solidFill>
                <a:latin typeface="Trebuchet MS"/>
                <a:cs typeface="Trebuchet MS"/>
              </a:rPr>
              <a:t>Aurora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082028" y="1874520"/>
            <a:ext cx="609600" cy="568960"/>
          </a:xfrm>
          <a:custGeom>
            <a:avLst/>
            <a:gdLst/>
            <a:ahLst/>
            <a:cxnLst/>
            <a:rect l="l" t="t" r="r" b="b"/>
            <a:pathLst>
              <a:path w="609600" h="568960">
                <a:moveTo>
                  <a:pt x="435737" y="206120"/>
                </a:moveTo>
                <a:lnTo>
                  <a:pt x="424052" y="206120"/>
                </a:lnTo>
                <a:lnTo>
                  <a:pt x="419353" y="210946"/>
                </a:lnTo>
                <a:lnTo>
                  <a:pt x="419353" y="216788"/>
                </a:lnTo>
                <a:lnTo>
                  <a:pt x="409965" y="262093"/>
                </a:lnTo>
                <a:lnTo>
                  <a:pt x="384842" y="305331"/>
                </a:lnTo>
                <a:lnTo>
                  <a:pt x="348552" y="341906"/>
                </a:lnTo>
                <a:lnTo>
                  <a:pt x="305659" y="367222"/>
                </a:lnTo>
                <a:lnTo>
                  <a:pt x="260730" y="376681"/>
                </a:lnTo>
                <a:lnTo>
                  <a:pt x="254889" y="376681"/>
                </a:lnTo>
                <a:lnTo>
                  <a:pt x="250190" y="381380"/>
                </a:lnTo>
                <a:lnTo>
                  <a:pt x="250190" y="393191"/>
                </a:lnTo>
                <a:lnTo>
                  <a:pt x="254889" y="397890"/>
                </a:lnTo>
                <a:lnTo>
                  <a:pt x="260730" y="397890"/>
                </a:lnTo>
                <a:lnTo>
                  <a:pt x="305659" y="407350"/>
                </a:lnTo>
                <a:lnTo>
                  <a:pt x="348552" y="432666"/>
                </a:lnTo>
                <a:lnTo>
                  <a:pt x="384842" y="469241"/>
                </a:lnTo>
                <a:lnTo>
                  <a:pt x="409965" y="512479"/>
                </a:lnTo>
                <a:lnTo>
                  <a:pt x="419353" y="557783"/>
                </a:lnTo>
                <a:lnTo>
                  <a:pt x="419353" y="563752"/>
                </a:lnTo>
                <a:lnTo>
                  <a:pt x="424052" y="568451"/>
                </a:lnTo>
                <a:lnTo>
                  <a:pt x="435737" y="568451"/>
                </a:lnTo>
                <a:lnTo>
                  <a:pt x="440436" y="563752"/>
                </a:lnTo>
                <a:lnTo>
                  <a:pt x="440436" y="557783"/>
                </a:lnTo>
                <a:lnTo>
                  <a:pt x="449812" y="512479"/>
                </a:lnTo>
                <a:lnTo>
                  <a:pt x="453813" y="505587"/>
                </a:lnTo>
                <a:lnTo>
                  <a:pt x="429895" y="505587"/>
                </a:lnTo>
                <a:lnTo>
                  <a:pt x="410182" y="468360"/>
                </a:lnTo>
                <a:lnTo>
                  <a:pt x="382682" y="434847"/>
                </a:lnTo>
                <a:lnTo>
                  <a:pt x="349420" y="407146"/>
                </a:lnTo>
                <a:lnTo>
                  <a:pt x="312420" y="387350"/>
                </a:lnTo>
                <a:lnTo>
                  <a:pt x="349420" y="367480"/>
                </a:lnTo>
                <a:lnTo>
                  <a:pt x="382682" y="339740"/>
                </a:lnTo>
                <a:lnTo>
                  <a:pt x="410182" y="306214"/>
                </a:lnTo>
                <a:lnTo>
                  <a:pt x="429895" y="268985"/>
                </a:lnTo>
                <a:lnTo>
                  <a:pt x="453813" y="268985"/>
                </a:lnTo>
                <a:lnTo>
                  <a:pt x="449812" y="262093"/>
                </a:lnTo>
                <a:lnTo>
                  <a:pt x="440436" y="216788"/>
                </a:lnTo>
                <a:lnTo>
                  <a:pt x="440436" y="210946"/>
                </a:lnTo>
                <a:lnTo>
                  <a:pt x="435737" y="206120"/>
                </a:lnTo>
                <a:close/>
              </a:path>
              <a:path w="609600" h="568960">
                <a:moveTo>
                  <a:pt x="168655" y="63753"/>
                </a:moveTo>
                <a:lnTo>
                  <a:pt x="110220" y="67893"/>
                </a:lnTo>
                <a:lnTo>
                  <a:pt x="57689" y="80105"/>
                </a:lnTo>
                <a:lnTo>
                  <a:pt x="18637" y="100079"/>
                </a:lnTo>
                <a:lnTo>
                  <a:pt x="635" y="127507"/>
                </a:lnTo>
                <a:lnTo>
                  <a:pt x="0" y="127507"/>
                </a:lnTo>
                <a:lnTo>
                  <a:pt x="0" y="483615"/>
                </a:lnTo>
                <a:lnTo>
                  <a:pt x="14849" y="515084"/>
                </a:lnTo>
                <a:lnTo>
                  <a:pt x="53641" y="538003"/>
                </a:lnTo>
                <a:lnTo>
                  <a:pt x="107745" y="552017"/>
                </a:lnTo>
                <a:lnTo>
                  <a:pt x="168528" y="556767"/>
                </a:lnTo>
                <a:lnTo>
                  <a:pt x="229385" y="552017"/>
                </a:lnTo>
                <a:lnTo>
                  <a:pt x="283527" y="538003"/>
                </a:lnTo>
                <a:lnTo>
                  <a:pt x="287666" y="535558"/>
                </a:lnTo>
                <a:lnTo>
                  <a:pt x="168528" y="535558"/>
                </a:lnTo>
                <a:lnTo>
                  <a:pt x="109914" y="530889"/>
                </a:lnTo>
                <a:lnTo>
                  <a:pt x="63182" y="518779"/>
                </a:lnTo>
                <a:lnTo>
                  <a:pt x="32261" y="502072"/>
                </a:lnTo>
                <a:lnTo>
                  <a:pt x="21081" y="483615"/>
                </a:lnTo>
                <a:lnTo>
                  <a:pt x="21081" y="415797"/>
                </a:lnTo>
                <a:lnTo>
                  <a:pt x="69934" y="415797"/>
                </a:lnTo>
                <a:lnTo>
                  <a:pt x="63960" y="414305"/>
                </a:lnTo>
                <a:lnTo>
                  <a:pt x="32466" y="397887"/>
                </a:lnTo>
                <a:lnTo>
                  <a:pt x="21081" y="379729"/>
                </a:lnTo>
                <a:lnTo>
                  <a:pt x="21081" y="294513"/>
                </a:lnTo>
                <a:lnTo>
                  <a:pt x="69734" y="294513"/>
                </a:lnTo>
                <a:lnTo>
                  <a:pt x="63785" y="293020"/>
                </a:lnTo>
                <a:lnTo>
                  <a:pt x="32420" y="276602"/>
                </a:lnTo>
                <a:lnTo>
                  <a:pt x="21081" y="258444"/>
                </a:lnTo>
                <a:lnTo>
                  <a:pt x="21081" y="167385"/>
                </a:lnTo>
                <a:lnTo>
                  <a:pt x="73247" y="167385"/>
                </a:lnTo>
                <a:lnTo>
                  <a:pt x="60579" y="164179"/>
                </a:lnTo>
                <a:lnTo>
                  <a:pt x="31281" y="148661"/>
                </a:lnTo>
                <a:lnTo>
                  <a:pt x="21081" y="132714"/>
                </a:lnTo>
                <a:lnTo>
                  <a:pt x="31285" y="116839"/>
                </a:lnTo>
                <a:lnTo>
                  <a:pt x="60578" y="101361"/>
                </a:lnTo>
                <a:lnTo>
                  <a:pt x="107021" y="89620"/>
                </a:lnTo>
                <a:lnTo>
                  <a:pt x="168655" y="84962"/>
                </a:lnTo>
                <a:lnTo>
                  <a:pt x="289900" y="84962"/>
                </a:lnTo>
                <a:lnTo>
                  <a:pt x="283543" y="81422"/>
                </a:lnTo>
                <a:lnTo>
                  <a:pt x="229439" y="68224"/>
                </a:lnTo>
                <a:lnTo>
                  <a:pt x="168655" y="63753"/>
                </a:lnTo>
                <a:close/>
              </a:path>
              <a:path w="609600" h="568960">
                <a:moveTo>
                  <a:pt x="337185" y="446150"/>
                </a:moveTo>
                <a:lnTo>
                  <a:pt x="316102" y="446150"/>
                </a:lnTo>
                <a:lnTo>
                  <a:pt x="316102" y="483615"/>
                </a:lnTo>
                <a:lnTo>
                  <a:pt x="304921" y="502072"/>
                </a:lnTo>
                <a:lnTo>
                  <a:pt x="273986" y="518779"/>
                </a:lnTo>
                <a:lnTo>
                  <a:pt x="227216" y="530889"/>
                </a:lnTo>
                <a:lnTo>
                  <a:pt x="168528" y="535558"/>
                </a:lnTo>
                <a:lnTo>
                  <a:pt x="287666" y="535558"/>
                </a:lnTo>
                <a:lnTo>
                  <a:pt x="322333" y="515084"/>
                </a:lnTo>
                <a:lnTo>
                  <a:pt x="337185" y="483615"/>
                </a:lnTo>
                <a:lnTo>
                  <a:pt x="337185" y="446150"/>
                </a:lnTo>
                <a:close/>
              </a:path>
              <a:path w="609600" h="568960">
                <a:moveTo>
                  <a:pt x="453813" y="268985"/>
                </a:moveTo>
                <a:lnTo>
                  <a:pt x="429895" y="268985"/>
                </a:lnTo>
                <a:lnTo>
                  <a:pt x="449552" y="306214"/>
                </a:lnTo>
                <a:lnTo>
                  <a:pt x="477043" y="339740"/>
                </a:lnTo>
                <a:lnTo>
                  <a:pt x="510297" y="367480"/>
                </a:lnTo>
                <a:lnTo>
                  <a:pt x="547243" y="387350"/>
                </a:lnTo>
                <a:lnTo>
                  <a:pt x="510297" y="407146"/>
                </a:lnTo>
                <a:lnTo>
                  <a:pt x="477043" y="434847"/>
                </a:lnTo>
                <a:lnTo>
                  <a:pt x="449552" y="468360"/>
                </a:lnTo>
                <a:lnTo>
                  <a:pt x="429895" y="505587"/>
                </a:lnTo>
                <a:lnTo>
                  <a:pt x="453813" y="505587"/>
                </a:lnTo>
                <a:lnTo>
                  <a:pt x="474910" y="469241"/>
                </a:lnTo>
                <a:lnTo>
                  <a:pt x="511183" y="432666"/>
                </a:lnTo>
                <a:lnTo>
                  <a:pt x="554081" y="407350"/>
                </a:lnTo>
                <a:lnTo>
                  <a:pt x="599058" y="397890"/>
                </a:lnTo>
                <a:lnTo>
                  <a:pt x="604904" y="397887"/>
                </a:lnTo>
                <a:lnTo>
                  <a:pt x="609600" y="393191"/>
                </a:lnTo>
                <a:lnTo>
                  <a:pt x="609600" y="381380"/>
                </a:lnTo>
                <a:lnTo>
                  <a:pt x="604901" y="376681"/>
                </a:lnTo>
                <a:lnTo>
                  <a:pt x="599058" y="376681"/>
                </a:lnTo>
                <a:lnTo>
                  <a:pt x="554081" y="367222"/>
                </a:lnTo>
                <a:lnTo>
                  <a:pt x="511183" y="341906"/>
                </a:lnTo>
                <a:lnTo>
                  <a:pt x="474910" y="305331"/>
                </a:lnTo>
                <a:lnTo>
                  <a:pt x="453813" y="268985"/>
                </a:lnTo>
                <a:close/>
              </a:path>
              <a:path w="609600" h="568960">
                <a:moveTo>
                  <a:pt x="69934" y="415797"/>
                </a:moveTo>
                <a:lnTo>
                  <a:pt x="21081" y="415797"/>
                </a:lnTo>
                <a:lnTo>
                  <a:pt x="49468" y="431492"/>
                </a:lnTo>
                <a:lnTo>
                  <a:pt x="85963" y="442864"/>
                </a:lnTo>
                <a:lnTo>
                  <a:pt x="127577" y="449784"/>
                </a:lnTo>
                <a:lnTo>
                  <a:pt x="171323" y="452119"/>
                </a:lnTo>
                <a:lnTo>
                  <a:pt x="201427" y="451044"/>
                </a:lnTo>
                <a:lnTo>
                  <a:pt x="230330" y="447897"/>
                </a:lnTo>
                <a:lnTo>
                  <a:pt x="257351" y="442797"/>
                </a:lnTo>
                <a:lnTo>
                  <a:pt x="281813" y="435863"/>
                </a:lnTo>
                <a:lnTo>
                  <a:pt x="280119" y="430783"/>
                </a:lnTo>
                <a:lnTo>
                  <a:pt x="171323" y="430783"/>
                </a:lnTo>
                <a:lnTo>
                  <a:pt x="111575" y="426200"/>
                </a:lnTo>
                <a:lnTo>
                  <a:pt x="69934" y="415797"/>
                </a:lnTo>
                <a:close/>
              </a:path>
              <a:path w="609600" h="568960">
                <a:moveTo>
                  <a:pt x="275081" y="415670"/>
                </a:moveTo>
                <a:lnTo>
                  <a:pt x="252208" y="422157"/>
                </a:lnTo>
                <a:lnTo>
                  <a:pt x="226869" y="426894"/>
                </a:lnTo>
                <a:lnTo>
                  <a:pt x="199697" y="429797"/>
                </a:lnTo>
                <a:lnTo>
                  <a:pt x="171323" y="430783"/>
                </a:lnTo>
                <a:lnTo>
                  <a:pt x="280119" y="430783"/>
                </a:lnTo>
                <a:lnTo>
                  <a:pt x="275081" y="415670"/>
                </a:lnTo>
                <a:close/>
              </a:path>
              <a:path w="609600" h="568960">
                <a:moveTo>
                  <a:pt x="69734" y="294513"/>
                </a:moveTo>
                <a:lnTo>
                  <a:pt x="21081" y="294513"/>
                </a:lnTo>
                <a:lnTo>
                  <a:pt x="49369" y="310207"/>
                </a:lnTo>
                <a:lnTo>
                  <a:pt x="85740" y="321579"/>
                </a:lnTo>
                <a:lnTo>
                  <a:pt x="127184" y="328499"/>
                </a:lnTo>
                <a:lnTo>
                  <a:pt x="170688" y="330834"/>
                </a:lnTo>
                <a:lnTo>
                  <a:pt x="215536" y="328491"/>
                </a:lnTo>
                <a:lnTo>
                  <a:pt x="255635" y="321802"/>
                </a:lnTo>
                <a:lnTo>
                  <a:pt x="289613" y="311278"/>
                </a:lnTo>
                <a:lnTo>
                  <a:pt x="293019" y="309499"/>
                </a:lnTo>
                <a:lnTo>
                  <a:pt x="170688" y="309499"/>
                </a:lnTo>
                <a:lnTo>
                  <a:pt x="111200" y="304915"/>
                </a:lnTo>
                <a:lnTo>
                  <a:pt x="69734" y="294513"/>
                </a:lnTo>
                <a:close/>
              </a:path>
              <a:path w="609600" h="568960">
                <a:moveTo>
                  <a:pt x="337185" y="297433"/>
                </a:moveTo>
                <a:lnTo>
                  <a:pt x="316102" y="297433"/>
                </a:lnTo>
                <a:lnTo>
                  <a:pt x="316102" y="329310"/>
                </a:lnTo>
                <a:lnTo>
                  <a:pt x="337185" y="329310"/>
                </a:lnTo>
                <a:lnTo>
                  <a:pt x="337185" y="297433"/>
                </a:lnTo>
                <a:close/>
              </a:path>
              <a:path w="609600" h="568960">
                <a:moveTo>
                  <a:pt x="337185" y="167385"/>
                </a:moveTo>
                <a:lnTo>
                  <a:pt x="316102" y="167385"/>
                </a:lnTo>
                <a:lnTo>
                  <a:pt x="316102" y="269113"/>
                </a:lnTo>
                <a:lnTo>
                  <a:pt x="297471" y="284049"/>
                </a:lnTo>
                <a:lnTo>
                  <a:pt x="265636" y="296973"/>
                </a:lnTo>
                <a:lnTo>
                  <a:pt x="222680" y="306064"/>
                </a:lnTo>
                <a:lnTo>
                  <a:pt x="170688" y="309499"/>
                </a:lnTo>
                <a:lnTo>
                  <a:pt x="293019" y="309499"/>
                </a:lnTo>
                <a:lnTo>
                  <a:pt x="316102" y="297433"/>
                </a:lnTo>
                <a:lnTo>
                  <a:pt x="337185" y="297433"/>
                </a:lnTo>
                <a:lnTo>
                  <a:pt x="337185" y="167385"/>
                </a:lnTo>
                <a:close/>
              </a:path>
              <a:path w="609600" h="568960">
                <a:moveTo>
                  <a:pt x="73247" y="167385"/>
                </a:moveTo>
                <a:lnTo>
                  <a:pt x="21081" y="167385"/>
                </a:lnTo>
                <a:lnTo>
                  <a:pt x="49051" y="182246"/>
                </a:lnTo>
                <a:lnTo>
                  <a:pt x="84915" y="193024"/>
                </a:lnTo>
                <a:lnTo>
                  <a:pt x="125755" y="199586"/>
                </a:lnTo>
                <a:lnTo>
                  <a:pt x="168655" y="201802"/>
                </a:lnTo>
                <a:lnTo>
                  <a:pt x="211500" y="199586"/>
                </a:lnTo>
                <a:lnTo>
                  <a:pt x="252333" y="193024"/>
                </a:lnTo>
                <a:lnTo>
                  <a:pt x="288188" y="182246"/>
                </a:lnTo>
                <a:lnTo>
                  <a:pt x="291293" y="180593"/>
                </a:lnTo>
                <a:lnTo>
                  <a:pt x="168655" y="180593"/>
                </a:lnTo>
                <a:lnTo>
                  <a:pt x="107021" y="175934"/>
                </a:lnTo>
                <a:lnTo>
                  <a:pt x="73247" y="167385"/>
                </a:lnTo>
                <a:close/>
              </a:path>
              <a:path w="609600" h="568960">
                <a:moveTo>
                  <a:pt x="505841" y="169925"/>
                </a:moveTo>
                <a:lnTo>
                  <a:pt x="484758" y="169925"/>
                </a:lnTo>
                <a:lnTo>
                  <a:pt x="484758" y="201802"/>
                </a:lnTo>
                <a:lnTo>
                  <a:pt x="505841" y="201802"/>
                </a:lnTo>
                <a:lnTo>
                  <a:pt x="505841" y="169925"/>
                </a:lnTo>
                <a:close/>
              </a:path>
              <a:path w="609600" h="568960">
                <a:moveTo>
                  <a:pt x="289900" y="84962"/>
                </a:moveTo>
                <a:lnTo>
                  <a:pt x="168655" y="84962"/>
                </a:lnTo>
                <a:lnTo>
                  <a:pt x="230217" y="89620"/>
                </a:lnTo>
                <a:lnTo>
                  <a:pt x="276621" y="101361"/>
                </a:lnTo>
                <a:lnTo>
                  <a:pt x="305905" y="116841"/>
                </a:lnTo>
                <a:lnTo>
                  <a:pt x="316102" y="132714"/>
                </a:lnTo>
                <a:lnTo>
                  <a:pt x="305905" y="148661"/>
                </a:lnTo>
                <a:lnTo>
                  <a:pt x="276621" y="164179"/>
                </a:lnTo>
                <a:lnTo>
                  <a:pt x="230217" y="175934"/>
                </a:lnTo>
                <a:lnTo>
                  <a:pt x="168655" y="180593"/>
                </a:lnTo>
                <a:lnTo>
                  <a:pt x="291293" y="180593"/>
                </a:lnTo>
                <a:lnTo>
                  <a:pt x="316102" y="167385"/>
                </a:lnTo>
                <a:lnTo>
                  <a:pt x="337185" y="167385"/>
                </a:lnTo>
                <a:lnTo>
                  <a:pt x="337185" y="132714"/>
                </a:lnTo>
                <a:lnTo>
                  <a:pt x="322335" y="103026"/>
                </a:lnTo>
                <a:lnTo>
                  <a:pt x="289900" y="84962"/>
                </a:lnTo>
                <a:close/>
              </a:path>
              <a:path w="609600" h="568960">
                <a:moveTo>
                  <a:pt x="537464" y="148716"/>
                </a:moveTo>
                <a:lnTo>
                  <a:pt x="453136" y="148716"/>
                </a:lnTo>
                <a:lnTo>
                  <a:pt x="453136" y="169925"/>
                </a:lnTo>
                <a:lnTo>
                  <a:pt x="537464" y="169925"/>
                </a:lnTo>
                <a:lnTo>
                  <a:pt x="537464" y="148716"/>
                </a:lnTo>
                <a:close/>
              </a:path>
              <a:path w="609600" h="568960">
                <a:moveTo>
                  <a:pt x="505841" y="116839"/>
                </a:moveTo>
                <a:lnTo>
                  <a:pt x="484758" y="116839"/>
                </a:lnTo>
                <a:lnTo>
                  <a:pt x="484758" y="148716"/>
                </a:lnTo>
                <a:lnTo>
                  <a:pt x="505841" y="148716"/>
                </a:lnTo>
                <a:lnTo>
                  <a:pt x="505841" y="116839"/>
                </a:lnTo>
                <a:close/>
              </a:path>
              <a:path w="609600" h="568960">
                <a:moveTo>
                  <a:pt x="379349" y="53085"/>
                </a:moveTo>
                <a:lnTo>
                  <a:pt x="358267" y="53085"/>
                </a:lnTo>
                <a:lnTo>
                  <a:pt x="358267" y="84962"/>
                </a:lnTo>
                <a:lnTo>
                  <a:pt x="379349" y="84962"/>
                </a:lnTo>
                <a:lnTo>
                  <a:pt x="379349" y="53085"/>
                </a:lnTo>
                <a:close/>
              </a:path>
              <a:path w="609600" h="568960">
                <a:moveTo>
                  <a:pt x="410972" y="31876"/>
                </a:moveTo>
                <a:lnTo>
                  <a:pt x="326644" y="31876"/>
                </a:lnTo>
                <a:lnTo>
                  <a:pt x="326644" y="53085"/>
                </a:lnTo>
                <a:lnTo>
                  <a:pt x="410972" y="53085"/>
                </a:lnTo>
                <a:lnTo>
                  <a:pt x="410972" y="31876"/>
                </a:lnTo>
                <a:close/>
              </a:path>
              <a:path w="609600" h="568960">
                <a:moveTo>
                  <a:pt x="379349" y="0"/>
                </a:moveTo>
                <a:lnTo>
                  <a:pt x="358267" y="0"/>
                </a:lnTo>
                <a:lnTo>
                  <a:pt x="358267" y="31876"/>
                </a:lnTo>
                <a:lnTo>
                  <a:pt x="379349" y="31876"/>
                </a:lnTo>
                <a:lnTo>
                  <a:pt x="3793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82067"/>
            <a:ext cx="84956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185"/>
              <a:t>A</a:t>
            </a:r>
            <a:r>
              <a:rPr dirty="0" sz="4000" spc="335"/>
              <a:t>W</a:t>
            </a:r>
            <a:r>
              <a:rPr dirty="0" sz="4000" spc="360"/>
              <a:t>S</a:t>
            </a:r>
            <a:r>
              <a:rPr dirty="0" sz="4000" spc="-409"/>
              <a:t> </a:t>
            </a:r>
            <a:r>
              <a:rPr dirty="0" sz="4000" spc="-35"/>
              <a:t>i</a:t>
            </a:r>
            <a:r>
              <a:rPr dirty="0" sz="4000" spc="60"/>
              <a:t>n</a:t>
            </a:r>
            <a:r>
              <a:rPr dirty="0" sz="4000" spc="85"/>
              <a:t>-</a:t>
            </a:r>
            <a:r>
              <a:rPr dirty="0" sz="4000" spc="215"/>
              <a:t>m</a:t>
            </a:r>
            <a:r>
              <a:rPr dirty="0" sz="4000" spc="-185"/>
              <a:t>e</a:t>
            </a:r>
            <a:r>
              <a:rPr dirty="0" sz="4000" spc="215"/>
              <a:t>m</a:t>
            </a:r>
            <a:r>
              <a:rPr dirty="0" sz="4000" spc="70"/>
              <a:t>o</a:t>
            </a:r>
            <a:r>
              <a:rPr dirty="0" sz="4000" spc="-80"/>
              <a:t>r</a:t>
            </a:r>
            <a:r>
              <a:rPr dirty="0" sz="4000" spc="110"/>
              <a:t>y</a:t>
            </a:r>
            <a:r>
              <a:rPr dirty="0" sz="4000" spc="-415"/>
              <a:t> </a:t>
            </a:r>
            <a:r>
              <a:rPr dirty="0" sz="4000" spc="215"/>
              <a:t>m</a:t>
            </a:r>
            <a:r>
              <a:rPr dirty="0" sz="4000" spc="30"/>
              <a:t>a</a:t>
            </a:r>
            <a:r>
              <a:rPr dirty="0" sz="4000" spc="60"/>
              <a:t>n</a:t>
            </a:r>
            <a:r>
              <a:rPr dirty="0" sz="4000" spc="30"/>
              <a:t>a</a:t>
            </a:r>
            <a:r>
              <a:rPr dirty="0" sz="4000" spc="340"/>
              <a:t>g</a:t>
            </a:r>
            <a:r>
              <a:rPr dirty="0" sz="4000" spc="-185"/>
              <a:t>e</a:t>
            </a:r>
            <a:r>
              <a:rPr dirty="0" sz="4000" spc="180"/>
              <a:t>d</a:t>
            </a:r>
            <a:r>
              <a:rPr dirty="0" sz="4000" spc="-409"/>
              <a:t> </a:t>
            </a:r>
            <a:r>
              <a:rPr dirty="0" sz="4000" spc="20"/>
              <a:t>s</a:t>
            </a:r>
            <a:r>
              <a:rPr dirty="0" sz="4000" spc="70"/>
              <a:t>o</a:t>
            </a:r>
            <a:r>
              <a:rPr dirty="0" sz="4000" spc="120"/>
              <a:t>l</a:t>
            </a:r>
            <a:r>
              <a:rPr dirty="0" sz="4000" spc="20"/>
              <a:t>u</a:t>
            </a:r>
            <a:r>
              <a:rPr dirty="0" sz="4000" spc="-35"/>
              <a:t>t</a:t>
            </a:r>
            <a:r>
              <a:rPr dirty="0" sz="4000" spc="-35"/>
              <a:t>i</a:t>
            </a:r>
            <a:r>
              <a:rPr dirty="0" sz="4000" spc="70"/>
              <a:t>o</a:t>
            </a:r>
            <a:r>
              <a:rPr dirty="0" sz="4000" spc="60"/>
              <a:t>n</a:t>
            </a:r>
            <a:r>
              <a:rPr dirty="0" sz="4000" spc="114"/>
              <a:t>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644395"/>
            <a:ext cx="11259312" cy="128930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78127" y="2072081"/>
            <a:ext cx="138620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20">
                <a:solidFill>
                  <a:srgbClr val="000036"/>
                </a:solidFill>
                <a:latin typeface="Trebuchet MS"/>
                <a:cs typeface="Trebuchet MS"/>
              </a:rPr>
              <a:t>Ephemeral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2761" y="2097150"/>
            <a:ext cx="101917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70">
                <a:solidFill>
                  <a:srgbClr val="000036"/>
                </a:solidFill>
                <a:latin typeface="Trebuchet MS"/>
                <a:cs typeface="Trebuchet MS"/>
              </a:rPr>
              <a:t>Du</a:t>
            </a:r>
            <a:r>
              <a:rPr dirty="0" sz="2200" spc="35">
                <a:solidFill>
                  <a:srgbClr val="000036"/>
                </a:solidFill>
                <a:latin typeface="Trebuchet MS"/>
                <a:cs typeface="Trebuchet MS"/>
              </a:rPr>
              <a:t>r</a:t>
            </a:r>
            <a:r>
              <a:rPr dirty="0" sz="2200" spc="35">
                <a:solidFill>
                  <a:srgbClr val="000036"/>
                </a:solidFill>
                <a:latin typeface="Trebuchet MS"/>
                <a:cs typeface="Trebuchet MS"/>
              </a:rPr>
              <a:t>a</a:t>
            </a:r>
            <a:r>
              <a:rPr dirty="0" sz="2200" spc="25">
                <a:solidFill>
                  <a:srgbClr val="000036"/>
                </a:solidFill>
                <a:latin typeface="Trebuchet MS"/>
                <a:cs typeface="Trebuchet MS"/>
              </a:rPr>
              <a:t>b</a:t>
            </a:r>
            <a:r>
              <a:rPr dirty="0" sz="2200" spc="-35">
                <a:solidFill>
                  <a:srgbClr val="000036"/>
                </a:solidFill>
                <a:latin typeface="Trebuchet MS"/>
                <a:cs typeface="Trebuchet MS"/>
              </a:rPr>
              <a:t>le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5677" y="1617345"/>
            <a:ext cx="2069464" cy="835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Durability</a:t>
            </a:r>
            <a:r>
              <a:rPr dirty="0" sz="1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spectrum</a:t>
            </a:r>
            <a:endParaRPr sz="1800">
              <a:latin typeface="Trebuchet MS"/>
              <a:cs typeface="Trebuchet MS"/>
            </a:endParaRPr>
          </a:p>
          <a:p>
            <a:pPr algn="ctr" marL="53975">
              <a:lnSpc>
                <a:spcPct val="100000"/>
              </a:lnSpc>
              <a:spcBef>
                <a:spcPts val="1570"/>
              </a:spcBef>
            </a:pPr>
            <a:r>
              <a:rPr dirty="0" sz="2200" spc="30">
                <a:solidFill>
                  <a:srgbClr val="000036"/>
                </a:solidFill>
                <a:latin typeface="Trebuchet MS"/>
                <a:cs typeface="Trebuchet MS"/>
              </a:rPr>
              <a:t>Semi-durable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73869" y="3630295"/>
            <a:ext cx="16262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5930" marR="5080" indent="-443865">
              <a:lnSpc>
                <a:spcPct val="100000"/>
              </a:lnSpc>
              <a:spcBef>
                <a:spcPts val="100"/>
              </a:spcBef>
            </a:pPr>
            <a:r>
              <a:rPr dirty="0" sz="1400" spc="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8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1400" spc="6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75">
                <a:solidFill>
                  <a:srgbClr val="FFFFFF"/>
                </a:solidFill>
                <a:latin typeface="Trebuchet MS"/>
                <a:cs typeface="Trebuchet MS"/>
              </a:rPr>
              <a:t>Me</a:t>
            </a:r>
            <a:r>
              <a:rPr dirty="0" sz="1400" spc="9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400" spc="65">
                <a:solidFill>
                  <a:srgbClr val="FFFFFF"/>
                </a:solidFill>
                <a:latin typeface="Trebuchet MS"/>
                <a:cs typeface="Trebuchet MS"/>
              </a:rPr>
              <a:t>DB 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Redis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23370" y="2853100"/>
            <a:ext cx="8877300" cy="672465"/>
            <a:chOff x="1623370" y="2853100"/>
            <a:chExt cx="8877300" cy="672465"/>
          </a:xfrm>
        </p:grpSpPr>
        <p:sp>
          <p:nvSpPr>
            <p:cNvPr id="9" name="object 9"/>
            <p:cNvSpPr/>
            <p:nvPr/>
          </p:nvSpPr>
          <p:spPr>
            <a:xfrm>
              <a:off x="9827006" y="2853100"/>
              <a:ext cx="673735" cy="672465"/>
            </a:xfrm>
            <a:custGeom>
              <a:avLst/>
              <a:gdLst/>
              <a:ahLst/>
              <a:cxnLst/>
              <a:rect l="l" t="t" r="r" b="b"/>
              <a:pathLst>
                <a:path w="673734" h="672464">
                  <a:moveTo>
                    <a:pt x="407840" y="391410"/>
                  </a:moveTo>
                  <a:lnTo>
                    <a:pt x="360196" y="395743"/>
                  </a:lnTo>
                  <a:lnTo>
                    <a:pt x="315329" y="408234"/>
                  </a:lnTo>
                  <a:lnTo>
                    <a:pt x="273993" y="428118"/>
                  </a:lnTo>
                  <a:lnTo>
                    <a:pt x="236944" y="454631"/>
                  </a:lnTo>
                  <a:lnTo>
                    <a:pt x="204937" y="487010"/>
                  </a:lnTo>
                  <a:lnTo>
                    <a:pt x="178727" y="524489"/>
                  </a:lnTo>
                  <a:lnTo>
                    <a:pt x="159071" y="566306"/>
                  </a:lnTo>
                  <a:lnTo>
                    <a:pt x="146724" y="611696"/>
                  </a:lnTo>
                  <a:lnTo>
                    <a:pt x="142542" y="658741"/>
                  </a:lnTo>
                  <a:lnTo>
                    <a:pt x="142440" y="671902"/>
                  </a:lnTo>
                  <a:lnTo>
                    <a:pt x="673241" y="671902"/>
                  </a:lnTo>
                  <a:lnTo>
                    <a:pt x="673124" y="658741"/>
                  </a:lnTo>
                  <a:lnTo>
                    <a:pt x="672024" y="647886"/>
                  </a:lnTo>
                  <a:lnTo>
                    <a:pt x="166791" y="647886"/>
                  </a:lnTo>
                  <a:lnTo>
                    <a:pt x="173632" y="600788"/>
                  </a:lnTo>
                  <a:lnTo>
                    <a:pt x="188913" y="557036"/>
                  </a:lnTo>
                  <a:lnTo>
                    <a:pt x="211742" y="517534"/>
                  </a:lnTo>
                  <a:lnTo>
                    <a:pt x="241224" y="483186"/>
                  </a:lnTo>
                  <a:lnTo>
                    <a:pt x="276468" y="454897"/>
                  </a:lnTo>
                  <a:lnTo>
                    <a:pt x="316581" y="433572"/>
                  </a:lnTo>
                  <a:lnTo>
                    <a:pt x="360669" y="420113"/>
                  </a:lnTo>
                  <a:lnTo>
                    <a:pt x="407840" y="415426"/>
                  </a:lnTo>
                  <a:lnTo>
                    <a:pt x="517085" y="415426"/>
                  </a:lnTo>
                  <a:lnTo>
                    <a:pt x="517317" y="414915"/>
                  </a:lnTo>
                  <a:lnTo>
                    <a:pt x="491033" y="404657"/>
                  </a:lnTo>
                  <a:lnTo>
                    <a:pt x="463962" y="397309"/>
                  </a:lnTo>
                  <a:lnTo>
                    <a:pt x="436199" y="392887"/>
                  </a:lnTo>
                  <a:lnTo>
                    <a:pt x="407840" y="391410"/>
                  </a:lnTo>
                  <a:close/>
                </a:path>
                <a:path w="673734" h="672464">
                  <a:moveTo>
                    <a:pt x="228326" y="0"/>
                  </a:moveTo>
                  <a:lnTo>
                    <a:pt x="172018" y="2607"/>
                  </a:lnTo>
                  <a:lnTo>
                    <a:pt x="118705" y="10377"/>
                  </a:lnTo>
                  <a:lnTo>
                    <a:pt x="71617" y="23232"/>
                  </a:lnTo>
                  <a:lnTo>
                    <a:pt x="33983" y="41096"/>
                  </a:lnTo>
                  <a:lnTo>
                    <a:pt x="0" y="91540"/>
                  </a:lnTo>
                  <a:lnTo>
                    <a:pt x="0" y="92911"/>
                  </a:lnTo>
                  <a:lnTo>
                    <a:pt x="372" y="94182"/>
                  </a:lnTo>
                  <a:lnTo>
                    <a:pt x="481" y="95523"/>
                  </a:lnTo>
                  <a:lnTo>
                    <a:pt x="0" y="95523"/>
                  </a:lnTo>
                  <a:lnTo>
                    <a:pt x="0" y="580135"/>
                  </a:lnTo>
                  <a:lnTo>
                    <a:pt x="6952" y="604742"/>
                  </a:lnTo>
                  <a:lnTo>
                    <a:pt x="27375" y="626368"/>
                  </a:lnTo>
                  <a:lnTo>
                    <a:pt x="60620" y="644529"/>
                  </a:lnTo>
                  <a:lnTo>
                    <a:pt x="106038" y="658741"/>
                  </a:lnTo>
                  <a:lnTo>
                    <a:pt x="111562" y="635374"/>
                  </a:lnTo>
                  <a:lnTo>
                    <a:pt x="75127" y="624375"/>
                  </a:lnTo>
                  <a:lnTo>
                    <a:pt x="47578" y="610988"/>
                  </a:lnTo>
                  <a:lnTo>
                    <a:pt x="30145" y="595985"/>
                  </a:lnTo>
                  <a:lnTo>
                    <a:pt x="24061" y="580135"/>
                  </a:lnTo>
                  <a:lnTo>
                    <a:pt x="24061" y="464778"/>
                  </a:lnTo>
                  <a:lnTo>
                    <a:pt x="74530" y="464778"/>
                  </a:lnTo>
                  <a:lnTo>
                    <a:pt x="67175" y="462243"/>
                  </a:lnTo>
                  <a:lnTo>
                    <a:pt x="43788" y="449670"/>
                  </a:lnTo>
                  <a:lnTo>
                    <a:pt x="29134" y="435890"/>
                  </a:lnTo>
                  <a:lnTo>
                    <a:pt x="24061" y="421490"/>
                  </a:lnTo>
                  <a:lnTo>
                    <a:pt x="24060" y="304532"/>
                  </a:lnTo>
                  <a:lnTo>
                    <a:pt x="72418" y="304532"/>
                  </a:lnTo>
                  <a:lnTo>
                    <a:pt x="36781" y="283636"/>
                  </a:lnTo>
                  <a:lnTo>
                    <a:pt x="24060" y="260412"/>
                  </a:lnTo>
                  <a:lnTo>
                    <a:pt x="24060" y="134639"/>
                  </a:lnTo>
                  <a:lnTo>
                    <a:pt x="75446" y="134639"/>
                  </a:lnTo>
                  <a:lnTo>
                    <a:pt x="60775" y="129405"/>
                  </a:lnTo>
                  <a:lnTo>
                    <a:pt x="33575" y="111091"/>
                  </a:lnTo>
                  <a:lnTo>
                    <a:pt x="24060" y="91540"/>
                  </a:lnTo>
                  <a:lnTo>
                    <a:pt x="33575" y="71999"/>
                  </a:lnTo>
                  <a:lnTo>
                    <a:pt x="60774" y="53688"/>
                  </a:lnTo>
                  <a:lnTo>
                    <a:pt x="103643" y="38395"/>
                  </a:lnTo>
                  <a:lnTo>
                    <a:pt x="160166" y="27908"/>
                  </a:lnTo>
                  <a:lnTo>
                    <a:pt x="228326" y="24015"/>
                  </a:lnTo>
                  <a:lnTo>
                    <a:pt x="377197" y="24016"/>
                  </a:lnTo>
                  <a:lnTo>
                    <a:pt x="359869" y="16703"/>
                  </a:lnTo>
                  <a:lnTo>
                    <a:pt x="299937" y="4347"/>
                  </a:lnTo>
                  <a:lnTo>
                    <a:pt x="228326" y="0"/>
                  </a:lnTo>
                  <a:close/>
                </a:path>
                <a:path w="673734" h="672464">
                  <a:moveTo>
                    <a:pt x="378606" y="582877"/>
                  </a:moveTo>
                  <a:lnTo>
                    <a:pt x="351338" y="587865"/>
                  </a:lnTo>
                  <a:lnTo>
                    <a:pt x="328363" y="601596"/>
                  </a:lnTo>
                  <a:lnTo>
                    <a:pt x="311515" y="622220"/>
                  </a:lnTo>
                  <a:lnTo>
                    <a:pt x="302625" y="647886"/>
                  </a:lnTo>
                  <a:lnTo>
                    <a:pt x="327126" y="647886"/>
                  </a:lnTo>
                  <a:lnTo>
                    <a:pt x="333925" y="631592"/>
                  </a:lnTo>
                  <a:lnTo>
                    <a:pt x="345487" y="618599"/>
                  </a:lnTo>
                  <a:lnTo>
                    <a:pt x="360738" y="610002"/>
                  </a:lnTo>
                  <a:lnTo>
                    <a:pt x="378606" y="606893"/>
                  </a:lnTo>
                  <a:lnTo>
                    <a:pt x="443976" y="606893"/>
                  </a:lnTo>
                  <a:lnTo>
                    <a:pt x="455948" y="595595"/>
                  </a:lnTo>
                  <a:lnTo>
                    <a:pt x="420923" y="595595"/>
                  </a:lnTo>
                  <a:lnTo>
                    <a:pt x="411383" y="590222"/>
                  </a:lnTo>
                  <a:lnTo>
                    <a:pt x="401069" y="586227"/>
                  </a:lnTo>
                  <a:lnTo>
                    <a:pt x="390103" y="583736"/>
                  </a:lnTo>
                  <a:lnTo>
                    <a:pt x="378606" y="582877"/>
                  </a:lnTo>
                  <a:close/>
                </a:path>
                <a:path w="673734" h="672464">
                  <a:moveTo>
                    <a:pt x="443976" y="606893"/>
                  </a:moveTo>
                  <a:lnTo>
                    <a:pt x="378606" y="606893"/>
                  </a:lnTo>
                  <a:lnTo>
                    <a:pt x="396485" y="610002"/>
                  </a:lnTo>
                  <a:lnTo>
                    <a:pt x="411739" y="618599"/>
                  </a:lnTo>
                  <a:lnTo>
                    <a:pt x="423299" y="631592"/>
                  </a:lnTo>
                  <a:lnTo>
                    <a:pt x="430097" y="647886"/>
                  </a:lnTo>
                  <a:lnTo>
                    <a:pt x="454608" y="647886"/>
                  </a:lnTo>
                  <a:lnTo>
                    <a:pt x="452391" y="637996"/>
                  </a:lnTo>
                  <a:lnTo>
                    <a:pt x="448952" y="628631"/>
                  </a:lnTo>
                  <a:lnTo>
                    <a:pt x="444373" y="619881"/>
                  </a:lnTo>
                  <a:lnTo>
                    <a:pt x="438738" y="611836"/>
                  </a:lnTo>
                  <a:lnTo>
                    <a:pt x="443976" y="606893"/>
                  </a:lnTo>
                  <a:close/>
                </a:path>
                <a:path w="673734" h="672464">
                  <a:moveTo>
                    <a:pt x="606611" y="483101"/>
                  </a:moveTo>
                  <a:lnTo>
                    <a:pt x="575153" y="483101"/>
                  </a:lnTo>
                  <a:lnTo>
                    <a:pt x="604621" y="517889"/>
                  </a:lnTo>
                  <a:lnTo>
                    <a:pt x="627203" y="557937"/>
                  </a:lnTo>
                  <a:lnTo>
                    <a:pt x="642197" y="601764"/>
                  </a:lnTo>
                  <a:lnTo>
                    <a:pt x="648899" y="647886"/>
                  </a:lnTo>
                  <a:lnTo>
                    <a:pt x="672024" y="647886"/>
                  </a:lnTo>
                  <a:lnTo>
                    <a:pt x="667776" y="605980"/>
                  </a:lnTo>
                  <a:lnTo>
                    <a:pt x="651963" y="554456"/>
                  </a:lnTo>
                  <a:lnTo>
                    <a:pt x="626679" y="507290"/>
                  </a:lnTo>
                  <a:lnTo>
                    <a:pt x="606611" y="483101"/>
                  </a:lnTo>
                  <a:close/>
                </a:path>
                <a:path w="673734" h="672464">
                  <a:moveTo>
                    <a:pt x="620467" y="407270"/>
                  </a:moveTo>
                  <a:lnTo>
                    <a:pt x="420923" y="595595"/>
                  </a:lnTo>
                  <a:lnTo>
                    <a:pt x="455948" y="595595"/>
                  </a:lnTo>
                  <a:lnTo>
                    <a:pt x="575153" y="483101"/>
                  </a:lnTo>
                  <a:lnTo>
                    <a:pt x="606611" y="483101"/>
                  </a:lnTo>
                  <a:lnTo>
                    <a:pt x="592797" y="466450"/>
                  </a:lnTo>
                  <a:lnTo>
                    <a:pt x="637009" y="424732"/>
                  </a:lnTo>
                  <a:lnTo>
                    <a:pt x="620467" y="407270"/>
                  </a:lnTo>
                  <a:close/>
                </a:path>
                <a:path w="673734" h="672464">
                  <a:moveTo>
                    <a:pt x="416321" y="320983"/>
                  </a:moveTo>
                  <a:lnTo>
                    <a:pt x="367861" y="324139"/>
                  </a:lnTo>
                  <a:lnTo>
                    <a:pt x="323302" y="333397"/>
                  </a:lnTo>
                  <a:lnTo>
                    <a:pt x="280798" y="348444"/>
                  </a:lnTo>
                  <a:lnTo>
                    <a:pt x="240870" y="368967"/>
                  </a:lnTo>
                  <a:lnTo>
                    <a:pt x="204035" y="394653"/>
                  </a:lnTo>
                  <a:lnTo>
                    <a:pt x="170815" y="425188"/>
                  </a:lnTo>
                  <a:lnTo>
                    <a:pt x="141729" y="460258"/>
                  </a:lnTo>
                  <a:lnTo>
                    <a:pt x="117296" y="499551"/>
                  </a:lnTo>
                  <a:lnTo>
                    <a:pt x="138570" y="510799"/>
                  </a:lnTo>
                  <a:lnTo>
                    <a:pt x="164852" y="469414"/>
                  </a:lnTo>
                  <a:lnTo>
                    <a:pt x="196688" y="433205"/>
                  </a:lnTo>
                  <a:lnTo>
                    <a:pt x="233356" y="402608"/>
                  </a:lnTo>
                  <a:lnTo>
                    <a:pt x="274137" y="378054"/>
                  </a:lnTo>
                  <a:lnTo>
                    <a:pt x="318310" y="359979"/>
                  </a:lnTo>
                  <a:lnTo>
                    <a:pt x="365157" y="348816"/>
                  </a:lnTo>
                  <a:lnTo>
                    <a:pt x="413956" y="344999"/>
                  </a:lnTo>
                  <a:lnTo>
                    <a:pt x="484921" y="344999"/>
                  </a:lnTo>
                  <a:lnTo>
                    <a:pt x="488504" y="329328"/>
                  </a:lnTo>
                  <a:lnTo>
                    <a:pt x="477773" y="327091"/>
                  </a:lnTo>
                  <a:lnTo>
                    <a:pt x="466957" y="325227"/>
                  </a:lnTo>
                  <a:lnTo>
                    <a:pt x="456070" y="323718"/>
                  </a:lnTo>
                  <a:lnTo>
                    <a:pt x="445124" y="322544"/>
                  </a:lnTo>
                  <a:lnTo>
                    <a:pt x="445124" y="321183"/>
                  </a:lnTo>
                  <a:lnTo>
                    <a:pt x="421063" y="321183"/>
                  </a:lnTo>
                  <a:lnTo>
                    <a:pt x="418697" y="321133"/>
                  </a:lnTo>
                  <a:lnTo>
                    <a:pt x="416321" y="320983"/>
                  </a:lnTo>
                  <a:close/>
                </a:path>
                <a:path w="673734" h="672464">
                  <a:moveTo>
                    <a:pt x="74530" y="464778"/>
                  </a:moveTo>
                  <a:lnTo>
                    <a:pt x="24061" y="464778"/>
                  </a:lnTo>
                  <a:lnTo>
                    <a:pt x="37106" y="473826"/>
                  </a:lnTo>
                  <a:lnTo>
                    <a:pt x="52826" y="482107"/>
                  </a:lnTo>
                  <a:lnTo>
                    <a:pt x="71151" y="489567"/>
                  </a:lnTo>
                  <a:lnTo>
                    <a:pt x="92012" y="496149"/>
                  </a:lnTo>
                  <a:lnTo>
                    <a:pt x="98449" y="473024"/>
                  </a:lnTo>
                  <a:lnTo>
                    <a:pt x="74530" y="464778"/>
                  </a:lnTo>
                  <a:close/>
                </a:path>
                <a:path w="673734" h="672464">
                  <a:moveTo>
                    <a:pt x="517085" y="415426"/>
                  </a:moveTo>
                  <a:lnTo>
                    <a:pt x="407840" y="415426"/>
                  </a:lnTo>
                  <a:lnTo>
                    <a:pt x="433633" y="416768"/>
                  </a:lnTo>
                  <a:lnTo>
                    <a:pt x="458878" y="420787"/>
                  </a:lnTo>
                  <a:lnTo>
                    <a:pt x="483489" y="427466"/>
                  </a:lnTo>
                  <a:lnTo>
                    <a:pt x="507382" y="436790"/>
                  </a:lnTo>
                  <a:lnTo>
                    <a:pt x="517085" y="415426"/>
                  </a:lnTo>
                  <a:close/>
                </a:path>
                <a:path w="673734" h="672464">
                  <a:moveTo>
                    <a:pt x="518319" y="337574"/>
                  </a:moveTo>
                  <a:lnTo>
                    <a:pt x="510820" y="360399"/>
                  </a:lnTo>
                  <a:lnTo>
                    <a:pt x="526926" y="366168"/>
                  </a:lnTo>
                  <a:lnTo>
                    <a:pt x="542710" y="372831"/>
                  </a:lnTo>
                  <a:lnTo>
                    <a:pt x="558115" y="380363"/>
                  </a:lnTo>
                  <a:lnTo>
                    <a:pt x="573088" y="388738"/>
                  </a:lnTo>
                  <a:lnTo>
                    <a:pt x="585439" y="368124"/>
                  </a:lnTo>
                  <a:lnTo>
                    <a:pt x="569295" y="359104"/>
                  </a:lnTo>
                  <a:lnTo>
                    <a:pt x="552691" y="350988"/>
                  </a:lnTo>
                  <a:lnTo>
                    <a:pt x="535681" y="343802"/>
                  </a:lnTo>
                  <a:lnTo>
                    <a:pt x="518319" y="337574"/>
                  </a:lnTo>
                  <a:close/>
                </a:path>
                <a:path w="673734" h="672464">
                  <a:moveTo>
                    <a:pt x="72418" y="304532"/>
                  </a:moveTo>
                  <a:lnTo>
                    <a:pt x="24060" y="304532"/>
                  </a:lnTo>
                  <a:lnTo>
                    <a:pt x="58215" y="324758"/>
                  </a:lnTo>
                  <a:lnTo>
                    <a:pt x="102866" y="339805"/>
                  </a:lnTo>
                  <a:lnTo>
                    <a:pt x="154481" y="349719"/>
                  </a:lnTo>
                  <a:lnTo>
                    <a:pt x="209529" y="354545"/>
                  </a:lnTo>
                  <a:lnTo>
                    <a:pt x="210522" y="330549"/>
                  </a:lnTo>
                  <a:lnTo>
                    <a:pt x="132144" y="321870"/>
                  </a:lnTo>
                  <a:lnTo>
                    <a:pt x="73519" y="305177"/>
                  </a:lnTo>
                  <a:lnTo>
                    <a:pt x="72418" y="304532"/>
                  </a:lnTo>
                  <a:close/>
                </a:path>
                <a:path w="673734" h="672464">
                  <a:moveTo>
                    <a:pt x="484921" y="344999"/>
                  </a:moveTo>
                  <a:lnTo>
                    <a:pt x="413956" y="344999"/>
                  </a:lnTo>
                  <a:lnTo>
                    <a:pt x="431440" y="345486"/>
                  </a:lnTo>
                  <a:lnTo>
                    <a:pt x="448842" y="346943"/>
                  </a:lnTo>
                  <a:lnTo>
                    <a:pt x="466100" y="349364"/>
                  </a:lnTo>
                  <a:lnTo>
                    <a:pt x="483150" y="352744"/>
                  </a:lnTo>
                  <a:lnTo>
                    <a:pt x="484921" y="344999"/>
                  </a:lnTo>
                  <a:close/>
                </a:path>
                <a:path w="673734" h="672464">
                  <a:moveTo>
                    <a:pt x="445124" y="136310"/>
                  </a:moveTo>
                  <a:lnTo>
                    <a:pt x="421063" y="136310"/>
                  </a:lnTo>
                  <a:lnTo>
                    <a:pt x="421063" y="321183"/>
                  </a:lnTo>
                  <a:lnTo>
                    <a:pt x="445124" y="321183"/>
                  </a:lnTo>
                  <a:lnTo>
                    <a:pt x="445124" y="136310"/>
                  </a:lnTo>
                  <a:close/>
                </a:path>
                <a:path w="673734" h="672464">
                  <a:moveTo>
                    <a:pt x="75446" y="134639"/>
                  </a:moveTo>
                  <a:lnTo>
                    <a:pt x="24060" y="134639"/>
                  </a:lnTo>
                  <a:lnTo>
                    <a:pt x="61095" y="155664"/>
                  </a:lnTo>
                  <a:lnTo>
                    <a:pt x="110208" y="170824"/>
                  </a:lnTo>
                  <a:lnTo>
                    <a:pt x="167314" y="180005"/>
                  </a:lnTo>
                  <a:lnTo>
                    <a:pt x="228326" y="183091"/>
                  </a:lnTo>
                  <a:lnTo>
                    <a:pt x="290753" y="179836"/>
                  </a:lnTo>
                  <a:lnTo>
                    <a:pt x="344722" y="170512"/>
                  </a:lnTo>
                  <a:lnTo>
                    <a:pt x="378849" y="159075"/>
                  </a:lnTo>
                  <a:lnTo>
                    <a:pt x="228326" y="159075"/>
                  </a:lnTo>
                  <a:lnTo>
                    <a:pt x="160166" y="155183"/>
                  </a:lnTo>
                  <a:lnTo>
                    <a:pt x="103644" y="144698"/>
                  </a:lnTo>
                  <a:lnTo>
                    <a:pt x="75446" y="134639"/>
                  </a:lnTo>
                  <a:close/>
                </a:path>
                <a:path w="673734" h="672464">
                  <a:moveTo>
                    <a:pt x="377197" y="24016"/>
                  </a:moveTo>
                  <a:lnTo>
                    <a:pt x="228326" y="24015"/>
                  </a:lnTo>
                  <a:lnTo>
                    <a:pt x="294748" y="27853"/>
                  </a:lnTo>
                  <a:lnTo>
                    <a:pt x="348377" y="38228"/>
                  </a:lnTo>
                  <a:lnTo>
                    <a:pt x="388082" y="53437"/>
                  </a:lnTo>
                  <a:lnTo>
                    <a:pt x="412735" y="71776"/>
                  </a:lnTo>
                  <a:lnTo>
                    <a:pt x="421204" y="91540"/>
                  </a:lnTo>
                  <a:lnTo>
                    <a:pt x="412735" y="111314"/>
                  </a:lnTo>
                  <a:lnTo>
                    <a:pt x="388083" y="129656"/>
                  </a:lnTo>
                  <a:lnTo>
                    <a:pt x="348377" y="144865"/>
                  </a:lnTo>
                  <a:lnTo>
                    <a:pt x="294748" y="155239"/>
                  </a:lnTo>
                  <a:lnTo>
                    <a:pt x="228326" y="159075"/>
                  </a:lnTo>
                  <a:lnTo>
                    <a:pt x="378849" y="159075"/>
                  </a:lnTo>
                  <a:lnTo>
                    <a:pt x="388677" y="155782"/>
                  </a:lnTo>
                  <a:lnTo>
                    <a:pt x="421063" y="136310"/>
                  </a:lnTo>
                  <a:lnTo>
                    <a:pt x="445124" y="136310"/>
                  </a:lnTo>
                  <a:lnTo>
                    <a:pt x="445124" y="95523"/>
                  </a:lnTo>
                  <a:lnTo>
                    <a:pt x="444863" y="95523"/>
                  </a:lnTo>
                  <a:lnTo>
                    <a:pt x="444964" y="94182"/>
                  </a:lnTo>
                  <a:lnTo>
                    <a:pt x="445262" y="92911"/>
                  </a:lnTo>
                  <a:lnTo>
                    <a:pt x="445264" y="91540"/>
                  </a:lnTo>
                  <a:lnTo>
                    <a:pt x="434965" y="61328"/>
                  </a:lnTo>
                  <a:lnTo>
                    <a:pt x="405689" y="36039"/>
                  </a:lnTo>
                  <a:lnTo>
                    <a:pt x="377197" y="240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23364" y="2871634"/>
              <a:ext cx="4815205" cy="652780"/>
            </a:xfrm>
            <a:custGeom>
              <a:avLst/>
              <a:gdLst/>
              <a:ahLst/>
              <a:cxnLst/>
              <a:rect l="l" t="t" r="r" b="b"/>
              <a:pathLst>
                <a:path w="4815205" h="652779">
                  <a:moveTo>
                    <a:pt x="204304" y="69075"/>
                  </a:moveTo>
                  <a:lnTo>
                    <a:pt x="197218" y="61950"/>
                  </a:lnTo>
                  <a:lnTo>
                    <a:pt x="105702" y="61950"/>
                  </a:lnTo>
                  <a:lnTo>
                    <a:pt x="98615" y="69075"/>
                  </a:lnTo>
                  <a:lnTo>
                    <a:pt x="98615" y="297319"/>
                  </a:lnTo>
                  <a:lnTo>
                    <a:pt x="105702" y="304444"/>
                  </a:lnTo>
                  <a:lnTo>
                    <a:pt x="151460" y="304444"/>
                  </a:lnTo>
                  <a:lnTo>
                    <a:pt x="151460" y="272554"/>
                  </a:lnTo>
                  <a:lnTo>
                    <a:pt x="130352" y="272554"/>
                  </a:lnTo>
                  <a:lnTo>
                    <a:pt x="130352" y="93827"/>
                  </a:lnTo>
                  <a:lnTo>
                    <a:pt x="172567" y="93827"/>
                  </a:lnTo>
                  <a:lnTo>
                    <a:pt x="172567" y="177012"/>
                  </a:lnTo>
                  <a:lnTo>
                    <a:pt x="204304" y="177012"/>
                  </a:lnTo>
                  <a:lnTo>
                    <a:pt x="204304" y="93827"/>
                  </a:lnTo>
                  <a:lnTo>
                    <a:pt x="204304" y="69075"/>
                  </a:lnTo>
                  <a:close/>
                </a:path>
                <a:path w="4815205" h="652779">
                  <a:moveTo>
                    <a:pt x="339915" y="69075"/>
                  </a:moveTo>
                  <a:lnTo>
                    <a:pt x="332803" y="61950"/>
                  </a:lnTo>
                  <a:lnTo>
                    <a:pt x="228968" y="61950"/>
                  </a:lnTo>
                  <a:lnTo>
                    <a:pt x="221869" y="69075"/>
                  </a:lnTo>
                  <a:lnTo>
                    <a:pt x="221869" y="164604"/>
                  </a:lnTo>
                  <a:lnTo>
                    <a:pt x="253606" y="164604"/>
                  </a:lnTo>
                  <a:lnTo>
                    <a:pt x="253606" y="93827"/>
                  </a:lnTo>
                  <a:lnTo>
                    <a:pt x="308178" y="93827"/>
                  </a:lnTo>
                  <a:lnTo>
                    <a:pt x="308178" y="152234"/>
                  </a:lnTo>
                  <a:lnTo>
                    <a:pt x="339915" y="152234"/>
                  </a:lnTo>
                  <a:lnTo>
                    <a:pt x="339915" y="93827"/>
                  </a:lnTo>
                  <a:lnTo>
                    <a:pt x="339915" y="69075"/>
                  </a:lnTo>
                  <a:close/>
                </a:path>
                <a:path w="4815205" h="652779">
                  <a:moveTo>
                    <a:pt x="441947" y="371754"/>
                  </a:moveTo>
                  <a:lnTo>
                    <a:pt x="406158" y="371754"/>
                  </a:lnTo>
                  <a:lnTo>
                    <a:pt x="348640" y="484301"/>
                  </a:lnTo>
                  <a:lnTo>
                    <a:pt x="316280" y="419722"/>
                  </a:lnTo>
                  <a:lnTo>
                    <a:pt x="292239" y="371754"/>
                  </a:lnTo>
                  <a:lnTo>
                    <a:pt x="255358" y="371754"/>
                  </a:lnTo>
                  <a:lnTo>
                    <a:pt x="255358" y="560616"/>
                  </a:lnTo>
                  <a:lnTo>
                    <a:pt x="285737" y="560616"/>
                  </a:lnTo>
                  <a:lnTo>
                    <a:pt x="285737" y="419722"/>
                  </a:lnTo>
                  <a:lnTo>
                    <a:pt x="332930" y="513194"/>
                  </a:lnTo>
                  <a:lnTo>
                    <a:pt x="362750" y="513194"/>
                  </a:lnTo>
                  <a:lnTo>
                    <a:pt x="377748" y="484301"/>
                  </a:lnTo>
                  <a:lnTo>
                    <a:pt x="411568" y="419163"/>
                  </a:lnTo>
                  <a:lnTo>
                    <a:pt x="411568" y="560616"/>
                  </a:lnTo>
                  <a:lnTo>
                    <a:pt x="441947" y="560616"/>
                  </a:lnTo>
                  <a:lnTo>
                    <a:pt x="441947" y="419163"/>
                  </a:lnTo>
                  <a:lnTo>
                    <a:pt x="441947" y="371754"/>
                  </a:lnTo>
                  <a:close/>
                </a:path>
                <a:path w="4815205" h="652779">
                  <a:moveTo>
                    <a:pt x="475500" y="69075"/>
                  </a:moveTo>
                  <a:lnTo>
                    <a:pt x="468388" y="61950"/>
                  </a:lnTo>
                  <a:lnTo>
                    <a:pt x="364566" y="61950"/>
                  </a:lnTo>
                  <a:lnTo>
                    <a:pt x="357466" y="69075"/>
                  </a:lnTo>
                  <a:lnTo>
                    <a:pt x="357466" y="152234"/>
                  </a:lnTo>
                  <a:lnTo>
                    <a:pt x="389204" y="152234"/>
                  </a:lnTo>
                  <a:lnTo>
                    <a:pt x="389204" y="93827"/>
                  </a:lnTo>
                  <a:lnTo>
                    <a:pt x="443763" y="93827"/>
                  </a:lnTo>
                  <a:lnTo>
                    <a:pt x="443763" y="164604"/>
                  </a:lnTo>
                  <a:lnTo>
                    <a:pt x="475500" y="164604"/>
                  </a:lnTo>
                  <a:lnTo>
                    <a:pt x="475500" y="93827"/>
                  </a:lnTo>
                  <a:lnTo>
                    <a:pt x="475500" y="69075"/>
                  </a:lnTo>
                  <a:close/>
                </a:path>
                <a:path w="4815205" h="652779">
                  <a:moveTo>
                    <a:pt x="537438" y="247154"/>
                  </a:moveTo>
                  <a:lnTo>
                    <a:pt x="526859" y="220624"/>
                  </a:lnTo>
                  <a:lnTo>
                    <a:pt x="506310" y="205714"/>
                  </a:lnTo>
                  <a:lnTo>
                    <a:pt x="506310" y="247154"/>
                  </a:lnTo>
                  <a:lnTo>
                    <a:pt x="505383" y="248272"/>
                  </a:lnTo>
                  <a:lnTo>
                    <a:pt x="505383" y="290804"/>
                  </a:lnTo>
                  <a:lnTo>
                    <a:pt x="505383" y="359143"/>
                  </a:lnTo>
                  <a:lnTo>
                    <a:pt x="503059" y="364337"/>
                  </a:lnTo>
                  <a:lnTo>
                    <a:pt x="495541" y="371170"/>
                  </a:lnTo>
                  <a:lnTo>
                    <a:pt x="482015" y="378891"/>
                  </a:lnTo>
                  <a:lnTo>
                    <a:pt x="461619" y="386740"/>
                  </a:lnTo>
                  <a:lnTo>
                    <a:pt x="471157" y="417144"/>
                  </a:lnTo>
                  <a:lnTo>
                    <a:pt x="481228" y="413702"/>
                  </a:lnTo>
                  <a:lnTo>
                    <a:pt x="490245" y="410121"/>
                  </a:lnTo>
                  <a:lnTo>
                    <a:pt x="498271" y="406412"/>
                  </a:lnTo>
                  <a:lnTo>
                    <a:pt x="505383" y="402615"/>
                  </a:lnTo>
                  <a:lnTo>
                    <a:pt x="505383" y="470649"/>
                  </a:lnTo>
                  <a:lnTo>
                    <a:pt x="503059" y="475856"/>
                  </a:lnTo>
                  <a:lnTo>
                    <a:pt x="495541" y="482688"/>
                  </a:lnTo>
                  <a:lnTo>
                    <a:pt x="482015" y="490410"/>
                  </a:lnTo>
                  <a:lnTo>
                    <a:pt x="461619" y="498246"/>
                  </a:lnTo>
                  <a:lnTo>
                    <a:pt x="471157" y="528650"/>
                  </a:lnTo>
                  <a:lnTo>
                    <a:pt x="481228" y="525208"/>
                  </a:lnTo>
                  <a:lnTo>
                    <a:pt x="490245" y="521627"/>
                  </a:lnTo>
                  <a:lnTo>
                    <a:pt x="498271" y="517918"/>
                  </a:lnTo>
                  <a:lnTo>
                    <a:pt x="505383" y="514108"/>
                  </a:lnTo>
                  <a:lnTo>
                    <a:pt x="505383" y="574814"/>
                  </a:lnTo>
                  <a:lnTo>
                    <a:pt x="495439" y="586651"/>
                  </a:lnTo>
                  <a:lnTo>
                    <a:pt x="465810" y="600481"/>
                  </a:lnTo>
                  <a:lnTo>
                    <a:pt x="416801" y="611962"/>
                  </a:lnTo>
                  <a:lnTo>
                    <a:pt x="348703" y="616762"/>
                  </a:lnTo>
                  <a:lnTo>
                    <a:pt x="280606" y="611962"/>
                  </a:lnTo>
                  <a:lnTo>
                    <a:pt x="231571" y="600481"/>
                  </a:lnTo>
                  <a:lnTo>
                    <a:pt x="201930" y="586651"/>
                  </a:lnTo>
                  <a:lnTo>
                    <a:pt x="191985" y="574814"/>
                  </a:lnTo>
                  <a:lnTo>
                    <a:pt x="191985" y="514121"/>
                  </a:lnTo>
                  <a:lnTo>
                    <a:pt x="199186" y="517969"/>
                  </a:lnTo>
                  <a:lnTo>
                    <a:pt x="207314" y="521716"/>
                  </a:lnTo>
                  <a:lnTo>
                    <a:pt x="216458" y="525335"/>
                  </a:lnTo>
                  <a:lnTo>
                    <a:pt x="226669" y="528802"/>
                  </a:lnTo>
                  <a:lnTo>
                    <a:pt x="231241" y="514121"/>
                  </a:lnTo>
                  <a:lnTo>
                    <a:pt x="236156" y="498360"/>
                  </a:lnTo>
                  <a:lnTo>
                    <a:pt x="215582" y="490512"/>
                  </a:lnTo>
                  <a:lnTo>
                    <a:pt x="201917" y="482765"/>
                  </a:lnTo>
                  <a:lnTo>
                    <a:pt x="194322" y="475894"/>
                  </a:lnTo>
                  <a:lnTo>
                    <a:pt x="191985" y="470649"/>
                  </a:lnTo>
                  <a:lnTo>
                    <a:pt x="191985" y="402628"/>
                  </a:lnTo>
                  <a:lnTo>
                    <a:pt x="199186" y="406476"/>
                  </a:lnTo>
                  <a:lnTo>
                    <a:pt x="207314" y="410210"/>
                  </a:lnTo>
                  <a:lnTo>
                    <a:pt x="216458" y="413829"/>
                  </a:lnTo>
                  <a:lnTo>
                    <a:pt x="226669" y="417296"/>
                  </a:lnTo>
                  <a:lnTo>
                    <a:pt x="231241" y="402628"/>
                  </a:lnTo>
                  <a:lnTo>
                    <a:pt x="236156" y="386867"/>
                  </a:lnTo>
                  <a:lnTo>
                    <a:pt x="215582" y="379006"/>
                  </a:lnTo>
                  <a:lnTo>
                    <a:pt x="201917" y="371259"/>
                  </a:lnTo>
                  <a:lnTo>
                    <a:pt x="194322" y="364388"/>
                  </a:lnTo>
                  <a:lnTo>
                    <a:pt x="191985" y="359143"/>
                  </a:lnTo>
                  <a:lnTo>
                    <a:pt x="191985" y="290385"/>
                  </a:lnTo>
                  <a:lnTo>
                    <a:pt x="223100" y="303987"/>
                  </a:lnTo>
                  <a:lnTo>
                    <a:pt x="261226" y="313778"/>
                  </a:lnTo>
                  <a:lnTo>
                    <a:pt x="304012" y="319697"/>
                  </a:lnTo>
                  <a:lnTo>
                    <a:pt x="349046" y="321691"/>
                  </a:lnTo>
                  <a:lnTo>
                    <a:pt x="393788" y="319722"/>
                  </a:lnTo>
                  <a:lnTo>
                    <a:pt x="436321" y="313880"/>
                  </a:lnTo>
                  <a:lnTo>
                    <a:pt x="474294" y="304215"/>
                  </a:lnTo>
                  <a:lnTo>
                    <a:pt x="505383" y="290804"/>
                  </a:lnTo>
                  <a:lnTo>
                    <a:pt x="505383" y="248272"/>
                  </a:lnTo>
                  <a:lnTo>
                    <a:pt x="495452" y="260159"/>
                  </a:lnTo>
                  <a:lnTo>
                    <a:pt x="464261" y="274116"/>
                  </a:lnTo>
                  <a:lnTo>
                    <a:pt x="414782" y="285242"/>
                  </a:lnTo>
                  <a:lnTo>
                    <a:pt x="349046" y="289788"/>
                  </a:lnTo>
                  <a:lnTo>
                    <a:pt x="283286" y="285242"/>
                  </a:lnTo>
                  <a:lnTo>
                    <a:pt x="233781" y="274116"/>
                  </a:lnTo>
                  <a:lnTo>
                    <a:pt x="202577" y="260159"/>
                  </a:lnTo>
                  <a:lnTo>
                    <a:pt x="191719" y="247154"/>
                  </a:lnTo>
                  <a:lnTo>
                    <a:pt x="202577" y="234162"/>
                  </a:lnTo>
                  <a:lnTo>
                    <a:pt x="233781" y="220205"/>
                  </a:lnTo>
                  <a:lnTo>
                    <a:pt x="283286" y="209080"/>
                  </a:lnTo>
                  <a:lnTo>
                    <a:pt x="349046" y="204533"/>
                  </a:lnTo>
                  <a:lnTo>
                    <a:pt x="414782" y="209080"/>
                  </a:lnTo>
                  <a:lnTo>
                    <a:pt x="464261" y="220205"/>
                  </a:lnTo>
                  <a:lnTo>
                    <a:pt x="495452" y="234162"/>
                  </a:lnTo>
                  <a:lnTo>
                    <a:pt x="506310" y="247154"/>
                  </a:lnTo>
                  <a:lnTo>
                    <a:pt x="506310" y="205714"/>
                  </a:lnTo>
                  <a:lnTo>
                    <a:pt x="455942" y="184772"/>
                  </a:lnTo>
                  <a:lnTo>
                    <a:pt x="404710" y="175691"/>
                  </a:lnTo>
                  <a:lnTo>
                    <a:pt x="349046" y="172631"/>
                  </a:lnTo>
                  <a:lnTo>
                    <a:pt x="293331" y="175691"/>
                  </a:lnTo>
                  <a:lnTo>
                    <a:pt x="241998" y="184772"/>
                  </a:lnTo>
                  <a:lnTo>
                    <a:pt x="199644" y="199796"/>
                  </a:lnTo>
                  <a:lnTo>
                    <a:pt x="170853" y="220624"/>
                  </a:lnTo>
                  <a:lnTo>
                    <a:pt x="160235" y="247154"/>
                  </a:lnTo>
                  <a:lnTo>
                    <a:pt x="160235" y="574814"/>
                  </a:lnTo>
                  <a:lnTo>
                    <a:pt x="199605" y="621741"/>
                  </a:lnTo>
                  <a:lnTo>
                    <a:pt x="241909" y="636625"/>
                  </a:lnTo>
                  <a:lnTo>
                    <a:pt x="293141" y="645629"/>
                  </a:lnTo>
                  <a:lnTo>
                    <a:pt x="348703" y="648652"/>
                  </a:lnTo>
                  <a:lnTo>
                    <a:pt x="404291" y="645629"/>
                  </a:lnTo>
                  <a:lnTo>
                    <a:pt x="455599" y="636625"/>
                  </a:lnTo>
                  <a:lnTo>
                    <a:pt x="497979" y="621741"/>
                  </a:lnTo>
                  <a:lnTo>
                    <a:pt x="537438" y="574814"/>
                  </a:lnTo>
                  <a:lnTo>
                    <a:pt x="537438" y="514108"/>
                  </a:lnTo>
                  <a:lnTo>
                    <a:pt x="537438" y="402615"/>
                  </a:lnTo>
                  <a:lnTo>
                    <a:pt x="537438" y="290804"/>
                  </a:lnTo>
                  <a:lnTo>
                    <a:pt x="537438" y="290385"/>
                  </a:lnTo>
                  <a:lnTo>
                    <a:pt x="537438" y="289788"/>
                  </a:lnTo>
                  <a:lnTo>
                    <a:pt x="537438" y="247154"/>
                  </a:lnTo>
                  <a:close/>
                </a:path>
                <a:path w="4815205" h="652779">
                  <a:moveTo>
                    <a:pt x="598766" y="69075"/>
                  </a:moveTo>
                  <a:lnTo>
                    <a:pt x="591667" y="61950"/>
                  </a:lnTo>
                  <a:lnTo>
                    <a:pt x="500164" y="61950"/>
                  </a:lnTo>
                  <a:lnTo>
                    <a:pt x="493064" y="69075"/>
                  </a:lnTo>
                  <a:lnTo>
                    <a:pt x="493064" y="177012"/>
                  </a:lnTo>
                  <a:lnTo>
                    <a:pt x="524802" y="177012"/>
                  </a:lnTo>
                  <a:lnTo>
                    <a:pt x="524802" y="93827"/>
                  </a:lnTo>
                  <a:lnTo>
                    <a:pt x="567016" y="93827"/>
                  </a:lnTo>
                  <a:lnTo>
                    <a:pt x="567016" y="272554"/>
                  </a:lnTo>
                  <a:lnTo>
                    <a:pt x="558253" y="272554"/>
                  </a:lnTo>
                  <a:lnTo>
                    <a:pt x="558253" y="304444"/>
                  </a:lnTo>
                  <a:lnTo>
                    <a:pt x="591667" y="304444"/>
                  </a:lnTo>
                  <a:lnTo>
                    <a:pt x="598766" y="297319"/>
                  </a:lnTo>
                  <a:lnTo>
                    <a:pt x="598766" y="93827"/>
                  </a:lnTo>
                  <a:lnTo>
                    <a:pt x="598766" y="69075"/>
                  </a:lnTo>
                  <a:close/>
                </a:path>
                <a:path w="4815205" h="652779">
                  <a:moveTo>
                    <a:pt x="697382" y="7124"/>
                  </a:moveTo>
                  <a:lnTo>
                    <a:pt x="690283" y="0"/>
                  </a:lnTo>
                  <a:lnTo>
                    <a:pt x="7099" y="0"/>
                  </a:lnTo>
                  <a:lnTo>
                    <a:pt x="0" y="7124"/>
                  </a:lnTo>
                  <a:lnTo>
                    <a:pt x="0" y="88201"/>
                  </a:lnTo>
                  <a:lnTo>
                    <a:pt x="7099" y="95338"/>
                  </a:lnTo>
                  <a:lnTo>
                    <a:pt x="15875" y="95338"/>
                  </a:lnTo>
                  <a:lnTo>
                    <a:pt x="25107" y="97193"/>
                  </a:lnTo>
                  <a:lnTo>
                    <a:pt x="32651" y="102285"/>
                  </a:lnTo>
                  <a:lnTo>
                    <a:pt x="37744" y="109804"/>
                  </a:lnTo>
                  <a:lnTo>
                    <a:pt x="39611" y="119011"/>
                  </a:lnTo>
                  <a:lnTo>
                    <a:pt x="37744" y="128231"/>
                  </a:lnTo>
                  <a:lnTo>
                    <a:pt x="32651" y="135763"/>
                  </a:lnTo>
                  <a:lnTo>
                    <a:pt x="25107" y="140843"/>
                  </a:lnTo>
                  <a:lnTo>
                    <a:pt x="15875" y="142697"/>
                  </a:lnTo>
                  <a:lnTo>
                    <a:pt x="7099" y="142697"/>
                  </a:lnTo>
                  <a:lnTo>
                    <a:pt x="0" y="149847"/>
                  </a:lnTo>
                  <a:lnTo>
                    <a:pt x="0" y="421182"/>
                  </a:lnTo>
                  <a:lnTo>
                    <a:pt x="7099" y="428332"/>
                  </a:lnTo>
                  <a:lnTo>
                    <a:pt x="139128" y="428332"/>
                  </a:lnTo>
                  <a:lnTo>
                    <a:pt x="139128" y="396430"/>
                  </a:lnTo>
                  <a:lnTo>
                    <a:pt x="81026" y="396430"/>
                  </a:lnTo>
                  <a:lnTo>
                    <a:pt x="81026" y="366382"/>
                  </a:lnTo>
                  <a:lnTo>
                    <a:pt x="139128" y="366382"/>
                  </a:lnTo>
                  <a:lnTo>
                    <a:pt x="139128" y="334492"/>
                  </a:lnTo>
                  <a:lnTo>
                    <a:pt x="56388" y="334492"/>
                  </a:lnTo>
                  <a:lnTo>
                    <a:pt x="49288" y="341630"/>
                  </a:lnTo>
                  <a:lnTo>
                    <a:pt x="49288" y="396430"/>
                  </a:lnTo>
                  <a:lnTo>
                    <a:pt x="31737" y="396430"/>
                  </a:lnTo>
                  <a:lnTo>
                    <a:pt x="31737" y="172288"/>
                  </a:lnTo>
                  <a:lnTo>
                    <a:pt x="47586" y="164604"/>
                  </a:lnTo>
                  <a:lnTo>
                    <a:pt x="60121" y="152501"/>
                  </a:lnTo>
                  <a:lnTo>
                    <a:pt x="68376" y="136969"/>
                  </a:lnTo>
                  <a:lnTo>
                    <a:pt x="71348" y="119011"/>
                  </a:lnTo>
                  <a:lnTo>
                    <a:pt x="68376" y="101066"/>
                  </a:lnTo>
                  <a:lnTo>
                    <a:pt x="60121" y="85534"/>
                  </a:lnTo>
                  <a:lnTo>
                    <a:pt x="47586" y="73431"/>
                  </a:lnTo>
                  <a:lnTo>
                    <a:pt x="31737" y="65747"/>
                  </a:lnTo>
                  <a:lnTo>
                    <a:pt x="31737" y="31889"/>
                  </a:lnTo>
                  <a:lnTo>
                    <a:pt x="665632" y="31902"/>
                  </a:lnTo>
                  <a:lnTo>
                    <a:pt x="665632" y="65747"/>
                  </a:lnTo>
                  <a:lnTo>
                    <a:pt x="649795" y="73431"/>
                  </a:lnTo>
                  <a:lnTo>
                    <a:pt x="637260" y="85534"/>
                  </a:lnTo>
                  <a:lnTo>
                    <a:pt x="629005" y="101066"/>
                  </a:lnTo>
                  <a:lnTo>
                    <a:pt x="626033" y="119011"/>
                  </a:lnTo>
                  <a:lnTo>
                    <a:pt x="629005" y="136969"/>
                  </a:lnTo>
                  <a:lnTo>
                    <a:pt x="637260" y="152501"/>
                  </a:lnTo>
                  <a:lnTo>
                    <a:pt x="649808" y="164604"/>
                  </a:lnTo>
                  <a:lnTo>
                    <a:pt x="665632" y="172288"/>
                  </a:lnTo>
                  <a:lnTo>
                    <a:pt x="665632" y="396430"/>
                  </a:lnTo>
                  <a:lnTo>
                    <a:pt x="648093" y="396430"/>
                  </a:lnTo>
                  <a:lnTo>
                    <a:pt x="648093" y="341630"/>
                  </a:lnTo>
                  <a:lnTo>
                    <a:pt x="640969" y="334492"/>
                  </a:lnTo>
                  <a:lnTo>
                    <a:pt x="558253" y="334492"/>
                  </a:lnTo>
                  <a:lnTo>
                    <a:pt x="558253" y="366382"/>
                  </a:lnTo>
                  <a:lnTo>
                    <a:pt x="616343" y="366382"/>
                  </a:lnTo>
                  <a:lnTo>
                    <a:pt x="616343" y="396430"/>
                  </a:lnTo>
                  <a:lnTo>
                    <a:pt x="558253" y="396430"/>
                  </a:lnTo>
                  <a:lnTo>
                    <a:pt x="558253" y="428332"/>
                  </a:lnTo>
                  <a:lnTo>
                    <a:pt x="690283" y="428332"/>
                  </a:lnTo>
                  <a:lnTo>
                    <a:pt x="697382" y="421182"/>
                  </a:lnTo>
                  <a:lnTo>
                    <a:pt x="697382" y="149847"/>
                  </a:lnTo>
                  <a:lnTo>
                    <a:pt x="690283" y="142697"/>
                  </a:lnTo>
                  <a:lnTo>
                    <a:pt x="681507" y="142697"/>
                  </a:lnTo>
                  <a:lnTo>
                    <a:pt x="672274" y="140843"/>
                  </a:lnTo>
                  <a:lnTo>
                    <a:pt x="664730" y="135763"/>
                  </a:lnTo>
                  <a:lnTo>
                    <a:pt x="659638" y="128231"/>
                  </a:lnTo>
                  <a:lnTo>
                    <a:pt x="657771" y="119011"/>
                  </a:lnTo>
                  <a:lnTo>
                    <a:pt x="659638" y="109816"/>
                  </a:lnTo>
                  <a:lnTo>
                    <a:pt x="664730" y="102285"/>
                  </a:lnTo>
                  <a:lnTo>
                    <a:pt x="672274" y="97193"/>
                  </a:lnTo>
                  <a:lnTo>
                    <a:pt x="681507" y="95338"/>
                  </a:lnTo>
                  <a:lnTo>
                    <a:pt x="690283" y="95338"/>
                  </a:lnTo>
                  <a:lnTo>
                    <a:pt x="697382" y="88201"/>
                  </a:lnTo>
                  <a:lnTo>
                    <a:pt x="697382" y="31902"/>
                  </a:lnTo>
                  <a:lnTo>
                    <a:pt x="697382" y="7124"/>
                  </a:lnTo>
                  <a:close/>
                </a:path>
                <a:path w="4815205" h="652779">
                  <a:moveTo>
                    <a:pt x="4320908" y="69316"/>
                  </a:moveTo>
                  <a:lnTo>
                    <a:pt x="4313821" y="62966"/>
                  </a:lnTo>
                  <a:lnTo>
                    <a:pt x="4222191" y="62966"/>
                  </a:lnTo>
                  <a:lnTo>
                    <a:pt x="4215092" y="69316"/>
                  </a:lnTo>
                  <a:lnTo>
                    <a:pt x="4215092" y="297916"/>
                  </a:lnTo>
                  <a:lnTo>
                    <a:pt x="4222191" y="305536"/>
                  </a:lnTo>
                  <a:lnTo>
                    <a:pt x="4268000" y="305536"/>
                  </a:lnTo>
                  <a:lnTo>
                    <a:pt x="4268000" y="273786"/>
                  </a:lnTo>
                  <a:lnTo>
                    <a:pt x="4246842" y="273786"/>
                  </a:lnTo>
                  <a:lnTo>
                    <a:pt x="4246842" y="94716"/>
                  </a:lnTo>
                  <a:lnTo>
                    <a:pt x="4289171" y="94716"/>
                  </a:lnTo>
                  <a:lnTo>
                    <a:pt x="4289171" y="177266"/>
                  </a:lnTo>
                  <a:lnTo>
                    <a:pt x="4320908" y="177266"/>
                  </a:lnTo>
                  <a:lnTo>
                    <a:pt x="4320908" y="94716"/>
                  </a:lnTo>
                  <a:lnTo>
                    <a:pt x="4320908" y="69316"/>
                  </a:lnTo>
                  <a:close/>
                </a:path>
                <a:path w="4815205" h="652779">
                  <a:moveTo>
                    <a:pt x="4456684" y="69316"/>
                  </a:moveTo>
                  <a:lnTo>
                    <a:pt x="4449597" y="62966"/>
                  </a:lnTo>
                  <a:lnTo>
                    <a:pt x="4345635" y="62966"/>
                  </a:lnTo>
                  <a:lnTo>
                    <a:pt x="4338536" y="69316"/>
                  </a:lnTo>
                  <a:lnTo>
                    <a:pt x="4338536" y="165836"/>
                  </a:lnTo>
                  <a:lnTo>
                    <a:pt x="4370273" y="165836"/>
                  </a:lnTo>
                  <a:lnTo>
                    <a:pt x="4370273" y="94716"/>
                  </a:lnTo>
                  <a:lnTo>
                    <a:pt x="4424946" y="94716"/>
                  </a:lnTo>
                  <a:lnTo>
                    <a:pt x="4424946" y="153136"/>
                  </a:lnTo>
                  <a:lnTo>
                    <a:pt x="4456684" y="153136"/>
                  </a:lnTo>
                  <a:lnTo>
                    <a:pt x="4456684" y="94716"/>
                  </a:lnTo>
                  <a:lnTo>
                    <a:pt x="4456684" y="69316"/>
                  </a:lnTo>
                  <a:close/>
                </a:path>
                <a:path w="4815205" h="652779">
                  <a:moveTo>
                    <a:pt x="4545850" y="564616"/>
                  </a:moveTo>
                  <a:lnTo>
                    <a:pt x="4500308" y="489686"/>
                  </a:lnTo>
                  <a:lnTo>
                    <a:pt x="4497222" y="484606"/>
                  </a:lnTo>
                  <a:lnTo>
                    <a:pt x="4505655" y="479526"/>
                  </a:lnTo>
                  <a:lnTo>
                    <a:pt x="4513021" y="475716"/>
                  </a:lnTo>
                  <a:lnTo>
                    <a:pt x="4519307" y="469366"/>
                  </a:lnTo>
                  <a:lnTo>
                    <a:pt x="4533811" y="432536"/>
                  </a:lnTo>
                  <a:lnTo>
                    <a:pt x="4533773" y="429996"/>
                  </a:lnTo>
                  <a:lnTo>
                    <a:pt x="4532846" y="419836"/>
                  </a:lnTo>
                  <a:lnTo>
                    <a:pt x="4529721" y="408406"/>
                  </a:lnTo>
                  <a:lnTo>
                    <a:pt x="4525238" y="400786"/>
                  </a:lnTo>
                  <a:lnTo>
                    <a:pt x="4524502" y="399516"/>
                  </a:lnTo>
                  <a:lnTo>
                    <a:pt x="4517187" y="390626"/>
                  </a:lnTo>
                  <a:lnTo>
                    <a:pt x="4508157" y="384276"/>
                  </a:lnTo>
                  <a:lnTo>
                    <a:pt x="4500219" y="380415"/>
                  </a:lnTo>
                  <a:lnTo>
                    <a:pt x="4500219" y="432536"/>
                  </a:lnTo>
                  <a:lnTo>
                    <a:pt x="4498238" y="446506"/>
                  </a:lnTo>
                  <a:lnTo>
                    <a:pt x="4492307" y="456666"/>
                  </a:lnTo>
                  <a:lnTo>
                    <a:pt x="4482414" y="461746"/>
                  </a:lnTo>
                  <a:lnTo>
                    <a:pt x="4468558" y="464286"/>
                  </a:lnTo>
                  <a:lnTo>
                    <a:pt x="4435564" y="464286"/>
                  </a:lnTo>
                  <a:lnTo>
                    <a:pt x="4435564" y="400786"/>
                  </a:lnTo>
                  <a:lnTo>
                    <a:pt x="4469346" y="400786"/>
                  </a:lnTo>
                  <a:lnTo>
                    <a:pt x="4482846" y="403326"/>
                  </a:lnTo>
                  <a:lnTo>
                    <a:pt x="4492498" y="409676"/>
                  </a:lnTo>
                  <a:lnTo>
                    <a:pt x="4498289" y="418566"/>
                  </a:lnTo>
                  <a:lnTo>
                    <a:pt x="4500219" y="432536"/>
                  </a:lnTo>
                  <a:lnTo>
                    <a:pt x="4500219" y="380415"/>
                  </a:lnTo>
                  <a:lnTo>
                    <a:pt x="4497743" y="379196"/>
                  </a:lnTo>
                  <a:lnTo>
                    <a:pt x="4485945" y="376656"/>
                  </a:lnTo>
                  <a:lnTo>
                    <a:pt x="4472775" y="375386"/>
                  </a:lnTo>
                  <a:lnTo>
                    <a:pt x="4402442" y="375386"/>
                  </a:lnTo>
                  <a:lnTo>
                    <a:pt x="4402442" y="564616"/>
                  </a:lnTo>
                  <a:lnTo>
                    <a:pt x="4435564" y="564616"/>
                  </a:lnTo>
                  <a:lnTo>
                    <a:pt x="4435564" y="489686"/>
                  </a:lnTo>
                  <a:lnTo>
                    <a:pt x="4468711" y="489686"/>
                  </a:lnTo>
                  <a:lnTo>
                    <a:pt x="4512703" y="564616"/>
                  </a:lnTo>
                  <a:lnTo>
                    <a:pt x="4545850" y="564616"/>
                  </a:lnTo>
                  <a:close/>
                </a:path>
                <a:path w="4815205" h="652779">
                  <a:moveTo>
                    <a:pt x="4592510" y="69316"/>
                  </a:moveTo>
                  <a:lnTo>
                    <a:pt x="4585411" y="62966"/>
                  </a:lnTo>
                  <a:lnTo>
                    <a:pt x="4481449" y="62966"/>
                  </a:lnTo>
                  <a:lnTo>
                    <a:pt x="4474349" y="69316"/>
                  </a:lnTo>
                  <a:lnTo>
                    <a:pt x="4474349" y="153136"/>
                  </a:lnTo>
                  <a:lnTo>
                    <a:pt x="4506099" y="153136"/>
                  </a:lnTo>
                  <a:lnTo>
                    <a:pt x="4506099" y="94716"/>
                  </a:lnTo>
                  <a:lnTo>
                    <a:pt x="4560760" y="94716"/>
                  </a:lnTo>
                  <a:lnTo>
                    <a:pt x="4560760" y="165836"/>
                  </a:lnTo>
                  <a:lnTo>
                    <a:pt x="4592510" y="165836"/>
                  </a:lnTo>
                  <a:lnTo>
                    <a:pt x="4592510" y="94716"/>
                  </a:lnTo>
                  <a:lnTo>
                    <a:pt x="4592510" y="69316"/>
                  </a:lnTo>
                  <a:close/>
                </a:path>
                <a:path w="4815205" h="652779">
                  <a:moveTo>
                    <a:pt x="4654232" y="578586"/>
                  </a:moveTo>
                  <a:lnTo>
                    <a:pt x="4654194" y="517626"/>
                  </a:lnTo>
                  <a:lnTo>
                    <a:pt x="4654118" y="405866"/>
                  </a:lnTo>
                  <a:lnTo>
                    <a:pt x="4654042" y="294106"/>
                  </a:lnTo>
                  <a:lnTo>
                    <a:pt x="4654042" y="292836"/>
                  </a:lnTo>
                  <a:lnTo>
                    <a:pt x="4654016" y="250926"/>
                  </a:lnTo>
                  <a:lnTo>
                    <a:pt x="4643298" y="224256"/>
                  </a:lnTo>
                  <a:lnTo>
                    <a:pt x="4622495" y="209715"/>
                  </a:lnTo>
                  <a:lnTo>
                    <a:pt x="4622495" y="294106"/>
                  </a:lnTo>
                  <a:lnTo>
                    <a:pt x="4622495" y="362686"/>
                  </a:lnTo>
                  <a:lnTo>
                    <a:pt x="4620171" y="367766"/>
                  </a:lnTo>
                  <a:lnTo>
                    <a:pt x="4612627" y="375386"/>
                  </a:lnTo>
                  <a:lnTo>
                    <a:pt x="4599051" y="383006"/>
                  </a:lnTo>
                  <a:lnTo>
                    <a:pt x="4578616" y="390626"/>
                  </a:lnTo>
                  <a:lnTo>
                    <a:pt x="4588167" y="421106"/>
                  </a:lnTo>
                  <a:lnTo>
                    <a:pt x="4598251" y="417296"/>
                  </a:lnTo>
                  <a:lnTo>
                    <a:pt x="4607293" y="413486"/>
                  </a:lnTo>
                  <a:lnTo>
                    <a:pt x="4615358" y="409676"/>
                  </a:lnTo>
                  <a:lnTo>
                    <a:pt x="4622495" y="405866"/>
                  </a:lnTo>
                  <a:lnTo>
                    <a:pt x="4622495" y="474446"/>
                  </a:lnTo>
                  <a:lnTo>
                    <a:pt x="4620171" y="479526"/>
                  </a:lnTo>
                  <a:lnTo>
                    <a:pt x="4612627" y="487146"/>
                  </a:lnTo>
                  <a:lnTo>
                    <a:pt x="4599051" y="494766"/>
                  </a:lnTo>
                  <a:lnTo>
                    <a:pt x="4578616" y="502386"/>
                  </a:lnTo>
                  <a:lnTo>
                    <a:pt x="4588167" y="532866"/>
                  </a:lnTo>
                  <a:lnTo>
                    <a:pt x="4598251" y="529056"/>
                  </a:lnTo>
                  <a:lnTo>
                    <a:pt x="4607293" y="525246"/>
                  </a:lnTo>
                  <a:lnTo>
                    <a:pt x="4615358" y="521436"/>
                  </a:lnTo>
                  <a:lnTo>
                    <a:pt x="4622495" y="517626"/>
                  </a:lnTo>
                  <a:lnTo>
                    <a:pt x="4622495" y="578586"/>
                  </a:lnTo>
                  <a:lnTo>
                    <a:pt x="4611662" y="591286"/>
                  </a:lnTo>
                  <a:lnTo>
                    <a:pt x="4580534" y="605256"/>
                  </a:lnTo>
                  <a:lnTo>
                    <a:pt x="4531144" y="616686"/>
                  </a:lnTo>
                  <a:lnTo>
                    <a:pt x="4465548" y="620496"/>
                  </a:lnTo>
                  <a:lnTo>
                    <a:pt x="4399927" y="616686"/>
                  </a:lnTo>
                  <a:lnTo>
                    <a:pt x="4350524" y="605256"/>
                  </a:lnTo>
                  <a:lnTo>
                    <a:pt x="4319384" y="591286"/>
                  </a:lnTo>
                  <a:lnTo>
                    <a:pt x="4308538" y="578586"/>
                  </a:lnTo>
                  <a:lnTo>
                    <a:pt x="4308538" y="517626"/>
                  </a:lnTo>
                  <a:lnTo>
                    <a:pt x="4315752" y="521436"/>
                  </a:lnTo>
                  <a:lnTo>
                    <a:pt x="4323918" y="525246"/>
                  </a:lnTo>
                  <a:lnTo>
                    <a:pt x="4333087" y="529056"/>
                  </a:lnTo>
                  <a:lnTo>
                    <a:pt x="4343324" y="532866"/>
                  </a:lnTo>
                  <a:lnTo>
                    <a:pt x="4348061" y="517626"/>
                  </a:lnTo>
                  <a:lnTo>
                    <a:pt x="4352810" y="502386"/>
                  </a:lnTo>
                  <a:lnTo>
                    <a:pt x="4332198" y="494766"/>
                  </a:lnTo>
                  <a:lnTo>
                    <a:pt x="4318495" y="487146"/>
                  </a:lnTo>
                  <a:lnTo>
                    <a:pt x="4310888" y="479526"/>
                  </a:lnTo>
                  <a:lnTo>
                    <a:pt x="4308538" y="474446"/>
                  </a:lnTo>
                  <a:lnTo>
                    <a:pt x="4308538" y="405866"/>
                  </a:lnTo>
                  <a:lnTo>
                    <a:pt x="4315752" y="410946"/>
                  </a:lnTo>
                  <a:lnTo>
                    <a:pt x="4323918" y="413486"/>
                  </a:lnTo>
                  <a:lnTo>
                    <a:pt x="4333087" y="417296"/>
                  </a:lnTo>
                  <a:lnTo>
                    <a:pt x="4343324" y="421106"/>
                  </a:lnTo>
                  <a:lnTo>
                    <a:pt x="4348061" y="405866"/>
                  </a:lnTo>
                  <a:lnTo>
                    <a:pt x="4352810" y="390626"/>
                  </a:lnTo>
                  <a:lnTo>
                    <a:pt x="4332198" y="383006"/>
                  </a:lnTo>
                  <a:lnTo>
                    <a:pt x="4318495" y="375386"/>
                  </a:lnTo>
                  <a:lnTo>
                    <a:pt x="4310888" y="367766"/>
                  </a:lnTo>
                  <a:lnTo>
                    <a:pt x="4308538" y="362686"/>
                  </a:lnTo>
                  <a:lnTo>
                    <a:pt x="4308538" y="294106"/>
                  </a:lnTo>
                  <a:lnTo>
                    <a:pt x="4339704" y="308076"/>
                  </a:lnTo>
                  <a:lnTo>
                    <a:pt x="4377715" y="318236"/>
                  </a:lnTo>
                  <a:lnTo>
                    <a:pt x="4419943" y="323316"/>
                  </a:lnTo>
                  <a:lnTo>
                    <a:pt x="4463783" y="325856"/>
                  </a:lnTo>
                  <a:lnTo>
                    <a:pt x="4509401" y="323316"/>
                  </a:lnTo>
                  <a:lnTo>
                    <a:pt x="4552696" y="316966"/>
                  </a:lnTo>
                  <a:lnTo>
                    <a:pt x="4591215" y="306806"/>
                  </a:lnTo>
                  <a:lnTo>
                    <a:pt x="4622495" y="294106"/>
                  </a:lnTo>
                  <a:lnTo>
                    <a:pt x="4622495" y="209715"/>
                  </a:lnTo>
                  <a:lnTo>
                    <a:pt x="4622076" y="209423"/>
                  </a:lnTo>
                  <a:lnTo>
                    <a:pt x="4622076" y="250926"/>
                  </a:lnTo>
                  <a:lnTo>
                    <a:pt x="4611154" y="263626"/>
                  </a:lnTo>
                  <a:lnTo>
                    <a:pt x="4579747" y="277596"/>
                  </a:lnTo>
                  <a:lnTo>
                    <a:pt x="4529937" y="289026"/>
                  </a:lnTo>
                  <a:lnTo>
                    <a:pt x="4463783" y="292836"/>
                  </a:lnTo>
                  <a:lnTo>
                    <a:pt x="4397273" y="289026"/>
                  </a:lnTo>
                  <a:lnTo>
                    <a:pt x="4348696" y="277596"/>
                  </a:lnTo>
                  <a:lnTo>
                    <a:pt x="4318927" y="263626"/>
                  </a:lnTo>
                  <a:lnTo>
                    <a:pt x="4308818" y="250926"/>
                  </a:lnTo>
                  <a:lnTo>
                    <a:pt x="4318927" y="238226"/>
                  </a:lnTo>
                  <a:lnTo>
                    <a:pt x="4348696" y="224256"/>
                  </a:lnTo>
                  <a:lnTo>
                    <a:pt x="4397273" y="212826"/>
                  </a:lnTo>
                  <a:lnTo>
                    <a:pt x="4463783" y="207746"/>
                  </a:lnTo>
                  <a:lnTo>
                    <a:pt x="4529937" y="212826"/>
                  </a:lnTo>
                  <a:lnTo>
                    <a:pt x="4579747" y="224256"/>
                  </a:lnTo>
                  <a:lnTo>
                    <a:pt x="4611154" y="238226"/>
                  </a:lnTo>
                  <a:lnTo>
                    <a:pt x="4622076" y="250926"/>
                  </a:lnTo>
                  <a:lnTo>
                    <a:pt x="4622076" y="209423"/>
                  </a:lnTo>
                  <a:lnTo>
                    <a:pt x="4571543" y="188696"/>
                  </a:lnTo>
                  <a:lnTo>
                    <a:pt x="4519828" y="179806"/>
                  </a:lnTo>
                  <a:lnTo>
                    <a:pt x="4463783" y="175996"/>
                  </a:lnTo>
                  <a:lnTo>
                    <a:pt x="4409833" y="178536"/>
                  </a:lnTo>
                  <a:lnTo>
                    <a:pt x="4359173" y="187426"/>
                  </a:lnTo>
                  <a:lnTo>
                    <a:pt x="4316819" y="202666"/>
                  </a:lnTo>
                  <a:lnTo>
                    <a:pt x="4276953" y="250926"/>
                  </a:lnTo>
                  <a:lnTo>
                    <a:pt x="4276801" y="578586"/>
                  </a:lnTo>
                  <a:lnTo>
                    <a:pt x="4287431" y="605256"/>
                  </a:lnTo>
                  <a:lnTo>
                    <a:pt x="4316234" y="625576"/>
                  </a:lnTo>
                  <a:lnTo>
                    <a:pt x="4358589" y="640816"/>
                  </a:lnTo>
                  <a:lnTo>
                    <a:pt x="4409897" y="649706"/>
                  </a:lnTo>
                  <a:lnTo>
                    <a:pt x="4465548" y="652246"/>
                  </a:lnTo>
                  <a:lnTo>
                    <a:pt x="4521174" y="649706"/>
                  </a:lnTo>
                  <a:lnTo>
                    <a:pt x="4572470" y="640816"/>
                  </a:lnTo>
                  <a:lnTo>
                    <a:pt x="4614824" y="625576"/>
                  </a:lnTo>
                  <a:lnTo>
                    <a:pt x="4622025" y="620496"/>
                  </a:lnTo>
                  <a:lnTo>
                    <a:pt x="4643615" y="605256"/>
                  </a:lnTo>
                  <a:lnTo>
                    <a:pt x="4654232" y="578586"/>
                  </a:lnTo>
                  <a:close/>
                </a:path>
                <a:path w="4815205" h="652779">
                  <a:moveTo>
                    <a:pt x="4715954" y="69316"/>
                  </a:moveTo>
                  <a:lnTo>
                    <a:pt x="4708855" y="62966"/>
                  </a:lnTo>
                  <a:lnTo>
                    <a:pt x="4617250" y="62966"/>
                  </a:lnTo>
                  <a:lnTo>
                    <a:pt x="4610138" y="69316"/>
                  </a:lnTo>
                  <a:lnTo>
                    <a:pt x="4610138" y="177266"/>
                  </a:lnTo>
                  <a:lnTo>
                    <a:pt x="4641875" y="177266"/>
                  </a:lnTo>
                  <a:lnTo>
                    <a:pt x="4641875" y="94716"/>
                  </a:lnTo>
                  <a:lnTo>
                    <a:pt x="4684217" y="94716"/>
                  </a:lnTo>
                  <a:lnTo>
                    <a:pt x="4684217" y="273786"/>
                  </a:lnTo>
                  <a:lnTo>
                    <a:pt x="4675403" y="273786"/>
                  </a:lnTo>
                  <a:lnTo>
                    <a:pt x="4675403" y="305536"/>
                  </a:lnTo>
                  <a:lnTo>
                    <a:pt x="4708855" y="305536"/>
                  </a:lnTo>
                  <a:lnTo>
                    <a:pt x="4715954" y="297916"/>
                  </a:lnTo>
                  <a:lnTo>
                    <a:pt x="4715954" y="94716"/>
                  </a:lnTo>
                  <a:lnTo>
                    <a:pt x="4715954" y="69316"/>
                  </a:lnTo>
                  <a:close/>
                </a:path>
                <a:path w="4815205" h="652779">
                  <a:moveTo>
                    <a:pt x="4814709" y="8356"/>
                  </a:moveTo>
                  <a:lnTo>
                    <a:pt x="4807623" y="736"/>
                  </a:lnTo>
                  <a:lnTo>
                    <a:pt x="4123410" y="723"/>
                  </a:lnTo>
                  <a:lnTo>
                    <a:pt x="4116324" y="8343"/>
                  </a:lnTo>
                  <a:lnTo>
                    <a:pt x="4116324" y="88353"/>
                  </a:lnTo>
                  <a:lnTo>
                    <a:pt x="4123410" y="95973"/>
                  </a:lnTo>
                  <a:lnTo>
                    <a:pt x="4132186" y="95973"/>
                  </a:lnTo>
                  <a:lnTo>
                    <a:pt x="4141457" y="98513"/>
                  </a:lnTo>
                  <a:lnTo>
                    <a:pt x="4149026" y="103593"/>
                  </a:lnTo>
                  <a:lnTo>
                    <a:pt x="4154132" y="109943"/>
                  </a:lnTo>
                  <a:lnTo>
                    <a:pt x="4156011" y="120103"/>
                  </a:lnTo>
                  <a:lnTo>
                    <a:pt x="4154132" y="128993"/>
                  </a:lnTo>
                  <a:lnTo>
                    <a:pt x="4149026" y="136613"/>
                  </a:lnTo>
                  <a:lnTo>
                    <a:pt x="4141457" y="141693"/>
                  </a:lnTo>
                  <a:lnTo>
                    <a:pt x="4132186" y="142963"/>
                  </a:lnTo>
                  <a:lnTo>
                    <a:pt x="4123410" y="142963"/>
                  </a:lnTo>
                  <a:lnTo>
                    <a:pt x="4116324" y="150583"/>
                  </a:lnTo>
                  <a:lnTo>
                    <a:pt x="4116324" y="422376"/>
                  </a:lnTo>
                  <a:lnTo>
                    <a:pt x="4123410" y="429996"/>
                  </a:lnTo>
                  <a:lnTo>
                    <a:pt x="4255643" y="429996"/>
                  </a:lnTo>
                  <a:lnTo>
                    <a:pt x="4255643" y="398246"/>
                  </a:lnTo>
                  <a:lnTo>
                    <a:pt x="4197439" y="398246"/>
                  </a:lnTo>
                  <a:lnTo>
                    <a:pt x="4197439" y="367766"/>
                  </a:lnTo>
                  <a:lnTo>
                    <a:pt x="4255643" y="367766"/>
                  </a:lnTo>
                  <a:lnTo>
                    <a:pt x="4255643" y="336016"/>
                  </a:lnTo>
                  <a:lnTo>
                    <a:pt x="4172813" y="336016"/>
                  </a:lnTo>
                  <a:lnTo>
                    <a:pt x="4165701" y="342366"/>
                  </a:lnTo>
                  <a:lnTo>
                    <a:pt x="4165701" y="398246"/>
                  </a:lnTo>
                  <a:lnTo>
                    <a:pt x="4148061" y="398246"/>
                  </a:lnTo>
                  <a:lnTo>
                    <a:pt x="4148061" y="173443"/>
                  </a:lnTo>
                  <a:lnTo>
                    <a:pt x="4163936" y="165823"/>
                  </a:lnTo>
                  <a:lnTo>
                    <a:pt x="4176496" y="153136"/>
                  </a:lnTo>
                  <a:lnTo>
                    <a:pt x="4184777" y="137896"/>
                  </a:lnTo>
                  <a:lnTo>
                    <a:pt x="4187748" y="120116"/>
                  </a:lnTo>
                  <a:lnTo>
                    <a:pt x="4184777" y="102323"/>
                  </a:lnTo>
                  <a:lnTo>
                    <a:pt x="4176496" y="85813"/>
                  </a:lnTo>
                  <a:lnTo>
                    <a:pt x="4163936" y="74383"/>
                  </a:lnTo>
                  <a:lnTo>
                    <a:pt x="4148061" y="66763"/>
                  </a:lnTo>
                  <a:lnTo>
                    <a:pt x="4148061" y="32473"/>
                  </a:lnTo>
                  <a:lnTo>
                    <a:pt x="4782972" y="32486"/>
                  </a:lnTo>
                  <a:lnTo>
                    <a:pt x="4782972" y="66776"/>
                  </a:lnTo>
                  <a:lnTo>
                    <a:pt x="4767110" y="74396"/>
                  </a:lnTo>
                  <a:lnTo>
                    <a:pt x="4754537" y="85826"/>
                  </a:lnTo>
                  <a:lnTo>
                    <a:pt x="4746269" y="102336"/>
                  </a:lnTo>
                  <a:lnTo>
                    <a:pt x="4743297" y="120116"/>
                  </a:lnTo>
                  <a:lnTo>
                    <a:pt x="4746269" y="137896"/>
                  </a:lnTo>
                  <a:lnTo>
                    <a:pt x="4754537" y="153136"/>
                  </a:lnTo>
                  <a:lnTo>
                    <a:pt x="4767110" y="165836"/>
                  </a:lnTo>
                  <a:lnTo>
                    <a:pt x="4782972" y="173456"/>
                  </a:lnTo>
                  <a:lnTo>
                    <a:pt x="4782972" y="398246"/>
                  </a:lnTo>
                  <a:lnTo>
                    <a:pt x="4765345" y="398246"/>
                  </a:lnTo>
                  <a:lnTo>
                    <a:pt x="4765345" y="342366"/>
                  </a:lnTo>
                  <a:lnTo>
                    <a:pt x="4758233" y="336016"/>
                  </a:lnTo>
                  <a:lnTo>
                    <a:pt x="4675403" y="336016"/>
                  </a:lnTo>
                  <a:lnTo>
                    <a:pt x="4675403" y="367766"/>
                  </a:lnTo>
                  <a:lnTo>
                    <a:pt x="4733595" y="367766"/>
                  </a:lnTo>
                  <a:lnTo>
                    <a:pt x="4733595" y="398246"/>
                  </a:lnTo>
                  <a:lnTo>
                    <a:pt x="4675403" y="398246"/>
                  </a:lnTo>
                  <a:lnTo>
                    <a:pt x="4675403" y="429996"/>
                  </a:lnTo>
                  <a:lnTo>
                    <a:pt x="4807623" y="429996"/>
                  </a:lnTo>
                  <a:lnTo>
                    <a:pt x="4814709" y="422376"/>
                  </a:lnTo>
                  <a:lnTo>
                    <a:pt x="4814709" y="150596"/>
                  </a:lnTo>
                  <a:lnTo>
                    <a:pt x="4807623" y="142976"/>
                  </a:lnTo>
                  <a:lnTo>
                    <a:pt x="4798834" y="142976"/>
                  </a:lnTo>
                  <a:lnTo>
                    <a:pt x="4789589" y="141706"/>
                  </a:lnTo>
                  <a:lnTo>
                    <a:pt x="4782020" y="136626"/>
                  </a:lnTo>
                  <a:lnTo>
                    <a:pt x="4776902" y="129006"/>
                  </a:lnTo>
                  <a:lnTo>
                    <a:pt x="4775035" y="120116"/>
                  </a:lnTo>
                  <a:lnTo>
                    <a:pt x="4776902" y="109956"/>
                  </a:lnTo>
                  <a:lnTo>
                    <a:pt x="4782020" y="103606"/>
                  </a:lnTo>
                  <a:lnTo>
                    <a:pt x="4789589" y="98526"/>
                  </a:lnTo>
                  <a:lnTo>
                    <a:pt x="4798834" y="95986"/>
                  </a:lnTo>
                  <a:lnTo>
                    <a:pt x="4807623" y="95986"/>
                  </a:lnTo>
                  <a:lnTo>
                    <a:pt x="4814709" y="88366"/>
                  </a:lnTo>
                  <a:lnTo>
                    <a:pt x="4814709" y="32486"/>
                  </a:lnTo>
                  <a:lnTo>
                    <a:pt x="4814709" y="8356"/>
                  </a:lnTo>
                  <a:close/>
                </a:path>
              </a:pathLst>
            </a:custGeom>
            <a:solidFill>
              <a:srgbClr val="527E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368933" y="3630295"/>
            <a:ext cx="127317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6256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ElastiCache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75">
                <a:solidFill>
                  <a:srgbClr val="FFFFFF"/>
                </a:solidFill>
                <a:latin typeface="Trebuchet MS"/>
                <a:cs typeface="Trebuchet MS"/>
              </a:rPr>
              <a:t>Me</a:t>
            </a:r>
            <a:r>
              <a:rPr dirty="0" sz="1400" spc="9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ca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che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581269" y="3630295"/>
            <a:ext cx="94678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6205" marR="5080" indent="-104139">
              <a:lnSpc>
                <a:spcPct val="100000"/>
              </a:lnSpc>
              <a:spcBef>
                <a:spcPts val="100"/>
              </a:spcBef>
            </a:pP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las</a:t>
            </a:r>
            <a:r>
              <a:rPr dirty="0" sz="1400" spc="-30">
                <a:solidFill>
                  <a:srgbClr val="FFFFFF"/>
                </a:solidFill>
                <a:latin typeface="Trebuchet MS"/>
                <a:cs typeface="Trebuchet MS"/>
              </a:rPr>
              <a:t>ti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Cac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he 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Redis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738122" y="4356480"/>
          <a:ext cx="8820785" cy="1835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8115"/>
                <a:gridCol w="2576830"/>
                <a:gridCol w="2183129"/>
                <a:gridCol w="2621915"/>
              </a:tblGrid>
              <a:tr h="311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7D4FF3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ElastiCache</a:t>
                      </a:r>
                      <a:r>
                        <a:rPr dirty="0" sz="1400" spc="-8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dirty="0" sz="1400" spc="-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Memcached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100">
                    <a:solidFill>
                      <a:srgbClr val="7D4FF3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ElastiCache</a:t>
                      </a:r>
                      <a:r>
                        <a:rPr dirty="0" sz="1400" spc="-9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dirty="0" sz="1400" spc="-8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Redis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100">
                    <a:solidFill>
                      <a:srgbClr val="7D4FF3"/>
                    </a:solidFill>
                  </a:tcPr>
                </a:tc>
                <a:tc>
                  <a:txBody>
                    <a:bodyPr/>
                    <a:lstStyle/>
                    <a:p>
                      <a:pPr marL="3416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4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MemoryDB</a:t>
                      </a:r>
                      <a:r>
                        <a:rPr dirty="0" sz="1400" spc="-8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dirty="0" sz="1400" spc="-10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Redis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100">
                    <a:solidFill>
                      <a:srgbClr val="7D4FF3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Maxi</a:t>
                      </a:r>
                      <a:r>
                        <a:rPr dirty="0" sz="14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um</a:t>
                      </a:r>
                      <a:r>
                        <a:rPr dirty="0" sz="1400" spc="-7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iz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1750">
                    <a:lnL w="6350">
                      <a:solidFill>
                        <a:srgbClr val="7D4FF3"/>
                      </a:solidFill>
                      <a:prstDash val="solid"/>
                    </a:lnL>
                    <a:lnB w="6350">
                      <a:solidFill>
                        <a:srgbClr val="7D4FF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20</a:t>
                      </a:r>
                      <a:r>
                        <a:rPr dirty="0" sz="1400" spc="-6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node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/13</a:t>
                      </a:r>
                      <a:r>
                        <a:rPr dirty="0" sz="1400" spc="-9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TiB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1750">
                    <a:lnB w="6350">
                      <a:solidFill>
                        <a:srgbClr val="7D4FF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400" spc="8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500</a:t>
                      </a:r>
                      <a:r>
                        <a:rPr dirty="0" sz="1400" spc="-9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4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nodes/340</a:t>
                      </a:r>
                      <a:r>
                        <a:rPr dirty="0" sz="1400" spc="-1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TiB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1750">
                    <a:lnB w="6350">
                      <a:solidFill>
                        <a:srgbClr val="7D4FF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16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400" spc="8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500</a:t>
                      </a:r>
                      <a:r>
                        <a:rPr dirty="0" sz="1400" spc="-9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4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nodes/128</a:t>
                      </a:r>
                      <a:r>
                        <a:rPr dirty="0" sz="1400" spc="-1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TiB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1750">
                    <a:lnR w="6350">
                      <a:solidFill>
                        <a:srgbClr val="7D4FF3"/>
                      </a:solidFill>
                      <a:prstDash val="solid"/>
                    </a:lnR>
                    <a:lnB w="6350">
                      <a:solidFill>
                        <a:srgbClr val="7D4FF3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Replication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4925">
                    <a:lnL w="6350">
                      <a:solidFill>
                        <a:srgbClr val="7D4FF3"/>
                      </a:solidFill>
                      <a:prstDash val="solid"/>
                    </a:lnL>
                    <a:lnT w="6350">
                      <a:solidFill>
                        <a:srgbClr val="7D4FF3"/>
                      </a:solidFill>
                      <a:prstDash val="solid"/>
                    </a:lnT>
                    <a:lnB w="6350">
                      <a:solidFill>
                        <a:srgbClr val="7D4FF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9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No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4925">
                    <a:lnT w="6350">
                      <a:solidFill>
                        <a:srgbClr val="7D4FF3"/>
                      </a:solidFill>
                      <a:prstDash val="solid"/>
                    </a:lnT>
                    <a:lnB w="6350">
                      <a:solidFill>
                        <a:srgbClr val="7D4FF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Yes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4925">
                    <a:lnT w="6350">
                      <a:solidFill>
                        <a:srgbClr val="7D4FF3"/>
                      </a:solidFill>
                      <a:prstDash val="solid"/>
                    </a:lnT>
                    <a:lnB w="6350">
                      <a:solidFill>
                        <a:srgbClr val="7D4FF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16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Yes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4925">
                    <a:lnR w="6350">
                      <a:solidFill>
                        <a:srgbClr val="7D4FF3"/>
                      </a:solidFill>
                      <a:prstDash val="solid"/>
                    </a:lnR>
                    <a:lnT w="6350">
                      <a:solidFill>
                        <a:srgbClr val="7D4FF3"/>
                      </a:solidFill>
                      <a:prstDash val="solid"/>
                    </a:lnT>
                    <a:lnB w="6350">
                      <a:solidFill>
                        <a:srgbClr val="7D4FF3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Failover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4925">
                    <a:lnL w="6350">
                      <a:solidFill>
                        <a:srgbClr val="7D4FF3"/>
                      </a:solidFill>
                      <a:prstDash val="solid"/>
                    </a:lnL>
                    <a:lnT w="6350">
                      <a:solidFill>
                        <a:srgbClr val="7D4FF3"/>
                      </a:solidFill>
                      <a:prstDash val="solid"/>
                    </a:lnT>
                    <a:lnB w="6350">
                      <a:solidFill>
                        <a:srgbClr val="7D4FF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ot</a:t>
                      </a:r>
                      <a:r>
                        <a:rPr dirty="0" sz="1400" spc="-7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ai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lab</a:t>
                      </a:r>
                      <a:r>
                        <a:rPr dirty="0" sz="14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4925">
                    <a:lnT w="6350">
                      <a:solidFill>
                        <a:srgbClr val="7D4FF3"/>
                      </a:solidFill>
                      <a:prstDash val="solid"/>
                    </a:lnT>
                    <a:lnB w="6350">
                      <a:solidFill>
                        <a:srgbClr val="7D4FF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Automatic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4925">
                    <a:lnT w="6350">
                      <a:solidFill>
                        <a:srgbClr val="7D4FF3"/>
                      </a:solidFill>
                      <a:prstDash val="solid"/>
                    </a:lnT>
                    <a:lnB w="6350">
                      <a:solidFill>
                        <a:srgbClr val="7D4FF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16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Automatic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4925">
                    <a:lnR w="6350">
                      <a:solidFill>
                        <a:srgbClr val="7D4FF3"/>
                      </a:solidFill>
                      <a:prstDash val="solid"/>
                    </a:lnR>
                    <a:lnT w="6350">
                      <a:solidFill>
                        <a:srgbClr val="7D4FF3"/>
                      </a:solidFill>
                      <a:prstDash val="solid"/>
                    </a:lnT>
                    <a:lnB w="6350">
                      <a:solidFill>
                        <a:srgbClr val="7D4FF3"/>
                      </a:solidFill>
                      <a:prstDash val="solid"/>
                    </a:lnB>
                  </a:tcPr>
                </a:tc>
              </a:tr>
              <a:tr h="3048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ta</a:t>
                      </a:r>
                      <a:r>
                        <a:rPr dirty="0" sz="1400" spc="-8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pes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4925">
                    <a:lnL w="6350">
                      <a:solidFill>
                        <a:srgbClr val="7D4FF3"/>
                      </a:solidFill>
                      <a:prstDash val="solid"/>
                    </a:lnL>
                    <a:lnT w="6350">
                      <a:solidFill>
                        <a:srgbClr val="7D4FF3"/>
                      </a:solidFill>
                      <a:prstDash val="solid"/>
                    </a:lnT>
                    <a:lnB w="6350">
                      <a:solidFill>
                        <a:srgbClr val="7D4FF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4925">
                    <a:lnT w="6350">
                      <a:solidFill>
                        <a:srgbClr val="7D4FF3"/>
                      </a:solidFill>
                      <a:prstDash val="solid"/>
                    </a:lnT>
                    <a:lnB w="6350">
                      <a:solidFill>
                        <a:srgbClr val="7D4FF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6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Many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4925">
                    <a:lnT w="6350">
                      <a:solidFill>
                        <a:srgbClr val="7D4FF3"/>
                      </a:solidFill>
                      <a:prstDash val="solid"/>
                    </a:lnT>
                    <a:lnB w="6350">
                      <a:solidFill>
                        <a:srgbClr val="7D4FF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16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6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Many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4925">
                    <a:lnR w="6350">
                      <a:solidFill>
                        <a:srgbClr val="7D4FF3"/>
                      </a:solidFill>
                      <a:prstDash val="solid"/>
                    </a:lnR>
                    <a:lnT w="6350">
                      <a:solidFill>
                        <a:srgbClr val="7D4FF3"/>
                      </a:solidFill>
                      <a:prstDash val="solid"/>
                    </a:lnT>
                    <a:lnB w="6350">
                      <a:solidFill>
                        <a:srgbClr val="7D4FF3"/>
                      </a:solidFill>
                      <a:prstDash val="soli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5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Commands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4925">
                    <a:lnL w="6350">
                      <a:solidFill>
                        <a:srgbClr val="7D4FF3"/>
                      </a:solidFill>
                      <a:prstDash val="solid"/>
                    </a:lnL>
                    <a:lnT w="6350">
                      <a:solidFill>
                        <a:srgbClr val="7D4FF3"/>
                      </a:solidFill>
                      <a:prstDash val="solid"/>
                    </a:lnT>
                    <a:lnB w="6350">
                      <a:solidFill>
                        <a:srgbClr val="7D4FF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4925">
                    <a:lnT w="6350">
                      <a:solidFill>
                        <a:srgbClr val="7D4FF3"/>
                      </a:solidFill>
                      <a:prstDash val="solid"/>
                    </a:lnT>
                    <a:lnB w="6350">
                      <a:solidFill>
                        <a:srgbClr val="7D4FF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9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100+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4925">
                    <a:lnT w="6350">
                      <a:solidFill>
                        <a:srgbClr val="7D4FF3"/>
                      </a:solidFill>
                      <a:prstDash val="solid"/>
                    </a:lnT>
                    <a:lnB w="6350">
                      <a:solidFill>
                        <a:srgbClr val="7D4FF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16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9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100+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4925">
                    <a:lnR w="6350">
                      <a:solidFill>
                        <a:srgbClr val="7D4FF3"/>
                      </a:solidFill>
                      <a:prstDash val="solid"/>
                    </a:lnR>
                    <a:lnT w="6350">
                      <a:solidFill>
                        <a:srgbClr val="7D4FF3"/>
                      </a:solidFill>
                      <a:prstDash val="solid"/>
                    </a:lnT>
                    <a:lnB w="6350">
                      <a:solidFill>
                        <a:srgbClr val="7D4FF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100" y="1660017"/>
            <a:ext cx="5302885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PayPay 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Corporation 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dirty="0" sz="1600" spc="30">
                <a:solidFill>
                  <a:srgbClr val="FFFFFF"/>
                </a:solidFill>
                <a:latin typeface="Trebuchet MS"/>
                <a:cs typeface="Trebuchet MS"/>
              </a:rPr>
              <a:t>one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Japan’s 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leading 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mobile </a:t>
            </a: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 payment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applications,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more than </a:t>
            </a:r>
            <a:r>
              <a:rPr dirty="0" sz="1600" spc="95">
                <a:solidFill>
                  <a:srgbClr val="FFFFFF"/>
                </a:solidFill>
                <a:latin typeface="Trebuchet MS"/>
                <a:cs typeface="Trebuchet MS"/>
              </a:rPr>
              <a:t>30 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million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users 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completing 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millions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cashless transactions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every </a:t>
            </a:r>
            <a:r>
              <a:rPr dirty="0" sz="1600" spc="-35">
                <a:solidFill>
                  <a:srgbClr val="FFFFFF"/>
                </a:solidFill>
                <a:latin typeface="Trebuchet MS"/>
                <a:cs typeface="Trebuchet MS"/>
              </a:rPr>
              <a:t>day. 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PayPay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has 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been </a:t>
            </a:r>
            <a:r>
              <a:rPr dirty="0" sz="1600" spc="40">
                <a:solidFill>
                  <a:srgbClr val="FFFFFF"/>
                </a:solidFill>
                <a:latin typeface="Trebuchet MS"/>
                <a:cs typeface="Trebuchet MS"/>
              </a:rPr>
              <a:t>using 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ElastiCache 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for Redis </a:t>
            </a:r>
            <a:r>
              <a:rPr dirty="0" sz="1600" spc="40">
                <a:solidFill>
                  <a:srgbClr val="FFFFFF"/>
                </a:solidFill>
                <a:latin typeface="Trebuchet MS"/>
                <a:cs typeface="Trebuchet MS"/>
              </a:rPr>
              <a:t>both 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as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distributed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cache</a:t>
            </a:r>
            <a:r>
              <a:rPr dirty="0" sz="16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low-latency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persistent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store.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100" y="3230118"/>
            <a:ext cx="5099685" cy="763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30" b="1">
                <a:solidFill>
                  <a:srgbClr val="FFAD00"/>
                </a:solidFill>
                <a:latin typeface="Trebuchet MS"/>
                <a:cs typeface="Trebuchet MS"/>
              </a:rPr>
              <a:t>Challenge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team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was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asked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build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95">
                <a:solidFill>
                  <a:srgbClr val="FFFFFF"/>
                </a:solidFill>
                <a:latin typeface="Trebuchet MS"/>
                <a:cs typeface="Trebuchet MS"/>
              </a:rPr>
              <a:t>QR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Payment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Service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short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period: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85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months.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100" y="4266691"/>
            <a:ext cx="5064125" cy="1190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45" b="1">
                <a:solidFill>
                  <a:srgbClr val="FFAD00"/>
                </a:solidFill>
                <a:latin typeface="Trebuchet MS"/>
                <a:cs typeface="Trebuchet MS"/>
              </a:rPr>
              <a:t>Solution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0"/>
              </a:spcBef>
            </a:pP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PayPay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adopted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microservices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architecture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designed </a:t>
            </a:r>
            <a:r>
              <a:rPr dirty="0" sz="140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4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support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growth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business.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microservice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team </a:t>
            </a:r>
            <a:r>
              <a:rPr dirty="0" sz="140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can 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choose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right database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solution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according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application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requirements.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2523" y="2645155"/>
            <a:ext cx="4752975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We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chose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ElastiCache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because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we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needed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fully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managed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highly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scalable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distributed </a:t>
            </a:r>
            <a:r>
              <a:rPr dirty="0" sz="1800" spc="-5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Redis 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cluster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numerous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microservices.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1800" spc="-5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example, 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our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authentication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service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based 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access 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tokens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stored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ElastiCache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Redis.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Because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every </a:t>
            </a:r>
            <a:r>
              <a:rPr dirty="0" sz="1800" spc="55">
                <a:solidFill>
                  <a:srgbClr val="FFFFFF"/>
                </a:solidFill>
                <a:latin typeface="Trebuchet MS"/>
                <a:cs typeface="Trebuchet MS"/>
              </a:rPr>
              <a:t>API 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call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requires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authentication,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service 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handles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1800" spc="55">
                <a:solidFill>
                  <a:srgbClr val="FFFFFF"/>
                </a:solidFill>
                <a:latin typeface="Trebuchet MS"/>
                <a:cs typeface="Trebuchet MS"/>
              </a:rPr>
              <a:t>huge </a:t>
            </a:r>
            <a:r>
              <a:rPr dirty="0" sz="180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amount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traffic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per 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second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requires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submillisecond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performance.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ElastiCache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Redis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makes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possible.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05290" y="5634329"/>
            <a:ext cx="2188845" cy="71818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r" marL="12700" marR="5080" indent="1094105">
              <a:lnSpc>
                <a:spcPct val="101499"/>
              </a:lnSpc>
              <a:spcBef>
                <a:spcPts val="65"/>
              </a:spcBef>
            </a:pPr>
            <a:r>
              <a:rPr dirty="0" sz="1600" spc="15" b="1">
                <a:solidFill>
                  <a:srgbClr val="FFFFFF"/>
                </a:solidFill>
                <a:latin typeface="Trebuchet MS"/>
                <a:cs typeface="Trebuchet MS"/>
              </a:rPr>
              <a:t>Shilei</a:t>
            </a:r>
            <a:r>
              <a:rPr dirty="0" sz="1600" spc="-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45" b="1">
                <a:solidFill>
                  <a:srgbClr val="FFFFFF"/>
                </a:solidFill>
                <a:latin typeface="Trebuchet MS"/>
                <a:cs typeface="Trebuchet MS"/>
              </a:rPr>
              <a:t>Long </a:t>
            </a:r>
            <a:r>
              <a:rPr dirty="0" sz="1600" spc="-4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30">
                <a:solidFill>
                  <a:srgbClr val="FFFFFF"/>
                </a:solidFill>
                <a:latin typeface="Trebuchet MS"/>
                <a:cs typeface="Trebuchet MS"/>
              </a:rPr>
              <a:t>Senior</a:t>
            </a:r>
            <a:r>
              <a:rPr dirty="0" sz="145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25">
                <a:solidFill>
                  <a:srgbClr val="FFFFFF"/>
                </a:solidFill>
                <a:latin typeface="Trebuchet MS"/>
                <a:cs typeface="Trebuchet MS"/>
              </a:rPr>
              <a:t>Software</a:t>
            </a:r>
            <a:r>
              <a:rPr dirty="0" sz="145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-5">
                <a:solidFill>
                  <a:srgbClr val="FFFFFF"/>
                </a:solidFill>
                <a:latin typeface="Trebuchet MS"/>
                <a:cs typeface="Trebuchet MS"/>
              </a:rPr>
              <a:t>Architect </a:t>
            </a:r>
            <a:r>
              <a:rPr dirty="0" sz="1450" spc="-4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30">
                <a:solidFill>
                  <a:srgbClr val="FFFFFF"/>
                </a:solidFill>
                <a:latin typeface="Trebuchet MS"/>
                <a:cs typeface="Trebuchet MS"/>
              </a:rPr>
              <a:t>PayPay</a:t>
            </a:r>
            <a:r>
              <a:rPr dirty="0" sz="145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25">
                <a:solidFill>
                  <a:srgbClr val="FFFFFF"/>
                </a:solidFill>
                <a:latin typeface="Trebuchet MS"/>
                <a:cs typeface="Trebuchet MS"/>
              </a:rPr>
              <a:t>Corporation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03594" y="2481148"/>
            <a:ext cx="321310" cy="863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0" spc="-560">
                <a:solidFill>
                  <a:srgbClr val="FFAD00"/>
                </a:solidFill>
                <a:latin typeface="Trebuchet MS"/>
                <a:cs typeface="Trebuchet MS"/>
              </a:rPr>
              <a:t>“</a:t>
            </a:r>
            <a:endParaRPr sz="55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 rot="10860000">
            <a:off x="9226359" y="4770913"/>
            <a:ext cx="764151" cy="698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495"/>
              </a:lnSpc>
            </a:pPr>
            <a:r>
              <a:rPr dirty="0" sz="5500" spc="-560">
                <a:solidFill>
                  <a:srgbClr val="FFAD00"/>
                </a:solidFill>
                <a:latin typeface="Trebuchet MS"/>
                <a:cs typeface="Trebuchet MS"/>
              </a:rPr>
              <a:t>“</a:t>
            </a:r>
            <a:endParaRPr sz="55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2104644" cy="84277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0"/>
            <a:ext cx="6905625" cy="1267460"/>
          </a:xfrm>
          <a:prstGeom prst="rect"/>
        </p:spPr>
        <p:txBody>
          <a:bodyPr wrap="square" lIns="0" tIns="3581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20"/>
              </a:spcBef>
            </a:pPr>
            <a:r>
              <a:rPr dirty="0" sz="4000" spc="185"/>
              <a:t>A</a:t>
            </a:r>
            <a:r>
              <a:rPr dirty="0" sz="4000" spc="215"/>
              <a:t>m</a:t>
            </a:r>
            <a:r>
              <a:rPr dirty="0" sz="4000" spc="30"/>
              <a:t>a</a:t>
            </a:r>
            <a:r>
              <a:rPr dirty="0" sz="4000" spc="-215"/>
              <a:t>z</a:t>
            </a:r>
            <a:r>
              <a:rPr dirty="0" sz="4000" spc="70"/>
              <a:t>o</a:t>
            </a:r>
            <a:r>
              <a:rPr dirty="0" sz="4000" spc="155"/>
              <a:t>n</a:t>
            </a:r>
            <a:r>
              <a:rPr dirty="0" sz="4000" spc="-409"/>
              <a:t> </a:t>
            </a:r>
            <a:r>
              <a:rPr dirty="0" sz="4000" spc="470"/>
              <a:t>M</a:t>
            </a:r>
            <a:r>
              <a:rPr dirty="0" sz="4000" spc="-185"/>
              <a:t>e</a:t>
            </a:r>
            <a:r>
              <a:rPr dirty="0" sz="4000" spc="215"/>
              <a:t>m</a:t>
            </a:r>
            <a:r>
              <a:rPr dirty="0" sz="4000" spc="70"/>
              <a:t>o</a:t>
            </a:r>
            <a:r>
              <a:rPr dirty="0" sz="4000" spc="-80"/>
              <a:t>r</a:t>
            </a:r>
            <a:r>
              <a:rPr dirty="0" sz="4000" spc="10"/>
              <a:t>y</a:t>
            </a:r>
            <a:r>
              <a:rPr dirty="0" sz="4000" spc="270"/>
              <a:t>D</a:t>
            </a:r>
            <a:r>
              <a:rPr dirty="0" sz="4000" spc="220"/>
              <a:t>B</a:t>
            </a:r>
            <a:r>
              <a:rPr dirty="0" sz="4000" spc="-425"/>
              <a:t> </a:t>
            </a:r>
            <a:r>
              <a:rPr dirty="0" sz="4000" spc="35"/>
              <a:t>f</a:t>
            </a:r>
            <a:r>
              <a:rPr dirty="0" sz="4000" spc="70"/>
              <a:t>o</a:t>
            </a:r>
            <a:r>
              <a:rPr dirty="0" sz="4000" spc="20"/>
              <a:t>r</a:t>
            </a:r>
            <a:r>
              <a:rPr dirty="0" sz="4000" spc="-420"/>
              <a:t> </a:t>
            </a:r>
            <a:r>
              <a:rPr dirty="0" sz="4000" spc="120"/>
              <a:t>R</a:t>
            </a:r>
            <a:r>
              <a:rPr dirty="0" sz="4000" spc="-185"/>
              <a:t>e</a:t>
            </a:r>
            <a:r>
              <a:rPr dirty="0" sz="4000" spc="85"/>
              <a:t>d</a:t>
            </a:r>
            <a:r>
              <a:rPr dirty="0" sz="4000" spc="-35"/>
              <a:t>i</a:t>
            </a:r>
            <a:r>
              <a:rPr dirty="0" sz="4000" spc="114"/>
              <a:t>s</a:t>
            </a:r>
            <a:endParaRPr sz="4000"/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 spc="30">
                <a:solidFill>
                  <a:srgbClr val="FFAD00"/>
                </a:solidFill>
              </a:rPr>
              <a:t>R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80">
                <a:solidFill>
                  <a:srgbClr val="FFAD00"/>
                </a:solidFill>
              </a:rPr>
              <a:t>D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I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85">
                <a:solidFill>
                  <a:srgbClr val="FFAD00"/>
                </a:solidFill>
              </a:rPr>
              <a:t>S</a:t>
            </a:r>
            <a:r>
              <a:rPr dirty="0" sz="1200" spc="530">
                <a:solidFill>
                  <a:srgbClr val="FFAD00"/>
                </a:solidFill>
              </a:rPr>
              <a:t> </a:t>
            </a:r>
            <a:r>
              <a:rPr dirty="0" sz="1200">
                <a:solidFill>
                  <a:srgbClr val="FFAD00"/>
                </a:solidFill>
              </a:rPr>
              <a:t>C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110">
                <a:solidFill>
                  <a:srgbClr val="FFAD00"/>
                </a:solidFill>
              </a:rPr>
              <a:t>O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140">
                <a:solidFill>
                  <a:srgbClr val="FFAD00"/>
                </a:solidFill>
              </a:rPr>
              <a:t>M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P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-20">
                <a:solidFill>
                  <a:srgbClr val="FFAD00"/>
                </a:solidFill>
              </a:rPr>
              <a:t>T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I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40">
                <a:solidFill>
                  <a:srgbClr val="FFAD00"/>
                </a:solidFill>
              </a:rPr>
              <a:t>B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I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-15">
                <a:solidFill>
                  <a:srgbClr val="FFAD00"/>
                </a:solidFill>
              </a:rPr>
              <a:t>L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I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-20">
                <a:solidFill>
                  <a:srgbClr val="FFAD00"/>
                </a:solidFill>
              </a:rPr>
              <a:t>T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20">
                <a:solidFill>
                  <a:srgbClr val="FFAD00"/>
                </a:solidFill>
              </a:rPr>
              <a:t>Y </a:t>
            </a:r>
            <a:r>
              <a:rPr dirty="0" sz="1200" spc="140">
                <a:solidFill>
                  <a:srgbClr val="FFAD00"/>
                </a:solidFill>
              </a:rPr>
              <a:t> </a:t>
            </a:r>
            <a:r>
              <a:rPr dirty="0" sz="1200" spc="80">
                <a:solidFill>
                  <a:srgbClr val="FFAD00"/>
                </a:solidFill>
              </a:rPr>
              <a:t>W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I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-20">
                <a:solidFill>
                  <a:srgbClr val="FFAD00"/>
                </a:solidFill>
              </a:rPr>
              <a:t>T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60">
                <a:solidFill>
                  <a:srgbClr val="FFAD00"/>
                </a:solidFill>
              </a:rPr>
              <a:t>H </a:t>
            </a:r>
            <a:r>
              <a:rPr dirty="0" sz="1200" spc="140">
                <a:solidFill>
                  <a:srgbClr val="FFAD00"/>
                </a:solidFill>
              </a:rPr>
              <a:t> M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55">
                <a:solidFill>
                  <a:srgbClr val="FFAD00"/>
                </a:solidFill>
              </a:rPr>
              <a:t>U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-15">
                <a:solidFill>
                  <a:srgbClr val="FFAD00"/>
                </a:solidFill>
              </a:rPr>
              <a:t>L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-20">
                <a:solidFill>
                  <a:srgbClr val="FFAD00"/>
                </a:solidFill>
              </a:rPr>
              <a:t>T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I</a:t>
            </a:r>
            <a:r>
              <a:rPr dirty="0" sz="1200" spc="-20">
                <a:solidFill>
                  <a:srgbClr val="FFAD00"/>
                </a:solidFill>
              </a:rPr>
              <a:t> </a:t>
            </a:r>
            <a:r>
              <a:rPr dirty="0" sz="1200" spc="40">
                <a:solidFill>
                  <a:srgbClr val="FFAD00"/>
                </a:solidFill>
              </a:rPr>
              <a:t>-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Z </a:t>
            </a:r>
            <a:r>
              <a:rPr dirty="0" sz="1200" spc="150">
                <a:solidFill>
                  <a:srgbClr val="FFAD00"/>
                </a:solidFill>
              </a:rPr>
              <a:t> </a:t>
            </a:r>
            <a:r>
              <a:rPr dirty="0" sz="1200" spc="80">
                <a:solidFill>
                  <a:srgbClr val="FFAD00"/>
                </a:solidFill>
              </a:rPr>
              <a:t>D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55">
                <a:solidFill>
                  <a:srgbClr val="FFAD00"/>
                </a:solidFill>
              </a:rPr>
              <a:t>U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30">
                <a:solidFill>
                  <a:srgbClr val="FFAD00"/>
                </a:solidFill>
              </a:rPr>
              <a:t>R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40">
                <a:solidFill>
                  <a:srgbClr val="FFAD00"/>
                </a:solidFill>
              </a:rPr>
              <a:t>B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I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-15">
                <a:solidFill>
                  <a:srgbClr val="FFAD00"/>
                </a:solidFill>
              </a:rPr>
              <a:t>L</a:t>
            </a:r>
            <a:r>
              <a:rPr dirty="0" sz="1200" spc="-75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I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-20">
                <a:solidFill>
                  <a:srgbClr val="FFAD00"/>
                </a:solidFill>
              </a:rPr>
              <a:t>T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20">
                <a:solidFill>
                  <a:srgbClr val="FFAD00"/>
                </a:solidFill>
              </a:rPr>
              <a:t>Y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412495" y="4702302"/>
            <a:ext cx="2131695" cy="133159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algn="ctr" marL="52069" marR="46355" indent="-1270">
              <a:lnSpc>
                <a:spcPts val="2160"/>
              </a:lnSpc>
              <a:spcBef>
                <a:spcPts val="375"/>
              </a:spcBef>
            </a:pPr>
            <a:r>
              <a:rPr dirty="0" sz="2000" spc="70" b="1">
                <a:solidFill>
                  <a:srgbClr val="FFAD00"/>
                </a:solidFill>
                <a:latin typeface="Trebuchet MS"/>
                <a:cs typeface="Trebuchet MS"/>
              </a:rPr>
              <a:t>Durability </a:t>
            </a:r>
            <a:r>
              <a:rPr dirty="0" sz="2000" spc="80" b="1">
                <a:solidFill>
                  <a:srgbClr val="FFAD00"/>
                </a:solidFill>
                <a:latin typeface="Trebuchet MS"/>
                <a:cs typeface="Trebuchet MS"/>
              </a:rPr>
              <a:t>and </a:t>
            </a:r>
            <a:r>
              <a:rPr dirty="0" sz="2000" spc="8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000" spc="100" b="1">
                <a:solidFill>
                  <a:srgbClr val="FFAD00"/>
                </a:solidFill>
                <a:latin typeface="Trebuchet MS"/>
                <a:cs typeface="Trebuchet MS"/>
              </a:rPr>
              <a:t>high</a:t>
            </a:r>
            <a:r>
              <a:rPr dirty="0" sz="2000" spc="-11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000" spc="70" b="1">
                <a:solidFill>
                  <a:srgbClr val="FFAD00"/>
                </a:solidFill>
                <a:latin typeface="Trebuchet MS"/>
                <a:cs typeface="Trebuchet MS"/>
              </a:rPr>
              <a:t>a</a:t>
            </a:r>
            <a:r>
              <a:rPr dirty="0" sz="2000" spc="65" b="1">
                <a:solidFill>
                  <a:srgbClr val="FFAD00"/>
                </a:solidFill>
                <a:latin typeface="Trebuchet MS"/>
                <a:cs typeface="Trebuchet MS"/>
              </a:rPr>
              <a:t>v</a:t>
            </a:r>
            <a:r>
              <a:rPr dirty="0" sz="2000" spc="75" b="1">
                <a:solidFill>
                  <a:srgbClr val="FFAD00"/>
                </a:solidFill>
                <a:latin typeface="Trebuchet MS"/>
                <a:cs typeface="Trebuchet MS"/>
              </a:rPr>
              <a:t>a</a:t>
            </a:r>
            <a:r>
              <a:rPr dirty="0" sz="2000" spc="65" b="1">
                <a:solidFill>
                  <a:srgbClr val="FFAD00"/>
                </a:solidFill>
                <a:latin typeface="Trebuchet MS"/>
                <a:cs typeface="Trebuchet MS"/>
              </a:rPr>
              <a:t>ilability</a:t>
            </a:r>
            <a:endParaRPr sz="2000">
              <a:latin typeface="Trebuchet MS"/>
              <a:cs typeface="Trebuchet MS"/>
            </a:endParaRPr>
          </a:p>
          <a:p>
            <a:pPr algn="ctr" marL="12065" marR="5080">
              <a:lnSpc>
                <a:spcPts val="1510"/>
              </a:lnSpc>
              <a:spcBef>
                <a:spcPts val="1175"/>
              </a:spcBef>
            </a:pPr>
            <a:r>
              <a:rPr dirty="0" sz="1400" spc="12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400" spc="8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lti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400" spc="55">
                <a:solidFill>
                  <a:srgbClr val="FFFFFF"/>
                </a:solidFill>
                <a:latin typeface="Trebuchet MS"/>
                <a:cs typeface="Trebuchet MS"/>
              </a:rPr>
              <a:t>AZ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ac</a:t>
            </a:r>
            <a:r>
              <a:rPr dirty="0" sz="1400" spc="-30">
                <a:solidFill>
                  <a:srgbClr val="FFFFFF"/>
                </a:solidFill>
                <a:latin typeface="Trebuchet MS"/>
                <a:cs typeface="Trebuchet MS"/>
              </a:rPr>
              <a:t>ti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onal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log 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durability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replicas </a:t>
            </a:r>
            <a:r>
              <a:rPr dirty="0" sz="140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high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availability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9535" y="1627124"/>
            <a:ext cx="2140585" cy="11398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905">
              <a:lnSpc>
                <a:spcPts val="2280"/>
              </a:lnSpc>
              <a:spcBef>
                <a:spcPts val="105"/>
              </a:spcBef>
            </a:pPr>
            <a:r>
              <a:rPr dirty="0" sz="2000" spc="55" b="1">
                <a:solidFill>
                  <a:srgbClr val="FFAD00"/>
                </a:solidFill>
                <a:latin typeface="Trebuchet MS"/>
                <a:cs typeface="Trebuchet MS"/>
              </a:rPr>
              <a:t>Redis</a:t>
            </a:r>
            <a:endParaRPr sz="2000">
              <a:latin typeface="Trebuchet MS"/>
              <a:cs typeface="Trebuchet MS"/>
            </a:endParaRPr>
          </a:p>
          <a:p>
            <a:pPr algn="ctr" marL="1270">
              <a:lnSpc>
                <a:spcPts val="2280"/>
              </a:lnSpc>
            </a:pPr>
            <a:r>
              <a:rPr dirty="0" sz="2000" spc="60" b="1">
                <a:solidFill>
                  <a:srgbClr val="FFAD00"/>
                </a:solidFill>
                <a:latin typeface="Trebuchet MS"/>
                <a:cs typeface="Trebuchet MS"/>
              </a:rPr>
              <a:t>compatibility</a:t>
            </a:r>
            <a:endParaRPr sz="2000">
              <a:latin typeface="Trebuchet MS"/>
              <a:cs typeface="Trebuchet MS"/>
            </a:endParaRPr>
          </a:p>
          <a:p>
            <a:pPr algn="ctr" marL="12700" marR="5080">
              <a:lnSpc>
                <a:spcPts val="1510"/>
              </a:lnSpc>
              <a:spcBef>
                <a:spcPts val="1205"/>
              </a:spcBef>
            </a:pP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Flexible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friendly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Redis </a:t>
            </a:r>
            <a:r>
              <a:rPr dirty="0" sz="140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APIs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structures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779" y="3010178"/>
            <a:ext cx="2155825" cy="1314450"/>
          </a:xfrm>
          <a:prstGeom prst="rect">
            <a:avLst/>
          </a:prstGeom>
        </p:spPr>
        <p:txBody>
          <a:bodyPr wrap="square" lIns="0" tIns="12636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94"/>
              </a:spcBef>
            </a:pPr>
            <a:r>
              <a:rPr dirty="0" sz="2000" spc="55" b="1">
                <a:solidFill>
                  <a:srgbClr val="FFAD00"/>
                </a:solidFill>
                <a:latin typeface="Trebuchet MS"/>
                <a:cs typeface="Trebuchet MS"/>
              </a:rPr>
              <a:t>Fully</a:t>
            </a:r>
            <a:r>
              <a:rPr dirty="0" sz="2000" spc="-14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000" spc="95" b="1">
                <a:solidFill>
                  <a:srgbClr val="FFAD00"/>
                </a:solidFill>
                <a:latin typeface="Trebuchet MS"/>
                <a:cs typeface="Trebuchet MS"/>
              </a:rPr>
              <a:t>managed</a:t>
            </a:r>
            <a:endParaRPr sz="2000">
              <a:latin typeface="Trebuchet MS"/>
              <a:cs typeface="Trebuchet MS"/>
            </a:endParaRPr>
          </a:p>
          <a:p>
            <a:pPr algn="ctr" marL="12700" marR="5080" indent="2540">
              <a:lnSpc>
                <a:spcPts val="1510"/>
              </a:lnSpc>
              <a:spcBef>
                <a:spcPts val="825"/>
              </a:spcBef>
            </a:pPr>
            <a:r>
              <a:rPr dirty="0" sz="1400" spc="114">
                <a:solidFill>
                  <a:srgbClr val="FFFFFF"/>
                </a:solidFill>
                <a:latin typeface="Trebuchet MS"/>
                <a:cs typeface="Trebuchet MS"/>
              </a:rPr>
              <a:t>AW</a:t>
            </a:r>
            <a:r>
              <a:rPr dirty="0" sz="1400" spc="8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400" spc="8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55">
                <a:solidFill>
                  <a:srgbClr val="FFFFFF"/>
                </a:solidFill>
                <a:latin typeface="Trebuchet MS"/>
                <a:cs typeface="Trebuchet MS"/>
              </a:rPr>
              <a:t>ag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ed</a:t>
            </a:r>
            <a:r>
              <a:rPr dirty="0" sz="1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dwa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software 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setup,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con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igur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ion</a:t>
            </a:r>
            <a:r>
              <a:rPr dirty="0" sz="1400" spc="-17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8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oni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g, 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snapshots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54400" y="3121913"/>
            <a:ext cx="2032635" cy="151130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algn="ctr" marL="377190" marR="368300">
              <a:lnSpc>
                <a:spcPts val="2160"/>
              </a:lnSpc>
              <a:spcBef>
                <a:spcPts val="375"/>
              </a:spcBef>
            </a:pPr>
            <a:r>
              <a:rPr dirty="0" sz="2000" spc="120" b="1">
                <a:solidFill>
                  <a:srgbClr val="FFAD00"/>
                </a:solidFill>
                <a:latin typeface="Trebuchet MS"/>
                <a:cs typeface="Trebuchet MS"/>
              </a:rPr>
              <a:t>High </a:t>
            </a:r>
            <a:r>
              <a:rPr dirty="0" sz="2000" spc="12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000" spc="25" b="1">
                <a:solidFill>
                  <a:srgbClr val="FFAD00"/>
                </a:solidFill>
                <a:latin typeface="Trebuchet MS"/>
                <a:cs typeface="Trebuchet MS"/>
              </a:rPr>
              <a:t>sc</a:t>
            </a:r>
            <a:r>
              <a:rPr dirty="0" sz="2000" spc="35" b="1">
                <a:solidFill>
                  <a:srgbClr val="FFAD00"/>
                </a:solidFill>
                <a:latin typeface="Trebuchet MS"/>
                <a:cs typeface="Trebuchet MS"/>
              </a:rPr>
              <a:t>a</a:t>
            </a:r>
            <a:r>
              <a:rPr dirty="0" sz="2000" spc="65" b="1">
                <a:solidFill>
                  <a:srgbClr val="FFAD00"/>
                </a:solidFill>
                <a:latin typeface="Trebuchet MS"/>
                <a:cs typeface="Trebuchet MS"/>
              </a:rPr>
              <a:t>lability</a:t>
            </a:r>
            <a:endParaRPr sz="2000">
              <a:latin typeface="Trebuchet MS"/>
              <a:cs typeface="Trebuchet MS"/>
            </a:endParaRPr>
          </a:p>
          <a:p>
            <a:pPr algn="ctr" marL="129539" marR="121285" indent="-1905">
              <a:lnSpc>
                <a:spcPts val="1510"/>
              </a:lnSpc>
              <a:spcBef>
                <a:spcPts val="1075"/>
              </a:spcBef>
            </a:pPr>
            <a:r>
              <a:rPr dirty="0" sz="1400" spc="65">
                <a:solidFill>
                  <a:srgbClr val="FFFFFF"/>
                </a:solidFill>
                <a:latin typeface="Trebuchet MS"/>
                <a:cs typeface="Trebuchet MS"/>
              </a:rPr>
              <a:t>Up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400" spc="90">
                <a:solidFill>
                  <a:srgbClr val="FFFFFF"/>
                </a:solidFill>
                <a:latin typeface="Trebuchet MS"/>
                <a:cs typeface="Trebuchet MS"/>
              </a:rPr>
              <a:t>500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nodes and </a:t>
            </a:r>
            <a:r>
              <a:rPr dirty="0" sz="140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85">
                <a:solidFill>
                  <a:srgbClr val="FFFFFF"/>
                </a:solidFill>
                <a:latin typeface="Trebuchet MS"/>
                <a:cs typeface="Trebuchet MS"/>
              </a:rPr>
              <a:t>128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TiB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in-memory </a:t>
            </a:r>
            <a:r>
              <a:rPr dirty="0" sz="140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storage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cluster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ts val="1495"/>
              </a:lnSpc>
            </a:pP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(with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8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replica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shard)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6023" y="1627124"/>
            <a:ext cx="2068830" cy="11398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2280"/>
              </a:lnSpc>
              <a:spcBef>
                <a:spcPts val="105"/>
              </a:spcBef>
            </a:pPr>
            <a:r>
              <a:rPr dirty="0" sz="2000" spc="70" b="1">
                <a:solidFill>
                  <a:srgbClr val="FFAD00"/>
                </a:solidFill>
                <a:latin typeface="Trebuchet MS"/>
                <a:cs typeface="Trebuchet MS"/>
              </a:rPr>
              <a:t>Ultra-fast</a:t>
            </a:r>
            <a:endParaRPr sz="2000">
              <a:latin typeface="Trebuchet MS"/>
              <a:cs typeface="Trebuchet MS"/>
            </a:endParaRPr>
          </a:p>
          <a:p>
            <a:pPr algn="ctr">
              <a:lnSpc>
                <a:spcPts val="2280"/>
              </a:lnSpc>
            </a:pPr>
            <a:r>
              <a:rPr dirty="0" sz="2000" spc="40" b="1">
                <a:solidFill>
                  <a:srgbClr val="FFAD00"/>
                </a:solidFill>
                <a:latin typeface="Trebuchet MS"/>
                <a:cs typeface="Trebuchet MS"/>
              </a:rPr>
              <a:t>performance</a:t>
            </a:r>
            <a:endParaRPr sz="2000">
              <a:latin typeface="Trebuchet MS"/>
              <a:cs typeface="Trebuchet MS"/>
            </a:endParaRPr>
          </a:p>
          <a:p>
            <a:pPr marL="12700" marR="5080" indent="405130">
              <a:lnSpc>
                <a:spcPts val="1510"/>
              </a:lnSpc>
              <a:spcBef>
                <a:spcPts val="1205"/>
              </a:spcBef>
            </a:pP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Lowest-latency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ba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ed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114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400" spc="12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16300" y="4937967"/>
            <a:ext cx="2068830" cy="1125220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10"/>
              </a:spcBef>
            </a:pPr>
            <a:r>
              <a:rPr dirty="0" sz="2000" spc="35" b="1">
                <a:solidFill>
                  <a:srgbClr val="FFAD00"/>
                </a:solidFill>
                <a:latin typeface="Trebuchet MS"/>
                <a:cs typeface="Trebuchet MS"/>
              </a:rPr>
              <a:t>Security</a:t>
            </a:r>
            <a:endParaRPr sz="2000">
              <a:latin typeface="Trebuchet MS"/>
              <a:cs typeface="Trebuchet MS"/>
            </a:endParaRPr>
          </a:p>
          <a:p>
            <a:pPr algn="ctr" marL="12700" marR="5080" indent="-1270">
              <a:lnSpc>
                <a:spcPts val="1510"/>
              </a:lnSpc>
              <a:spcBef>
                <a:spcPts val="835"/>
              </a:spcBef>
            </a:pP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VPC,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encryption </a:t>
            </a:r>
            <a:r>
              <a:rPr dirty="0" sz="140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at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rest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transit, 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acce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contr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ol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ts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955531" y="2836036"/>
            <a:ext cx="289560" cy="282575"/>
            <a:chOff x="5955531" y="2836036"/>
            <a:chExt cx="289560" cy="282575"/>
          </a:xfrm>
        </p:grpSpPr>
        <p:sp>
          <p:nvSpPr>
            <p:cNvPr id="10" name="object 10"/>
            <p:cNvSpPr/>
            <p:nvPr/>
          </p:nvSpPr>
          <p:spPr>
            <a:xfrm>
              <a:off x="5955525" y="2836036"/>
              <a:ext cx="289560" cy="282575"/>
            </a:xfrm>
            <a:custGeom>
              <a:avLst/>
              <a:gdLst/>
              <a:ahLst/>
              <a:cxnLst/>
              <a:rect l="l" t="t" r="r" b="b"/>
              <a:pathLst>
                <a:path w="289560" h="282575">
                  <a:moveTo>
                    <a:pt x="289001" y="18415"/>
                  </a:moveTo>
                  <a:lnTo>
                    <a:pt x="276948" y="1295"/>
                  </a:lnTo>
                  <a:lnTo>
                    <a:pt x="276948" y="15024"/>
                  </a:lnTo>
                  <a:lnTo>
                    <a:pt x="276948" y="186842"/>
                  </a:lnTo>
                  <a:lnTo>
                    <a:pt x="274205" y="189598"/>
                  </a:lnTo>
                  <a:lnTo>
                    <a:pt x="15303" y="189598"/>
                  </a:lnTo>
                  <a:lnTo>
                    <a:pt x="12547" y="186842"/>
                  </a:lnTo>
                  <a:lnTo>
                    <a:pt x="12547" y="15024"/>
                  </a:lnTo>
                  <a:lnTo>
                    <a:pt x="15303" y="12280"/>
                  </a:lnTo>
                  <a:lnTo>
                    <a:pt x="274205" y="12280"/>
                  </a:lnTo>
                  <a:lnTo>
                    <a:pt x="276948" y="15024"/>
                  </a:lnTo>
                  <a:lnTo>
                    <a:pt x="276948" y="1295"/>
                  </a:lnTo>
                  <a:lnTo>
                    <a:pt x="270560" y="0"/>
                  </a:lnTo>
                  <a:lnTo>
                    <a:pt x="18453" y="0"/>
                  </a:lnTo>
                  <a:lnTo>
                    <a:pt x="11264" y="1447"/>
                  </a:lnTo>
                  <a:lnTo>
                    <a:pt x="5397" y="5397"/>
                  </a:lnTo>
                  <a:lnTo>
                    <a:pt x="1447" y="11252"/>
                  </a:lnTo>
                  <a:lnTo>
                    <a:pt x="0" y="18415"/>
                  </a:lnTo>
                  <a:lnTo>
                    <a:pt x="0" y="183578"/>
                  </a:lnTo>
                  <a:lnTo>
                    <a:pt x="1447" y="190741"/>
                  </a:lnTo>
                  <a:lnTo>
                    <a:pt x="5397" y="196596"/>
                  </a:lnTo>
                  <a:lnTo>
                    <a:pt x="11264" y="200545"/>
                  </a:lnTo>
                  <a:lnTo>
                    <a:pt x="18453" y="201993"/>
                  </a:lnTo>
                  <a:lnTo>
                    <a:pt x="270687" y="201993"/>
                  </a:lnTo>
                  <a:lnTo>
                    <a:pt x="288975" y="183578"/>
                  </a:lnTo>
                  <a:lnTo>
                    <a:pt x="289001" y="18415"/>
                  </a:lnTo>
                  <a:close/>
                </a:path>
                <a:path w="289560" h="282575">
                  <a:moveTo>
                    <a:pt x="289255" y="234340"/>
                  </a:moveTo>
                  <a:lnTo>
                    <a:pt x="287528" y="225933"/>
                  </a:lnTo>
                  <a:lnTo>
                    <a:pt x="286905" y="225005"/>
                  </a:lnTo>
                  <a:lnTo>
                    <a:pt x="282892" y="219075"/>
                  </a:lnTo>
                  <a:lnTo>
                    <a:pt x="276948" y="215087"/>
                  </a:lnTo>
                  <a:lnTo>
                    <a:pt x="276948" y="229184"/>
                  </a:lnTo>
                  <a:lnTo>
                    <a:pt x="276885" y="265950"/>
                  </a:lnTo>
                  <a:lnTo>
                    <a:pt x="272770" y="270052"/>
                  </a:lnTo>
                  <a:lnTo>
                    <a:pt x="21640" y="270052"/>
                  </a:lnTo>
                  <a:lnTo>
                    <a:pt x="16598" y="269989"/>
                  </a:lnTo>
                  <a:lnTo>
                    <a:pt x="12522" y="265950"/>
                  </a:lnTo>
                  <a:lnTo>
                    <a:pt x="12471" y="229184"/>
                  </a:lnTo>
                  <a:lnTo>
                    <a:pt x="16535" y="225069"/>
                  </a:lnTo>
                  <a:lnTo>
                    <a:pt x="21640" y="225005"/>
                  </a:lnTo>
                  <a:lnTo>
                    <a:pt x="272770" y="225005"/>
                  </a:lnTo>
                  <a:lnTo>
                    <a:pt x="276948" y="229184"/>
                  </a:lnTo>
                  <a:lnTo>
                    <a:pt x="276948" y="215087"/>
                  </a:lnTo>
                  <a:lnTo>
                    <a:pt x="276021" y="214452"/>
                  </a:lnTo>
                  <a:lnTo>
                    <a:pt x="267601" y="212737"/>
                  </a:lnTo>
                  <a:lnTo>
                    <a:pt x="21640" y="212737"/>
                  </a:lnTo>
                  <a:lnTo>
                    <a:pt x="13271" y="214477"/>
                  </a:lnTo>
                  <a:lnTo>
                    <a:pt x="6438" y="219125"/>
                  </a:lnTo>
                  <a:lnTo>
                    <a:pt x="1828" y="225971"/>
                  </a:lnTo>
                  <a:lnTo>
                    <a:pt x="127" y="234340"/>
                  </a:lnTo>
                  <a:lnTo>
                    <a:pt x="127" y="260908"/>
                  </a:lnTo>
                  <a:lnTo>
                    <a:pt x="1879" y="269227"/>
                  </a:lnTo>
                  <a:lnTo>
                    <a:pt x="6502" y="276009"/>
                  </a:lnTo>
                  <a:lnTo>
                    <a:pt x="13309" y="280606"/>
                  </a:lnTo>
                  <a:lnTo>
                    <a:pt x="21640" y="282333"/>
                  </a:lnTo>
                  <a:lnTo>
                    <a:pt x="267601" y="282333"/>
                  </a:lnTo>
                  <a:lnTo>
                    <a:pt x="289255" y="260908"/>
                  </a:lnTo>
                  <a:lnTo>
                    <a:pt x="289255" y="2343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78713" y="2858867"/>
              <a:ext cx="242888" cy="1561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140126" y="3071779"/>
              <a:ext cx="81915" cy="24130"/>
            </a:xfrm>
            <a:custGeom>
              <a:avLst/>
              <a:gdLst/>
              <a:ahLst/>
              <a:cxnLst/>
              <a:rect l="l" t="t" r="r" b="b"/>
              <a:pathLst>
                <a:path w="81914" h="24130">
                  <a:moveTo>
                    <a:pt x="78723" y="0"/>
                  </a:moveTo>
                  <a:lnTo>
                    <a:pt x="75325" y="0"/>
                  </a:lnTo>
                  <a:lnTo>
                    <a:pt x="2751" y="0"/>
                  </a:lnTo>
                  <a:lnTo>
                    <a:pt x="0" y="2746"/>
                  </a:lnTo>
                  <a:lnTo>
                    <a:pt x="0" y="21065"/>
                  </a:lnTo>
                  <a:lnTo>
                    <a:pt x="2751" y="23813"/>
                  </a:lnTo>
                  <a:lnTo>
                    <a:pt x="78723" y="23813"/>
                  </a:lnTo>
                  <a:lnTo>
                    <a:pt x="81475" y="21065"/>
                  </a:lnTo>
                  <a:lnTo>
                    <a:pt x="81474" y="2746"/>
                  </a:lnTo>
                  <a:lnTo>
                    <a:pt x="787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902578" y="3142869"/>
            <a:ext cx="40830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solidFill>
                  <a:srgbClr val="F1F4F4"/>
                </a:solidFill>
                <a:latin typeface="Trebuchet MS"/>
                <a:cs typeface="Trebuchet MS"/>
              </a:rPr>
              <a:t>Redis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200" spc="-35">
                <a:solidFill>
                  <a:srgbClr val="F1F4F4"/>
                </a:solidFill>
                <a:latin typeface="Trebuchet MS"/>
                <a:cs typeface="Trebuchet MS"/>
              </a:rPr>
              <a:t>cl</a:t>
            </a:r>
            <a:r>
              <a:rPr dirty="0" sz="1200" spc="-20">
                <a:solidFill>
                  <a:srgbClr val="F1F4F4"/>
                </a:solidFill>
                <a:latin typeface="Trebuchet MS"/>
                <a:cs typeface="Trebuchet MS"/>
              </a:rPr>
              <a:t>i</a:t>
            </a:r>
            <a:r>
              <a:rPr dirty="0" sz="1200" spc="5">
                <a:solidFill>
                  <a:srgbClr val="F1F4F4"/>
                </a:solidFill>
                <a:latin typeface="Trebuchet MS"/>
                <a:cs typeface="Trebuchet MS"/>
              </a:rPr>
              <a:t>ent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241793" y="3733038"/>
            <a:ext cx="2512060" cy="1612265"/>
            <a:chOff x="7241793" y="3733038"/>
            <a:chExt cx="2512060" cy="1612265"/>
          </a:xfrm>
        </p:grpSpPr>
        <p:sp>
          <p:nvSpPr>
            <p:cNvPr id="15" name="object 15"/>
            <p:cNvSpPr/>
            <p:nvPr/>
          </p:nvSpPr>
          <p:spPr>
            <a:xfrm>
              <a:off x="8756141" y="4979670"/>
              <a:ext cx="861060" cy="228600"/>
            </a:xfrm>
            <a:custGeom>
              <a:avLst/>
              <a:gdLst/>
              <a:ahLst/>
              <a:cxnLst/>
              <a:rect l="l" t="t" r="r" b="b"/>
              <a:pathLst>
                <a:path w="861059" h="228600">
                  <a:moveTo>
                    <a:pt x="0" y="228599"/>
                  </a:moveTo>
                  <a:lnTo>
                    <a:pt x="246888" y="228599"/>
                  </a:lnTo>
                  <a:lnTo>
                    <a:pt x="246888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  <a:path w="861059" h="228600">
                  <a:moveTo>
                    <a:pt x="60959" y="172211"/>
                  </a:moveTo>
                  <a:lnTo>
                    <a:pt x="184403" y="172211"/>
                  </a:lnTo>
                  <a:lnTo>
                    <a:pt x="184403" y="56387"/>
                  </a:lnTo>
                  <a:lnTo>
                    <a:pt x="60959" y="56387"/>
                  </a:lnTo>
                  <a:lnTo>
                    <a:pt x="60959" y="172211"/>
                  </a:lnTo>
                  <a:close/>
                </a:path>
                <a:path w="861059" h="228600">
                  <a:moveTo>
                    <a:pt x="306324" y="228599"/>
                  </a:moveTo>
                  <a:lnTo>
                    <a:pt x="553212" y="228599"/>
                  </a:lnTo>
                  <a:lnTo>
                    <a:pt x="553212" y="0"/>
                  </a:lnTo>
                  <a:lnTo>
                    <a:pt x="306324" y="0"/>
                  </a:lnTo>
                  <a:lnTo>
                    <a:pt x="306324" y="228599"/>
                  </a:lnTo>
                  <a:close/>
                </a:path>
                <a:path w="861059" h="228600">
                  <a:moveTo>
                    <a:pt x="367283" y="170687"/>
                  </a:moveTo>
                  <a:lnTo>
                    <a:pt x="490727" y="170687"/>
                  </a:lnTo>
                  <a:lnTo>
                    <a:pt x="490727" y="56387"/>
                  </a:lnTo>
                  <a:lnTo>
                    <a:pt x="367283" y="56387"/>
                  </a:lnTo>
                  <a:lnTo>
                    <a:pt x="367283" y="170687"/>
                  </a:lnTo>
                  <a:close/>
                </a:path>
                <a:path w="861059" h="228600">
                  <a:moveTo>
                    <a:pt x="614172" y="228599"/>
                  </a:moveTo>
                  <a:lnTo>
                    <a:pt x="861060" y="228599"/>
                  </a:lnTo>
                  <a:lnTo>
                    <a:pt x="861060" y="0"/>
                  </a:lnTo>
                  <a:lnTo>
                    <a:pt x="614172" y="0"/>
                  </a:lnTo>
                  <a:lnTo>
                    <a:pt x="614172" y="228599"/>
                  </a:lnTo>
                  <a:close/>
                </a:path>
                <a:path w="861059" h="228600">
                  <a:moveTo>
                    <a:pt x="675131" y="170687"/>
                  </a:moveTo>
                  <a:lnTo>
                    <a:pt x="798576" y="170687"/>
                  </a:lnTo>
                  <a:lnTo>
                    <a:pt x="798576" y="56387"/>
                  </a:lnTo>
                  <a:lnTo>
                    <a:pt x="675131" y="56387"/>
                  </a:lnTo>
                  <a:lnTo>
                    <a:pt x="675131" y="170687"/>
                  </a:lnTo>
                  <a:close/>
                </a:path>
                <a:path w="861059" h="228600">
                  <a:moveTo>
                    <a:pt x="246887" y="112775"/>
                  </a:moveTo>
                  <a:lnTo>
                    <a:pt x="303022" y="112775"/>
                  </a:lnTo>
                </a:path>
                <a:path w="861059" h="228600">
                  <a:moveTo>
                    <a:pt x="553211" y="112775"/>
                  </a:moveTo>
                  <a:lnTo>
                    <a:pt x="609346" y="112775"/>
                  </a:lnTo>
                </a:path>
              </a:pathLst>
            </a:custGeom>
            <a:ln w="1981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882633" y="5106162"/>
              <a:ext cx="247015" cy="228600"/>
            </a:xfrm>
            <a:custGeom>
              <a:avLst/>
              <a:gdLst/>
              <a:ahLst/>
              <a:cxnLst/>
              <a:rect l="l" t="t" r="r" b="b"/>
              <a:pathLst>
                <a:path w="247015" h="228600">
                  <a:moveTo>
                    <a:pt x="24688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46888" y="228600"/>
                  </a:lnTo>
                  <a:lnTo>
                    <a:pt x="246888" y="0"/>
                  </a:lnTo>
                  <a:close/>
                </a:path>
              </a:pathLst>
            </a:custGeom>
            <a:solidFill>
              <a:srgbClr val="2915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882633" y="5106162"/>
              <a:ext cx="247015" cy="228600"/>
            </a:xfrm>
            <a:custGeom>
              <a:avLst/>
              <a:gdLst/>
              <a:ahLst/>
              <a:cxnLst/>
              <a:rect l="l" t="t" r="r" b="b"/>
              <a:pathLst>
                <a:path w="247015" h="228600">
                  <a:moveTo>
                    <a:pt x="0" y="228600"/>
                  </a:moveTo>
                  <a:lnTo>
                    <a:pt x="246888" y="228600"/>
                  </a:lnTo>
                  <a:lnTo>
                    <a:pt x="246888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  <a:path w="247015" h="228600">
                  <a:moveTo>
                    <a:pt x="60960" y="172212"/>
                  </a:moveTo>
                  <a:lnTo>
                    <a:pt x="185928" y="172212"/>
                  </a:lnTo>
                  <a:lnTo>
                    <a:pt x="185928" y="57912"/>
                  </a:lnTo>
                  <a:lnTo>
                    <a:pt x="60960" y="57912"/>
                  </a:lnTo>
                  <a:lnTo>
                    <a:pt x="60960" y="172212"/>
                  </a:lnTo>
                  <a:close/>
                </a:path>
              </a:pathLst>
            </a:custGeom>
            <a:ln w="1981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188957" y="5106162"/>
              <a:ext cx="247015" cy="228600"/>
            </a:xfrm>
            <a:custGeom>
              <a:avLst/>
              <a:gdLst/>
              <a:ahLst/>
              <a:cxnLst/>
              <a:rect l="l" t="t" r="r" b="b"/>
              <a:pathLst>
                <a:path w="247015" h="228600">
                  <a:moveTo>
                    <a:pt x="24688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46888" y="228600"/>
                  </a:lnTo>
                  <a:lnTo>
                    <a:pt x="246888" y="0"/>
                  </a:lnTo>
                  <a:close/>
                </a:path>
              </a:pathLst>
            </a:custGeom>
            <a:solidFill>
              <a:srgbClr val="2915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188957" y="5106162"/>
              <a:ext cx="247015" cy="228600"/>
            </a:xfrm>
            <a:custGeom>
              <a:avLst/>
              <a:gdLst/>
              <a:ahLst/>
              <a:cxnLst/>
              <a:rect l="l" t="t" r="r" b="b"/>
              <a:pathLst>
                <a:path w="247015" h="228600">
                  <a:moveTo>
                    <a:pt x="0" y="228600"/>
                  </a:moveTo>
                  <a:lnTo>
                    <a:pt x="246888" y="228600"/>
                  </a:lnTo>
                  <a:lnTo>
                    <a:pt x="246888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  <a:path w="247015" h="228600">
                  <a:moveTo>
                    <a:pt x="60960" y="172212"/>
                  </a:moveTo>
                  <a:lnTo>
                    <a:pt x="185928" y="172212"/>
                  </a:lnTo>
                  <a:lnTo>
                    <a:pt x="185928" y="57912"/>
                  </a:lnTo>
                  <a:lnTo>
                    <a:pt x="60960" y="57912"/>
                  </a:lnTo>
                  <a:lnTo>
                    <a:pt x="60960" y="172212"/>
                  </a:lnTo>
                  <a:close/>
                </a:path>
              </a:pathLst>
            </a:custGeom>
            <a:ln w="1981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496805" y="5106162"/>
              <a:ext cx="247015" cy="228600"/>
            </a:xfrm>
            <a:custGeom>
              <a:avLst/>
              <a:gdLst/>
              <a:ahLst/>
              <a:cxnLst/>
              <a:rect l="l" t="t" r="r" b="b"/>
              <a:pathLst>
                <a:path w="247015" h="228600">
                  <a:moveTo>
                    <a:pt x="24688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46888" y="228600"/>
                  </a:lnTo>
                  <a:lnTo>
                    <a:pt x="246888" y="0"/>
                  </a:lnTo>
                  <a:close/>
                </a:path>
              </a:pathLst>
            </a:custGeom>
            <a:solidFill>
              <a:srgbClr val="2915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129521" y="5106162"/>
              <a:ext cx="614680" cy="228600"/>
            </a:xfrm>
            <a:custGeom>
              <a:avLst/>
              <a:gdLst/>
              <a:ahLst/>
              <a:cxnLst/>
              <a:rect l="l" t="t" r="r" b="b"/>
              <a:pathLst>
                <a:path w="614679" h="228600">
                  <a:moveTo>
                    <a:pt x="367283" y="228600"/>
                  </a:moveTo>
                  <a:lnTo>
                    <a:pt x="614172" y="228600"/>
                  </a:lnTo>
                  <a:lnTo>
                    <a:pt x="614172" y="0"/>
                  </a:lnTo>
                  <a:lnTo>
                    <a:pt x="367283" y="0"/>
                  </a:lnTo>
                  <a:lnTo>
                    <a:pt x="367283" y="228600"/>
                  </a:lnTo>
                  <a:close/>
                </a:path>
                <a:path w="614679" h="228600">
                  <a:moveTo>
                    <a:pt x="428244" y="172212"/>
                  </a:moveTo>
                  <a:lnTo>
                    <a:pt x="551688" y="172212"/>
                  </a:lnTo>
                  <a:lnTo>
                    <a:pt x="551688" y="57912"/>
                  </a:lnTo>
                  <a:lnTo>
                    <a:pt x="428244" y="57912"/>
                  </a:lnTo>
                  <a:lnTo>
                    <a:pt x="428244" y="172212"/>
                  </a:lnTo>
                  <a:close/>
                </a:path>
                <a:path w="614679" h="228600">
                  <a:moveTo>
                    <a:pt x="0" y="112775"/>
                  </a:moveTo>
                  <a:lnTo>
                    <a:pt x="56133" y="112775"/>
                  </a:lnTo>
                </a:path>
                <a:path w="614679" h="228600">
                  <a:moveTo>
                    <a:pt x="307848" y="112775"/>
                  </a:moveTo>
                  <a:lnTo>
                    <a:pt x="363981" y="112775"/>
                  </a:lnTo>
                </a:path>
              </a:pathLst>
            </a:custGeom>
            <a:ln w="1981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241793" y="3733037"/>
              <a:ext cx="572135" cy="1005840"/>
            </a:xfrm>
            <a:custGeom>
              <a:avLst/>
              <a:gdLst/>
              <a:ahLst/>
              <a:cxnLst/>
              <a:rect l="l" t="t" r="r" b="b"/>
              <a:pathLst>
                <a:path w="572134" h="1005839">
                  <a:moveTo>
                    <a:pt x="127000" y="878840"/>
                  </a:moveTo>
                  <a:lnTo>
                    <a:pt x="73406" y="878840"/>
                  </a:lnTo>
                  <a:lnTo>
                    <a:pt x="73406" y="0"/>
                  </a:lnTo>
                  <a:lnTo>
                    <a:pt x="53594" y="0"/>
                  </a:lnTo>
                  <a:lnTo>
                    <a:pt x="53594" y="878840"/>
                  </a:lnTo>
                  <a:lnTo>
                    <a:pt x="0" y="878840"/>
                  </a:lnTo>
                  <a:lnTo>
                    <a:pt x="63500" y="1005840"/>
                  </a:lnTo>
                  <a:lnTo>
                    <a:pt x="120650" y="891540"/>
                  </a:lnTo>
                  <a:lnTo>
                    <a:pt x="127000" y="878840"/>
                  </a:lnTo>
                  <a:close/>
                </a:path>
                <a:path w="572134" h="1005839">
                  <a:moveTo>
                    <a:pt x="572008" y="127000"/>
                  </a:moveTo>
                  <a:lnTo>
                    <a:pt x="565658" y="114300"/>
                  </a:lnTo>
                  <a:lnTo>
                    <a:pt x="508508" y="0"/>
                  </a:lnTo>
                  <a:lnTo>
                    <a:pt x="445008" y="127000"/>
                  </a:lnTo>
                  <a:lnTo>
                    <a:pt x="498602" y="127000"/>
                  </a:lnTo>
                  <a:lnTo>
                    <a:pt x="498602" y="1005840"/>
                  </a:lnTo>
                  <a:lnTo>
                    <a:pt x="518414" y="1005840"/>
                  </a:lnTo>
                  <a:lnTo>
                    <a:pt x="518414" y="127000"/>
                  </a:lnTo>
                  <a:lnTo>
                    <a:pt x="572008" y="127000"/>
                  </a:lnTo>
                  <a:close/>
                </a:path>
              </a:pathLst>
            </a:custGeom>
            <a:solidFill>
              <a:srgbClr val="FF7C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8972092" y="3855008"/>
            <a:ext cx="208279" cy="731520"/>
          </a:xfrm>
          <a:prstGeom prst="rect">
            <a:avLst/>
          </a:prstGeom>
        </p:spPr>
        <p:txBody>
          <a:bodyPr wrap="square" lIns="0" tIns="825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1200" spc="40">
                <a:solidFill>
                  <a:srgbClr val="289EFF"/>
                </a:solidFill>
                <a:latin typeface="Trebuchet MS"/>
                <a:cs typeface="Trebuchet MS"/>
              </a:rPr>
              <a:t>SET</a:t>
            </a:r>
            <a:r>
              <a:rPr dirty="0" sz="1200" spc="-80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289EFF"/>
                </a:solidFill>
                <a:latin typeface="Trebuchet MS"/>
                <a:cs typeface="Trebuchet MS"/>
              </a:rPr>
              <a:t>A</a:t>
            </a:r>
            <a:r>
              <a:rPr dirty="0" sz="1200" spc="-85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289EFF"/>
                </a:solidFill>
                <a:latin typeface="Trebuchet MS"/>
                <a:cs typeface="Trebuchet MS"/>
              </a:rPr>
              <a:t>100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180322" y="3733038"/>
            <a:ext cx="1782445" cy="1005840"/>
          </a:xfrm>
          <a:custGeom>
            <a:avLst/>
            <a:gdLst/>
            <a:ahLst/>
            <a:cxnLst/>
            <a:rect l="l" t="t" r="r" b="b"/>
            <a:pathLst>
              <a:path w="1782445" h="1005839">
                <a:moveTo>
                  <a:pt x="127000" y="127000"/>
                </a:moveTo>
                <a:lnTo>
                  <a:pt x="120650" y="114300"/>
                </a:lnTo>
                <a:lnTo>
                  <a:pt x="63500" y="0"/>
                </a:lnTo>
                <a:lnTo>
                  <a:pt x="0" y="127000"/>
                </a:lnTo>
                <a:lnTo>
                  <a:pt x="53594" y="127000"/>
                </a:lnTo>
                <a:lnTo>
                  <a:pt x="53594" y="1005840"/>
                </a:lnTo>
                <a:lnTo>
                  <a:pt x="73406" y="1005840"/>
                </a:lnTo>
                <a:lnTo>
                  <a:pt x="73406" y="127000"/>
                </a:lnTo>
                <a:lnTo>
                  <a:pt x="127000" y="127000"/>
                </a:lnTo>
                <a:close/>
              </a:path>
              <a:path w="1782445" h="1005839">
                <a:moveTo>
                  <a:pt x="1782064" y="127000"/>
                </a:moveTo>
                <a:lnTo>
                  <a:pt x="1775714" y="114300"/>
                </a:lnTo>
                <a:lnTo>
                  <a:pt x="1718564" y="0"/>
                </a:lnTo>
                <a:lnTo>
                  <a:pt x="1655064" y="127000"/>
                </a:lnTo>
                <a:lnTo>
                  <a:pt x="1708658" y="127000"/>
                </a:lnTo>
                <a:lnTo>
                  <a:pt x="1708658" y="1005840"/>
                </a:lnTo>
                <a:lnTo>
                  <a:pt x="1728470" y="1005840"/>
                </a:lnTo>
                <a:lnTo>
                  <a:pt x="1728470" y="127000"/>
                </a:lnTo>
                <a:lnTo>
                  <a:pt x="1782064" y="127000"/>
                </a:lnTo>
                <a:close/>
              </a:path>
            </a:pathLst>
          </a:custGeom>
          <a:solidFill>
            <a:srgbClr val="289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337128" y="3865879"/>
            <a:ext cx="208279" cy="732155"/>
          </a:xfrm>
          <a:prstGeom prst="rect">
            <a:avLst/>
          </a:prstGeom>
        </p:spPr>
        <p:txBody>
          <a:bodyPr wrap="square" lIns="0" tIns="889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200">
                <a:solidFill>
                  <a:srgbClr val="FF7C1A"/>
                </a:solidFill>
                <a:latin typeface="Trebuchet MS"/>
                <a:cs typeface="Trebuchet MS"/>
              </a:rPr>
              <a:t>S</a:t>
            </a:r>
            <a:r>
              <a:rPr dirty="0" sz="1200" spc="-5">
                <a:solidFill>
                  <a:srgbClr val="FF7C1A"/>
                </a:solidFill>
                <a:latin typeface="Trebuchet MS"/>
                <a:cs typeface="Trebuchet MS"/>
              </a:rPr>
              <a:t>E</a:t>
            </a:r>
            <a:r>
              <a:rPr dirty="0" sz="1200">
                <a:solidFill>
                  <a:srgbClr val="FF7C1A"/>
                </a:solidFill>
                <a:latin typeface="Trebuchet MS"/>
                <a:cs typeface="Trebuchet MS"/>
              </a:rPr>
              <a:t>T</a:t>
            </a:r>
            <a:r>
              <a:rPr dirty="0" sz="1200" spc="-50">
                <a:solidFill>
                  <a:srgbClr val="FF7C1A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7C1A"/>
                </a:solidFill>
                <a:latin typeface="Trebuchet MS"/>
                <a:cs typeface="Trebuchet MS"/>
              </a:rPr>
              <a:t>A</a:t>
            </a:r>
            <a:r>
              <a:rPr dirty="0" sz="1200" spc="-55">
                <a:solidFill>
                  <a:srgbClr val="FF7C1A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7C1A"/>
                </a:solidFill>
                <a:latin typeface="Trebuchet MS"/>
                <a:cs typeface="Trebuchet MS"/>
              </a:rPr>
              <a:t>100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94777" y="4054221"/>
            <a:ext cx="208279" cy="309880"/>
          </a:xfrm>
          <a:prstGeom prst="rect">
            <a:avLst/>
          </a:prstGeom>
        </p:spPr>
        <p:txBody>
          <a:bodyPr wrap="square" lIns="0" tIns="825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1200">
                <a:solidFill>
                  <a:srgbClr val="FF7C1A"/>
                </a:solidFill>
                <a:latin typeface="Trebuchet MS"/>
                <a:cs typeface="Trebuchet MS"/>
              </a:rPr>
              <a:t>ACK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630458" y="3879773"/>
            <a:ext cx="208279" cy="731520"/>
          </a:xfrm>
          <a:prstGeom prst="rect">
            <a:avLst/>
          </a:prstGeom>
        </p:spPr>
        <p:txBody>
          <a:bodyPr wrap="square" lIns="0" tIns="825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1200" spc="40">
                <a:solidFill>
                  <a:srgbClr val="289EFF"/>
                </a:solidFill>
                <a:latin typeface="Trebuchet MS"/>
                <a:cs typeface="Trebuchet MS"/>
              </a:rPr>
              <a:t>SET</a:t>
            </a:r>
            <a:r>
              <a:rPr dirty="0" sz="1200" spc="-80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289EFF"/>
                </a:solidFill>
                <a:latin typeface="Trebuchet MS"/>
                <a:cs typeface="Trebuchet MS"/>
              </a:rPr>
              <a:t>A</a:t>
            </a:r>
            <a:r>
              <a:rPr dirty="0" sz="1200" spc="-85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289EFF"/>
                </a:solidFill>
                <a:latin typeface="Trebuchet MS"/>
                <a:cs typeface="Trebuchet MS"/>
              </a:rPr>
              <a:t>100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706361" y="1347977"/>
            <a:ext cx="5073650" cy="4692650"/>
          </a:xfrm>
          <a:custGeom>
            <a:avLst/>
            <a:gdLst/>
            <a:ahLst/>
            <a:cxnLst/>
            <a:rect l="l" t="t" r="r" b="b"/>
            <a:pathLst>
              <a:path w="5073650" h="4692650">
                <a:moveTo>
                  <a:pt x="0" y="4692396"/>
                </a:moveTo>
                <a:lnTo>
                  <a:pt x="5073396" y="4692396"/>
                </a:lnTo>
                <a:lnTo>
                  <a:pt x="5073396" y="0"/>
                </a:lnTo>
                <a:lnTo>
                  <a:pt x="0" y="0"/>
                </a:lnTo>
                <a:lnTo>
                  <a:pt x="0" y="4692396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176643" y="1479041"/>
            <a:ext cx="12966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0">
                <a:solidFill>
                  <a:srgbClr val="F1F4F4"/>
                </a:solidFill>
                <a:latin typeface="Trebuchet MS"/>
                <a:cs typeface="Trebuchet MS"/>
              </a:rPr>
              <a:t>MemoryDB</a:t>
            </a:r>
            <a:r>
              <a:rPr dirty="0" sz="1200" spc="-9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1F4F4"/>
                </a:solidFill>
                <a:latin typeface="Trebuchet MS"/>
                <a:cs typeface="Trebuchet MS"/>
              </a:rPr>
              <a:t>cluster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775500" y="1452133"/>
            <a:ext cx="1619250" cy="4502785"/>
            <a:chOff x="6775500" y="1452133"/>
            <a:chExt cx="1619250" cy="4502785"/>
          </a:xfrm>
        </p:grpSpPr>
        <p:sp>
          <p:nvSpPr>
            <p:cNvPr id="31" name="object 31"/>
            <p:cNvSpPr/>
            <p:nvPr/>
          </p:nvSpPr>
          <p:spPr>
            <a:xfrm>
              <a:off x="6775500" y="1452133"/>
              <a:ext cx="287655" cy="287020"/>
            </a:xfrm>
            <a:custGeom>
              <a:avLst/>
              <a:gdLst/>
              <a:ahLst/>
              <a:cxnLst/>
              <a:rect l="l" t="t" r="r" b="b"/>
              <a:pathLst>
                <a:path w="287654" h="287019">
                  <a:moveTo>
                    <a:pt x="174107" y="167093"/>
                  </a:moveTo>
                  <a:lnTo>
                    <a:pt x="130048" y="176114"/>
                  </a:lnTo>
                  <a:lnTo>
                    <a:pt x="94030" y="200701"/>
                  </a:lnTo>
                  <a:lnTo>
                    <a:pt x="69725" y="237137"/>
                  </a:lnTo>
                  <a:lnTo>
                    <a:pt x="60906" y="281217"/>
                  </a:lnTo>
                  <a:lnTo>
                    <a:pt x="60808" y="286835"/>
                  </a:lnTo>
                  <a:lnTo>
                    <a:pt x="287407" y="286835"/>
                  </a:lnTo>
                  <a:lnTo>
                    <a:pt x="287357" y="281217"/>
                  </a:lnTo>
                  <a:lnTo>
                    <a:pt x="286887" y="276583"/>
                  </a:lnTo>
                  <a:lnTo>
                    <a:pt x="71203" y="276583"/>
                  </a:lnTo>
                  <a:lnTo>
                    <a:pt x="80647" y="237799"/>
                  </a:lnTo>
                  <a:lnTo>
                    <a:pt x="102979" y="206272"/>
                  </a:lnTo>
                  <a:lnTo>
                    <a:pt x="135148" y="185092"/>
                  </a:lnTo>
                  <a:lnTo>
                    <a:pt x="174107" y="177345"/>
                  </a:lnTo>
                  <a:lnTo>
                    <a:pt x="220744" y="177345"/>
                  </a:lnTo>
                  <a:lnTo>
                    <a:pt x="220843" y="177127"/>
                  </a:lnTo>
                  <a:lnTo>
                    <a:pt x="209622" y="172748"/>
                  </a:lnTo>
                  <a:lnTo>
                    <a:pt x="198065" y="169611"/>
                  </a:lnTo>
                  <a:lnTo>
                    <a:pt x="186213" y="167723"/>
                  </a:lnTo>
                  <a:lnTo>
                    <a:pt x="174107" y="167093"/>
                  </a:lnTo>
                  <a:close/>
                </a:path>
                <a:path w="287654" h="287019">
                  <a:moveTo>
                    <a:pt x="97472" y="0"/>
                  </a:moveTo>
                  <a:lnTo>
                    <a:pt x="61809" y="2498"/>
                  </a:lnTo>
                  <a:lnTo>
                    <a:pt x="30573" y="9918"/>
                  </a:lnTo>
                  <a:lnTo>
                    <a:pt x="8418" y="22148"/>
                  </a:lnTo>
                  <a:lnTo>
                    <a:pt x="0" y="39078"/>
                  </a:lnTo>
                  <a:lnTo>
                    <a:pt x="0" y="39664"/>
                  </a:lnTo>
                  <a:lnTo>
                    <a:pt x="159" y="40206"/>
                  </a:lnTo>
                  <a:lnTo>
                    <a:pt x="205" y="40779"/>
                  </a:lnTo>
                  <a:lnTo>
                    <a:pt x="0" y="40779"/>
                  </a:lnTo>
                  <a:lnTo>
                    <a:pt x="0" y="247660"/>
                  </a:lnTo>
                  <a:lnTo>
                    <a:pt x="2968" y="258165"/>
                  </a:lnTo>
                  <a:lnTo>
                    <a:pt x="11687" y="267397"/>
                  </a:lnTo>
                  <a:lnTo>
                    <a:pt x="25879" y="275150"/>
                  </a:lnTo>
                  <a:lnTo>
                    <a:pt x="45268" y="281217"/>
                  </a:lnTo>
                  <a:lnTo>
                    <a:pt x="47626" y="271241"/>
                  </a:lnTo>
                  <a:lnTo>
                    <a:pt x="32072" y="266546"/>
                  </a:lnTo>
                  <a:lnTo>
                    <a:pt x="20311" y="260831"/>
                  </a:lnTo>
                  <a:lnTo>
                    <a:pt x="12869" y="254426"/>
                  </a:lnTo>
                  <a:lnTo>
                    <a:pt x="10271" y="247660"/>
                  </a:lnTo>
                  <a:lnTo>
                    <a:pt x="10271" y="198414"/>
                  </a:lnTo>
                  <a:lnTo>
                    <a:pt x="31817" y="198414"/>
                  </a:lnTo>
                  <a:lnTo>
                    <a:pt x="28677" y="197332"/>
                  </a:lnTo>
                  <a:lnTo>
                    <a:pt x="18693" y="191964"/>
                  </a:lnTo>
                  <a:lnTo>
                    <a:pt x="12437" y="186081"/>
                  </a:lnTo>
                  <a:lnTo>
                    <a:pt x="10271" y="179934"/>
                  </a:lnTo>
                  <a:lnTo>
                    <a:pt x="10271" y="130005"/>
                  </a:lnTo>
                  <a:lnTo>
                    <a:pt x="30915" y="130005"/>
                  </a:lnTo>
                  <a:lnTo>
                    <a:pt x="15701" y="121084"/>
                  </a:lnTo>
                  <a:lnTo>
                    <a:pt x="10271" y="111170"/>
                  </a:lnTo>
                  <a:lnTo>
                    <a:pt x="10271" y="57477"/>
                  </a:lnTo>
                  <a:lnTo>
                    <a:pt x="31937" y="57477"/>
                  </a:lnTo>
                  <a:lnTo>
                    <a:pt x="16562" y="49458"/>
                  </a:lnTo>
                  <a:lnTo>
                    <a:pt x="10271" y="39078"/>
                  </a:lnTo>
                  <a:lnTo>
                    <a:pt x="16562" y="28703"/>
                  </a:lnTo>
                  <a:lnTo>
                    <a:pt x="34312" y="19446"/>
                  </a:lnTo>
                  <a:lnTo>
                    <a:pt x="61843" y="12799"/>
                  </a:lnTo>
                  <a:lnTo>
                    <a:pt x="97472" y="10252"/>
                  </a:lnTo>
                  <a:lnTo>
                    <a:pt x="161821" y="10252"/>
                  </a:lnTo>
                  <a:lnTo>
                    <a:pt x="134947" y="2871"/>
                  </a:lnTo>
                  <a:lnTo>
                    <a:pt x="97472" y="0"/>
                  </a:lnTo>
                  <a:close/>
                </a:path>
                <a:path w="287654" h="287019">
                  <a:moveTo>
                    <a:pt x="168299" y="248830"/>
                  </a:moveTo>
                  <a:lnTo>
                    <a:pt x="161627" y="248830"/>
                  </a:lnTo>
                  <a:lnTo>
                    <a:pt x="149986" y="250960"/>
                  </a:lnTo>
                  <a:lnTo>
                    <a:pt x="140178" y="256822"/>
                  </a:lnTo>
                  <a:lnTo>
                    <a:pt x="132986" y="265626"/>
                  </a:lnTo>
                  <a:lnTo>
                    <a:pt x="129191" y="276583"/>
                  </a:lnTo>
                  <a:lnTo>
                    <a:pt x="139650" y="276583"/>
                  </a:lnTo>
                  <a:lnTo>
                    <a:pt x="142553" y="269626"/>
                  </a:lnTo>
                  <a:lnTo>
                    <a:pt x="147488" y="264080"/>
                  </a:lnTo>
                  <a:lnTo>
                    <a:pt x="153999" y="260410"/>
                  </a:lnTo>
                  <a:lnTo>
                    <a:pt x="161627" y="259083"/>
                  </a:lnTo>
                  <a:lnTo>
                    <a:pt x="189534" y="259083"/>
                  </a:lnTo>
                  <a:lnTo>
                    <a:pt x="194644" y="254260"/>
                  </a:lnTo>
                  <a:lnTo>
                    <a:pt x="179692" y="254260"/>
                  </a:lnTo>
                  <a:lnTo>
                    <a:pt x="174505" y="250834"/>
                  </a:lnTo>
                  <a:lnTo>
                    <a:pt x="168299" y="248830"/>
                  </a:lnTo>
                  <a:close/>
                </a:path>
                <a:path w="287654" h="287019">
                  <a:moveTo>
                    <a:pt x="189534" y="259083"/>
                  </a:moveTo>
                  <a:lnTo>
                    <a:pt x="161627" y="259083"/>
                  </a:lnTo>
                  <a:lnTo>
                    <a:pt x="169260" y="260410"/>
                  </a:lnTo>
                  <a:lnTo>
                    <a:pt x="175772" y="264080"/>
                  </a:lnTo>
                  <a:lnTo>
                    <a:pt x="180707" y="269626"/>
                  </a:lnTo>
                  <a:lnTo>
                    <a:pt x="183608" y="276583"/>
                  </a:lnTo>
                  <a:lnTo>
                    <a:pt x="194073" y="276583"/>
                  </a:lnTo>
                  <a:lnTo>
                    <a:pt x="193174" y="270821"/>
                  </a:lnTo>
                  <a:lnTo>
                    <a:pt x="190790" y="265554"/>
                  </a:lnTo>
                  <a:lnTo>
                    <a:pt x="187298" y="261193"/>
                  </a:lnTo>
                  <a:lnTo>
                    <a:pt x="189534" y="259083"/>
                  </a:lnTo>
                  <a:close/>
                </a:path>
                <a:path w="287654" h="287019">
                  <a:moveTo>
                    <a:pt x="258963" y="206236"/>
                  </a:moveTo>
                  <a:lnTo>
                    <a:pt x="245533" y="206236"/>
                  </a:lnTo>
                  <a:lnTo>
                    <a:pt x="258113" y="221087"/>
                  </a:lnTo>
                  <a:lnTo>
                    <a:pt x="267753" y="238183"/>
                  </a:lnTo>
                  <a:lnTo>
                    <a:pt x="274154" y="256893"/>
                  </a:lnTo>
                  <a:lnTo>
                    <a:pt x="277015" y="276583"/>
                  </a:lnTo>
                  <a:lnTo>
                    <a:pt x="286887" y="276583"/>
                  </a:lnTo>
                  <a:lnTo>
                    <a:pt x="285074" y="258693"/>
                  </a:lnTo>
                  <a:lnTo>
                    <a:pt x="278323" y="236697"/>
                  </a:lnTo>
                  <a:lnTo>
                    <a:pt x="267529" y="216562"/>
                  </a:lnTo>
                  <a:lnTo>
                    <a:pt x="258963" y="206236"/>
                  </a:lnTo>
                  <a:close/>
                </a:path>
                <a:path w="287654" h="287019">
                  <a:moveTo>
                    <a:pt x="264878" y="173864"/>
                  </a:moveTo>
                  <a:lnTo>
                    <a:pt x="179692" y="254260"/>
                  </a:lnTo>
                  <a:lnTo>
                    <a:pt x="194644" y="254260"/>
                  </a:lnTo>
                  <a:lnTo>
                    <a:pt x="245533" y="206236"/>
                  </a:lnTo>
                  <a:lnTo>
                    <a:pt x="258963" y="206236"/>
                  </a:lnTo>
                  <a:lnTo>
                    <a:pt x="253065" y="199127"/>
                  </a:lnTo>
                  <a:lnTo>
                    <a:pt x="271939" y="181318"/>
                  </a:lnTo>
                  <a:lnTo>
                    <a:pt x="264878" y="173864"/>
                  </a:lnTo>
                  <a:close/>
                </a:path>
                <a:path w="287654" h="287019">
                  <a:moveTo>
                    <a:pt x="177728" y="137027"/>
                  </a:moveTo>
                  <a:lnTo>
                    <a:pt x="176718" y="137027"/>
                  </a:lnTo>
                  <a:lnTo>
                    <a:pt x="138018" y="142327"/>
                  </a:lnTo>
                  <a:lnTo>
                    <a:pt x="102827" y="157512"/>
                  </a:lnTo>
                  <a:lnTo>
                    <a:pt x="72921" y="181513"/>
                  </a:lnTo>
                  <a:lnTo>
                    <a:pt x="50074" y="213259"/>
                  </a:lnTo>
                  <a:lnTo>
                    <a:pt x="59156" y="218060"/>
                  </a:lnTo>
                  <a:lnTo>
                    <a:pt x="80363" y="188582"/>
                  </a:lnTo>
                  <a:lnTo>
                    <a:pt x="108124" y="166298"/>
                  </a:lnTo>
                  <a:lnTo>
                    <a:pt x="140791" y="152200"/>
                  </a:lnTo>
                  <a:lnTo>
                    <a:pt x="176718" y="147280"/>
                  </a:lnTo>
                  <a:lnTo>
                    <a:pt x="207013" y="147280"/>
                  </a:lnTo>
                  <a:lnTo>
                    <a:pt x="208542" y="140590"/>
                  </a:lnTo>
                  <a:lnTo>
                    <a:pt x="202461" y="139206"/>
                  </a:lnTo>
                  <a:lnTo>
                    <a:pt x="196268" y="138271"/>
                  </a:lnTo>
                  <a:lnTo>
                    <a:pt x="190024" y="137694"/>
                  </a:lnTo>
                  <a:lnTo>
                    <a:pt x="190024" y="137113"/>
                  </a:lnTo>
                  <a:lnTo>
                    <a:pt x="179752" y="137113"/>
                  </a:lnTo>
                  <a:lnTo>
                    <a:pt x="178742" y="137092"/>
                  </a:lnTo>
                  <a:lnTo>
                    <a:pt x="177728" y="137027"/>
                  </a:lnTo>
                  <a:close/>
                </a:path>
                <a:path w="287654" h="287019">
                  <a:moveTo>
                    <a:pt x="31817" y="198414"/>
                  </a:moveTo>
                  <a:lnTo>
                    <a:pt x="10271" y="198414"/>
                  </a:lnTo>
                  <a:lnTo>
                    <a:pt x="15840" y="202276"/>
                  </a:lnTo>
                  <a:lnTo>
                    <a:pt x="22551" y="205812"/>
                  </a:lnTo>
                  <a:lnTo>
                    <a:pt x="30374" y="208996"/>
                  </a:lnTo>
                  <a:lnTo>
                    <a:pt x="39280" y="211806"/>
                  </a:lnTo>
                  <a:lnTo>
                    <a:pt x="42028" y="201934"/>
                  </a:lnTo>
                  <a:lnTo>
                    <a:pt x="31817" y="198414"/>
                  </a:lnTo>
                  <a:close/>
                </a:path>
                <a:path w="287654" h="287019">
                  <a:moveTo>
                    <a:pt x="220744" y="177345"/>
                  </a:moveTo>
                  <a:lnTo>
                    <a:pt x="174107" y="177345"/>
                  </a:lnTo>
                  <a:lnTo>
                    <a:pt x="185118" y="177918"/>
                  </a:lnTo>
                  <a:lnTo>
                    <a:pt x="195895" y="179634"/>
                  </a:lnTo>
                  <a:lnTo>
                    <a:pt x="206402" y="182485"/>
                  </a:lnTo>
                  <a:lnTo>
                    <a:pt x="216601" y="186466"/>
                  </a:lnTo>
                  <a:lnTo>
                    <a:pt x="220744" y="177345"/>
                  </a:lnTo>
                  <a:close/>
                </a:path>
                <a:path w="287654" h="287019">
                  <a:moveTo>
                    <a:pt x="221271" y="144110"/>
                  </a:moveTo>
                  <a:lnTo>
                    <a:pt x="218069" y="153854"/>
                  </a:lnTo>
                  <a:lnTo>
                    <a:pt x="224945" y="156317"/>
                  </a:lnTo>
                  <a:lnTo>
                    <a:pt x="231683" y="159161"/>
                  </a:lnTo>
                  <a:lnTo>
                    <a:pt x="238260" y="162377"/>
                  </a:lnTo>
                  <a:lnTo>
                    <a:pt x="244651" y="165952"/>
                  </a:lnTo>
                  <a:lnTo>
                    <a:pt x="249924" y="157152"/>
                  </a:lnTo>
                  <a:lnTo>
                    <a:pt x="243032" y="153301"/>
                  </a:lnTo>
                  <a:lnTo>
                    <a:pt x="235944" y="149837"/>
                  </a:lnTo>
                  <a:lnTo>
                    <a:pt x="228682" y="146769"/>
                  </a:lnTo>
                  <a:lnTo>
                    <a:pt x="221271" y="144110"/>
                  </a:lnTo>
                  <a:close/>
                </a:path>
                <a:path w="287654" h="287019">
                  <a:moveTo>
                    <a:pt x="30915" y="130005"/>
                  </a:moveTo>
                  <a:lnTo>
                    <a:pt x="10271" y="130005"/>
                  </a:lnTo>
                  <a:lnTo>
                    <a:pt x="24852" y="138639"/>
                  </a:lnTo>
                  <a:lnTo>
                    <a:pt x="43913" y="145063"/>
                  </a:lnTo>
                  <a:lnTo>
                    <a:pt x="65948" y="149295"/>
                  </a:lnTo>
                  <a:lnTo>
                    <a:pt x="89448" y="151355"/>
                  </a:lnTo>
                  <a:lnTo>
                    <a:pt x="89872" y="141111"/>
                  </a:lnTo>
                  <a:lnTo>
                    <a:pt x="56412" y="137406"/>
                  </a:lnTo>
                  <a:lnTo>
                    <a:pt x="31385" y="130280"/>
                  </a:lnTo>
                  <a:lnTo>
                    <a:pt x="30915" y="130005"/>
                  </a:lnTo>
                  <a:close/>
                </a:path>
                <a:path w="287654" h="287019">
                  <a:moveTo>
                    <a:pt x="207013" y="147280"/>
                  </a:moveTo>
                  <a:lnTo>
                    <a:pt x="176718" y="147280"/>
                  </a:lnTo>
                  <a:lnTo>
                    <a:pt x="184182" y="147488"/>
                  </a:lnTo>
                  <a:lnTo>
                    <a:pt x="191611" y="148110"/>
                  </a:lnTo>
                  <a:lnTo>
                    <a:pt x="198978" y="149143"/>
                  </a:lnTo>
                  <a:lnTo>
                    <a:pt x="206257" y="150586"/>
                  </a:lnTo>
                  <a:lnTo>
                    <a:pt x="207013" y="147280"/>
                  </a:lnTo>
                  <a:close/>
                </a:path>
                <a:path w="287654" h="287019">
                  <a:moveTo>
                    <a:pt x="190023" y="58191"/>
                  </a:moveTo>
                  <a:lnTo>
                    <a:pt x="179752" y="58191"/>
                  </a:lnTo>
                  <a:lnTo>
                    <a:pt x="179752" y="137113"/>
                  </a:lnTo>
                  <a:lnTo>
                    <a:pt x="190024" y="137113"/>
                  </a:lnTo>
                  <a:lnTo>
                    <a:pt x="190023" y="58191"/>
                  </a:lnTo>
                  <a:close/>
                </a:path>
                <a:path w="287654" h="287019">
                  <a:moveTo>
                    <a:pt x="31937" y="57477"/>
                  </a:moveTo>
                  <a:lnTo>
                    <a:pt x="10271" y="57477"/>
                  </a:lnTo>
                  <a:lnTo>
                    <a:pt x="26081" y="66453"/>
                  </a:lnTo>
                  <a:lnTo>
                    <a:pt x="47048" y="72925"/>
                  </a:lnTo>
                  <a:lnTo>
                    <a:pt x="71426" y="76844"/>
                  </a:lnTo>
                  <a:lnTo>
                    <a:pt x="97472" y="78161"/>
                  </a:lnTo>
                  <a:lnTo>
                    <a:pt x="124122" y="76772"/>
                  </a:lnTo>
                  <a:lnTo>
                    <a:pt x="147162" y="72791"/>
                  </a:lnTo>
                  <a:lnTo>
                    <a:pt x="161731" y="67909"/>
                  </a:lnTo>
                  <a:lnTo>
                    <a:pt x="97472" y="67909"/>
                  </a:lnTo>
                  <a:lnTo>
                    <a:pt x="61843" y="65363"/>
                  </a:lnTo>
                  <a:lnTo>
                    <a:pt x="34312" y="58716"/>
                  </a:lnTo>
                  <a:lnTo>
                    <a:pt x="31937" y="57477"/>
                  </a:lnTo>
                  <a:close/>
                </a:path>
                <a:path w="287654" h="287019">
                  <a:moveTo>
                    <a:pt x="161821" y="10252"/>
                  </a:moveTo>
                  <a:lnTo>
                    <a:pt x="97472" y="10252"/>
                  </a:lnTo>
                  <a:lnTo>
                    <a:pt x="132082" y="12764"/>
                  </a:lnTo>
                  <a:lnTo>
                    <a:pt x="157970" y="19353"/>
                  </a:lnTo>
                  <a:lnTo>
                    <a:pt x="174194" y="28598"/>
                  </a:lnTo>
                  <a:lnTo>
                    <a:pt x="179812" y="39078"/>
                  </a:lnTo>
                  <a:lnTo>
                    <a:pt x="174194" y="49563"/>
                  </a:lnTo>
                  <a:lnTo>
                    <a:pt x="157970" y="58809"/>
                  </a:lnTo>
                  <a:lnTo>
                    <a:pt x="132082" y="65397"/>
                  </a:lnTo>
                  <a:lnTo>
                    <a:pt x="97472" y="67909"/>
                  </a:lnTo>
                  <a:lnTo>
                    <a:pt x="161731" y="67909"/>
                  </a:lnTo>
                  <a:lnTo>
                    <a:pt x="165926" y="66503"/>
                  </a:lnTo>
                  <a:lnTo>
                    <a:pt x="179752" y="58191"/>
                  </a:lnTo>
                  <a:lnTo>
                    <a:pt x="190023" y="58191"/>
                  </a:lnTo>
                  <a:lnTo>
                    <a:pt x="189912" y="40779"/>
                  </a:lnTo>
                  <a:lnTo>
                    <a:pt x="189955" y="40206"/>
                  </a:lnTo>
                  <a:lnTo>
                    <a:pt x="190082" y="39664"/>
                  </a:lnTo>
                  <a:lnTo>
                    <a:pt x="190083" y="39078"/>
                  </a:lnTo>
                  <a:lnTo>
                    <a:pt x="183281" y="23268"/>
                  </a:lnTo>
                  <a:lnTo>
                    <a:pt x="164226" y="10912"/>
                  </a:lnTo>
                  <a:lnTo>
                    <a:pt x="161821" y="102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783323" y="1882139"/>
              <a:ext cx="1605280" cy="4066540"/>
            </a:xfrm>
            <a:custGeom>
              <a:avLst/>
              <a:gdLst/>
              <a:ahLst/>
              <a:cxnLst/>
              <a:rect l="l" t="t" r="r" b="b"/>
              <a:pathLst>
                <a:path w="1605279" h="4066540">
                  <a:moveTo>
                    <a:pt x="0" y="4066032"/>
                  </a:moveTo>
                  <a:lnTo>
                    <a:pt x="1604772" y="4066032"/>
                  </a:lnTo>
                  <a:lnTo>
                    <a:pt x="1604772" y="0"/>
                  </a:lnTo>
                  <a:lnTo>
                    <a:pt x="0" y="0"/>
                  </a:lnTo>
                  <a:lnTo>
                    <a:pt x="0" y="4066032"/>
                  </a:lnTo>
                  <a:close/>
                </a:path>
              </a:pathLst>
            </a:custGeom>
            <a:ln w="12192">
              <a:solidFill>
                <a:srgbClr val="009FC7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6928484" y="1950465"/>
            <a:ext cx="13144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solidFill>
                  <a:srgbClr val="009FC7"/>
                </a:solidFill>
                <a:latin typeface="Trebuchet MS"/>
                <a:cs typeface="Trebuchet MS"/>
              </a:rPr>
              <a:t>Ava</a:t>
            </a:r>
            <a:r>
              <a:rPr dirty="0" sz="1200" spc="10">
                <a:solidFill>
                  <a:srgbClr val="009FC7"/>
                </a:solidFill>
                <a:latin typeface="Trebuchet MS"/>
                <a:cs typeface="Trebuchet MS"/>
              </a:rPr>
              <a:t>i</a:t>
            </a:r>
            <a:r>
              <a:rPr dirty="0" sz="1200" spc="-15">
                <a:solidFill>
                  <a:srgbClr val="009FC7"/>
                </a:solidFill>
                <a:latin typeface="Trebuchet MS"/>
                <a:cs typeface="Trebuchet MS"/>
              </a:rPr>
              <a:t>l</a:t>
            </a:r>
            <a:r>
              <a:rPr dirty="0" sz="1200">
                <a:solidFill>
                  <a:srgbClr val="009FC7"/>
                </a:solidFill>
                <a:latin typeface="Trebuchet MS"/>
                <a:cs typeface="Trebuchet MS"/>
              </a:rPr>
              <a:t>ab</a:t>
            </a:r>
            <a:r>
              <a:rPr dirty="0" sz="1200" spc="5">
                <a:solidFill>
                  <a:srgbClr val="009FC7"/>
                </a:solidFill>
                <a:latin typeface="Trebuchet MS"/>
                <a:cs typeface="Trebuchet MS"/>
              </a:rPr>
              <a:t>i</a:t>
            </a:r>
            <a:r>
              <a:rPr dirty="0" sz="1200" spc="-15">
                <a:solidFill>
                  <a:srgbClr val="009FC7"/>
                </a:solidFill>
                <a:latin typeface="Trebuchet MS"/>
                <a:cs typeface="Trebuchet MS"/>
              </a:rPr>
              <a:t>l</a:t>
            </a:r>
            <a:r>
              <a:rPr dirty="0" sz="1200" spc="-50">
                <a:solidFill>
                  <a:srgbClr val="009FC7"/>
                </a:solidFill>
                <a:latin typeface="Trebuchet MS"/>
                <a:cs typeface="Trebuchet MS"/>
              </a:rPr>
              <a:t>i</a:t>
            </a:r>
            <a:r>
              <a:rPr dirty="0" sz="1200">
                <a:solidFill>
                  <a:srgbClr val="009FC7"/>
                </a:solidFill>
                <a:latin typeface="Trebuchet MS"/>
                <a:cs typeface="Trebuchet MS"/>
              </a:rPr>
              <a:t>ty</a:t>
            </a:r>
            <a:r>
              <a:rPr dirty="0" sz="1200" spc="-80">
                <a:solidFill>
                  <a:srgbClr val="009FC7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009FC7"/>
                </a:solidFill>
                <a:latin typeface="Trebuchet MS"/>
                <a:cs typeface="Trebuchet MS"/>
              </a:rPr>
              <a:t>Zon</a:t>
            </a:r>
            <a:r>
              <a:rPr dirty="0" sz="1200" spc="-20">
                <a:solidFill>
                  <a:srgbClr val="009FC7"/>
                </a:solidFill>
                <a:latin typeface="Trebuchet MS"/>
                <a:cs typeface="Trebuchet MS"/>
              </a:rPr>
              <a:t>e</a:t>
            </a:r>
            <a:r>
              <a:rPr dirty="0" sz="1200" spc="-50">
                <a:solidFill>
                  <a:srgbClr val="009FC7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009FC7"/>
                </a:solidFill>
                <a:latin typeface="Trebuchet MS"/>
                <a:cs typeface="Trebuchet MS"/>
              </a:rPr>
              <a:t>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258050" y="2493645"/>
            <a:ext cx="65595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0">
                <a:solidFill>
                  <a:srgbClr val="F1F4F4"/>
                </a:solidFill>
                <a:latin typeface="Trebuchet MS"/>
                <a:cs typeface="Trebuchet MS"/>
              </a:rPr>
              <a:t>Prima</a:t>
            </a:r>
            <a:r>
              <a:rPr dirty="0" sz="1400" spc="10">
                <a:solidFill>
                  <a:srgbClr val="F1F4F4"/>
                </a:solidFill>
                <a:latin typeface="Trebuchet MS"/>
                <a:cs typeface="Trebuchet MS"/>
              </a:rPr>
              <a:t>r</a:t>
            </a:r>
            <a:r>
              <a:rPr dirty="0" sz="1400" spc="20">
                <a:solidFill>
                  <a:srgbClr val="F1F4F4"/>
                </a:solidFill>
                <a:latin typeface="Trebuchet MS"/>
                <a:cs typeface="Trebuchet MS"/>
              </a:rPr>
              <a:t>y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331964" y="1875789"/>
            <a:ext cx="2722245" cy="4079240"/>
            <a:chOff x="7331964" y="1875789"/>
            <a:chExt cx="2722245" cy="4079240"/>
          </a:xfrm>
        </p:grpSpPr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1964" y="2965703"/>
              <a:ext cx="507492" cy="505968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8442960" y="1882139"/>
              <a:ext cx="1605280" cy="4066540"/>
            </a:xfrm>
            <a:custGeom>
              <a:avLst/>
              <a:gdLst/>
              <a:ahLst/>
              <a:cxnLst/>
              <a:rect l="l" t="t" r="r" b="b"/>
              <a:pathLst>
                <a:path w="1605279" h="4066540">
                  <a:moveTo>
                    <a:pt x="0" y="4066032"/>
                  </a:moveTo>
                  <a:lnTo>
                    <a:pt x="1604772" y="4066032"/>
                  </a:lnTo>
                  <a:lnTo>
                    <a:pt x="1604772" y="0"/>
                  </a:lnTo>
                  <a:lnTo>
                    <a:pt x="0" y="0"/>
                  </a:lnTo>
                  <a:lnTo>
                    <a:pt x="0" y="4066032"/>
                  </a:lnTo>
                  <a:close/>
                </a:path>
              </a:pathLst>
            </a:custGeom>
            <a:ln w="12192">
              <a:solidFill>
                <a:srgbClr val="009FC7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8603868" y="1950465"/>
            <a:ext cx="12973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solidFill>
                  <a:srgbClr val="009FC7"/>
                </a:solidFill>
                <a:latin typeface="Trebuchet MS"/>
                <a:cs typeface="Trebuchet MS"/>
              </a:rPr>
              <a:t>Ava</a:t>
            </a:r>
            <a:r>
              <a:rPr dirty="0" sz="1200" spc="10">
                <a:solidFill>
                  <a:srgbClr val="009FC7"/>
                </a:solidFill>
                <a:latin typeface="Trebuchet MS"/>
                <a:cs typeface="Trebuchet MS"/>
              </a:rPr>
              <a:t>i</a:t>
            </a:r>
            <a:r>
              <a:rPr dirty="0" sz="1200" spc="-15">
                <a:solidFill>
                  <a:srgbClr val="009FC7"/>
                </a:solidFill>
                <a:latin typeface="Trebuchet MS"/>
                <a:cs typeface="Trebuchet MS"/>
              </a:rPr>
              <a:t>l</a:t>
            </a:r>
            <a:r>
              <a:rPr dirty="0" sz="1200">
                <a:solidFill>
                  <a:srgbClr val="009FC7"/>
                </a:solidFill>
                <a:latin typeface="Trebuchet MS"/>
                <a:cs typeface="Trebuchet MS"/>
              </a:rPr>
              <a:t>ab</a:t>
            </a:r>
            <a:r>
              <a:rPr dirty="0" sz="1200" spc="5">
                <a:solidFill>
                  <a:srgbClr val="009FC7"/>
                </a:solidFill>
                <a:latin typeface="Trebuchet MS"/>
                <a:cs typeface="Trebuchet MS"/>
              </a:rPr>
              <a:t>i</a:t>
            </a:r>
            <a:r>
              <a:rPr dirty="0" sz="1200" spc="-15">
                <a:solidFill>
                  <a:srgbClr val="009FC7"/>
                </a:solidFill>
                <a:latin typeface="Trebuchet MS"/>
                <a:cs typeface="Trebuchet MS"/>
              </a:rPr>
              <a:t>l</a:t>
            </a:r>
            <a:r>
              <a:rPr dirty="0" sz="1200" spc="-50">
                <a:solidFill>
                  <a:srgbClr val="009FC7"/>
                </a:solidFill>
                <a:latin typeface="Trebuchet MS"/>
                <a:cs typeface="Trebuchet MS"/>
              </a:rPr>
              <a:t>i</a:t>
            </a:r>
            <a:r>
              <a:rPr dirty="0" sz="1200">
                <a:solidFill>
                  <a:srgbClr val="009FC7"/>
                </a:solidFill>
                <a:latin typeface="Trebuchet MS"/>
                <a:cs typeface="Trebuchet MS"/>
              </a:rPr>
              <a:t>ty</a:t>
            </a:r>
            <a:r>
              <a:rPr dirty="0" sz="1200" spc="-80">
                <a:solidFill>
                  <a:srgbClr val="009FC7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009FC7"/>
                </a:solidFill>
                <a:latin typeface="Trebuchet MS"/>
                <a:cs typeface="Trebuchet MS"/>
              </a:rPr>
              <a:t>Zon</a:t>
            </a:r>
            <a:r>
              <a:rPr dirty="0" sz="1200" spc="-20">
                <a:solidFill>
                  <a:srgbClr val="009FC7"/>
                </a:solidFill>
                <a:latin typeface="Trebuchet MS"/>
                <a:cs typeface="Trebuchet MS"/>
              </a:rPr>
              <a:t>e</a:t>
            </a:r>
            <a:r>
              <a:rPr dirty="0" sz="1200" spc="-50">
                <a:solidFill>
                  <a:srgbClr val="009FC7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009FC7"/>
                </a:solidFill>
                <a:latin typeface="Trebuchet MS"/>
                <a:cs typeface="Trebuchet MS"/>
              </a:rPr>
              <a:t>B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954769" y="2494533"/>
            <a:ext cx="59436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10">
                <a:solidFill>
                  <a:srgbClr val="F1F4F4"/>
                </a:solidFill>
                <a:latin typeface="Trebuchet MS"/>
                <a:cs typeface="Trebuchet MS"/>
              </a:rPr>
              <a:t>Re</a:t>
            </a:r>
            <a:r>
              <a:rPr dirty="0" sz="1400" spc="25">
                <a:solidFill>
                  <a:srgbClr val="F1F4F4"/>
                </a:solidFill>
                <a:latin typeface="Trebuchet MS"/>
                <a:cs typeface="Trebuchet MS"/>
              </a:rPr>
              <a:t>p</a:t>
            </a:r>
            <a:r>
              <a:rPr dirty="0" sz="1400">
                <a:solidFill>
                  <a:srgbClr val="F1F4F4"/>
                </a:solidFill>
                <a:latin typeface="Trebuchet MS"/>
                <a:cs typeface="Trebuchet MS"/>
              </a:rPr>
              <a:t>l</a:t>
            </a:r>
            <a:r>
              <a:rPr dirty="0" sz="1400" spc="-30">
                <a:solidFill>
                  <a:srgbClr val="F1F4F4"/>
                </a:solidFill>
                <a:latin typeface="Trebuchet MS"/>
                <a:cs typeface="Trebuchet MS"/>
              </a:rPr>
              <a:t>ica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8991600" y="1875789"/>
            <a:ext cx="2716530" cy="4079240"/>
            <a:chOff x="8991600" y="1875789"/>
            <a:chExt cx="2716530" cy="4079240"/>
          </a:xfrm>
        </p:grpSpPr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91600" y="2965703"/>
              <a:ext cx="507492" cy="507491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0096500" y="1882139"/>
              <a:ext cx="1605280" cy="4066540"/>
            </a:xfrm>
            <a:custGeom>
              <a:avLst/>
              <a:gdLst/>
              <a:ahLst/>
              <a:cxnLst/>
              <a:rect l="l" t="t" r="r" b="b"/>
              <a:pathLst>
                <a:path w="1605279" h="4066540">
                  <a:moveTo>
                    <a:pt x="0" y="4066032"/>
                  </a:moveTo>
                  <a:lnTo>
                    <a:pt x="1604772" y="4066032"/>
                  </a:lnTo>
                  <a:lnTo>
                    <a:pt x="1604772" y="0"/>
                  </a:lnTo>
                  <a:lnTo>
                    <a:pt x="0" y="0"/>
                  </a:lnTo>
                  <a:lnTo>
                    <a:pt x="0" y="4066032"/>
                  </a:lnTo>
                  <a:close/>
                </a:path>
              </a:pathLst>
            </a:custGeom>
            <a:ln w="12192">
              <a:solidFill>
                <a:srgbClr val="009FC7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10245090" y="1950465"/>
            <a:ext cx="13093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solidFill>
                  <a:srgbClr val="009FC7"/>
                </a:solidFill>
                <a:latin typeface="Trebuchet MS"/>
                <a:cs typeface="Trebuchet MS"/>
              </a:rPr>
              <a:t>Ava</a:t>
            </a:r>
            <a:r>
              <a:rPr dirty="0" sz="1200" spc="10">
                <a:solidFill>
                  <a:srgbClr val="009FC7"/>
                </a:solidFill>
                <a:latin typeface="Trebuchet MS"/>
                <a:cs typeface="Trebuchet MS"/>
              </a:rPr>
              <a:t>i</a:t>
            </a:r>
            <a:r>
              <a:rPr dirty="0" sz="1200" spc="-15">
                <a:solidFill>
                  <a:srgbClr val="009FC7"/>
                </a:solidFill>
                <a:latin typeface="Trebuchet MS"/>
                <a:cs typeface="Trebuchet MS"/>
              </a:rPr>
              <a:t>l</a:t>
            </a:r>
            <a:r>
              <a:rPr dirty="0" sz="1200">
                <a:solidFill>
                  <a:srgbClr val="009FC7"/>
                </a:solidFill>
                <a:latin typeface="Trebuchet MS"/>
                <a:cs typeface="Trebuchet MS"/>
              </a:rPr>
              <a:t>ab</a:t>
            </a:r>
            <a:r>
              <a:rPr dirty="0" sz="1200" spc="5">
                <a:solidFill>
                  <a:srgbClr val="009FC7"/>
                </a:solidFill>
                <a:latin typeface="Trebuchet MS"/>
                <a:cs typeface="Trebuchet MS"/>
              </a:rPr>
              <a:t>i</a:t>
            </a:r>
            <a:r>
              <a:rPr dirty="0" sz="1200" spc="-15">
                <a:solidFill>
                  <a:srgbClr val="009FC7"/>
                </a:solidFill>
                <a:latin typeface="Trebuchet MS"/>
                <a:cs typeface="Trebuchet MS"/>
              </a:rPr>
              <a:t>l</a:t>
            </a:r>
            <a:r>
              <a:rPr dirty="0" sz="1200" spc="-50">
                <a:solidFill>
                  <a:srgbClr val="009FC7"/>
                </a:solidFill>
                <a:latin typeface="Trebuchet MS"/>
                <a:cs typeface="Trebuchet MS"/>
              </a:rPr>
              <a:t>i</a:t>
            </a:r>
            <a:r>
              <a:rPr dirty="0" sz="1200">
                <a:solidFill>
                  <a:srgbClr val="009FC7"/>
                </a:solidFill>
                <a:latin typeface="Trebuchet MS"/>
                <a:cs typeface="Trebuchet MS"/>
              </a:rPr>
              <a:t>ty</a:t>
            </a:r>
            <a:r>
              <a:rPr dirty="0" sz="1200" spc="-80">
                <a:solidFill>
                  <a:srgbClr val="009FC7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009FC7"/>
                </a:solidFill>
                <a:latin typeface="Trebuchet MS"/>
                <a:cs typeface="Trebuchet MS"/>
              </a:rPr>
              <a:t>Zon</a:t>
            </a:r>
            <a:r>
              <a:rPr dirty="0" sz="1200" spc="-20">
                <a:solidFill>
                  <a:srgbClr val="009FC7"/>
                </a:solidFill>
                <a:latin typeface="Trebuchet MS"/>
                <a:cs typeface="Trebuchet MS"/>
              </a:rPr>
              <a:t>e</a:t>
            </a:r>
            <a:r>
              <a:rPr dirty="0" sz="1200" spc="-50">
                <a:solidFill>
                  <a:srgbClr val="009FC7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009FC7"/>
                </a:solidFill>
                <a:latin typeface="Trebuchet MS"/>
                <a:cs typeface="Trebuchet MS"/>
              </a:rPr>
              <a:t>C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606278" y="2499741"/>
            <a:ext cx="60706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0">
                <a:solidFill>
                  <a:srgbClr val="F1F4F4"/>
                </a:solidFill>
                <a:latin typeface="Trebuchet MS"/>
                <a:cs typeface="Trebuchet MS"/>
              </a:rPr>
              <a:t>Re</a:t>
            </a:r>
            <a:r>
              <a:rPr dirty="0" sz="1400" spc="25">
                <a:solidFill>
                  <a:srgbClr val="F1F4F4"/>
                </a:solidFill>
                <a:latin typeface="Trebuchet MS"/>
                <a:cs typeface="Trebuchet MS"/>
              </a:rPr>
              <a:t>p</a:t>
            </a:r>
            <a:r>
              <a:rPr dirty="0" sz="1400">
                <a:solidFill>
                  <a:srgbClr val="F1F4F4"/>
                </a:solidFill>
                <a:latin typeface="Trebuchet MS"/>
                <a:cs typeface="Trebuchet MS"/>
              </a:rPr>
              <a:t>l</a:t>
            </a:r>
            <a:r>
              <a:rPr dirty="0" sz="1400" spc="-30">
                <a:solidFill>
                  <a:srgbClr val="F1F4F4"/>
                </a:solidFill>
                <a:latin typeface="Trebuchet MS"/>
                <a:cs typeface="Trebuchet MS"/>
              </a:rPr>
              <a:t>ica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051293" y="2971800"/>
            <a:ext cx="4384040" cy="2810510"/>
            <a:chOff x="7051293" y="2971800"/>
            <a:chExt cx="4384040" cy="2810510"/>
          </a:xfrm>
        </p:grpSpPr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55807" y="2971800"/>
              <a:ext cx="507492" cy="50596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7061453" y="4799838"/>
              <a:ext cx="4363720" cy="972819"/>
            </a:xfrm>
            <a:custGeom>
              <a:avLst/>
              <a:gdLst/>
              <a:ahLst/>
              <a:cxnLst/>
              <a:rect l="l" t="t" r="r" b="b"/>
              <a:pathLst>
                <a:path w="4363720" h="972820">
                  <a:moveTo>
                    <a:pt x="0" y="972312"/>
                  </a:moveTo>
                  <a:lnTo>
                    <a:pt x="4363211" y="972312"/>
                  </a:lnTo>
                  <a:lnTo>
                    <a:pt x="4363211" y="0"/>
                  </a:lnTo>
                  <a:lnTo>
                    <a:pt x="0" y="0"/>
                  </a:lnTo>
                  <a:lnTo>
                    <a:pt x="0" y="972312"/>
                  </a:lnTo>
                  <a:close/>
                </a:path>
              </a:pathLst>
            </a:custGeom>
            <a:ln w="19811">
              <a:solidFill>
                <a:srgbClr val="FFA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0328909" y="4970526"/>
              <a:ext cx="859790" cy="230504"/>
            </a:xfrm>
            <a:custGeom>
              <a:avLst/>
              <a:gdLst/>
              <a:ahLst/>
              <a:cxnLst/>
              <a:rect l="l" t="t" r="r" b="b"/>
              <a:pathLst>
                <a:path w="859790" h="230504">
                  <a:moveTo>
                    <a:pt x="0" y="230124"/>
                  </a:moveTo>
                  <a:lnTo>
                    <a:pt x="246888" y="230124"/>
                  </a:lnTo>
                  <a:lnTo>
                    <a:pt x="246888" y="1524"/>
                  </a:lnTo>
                  <a:lnTo>
                    <a:pt x="0" y="1524"/>
                  </a:lnTo>
                  <a:lnTo>
                    <a:pt x="0" y="230124"/>
                  </a:lnTo>
                  <a:close/>
                </a:path>
                <a:path w="859790" h="230504">
                  <a:moveTo>
                    <a:pt x="60960" y="172212"/>
                  </a:moveTo>
                  <a:lnTo>
                    <a:pt x="184404" y="172212"/>
                  </a:lnTo>
                  <a:lnTo>
                    <a:pt x="184404" y="57912"/>
                  </a:lnTo>
                  <a:lnTo>
                    <a:pt x="60960" y="57912"/>
                  </a:lnTo>
                  <a:lnTo>
                    <a:pt x="60960" y="172212"/>
                  </a:lnTo>
                  <a:close/>
                </a:path>
                <a:path w="859790" h="230504">
                  <a:moveTo>
                    <a:pt x="304800" y="228600"/>
                  </a:moveTo>
                  <a:lnTo>
                    <a:pt x="551688" y="228600"/>
                  </a:lnTo>
                  <a:lnTo>
                    <a:pt x="551688" y="0"/>
                  </a:lnTo>
                  <a:lnTo>
                    <a:pt x="304800" y="0"/>
                  </a:lnTo>
                  <a:lnTo>
                    <a:pt x="304800" y="228600"/>
                  </a:lnTo>
                  <a:close/>
                </a:path>
                <a:path w="859790" h="230504">
                  <a:moveTo>
                    <a:pt x="367284" y="172212"/>
                  </a:moveTo>
                  <a:lnTo>
                    <a:pt x="490728" y="172212"/>
                  </a:lnTo>
                  <a:lnTo>
                    <a:pt x="490728" y="57912"/>
                  </a:lnTo>
                  <a:lnTo>
                    <a:pt x="367284" y="57912"/>
                  </a:lnTo>
                  <a:lnTo>
                    <a:pt x="367284" y="172212"/>
                  </a:lnTo>
                  <a:close/>
                </a:path>
                <a:path w="859790" h="230504">
                  <a:moveTo>
                    <a:pt x="612648" y="228600"/>
                  </a:moveTo>
                  <a:lnTo>
                    <a:pt x="859536" y="228600"/>
                  </a:lnTo>
                  <a:lnTo>
                    <a:pt x="859536" y="0"/>
                  </a:lnTo>
                  <a:lnTo>
                    <a:pt x="612648" y="0"/>
                  </a:lnTo>
                  <a:lnTo>
                    <a:pt x="612648" y="228600"/>
                  </a:lnTo>
                  <a:close/>
                </a:path>
                <a:path w="859790" h="230504">
                  <a:moveTo>
                    <a:pt x="673608" y="172212"/>
                  </a:moveTo>
                  <a:lnTo>
                    <a:pt x="797052" y="172212"/>
                  </a:lnTo>
                  <a:lnTo>
                    <a:pt x="797052" y="57912"/>
                  </a:lnTo>
                  <a:lnTo>
                    <a:pt x="673608" y="57912"/>
                  </a:lnTo>
                  <a:lnTo>
                    <a:pt x="673608" y="172212"/>
                  </a:lnTo>
                  <a:close/>
                </a:path>
                <a:path w="859790" h="230504">
                  <a:moveTo>
                    <a:pt x="246888" y="114300"/>
                  </a:moveTo>
                  <a:lnTo>
                    <a:pt x="303022" y="114300"/>
                  </a:lnTo>
                </a:path>
                <a:path w="859790" h="230504">
                  <a:moveTo>
                    <a:pt x="553212" y="114300"/>
                  </a:moveTo>
                  <a:lnTo>
                    <a:pt x="609346" y="114300"/>
                  </a:lnTo>
                </a:path>
              </a:pathLst>
            </a:custGeom>
            <a:ln w="1981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0455401" y="5098542"/>
              <a:ext cx="247015" cy="228600"/>
            </a:xfrm>
            <a:custGeom>
              <a:avLst/>
              <a:gdLst/>
              <a:ahLst/>
              <a:cxnLst/>
              <a:rect l="l" t="t" r="r" b="b"/>
              <a:pathLst>
                <a:path w="247015" h="228600">
                  <a:moveTo>
                    <a:pt x="24688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46888" y="228600"/>
                  </a:lnTo>
                  <a:lnTo>
                    <a:pt x="246888" y="0"/>
                  </a:lnTo>
                  <a:close/>
                </a:path>
              </a:pathLst>
            </a:custGeom>
            <a:solidFill>
              <a:srgbClr val="3512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10455401" y="5098542"/>
              <a:ext cx="247015" cy="228600"/>
            </a:xfrm>
            <a:custGeom>
              <a:avLst/>
              <a:gdLst/>
              <a:ahLst/>
              <a:cxnLst/>
              <a:rect l="l" t="t" r="r" b="b"/>
              <a:pathLst>
                <a:path w="247015" h="228600">
                  <a:moveTo>
                    <a:pt x="0" y="228600"/>
                  </a:moveTo>
                  <a:lnTo>
                    <a:pt x="246888" y="228600"/>
                  </a:lnTo>
                  <a:lnTo>
                    <a:pt x="246888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  <a:path w="247015" h="228600">
                  <a:moveTo>
                    <a:pt x="60959" y="172212"/>
                  </a:moveTo>
                  <a:lnTo>
                    <a:pt x="184403" y="172212"/>
                  </a:lnTo>
                  <a:lnTo>
                    <a:pt x="184403" y="56388"/>
                  </a:lnTo>
                  <a:lnTo>
                    <a:pt x="60959" y="56388"/>
                  </a:lnTo>
                  <a:lnTo>
                    <a:pt x="60959" y="172212"/>
                  </a:lnTo>
                  <a:close/>
                </a:path>
              </a:pathLst>
            </a:custGeom>
            <a:ln w="1981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0761725" y="5098542"/>
              <a:ext cx="247015" cy="228600"/>
            </a:xfrm>
            <a:custGeom>
              <a:avLst/>
              <a:gdLst/>
              <a:ahLst/>
              <a:cxnLst/>
              <a:rect l="l" t="t" r="r" b="b"/>
              <a:pathLst>
                <a:path w="247015" h="228600">
                  <a:moveTo>
                    <a:pt x="24688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46888" y="228600"/>
                  </a:lnTo>
                  <a:lnTo>
                    <a:pt x="246888" y="0"/>
                  </a:lnTo>
                  <a:close/>
                </a:path>
              </a:pathLst>
            </a:custGeom>
            <a:solidFill>
              <a:srgbClr val="3512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0761725" y="5098542"/>
              <a:ext cx="247015" cy="228600"/>
            </a:xfrm>
            <a:custGeom>
              <a:avLst/>
              <a:gdLst/>
              <a:ahLst/>
              <a:cxnLst/>
              <a:rect l="l" t="t" r="r" b="b"/>
              <a:pathLst>
                <a:path w="247015" h="228600">
                  <a:moveTo>
                    <a:pt x="0" y="228600"/>
                  </a:moveTo>
                  <a:lnTo>
                    <a:pt x="246888" y="228600"/>
                  </a:lnTo>
                  <a:lnTo>
                    <a:pt x="246888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  <a:path w="247015" h="228600">
                  <a:moveTo>
                    <a:pt x="60959" y="172212"/>
                  </a:moveTo>
                  <a:lnTo>
                    <a:pt x="184403" y="172212"/>
                  </a:lnTo>
                  <a:lnTo>
                    <a:pt x="184403" y="56388"/>
                  </a:lnTo>
                  <a:lnTo>
                    <a:pt x="60959" y="56388"/>
                  </a:lnTo>
                  <a:lnTo>
                    <a:pt x="60959" y="172212"/>
                  </a:lnTo>
                  <a:close/>
                </a:path>
              </a:pathLst>
            </a:custGeom>
            <a:ln w="1981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1068049" y="5098542"/>
              <a:ext cx="247015" cy="228600"/>
            </a:xfrm>
            <a:custGeom>
              <a:avLst/>
              <a:gdLst/>
              <a:ahLst/>
              <a:cxnLst/>
              <a:rect l="l" t="t" r="r" b="b"/>
              <a:pathLst>
                <a:path w="247015" h="228600">
                  <a:moveTo>
                    <a:pt x="24688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46888" y="228600"/>
                  </a:lnTo>
                  <a:lnTo>
                    <a:pt x="246888" y="0"/>
                  </a:lnTo>
                  <a:close/>
                </a:path>
              </a:pathLst>
            </a:custGeom>
            <a:solidFill>
              <a:srgbClr val="3512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7190993" y="4978145"/>
              <a:ext cx="4124325" cy="349250"/>
            </a:xfrm>
            <a:custGeom>
              <a:avLst/>
              <a:gdLst/>
              <a:ahLst/>
              <a:cxnLst/>
              <a:rect l="l" t="t" r="r" b="b"/>
              <a:pathLst>
                <a:path w="4124325" h="349250">
                  <a:moveTo>
                    <a:pt x="3877055" y="348995"/>
                  </a:moveTo>
                  <a:lnTo>
                    <a:pt x="4123944" y="348995"/>
                  </a:lnTo>
                  <a:lnTo>
                    <a:pt x="4123944" y="120395"/>
                  </a:lnTo>
                  <a:lnTo>
                    <a:pt x="3877055" y="120395"/>
                  </a:lnTo>
                  <a:lnTo>
                    <a:pt x="3877055" y="348995"/>
                  </a:lnTo>
                  <a:close/>
                </a:path>
                <a:path w="4124325" h="349250">
                  <a:moveTo>
                    <a:pt x="3939539" y="292607"/>
                  </a:moveTo>
                  <a:lnTo>
                    <a:pt x="4062983" y="292607"/>
                  </a:lnTo>
                  <a:lnTo>
                    <a:pt x="4062983" y="176783"/>
                  </a:lnTo>
                  <a:lnTo>
                    <a:pt x="3939539" y="176783"/>
                  </a:lnTo>
                  <a:lnTo>
                    <a:pt x="3939539" y="292607"/>
                  </a:lnTo>
                  <a:close/>
                </a:path>
                <a:path w="4124325" h="349250">
                  <a:moveTo>
                    <a:pt x="3511296" y="233171"/>
                  </a:moveTo>
                  <a:lnTo>
                    <a:pt x="3567429" y="233171"/>
                  </a:lnTo>
                </a:path>
                <a:path w="4124325" h="349250">
                  <a:moveTo>
                    <a:pt x="3817620" y="233171"/>
                  </a:moveTo>
                  <a:lnTo>
                    <a:pt x="3873754" y="233171"/>
                  </a:lnTo>
                </a:path>
                <a:path w="4124325" h="349250">
                  <a:moveTo>
                    <a:pt x="0" y="228599"/>
                  </a:moveTo>
                  <a:lnTo>
                    <a:pt x="246888" y="228599"/>
                  </a:lnTo>
                  <a:lnTo>
                    <a:pt x="246888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  <a:path w="4124325" h="349250">
                  <a:moveTo>
                    <a:pt x="60959" y="172211"/>
                  </a:moveTo>
                  <a:lnTo>
                    <a:pt x="184403" y="172211"/>
                  </a:lnTo>
                  <a:lnTo>
                    <a:pt x="184403" y="57911"/>
                  </a:lnTo>
                  <a:lnTo>
                    <a:pt x="60959" y="57911"/>
                  </a:lnTo>
                  <a:lnTo>
                    <a:pt x="60959" y="172211"/>
                  </a:lnTo>
                  <a:close/>
                </a:path>
                <a:path w="4124325" h="349250">
                  <a:moveTo>
                    <a:pt x="306324" y="228599"/>
                  </a:moveTo>
                  <a:lnTo>
                    <a:pt x="553212" y="228599"/>
                  </a:lnTo>
                  <a:lnTo>
                    <a:pt x="553212" y="0"/>
                  </a:lnTo>
                  <a:lnTo>
                    <a:pt x="306324" y="0"/>
                  </a:lnTo>
                  <a:lnTo>
                    <a:pt x="306324" y="228599"/>
                  </a:lnTo>
                  <a:close/>
                </a:path>
                <a:path w="4124325" h="349250">
                  <a:moveTo>
                    <a:pt x="367283" y="172211"/>
                  </a:moveTo>
                  <a:lnTo>
                    <a:pt x="490727" y="172211"/>
                  </a:lnTo>
                  <a:lnTo>
                    <a:pt x="490727" y="57911"/>
                  </a:lnTo>
                  <a:lnTo>
                    <a:pt x="367283" y="57911"/>
                  </a:lnTo>
                  <a:lnTo>
                    <a:pt x="367283" y="172211"/>
                  </a:lnTo>
                  <a:close/>
                </a:path>
                <a:path w="4124325" h="349250">
                  <a:moveTo>
                    <a:pt x="614172" y="228599"/>
                  </a:moveTo>
                  <a:lnTo>
                    <a:pt x="861060" y="228599"/>
                  </a:lnTo>
                  <a:lnTo>
                    <a:pt x="861060" y="0"/>
                  </a:lnTo>
                  <a:lnTo>
                    <a:pt x="614172" y="0"/>
                  </a:lnTo>
                  <a:lnTo>
                    <a:pt x="614172" y="228599"/>
                  </a:lnTo>
                  <a:close/>
                </a:path>
                <a:path w="4124325" h="349250">
                  <a:moveTo>
                    <a:pt x="675131" y="172211"/>
                  </a:moveTo>
                  <a:lnTo>
                    <a:pt x="798576" y="172211"/>
                  </a:lnTo>
                  <a:lnTo>
                    <a:pt x="798576" y="57911"/>
                  </a:lnTo>
                  <a:lnTo>
                    <a:pt x="675131" y="57911"/>
                  </a:lnTo>
                  <a:lnTo>
                    <a:pt x="675131" y="172211"/>
                  </a:lnTo>
                  <a:close/>
                </a:path>
                <a:path w="4124325" h="349250">
                  <a:moveTo>
                    <a:pt x="246887" y="112775"/>
                  </a:moveTo>
                  <a:lnTo>
                    <a:pt x="303022" y="112775"/>
                  </a:lnTo>
                </a:path>
                <a:path w="4124325" h="349250">
                  <a:moveTo>
                    <a:pt x="553211" y="112775"/>
                  </a:moveTo>
                  <a:lnTo>
                    <a:pt x="609346" y="112775"/>
                  </a:lnTo>
                </a:path>
              </a:pathLst>
            </a:custGeom>
            <a:ln w="1981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7317485" y="5106161"/>
              <a:ext cx="247015" cy="228600"/>
            </a:xfrm>
            <a:custGeom>
              <a:avLst/>
              <a:gdLst/>
              <a:ahLst/>
              <a:cxnLst/>
              <a:rect l="l" t="t" r="r" b="b"/>
              <a:pathLst>
                <a:path w="247015" h="228600">
                  <a:moveTo>
                    <a:pt x="24688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46888" y="228600"/>
                  </a:lnTo>
                  <a:lnTo>
                    <a:pt x="246888" y="0"/>
                  </a:lnTo>
                  <a:close/>
                </a:path>
              </a:pathLst>
            </a:custGeom>
            <a:solidFill>
              <a:srgbClr val="1D17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7317485" y="5106161"/>
              <a:ext cx="247015" cy="228600"/>
            </a:xfrm>
            <a:custGeom>
              <a:avLst/>
              <a:gdLst/>
              <a:ahLst/>
              <a:cxnLst/>
              <a:rect l="l" t="t" r="r" b="b"/>
              <a:pathLst>
                <a:path w="247015" h="228600">
                  <a:moveTo>
                    <a:pt x="0" y="228600"/>
                  </a:moveTo>
                  <a:lnTo>
                    <a:pt x="246888" y="228600"/>
                  </a:lnTo>
                  <a:lnTo>
                    <a:pt x="246888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  <a:path w="247015" h="228600">
                  <a:moveTo>
                    <a:pt x="60960" y="170687"/>
                  </a:moveTo>
                  <a:lnTo>
                    <a:pt x="185928" y="170687"/>
                  </a:lnTo>
                  <a:lnTo>
                    <a:pt x="185928" y="56387"/>
                  </a:lnTo>
                  <a:lnTo>
                    <a:pt x="60960" y="56387"/>
                  </a:lnTo>
                  <a:lnTo>
                    <a:pt x="60960" y="170687"/>
                  </a:lnTo>
                  <a:close/>
                </a:path>
              </a:pathLst>
            </a:custGeom>
            <a:ln w="1981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7623809" y="5106161"/>
              <a:ext cx="247015" cy="228600"/>
            </a:xfrm>
            <a:custGeom>
              <a:avLst/>
              <a:gdLst/>
              <a:ahLst/>
              <a:cxnLst/>
              <a:rect l="l" t="t" r="r" b="b"/>
              <a:pathLst>
                <a:path w="247015" h="228600">
                  <a:moveTo>
                    <a:pt x="24688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46888" y="228600"/>
                  </a:lnTo>
                  <a:lnTo>
                    <a:pt x="246888" y="0"/>
                  </a:lnTo>
                  <a:close/>
                </a:path>
              </a:pathLst>
            </a:custGeom>
            <a:solidFill>
              <a:srgbClr val="1D17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7623809" y="5106161"/>
              <a:ext cx="247015" cy="228600"/>
            </a:xfrm>
            <a:custGeom>
              <a:avLst/>
              <a:gdLst/>
              <a:ahLst/>
              <a:cxnLst/>
              <a:rect l="l" t="t" r="r" b="b"/>
              <a:pathLst>
                <a:path w="247015" h="228600">
                  <a:moveTo>
                    <a:pt x="0" y="228600"/>
                  </a:moveTo>
                  <a:lnTo>
                    <a:pt x="246888" y="228600"/>
                  </a:lnTo>
                  <a:lnTo>
                    <a:pt x="246888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  <a:path w="247015" h="228600">
                  <a:moveTo>
                    <a:pt x="60960" y="170687"/>
                  </a:moveTo>
                  <a:lnTo>
                    <a:pt x="185928" y="170687"/>
                  </a:lnTo>
                  <a:lnTo>
                    <a:pt x="185928" y="56387"/>
                  </a:lnTo>
                  <a:lnTo>
                    <a:pt x="60960" y="56387"/>
                  </a:lnTo>
                  <a:lnTo>
                    <a:pt x="60960" y="170687"/>
                  </a:lnTo>
                  <a:close/>
                </a:path>
              </a:pathLst>
            </a:custGeom>
            <a:ln w="1981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7931657" y="5106161"/>
              <a:ext cx="247015" cy="228600"/>
            </a:xfrm>
            <a:custGeom>
              <a:avLst/>
              <a:gdLst/>
              <a:ahLst/>
              <a:cxnLst/>
              <a:rect l="l" t="t" r="r" b="b"/>
              <a:pathLst>
                <a:path w="247015" h="228600">
                  <a:moveTo>
                    <a:pt x="24688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46888" y="228600"/>
                  </a:lnTo>
                  <a:lnTo>
                    <a:pt x="246888" y="0"/>
                  </a:lnTo>
                  <a:close/>
                </a:path>
              </a:pathLst>
            </a:custGeom>
            <a:solidFill>
              <a:srgbClr val="1D17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7564373" y="5106161"/>
              <a:ext cx="614680" cy="228600"/>
            </a:xfrm>
            <a:custGeom>
              <a:avLst/>
              <a:gdLst/>
              <a:ahLst/>
              <a:cxnLst/>
              <a:rect l="l" t="t" r="r" b="b"/>
              <a:pathLst>
                <a:path w="614679" h="228600">
                  <a:moveTo>
                    <a:pt x="367283" y="228600"/>
                  </a:moveTo>
                  <a:lnTo>
                    <a:pt x="614172" y="228600"/>
                  </a:lnTo>
                  <a:lnTo>
                    <a:pt x="614172" y="0"/>
                  </a:lnTo>
                  <a:lnTo>
                    <a:pt x="367283" y="0"/>
                  </a:lnTo>
                  <a:lnTo>
                    <a:pt x="367283" y="228600"/>
                  </a:lnTo>
                  <a:close/>
                </a:path>
                <a:path w="614679" h="228600">
                  <a:moveTo>
                    <a:pt x="428244" y="170687"/>
                  </a:moveTo>
                  <a:lnTo>
                    <a:pt x="551688" y="170687"/>
                  </a:lnTo>
                  <a:lnTo>
                    <a:pt x="551688" y="56387"/>
                  </a:lnTo>
                  <a:lnTo>
                    <a:pt x="428244" y="56387"/>
                  </a:lnTo>
                  <a:lnTo>
                    <a:pt x="428244" y="170687"/>
                  </a:lnTo>
                  <a:close/>
                </a:path>
                <a:path w="614679" h="228600">
                  <a:moveTo>
                    <a:pt x="0" y="112775"/>
                  </a:moveTo>
                  <a:lnTo>
                    <a:pt x="56133" y="112775"/>
                  </a:lnTo>
                </a:path>
                <a:path w="614679" h="228600">
                  <a:moveTo>
                    <a:pt x="307848" y="112775"/>
                  </a:moveTo>
                  <a:lnTo>
                    <a:pt x="363981" y="112775"/>
                  </a:lnTo>
                </a:path>
              </a:pathLst>
            </a:custGeom>
            <a:ln w="1981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 txBox="1"/>
          <p:nvPr/>
        </p:nvSpPr>
        <p:spPr>
          <a:xfrm>
            <a:off x="9351644" y="6120485"/>
            <a:ext cx="9931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5">
                <a:solidFill>
                  <a:srgbClr val="289EFF"/>
                </a:solidFill>
                <a:latin typeface="Trebuchet MS"/>
                <a:cs typeface="Trebuchet MS"/>
              </a:rPr>
              <a:t>A</a:t>
            </a:r>
            <a:r>
              <a:rPr dirty="0" sz="1200" spc="30">
                <a:solidFill>
                  <a:srgbClr val="289EFF"/>
                </a:solidFill>
                <a:latin typeface="Trebuchet MS"/>
                <a:cs typeface="Trebuchet MS"/>
              </a:rPr>
              <a:t>s</a:t>
            </a:r>
            <a:r>
              <a:rPr dirty="0" sz="1200" spc="30">
                <a:solidFill>
                  <a:srgbClr val="289EFF"/>
                </a:solidFill>
                <a:latin typeface="Trebuchet MS"/>
                <a:cs typeface="Trebuchet MS"/>
              </a:rPr>
              <a:t>yn</a:t>
            </a:r>
            <a:r>
              <a:rPr dirty="0" sz="1200" spc="25">
                <a:solidFill>
                  <a:srgbClr val="289EFF"/>
                </a:solidFill>
                <a:latin typeface="Trebuchet MS"/>
                <a:cs typeface="Trebuchet MS"/>
              </a:rPr>
              <a:t>chronou</a:t>
            </a:r>
            <a:r>
              <a:rPr dirty="0" sz="1200" spc="30">
                <a:solidFill>
                  <a:srgbClr val="289EFF"/>
                </a:solidFill>
                <a:latin typeface="Trebuchet MS"/>
                <a:cs typeface="Trebuchet MS"/>
              </a:rPr>
              <a:t>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9362693" y="6348221"/>
            <a:ext cx="952500" cy="0"/>
          </a:xfrm>
          <a:custGeom>
            <a:avLst/>
            <a:gdLst/>
            <a:ahLst/>
            <a:cxnLst/>
            <a:rect l="l" t="t" r="r" b="b"/>
            <a:pathLst>
              <a:path w="952500" h="0">
                <a:moveTo>
                  <a:pt x="0" y="0"/>
                </a:moveTo>
                <a:lnTo>
                  <a:pt x="952500" y="0"/>
                </a:lnTo>
              </a:path>
            </a:pathLst>
          </a:custGeom>
          <a:ln w="19812">
            <a:solidFill>
              <a:srgbClr val="289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8125714" y="5485282"/>
            <a:ext cx="206946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60" b="1">
                <a:solidFill>
                  <a:srgbClr val="FFAD00"/>
                </a:solidFill>
                <a:latin typeface="Trebuchet MS"/>
                <a:cs typeface="Trebuchet MS"/>
              </a:rPr>
              <a:t>Mul</a:t>
            </a:r>
            <a:r>
              <a:rPr dirty="0" sz="1400" spc="30" b="1">
                <a:solidFill>
                  <a:srgbClr val="FFAD00"/>
                </a:solidFill>
                <a:latin typeface="Trebuchet MS"/>
                <a:cs typeface="Trebuchet MS"/>
              </a:rPr>
              <a:t>t</a:t>
            </a:r>
            <a:r>
              <a:rPr dirty="0" sz="1400" spc="-10" b="1">
                <a:solidFill>
                  <a:srgbClr val="FFAD00"/>
                </a:solidFill>
                <a:latin typeface="Trebuchet MS"/>
                <a:cs typeface="Trebuchet MS"/>
              </a:rPr>
              <a:t>i</a:t>
            </a:r>
            <a:r>
              <a:rPr dirty="0" sz="1400" spc="45" b="1">
                <a:solidFill>
                  <a:srgbClr val="FFAD00"/>
                </a:solidFill>
                <a:latin typeface="Trebuchet MS"/>
                <a:cs typeface="Trebuchet MS"/>
              </a:rPr>
              <a:t>-</a:t>
            </a:r>
            <a:r>
              <a:rPr dirty="0" sz="1400" spc="50" b="1">
                <a:solidFill>
                  <a:srgbClr val="FFAD00"/>
                </a:solidFill>
                <a:latin typeface="Trebuchet MS"/>
                <a:cs typeface="Trebuchet MS"/>
              </a:rPr>
              <a:t>AZ</a:t>
            </a:r>
            <a:r>
              <a:rPr dirty="0" sz="1400" spc="-8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400" spc="-20" b="1">
                <a:solidFill>
                  <a:srgbClr val="FFAD00"/>
                </a:solidFill>
                <a:latin typeface="Trebuchet MS"/>
                <a:cs typeface="Trebuchet MS"/>
              </a:rPr>
              <a:t>t</a:t>
            </a:r>
            <a:r>
              <a:rPr dirty="0" sz="1400" spc="-30" b="1">
                <a:solidFill>
                  <a:srgbClr val="FFAD00"/>
                </a:solidFill>
                <a:latin typeface="Trebuchet MS"/>
                <a:cs typeface="Trebuchet MS"/>
              </a:rPr>
              <a:t>r</a:t>
            </a:r>
            <a:r>
              <a:rPr dirty="0" sz="1400" spc="25" b="1">
                <a:solidFill>
                  <a:srgbClr val="FFAD00"/>
                </a:solidFill>
                <a:latin typeface="Trebuchet MS"/>
                <a:cs typeface="Trebuchet MS"/>
              </a:rPr>
              <a:t>an</a:t>
            </a:r>
            <a:r>
              <a:rPr dirty="0" sz="1400" spc="-5" b="1">
                <a:solidFill>
                  <a:srgbClr val="FFAD00"/>
                </a:solidFill>
                <a:latin typeface="Trebuchet MS"/>
                <a:cs typeface="Trebuchet MS"/>
              </a:rPr>
              <a:t>sac</a:t>
            </a:r>
            <a:r>
              <a:rPr dirty="0" sz="1400" spc="-10" b="1">
                <a:solidFill>
                  <a:srgbClr val="FFAD00"/>
                </a:solidFill>
                <a:latin typeface="Trebuchet MS"/>
                <a:cs typeface="Trebuchet MS"/>
              </a:rPr>
              <a:t>t</a:t>
            </a:r>
            <a:r>
              <a:rPr dirty="0" sz="1400" spc="-10" b="1">
                <a:solidFill>
                  <a:srgbClr val="FFAD00"/>
                </a:solidFill>
                <a:latin typeface="Trebuchet MS"/>
                <a:cs typeface="Trebuchet MS"/>
              </a:rPr>
              <a:t>i</a:t>
            </a:r>
            <a:r>
              <a:rPr dirty="0" sz="1400" spc="40" b="1">
                <a:solidFill>
                  <a:srgbClr val="FFAD00"/>
                </a:solidFill>
                <a:latin typeface="Trebuchet MS"/>
                <a:cs typeface="Trebuchet MS"/>
              </a:rPr>
              <a:t>o</a:t>
            </a:r>
            <a:r>
              <a:rPr dirty="0" sz="1400" spc="30" b="1">
                <a:solidFill>
                  <a:srgbClr val="FFAD00"/>
                </a:solidFill>
                <a:latin typeface="Trebuchet MS"/>
                <a:cs typeface="Trebuchet MS"/>
              </a:rPr>
              <a:t>n</a:t>
            </a:r>
            <a:r>
              <a:rPr dirty="0" sz="1400" spc="-6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400" spc="40" b="1">
                <a:solidFill>
                  <a:srgbClr val="FFAD00"/>
                </a:solidFill>
                <a:latin typeface="Trebuchet MS"/>
                <a:cs typeface="Trebuchet MS"/>
              </a:rPr>
              <a:t>lo</a:t>
            </a:r>
            <a:r>
              <a:rPr dirty="0" sz="1400" spc="130" b="1">
                <a:solidFill>
                  <a:srgbClr val="FFAD00"/>
                </a:solidFill>
                <a:latin typeface="Trebuchet MS"/>
                <a:cs typeface="Trebuchet MS"/>
              </a:rPr>
              <a:t>g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345174" y="3064509"/>
            <a:ext cx="906780" cy="240029"/>
          </a:xfrm>
          <a:custGeom>
            <a:avLst/>
            <a:gdLst/>
            <a:ahLst/>
            <a:cxnLst/>
            <a:rect l="l" t="t" r="r" b="b"/>
            <a:pathLst>
              <a:path w="906779" h="240029">
                <a:moveTo>
                  <a:pt x="906272" y="166370"/>
                </a:moveTo>
                <a:lnTo>
                  <a:pt x="127000" y="166370"/>
                </a:lnTo>
                <a:lnTo>
                  <a:pt x="127000" y="112776"/>
                </a:lnTo>
                <a:lnTo>
                  <a:pt x="0" y="176276"/>
                </a:lnTo>
                <a:lnTo>
                  <a:pt x="127000" y="239776"/>
                </a:lnTo>
                <a:lnTo>
                  <a:pt x="127000" y="186182"/>
                </a:lnTo>
                <a:lnTo>
                  <a:pt x="906272" y="186182"/>
                </a:lnTo>
                <a:lnTo>
                  <a:pt x="906272" y="166370"/>
                </a:lnTo>
                <a:close/>
              </a:path>
              <a:path w="906779" h="240029">
                <a:moveTo>
                  <a:pt x="906272" y="63500"/>
                </a:moveTo>
                <a:lnTo>
                  <a:pt x="886460" y="53594"/>
                </a:lnTo>
                <a:lnTo>
                  <a:pt x="779272" y="0"/>
                </a:lnTo>
                <a:lnTo>
                  <a:pt x="779272" y="53594"/>
                </a:lnTo>
                <a:lnTo>
                  <a:pt x="0" y="53594"/>
                </a:lnTo>
                <a:lnTo>
                  <a:pt x="0" y="73406"/>
                </a:lnTo>
                <a:lnTo>
                  <a:pt x="779272" y="73406"/>
                </a:lnTo>
                <a:lnTo>
                  <a:pt x="779272" y="127000"/>
                </a:lnTo>
                <a:lnTo>
                  <a:pt x="886460" y="73406"/>
                </a:lnTo>
                <a:lnTo>
                  <a:pt x="906272" y="63500"/>
                </a:lnTo>
                <a:close/>
              </a:path>
            </a:pathLst>
          </a:custGeom>
          <a:solidFill>
            <a:srgbClr val="FF7C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6866635" y="3271265"/>
            <a:ext cx="3098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0">
                <a:solidFill>
                  <a:srgbClr val="FF7C1A"/>
                </a:solidFill>
                <a:latin typeface="Trebuchet MS"/>
                <a:cs typeface="Trebuchet MS"/>
              </a:rPr>
              <a:t>ACK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403085" y="2878277"/>
            <a:ext cx="73215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65">
                <a:solidFill>
                  <a:srgbClr val="FF7C1A"/>
                </a:solidFill>
                <a:latin typeface="Trebuchet MS"/>
                <a:cs typeface="Trebuchet MS"/>
              </a:rPr>
              <a:t>S</a:t>
            </a:r>
            <a:r>
              <a:rPr dirty="0" sz="1200" spc="65">
                <a:solidFill>
                  <a:srgbClr val="FF7C1A"/>
                </a:solidFill>
                <a:latin typeface="Trebuchet MS"/>
                <a:cs typeface="Trebuchet MS"/>
              </a:rPr>
              <a:t>E</a:t>
            </a:r>
            <a:r>
              <a:rPr dirty="0" sz="1200" spc="-10">
                <a:solidFill>
                  <a:srgbClr val="FF7C1A"/>
                </a:solidFill>
                <a:latin typeface="Trebuchet MS"/>
                <a:cs typeface="Trebuchet MS"/>
              </a:rPr>
              <a:t>T</a:t>
            </a:r>
            <a:r>
              <a:rPr dirty="0" sz="1200" spc="-50">
                <a:solidFill>
                  <a:srgbClr val="FF7C1A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FF7C1A"/>
                </a:solidFill>
                <a:latin typeface="Trebuchet MS"/>
                <a:cs typeface="Trebuchet MS"/>
              </a:rPr>
              <a:t>A</a:t>
            </a:r>
            <a:r>
              <a:rPr dirty="0" sz="1200" spc="-55">
                <a:solidFill>
                  <a:srgbClr val="FF7C1A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FF7C1A"/>
                </a:solidFill>
                <a:latin typeface="Trebuchet MS"/>
                <a:cs typeface="Trebuchet MS"/>
              </a:rPr>
              <a:t>100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177276" y="6114389"/>
            <a:ext cx="916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5">
                <a:solidFill>
                  <a:srgbClr val="FF7C1A"/>
                </a:solidFill>
                <a:latin typeface="Trebuchet MS"/>
                <a:cs typeface="Trebuchet MS"/>
              </a:rPr>
              <a:t>Synch</a:t>
            </a:r>
            <a:r>
              <a:rPr dirty="0" sz="1200" spc="30">
                <a:solidFill>
                  <a:srgbClr val="FF7C1A"/>
                </a:solidFill>
                <a:latin typeface="Trebuchet MS"/>
                <a:cs typeface="Trebuchet MS"/>
              </a:rPr>
              <a:t>ronou</a:t>
            </a:r>
            <a:r>
              <a:rPr dirty="0" sz="1200" spc="30">
                <a:solidFill>
                  <a:srgbClr val="FF7C1A"/>
                </a:solidFill>
                <a:latin typeface="Trebuchet MS"/>
                <a:cs typeface="Trebuchet MS"/>
              </a:rPr>
              <a:t>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8195309" y="6348221"/>
            <a:ext cx="880110" cy="0"/>
          </a:xfrm>
          <a:custGeom>
            <a:avLst/>
            <a:gdLst/>
            <a:ahLst/>
            <a:cxnLst/>
            <a:rect l="l" t="t" r="r" b="b"/>
            <a:pathLst>
              <a:path w="880109" h="0">
                <a:moveTo>
                  <a:pt x="0" y="0"/>
                </a:moveTo>
                <a:lnTo>
                  <a:pt x="879983" y="0"/>
                </a:lnTo>
              </a:path>
            </a:pathLst>
          </a:custGeom>
          <a:ln w="19812">
            <a:solidFill>
              <a:srgbClr val="E762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82067"/>
            <a:ext cx="86175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265"/>
              <a:t>S</a:t>
            </a:r>
            <a:r>
              <a:rPr dirty="0" sz="4000" spc="-35"/>
              <a:t>t</a:t>
            </a:r>
            <a:r>
              <a:rPr dirty="0" sz="4000" spc="-185"/>
              <a:t>e</a:t>
            </a:r>
            <a:r>
              <a:rPr dirty="0" sz="4000" spc="185"/>
              <a:t>p</a:t>
            </a:r>
            <a:r>
              <a:rPr dirty="0" sz="4000" spc="-425"/>
              <a:t> </a:t>
            </a:r>
            <a:r>
              <a:rPr dirty="0" sz="4000" spc="-55"/>
              <a:t>3</a:t>
            </a:r>
            <a:r>
              <a:rPr dirty="0" sz="4000" spc="-225"/>
              <a:t>:</a:t>
            </a:r>
            <a:r>
              <a:rPr dirty="0" sz="4000" spc="-430"/>
              <a:t> </a:t>
            </a:r>
            <a:r>
              <a:rPr dirty="0" sz="4000" spc="254"/>
              <a:t>N</a:t>
            </a:r>
            <a:r>
              <a:rPr dirty="0" sz="4000" spc="70"/>
              <a:t>o</a:t>
            </a:r>
            <a:r>
              <a:rPr dirty="0" sz="4000" spc="60"/>
              <a:t>n</a:t>
            </a:r>
            <a:r>
              <a:rPr dirty="0" sz="4000" spc="-80"/>
              <a:t>r</a:t>
            </a:r>
            <a:r>
              <a:rPr dirty="0" sz="4000" spc="-185"/>
              <a:t>e</a:t>
            </a:r>
            <a:r>
              <a:rPr dirty="0" sz="4000" spc="120"/>
              <a:t>l</a:t>
            </a:r>
            <a:r>
              <a:rPr dirty="0" sz="4000" spc="30"/>
              <a:t>a</a:t>
            </a:r>
            <a:r>
              <a:rPr dirty="0" sz="4000" spc="-35"/>
              <a:t>t</a:t>
            </a:r>
            <a:r>
              <a:rPr dirty="0" sz="4000" spc="-35"/>
              <a:t>i</a:t>
            </a:r>
            <a:r>
              <a:rPr dirty="0" sz="4000" spc="70"/>
              <a:t>o</a:t>
            </a:r>
            <a:r>
              <a:rPr dirty="0" sz="4000" spc="60"/>
              <a:t>n</a:t>
            </a:r>
            <a:r>
              <a:rPr dirty="0" sz="4000" spc="30"/>
              <a:t>a</a:t>
            </a:r>
            <a:r>
              <a:rPr dirty="0" sz="4000" spc="215"/>
              <a:t>l</a:t>
            </a:r>
            <a:r>
              <a:rPr dirty="0" sz="4000" spc="-434"/>
              <a:t> </a:t>
            </a:r>
            <a:r>
              <a:rPr dirty="0" sz="4000" spc="70"/>
              <a:t>q</a:t>
            </a:r>
            <a:r>
              <a:rPr dirty="0" sz="4000" spc="20"/>
              <a:t>u</a:t>
            </a:r>
            <a:r>
              <a:rPr dirty="0" sz="4000" spc="-185"/>
              <a:t>e</a:t>
            </a:r>
            <a:r>
              <a:rPr dirty="0" sz="4000" spc="-80"/>
              <a:t>r</a:t>
            </a:r>
            <a:r>
              <a:rPr dirty="0" sz="4000" spc="110"/>
              <a:t>y</a:t>
            </a:r>
            <a:r>
              <a:rPr dirty="0" sz="4000" spc="-405"/>
              <a:t> </a:t>
            </a:r>
            <a:r>
              <a:rPr dirty="0" sz="4000" spc="90"/>
              <a:t>p</a:t>
            </a:r>
            <a:r>
              <a:rPr dirty="0" sz="4000" spc="30"/>
              <a:t>a</a:t>
            </a:r>
            <a:r>
              <a:rPr dirty="0" sz="4000" spc="-35"/>
              <a:t>tt</a:t>
            </a:r>
            <a:r>
              <a:rPr dirty="0" sz="4000" spc="-185"/>
              <a:t>e</a:t>
            </a:r>
            <a:r>
              <a:rPr dirty="0" sz="4000" spc="-80"/>
              <a:t>r</a:t>
            </a:r>
            <a:r>
              <a:rPr dirty="0" sz="4000" spc="60"/>
              <a:t>n</a:t>
            </a:r>
            <a:r>
              <a:rPr dirty="0" sz="4000" spc="114"/>
              <a:t>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27761" y="1846579"/>
            <a:ext cx="4522470" cy="1366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35" b="1">
                <a:solidFill>
                  <a:srgbClr val="FFAD00"/>
                </a:solidFill>
                <a:latin typeface="Trebuchet MS"/>
                <a:cs typeface="Trebuchet MS"/>
              </a:rPr>
              <a:t>Breaking</a:t>
            </a:r>
            <a:r>
              <a:rPr dirty="0" sz="2200" spc="-10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200" spc="50" b="1">
                <a:solidFill>
                  <a:srgbClr val="FFAD00"/>
                </a:solidFill>
                <a:latin typeface="Trebuchet MS"/>
                <a:cs typeface="Trebuchet MS"/>
              </a:rPr>
              <a:t>down</a:t>
            </a:r>
            <a:r>
              <a:rPr dirty="0" sz="2200" spc="-8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200" spc="-15" b="1">
                <a:solidFill>
                  <a:srgbClr val="FFAD00"/>
                </a:solidFill>
                <a:latin typeface="Trebuchet MS"/>
                <a:cs typeface="Trebuchet MS"/>
              </a:rPr>
              <a:t>the</a:t>
            </a:r>
            <a:r>
              <a:rPr dirty="0" sz="2200" spc="-9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200" spc="45" b="1">
                <a:solidFill>
                  <a:srgbClr val="FFAD00"/>
                </a:solidFill>
                <a:latin typeface="Trebuchet MS"/>
                <a:cs typeface="Trebuchet MS"/>
              </a:rPr>
              <a:t>monolith</a:t>
            </a:r>
            <a:endParaRPr sz="2200">
              <a:latin typeface="Trebuchet MS"/>
              <a:cs typeface="Trebuchet MS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200" spc="45">
                <a:solidFill>
                  <a:srgbClr val="FFFFFF"/>
                </a:solidFill>
                <a:latin typeface="Trebuchet MS"/>
                <a:cs typeface="Trebuchet MS"/>
              </a:rPr>
              <a:t>Right</a:t>
            </a:r>
            <a:r>
              <a:rPr dirty="0" sz="22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30">
                <a:solidFill>
                  <a:srgbClr val="FFFFFF"/>
                </a:solidFill>
                <a:latin typeface="Trebuchet MS"/>
                <a:cs typeface="Trebuchet MS"/>
              </a:rPr>
              <a:t>tool</a:t>
            </a:r>
            <a:r>
              <a:rPr dirty="0" sz="22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1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2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2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3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endParaRPr sz="2200">
              <a:latin typeface="Trebuchet MS"/>
              <a:cs typeface="Trebuchet MS"/>
            </a:endParaRPr>
          </a:p>
          <a:p>
            <a:pPr marL="241300" marR="5080" indent="-229235">
              <a:lnSpc>
                <a:spcPct val="100000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Microservice</a:t>
            </a:r>
            <a:r>
              <a:rPr dirty="0" sz="2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dirty="0" sz="22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pattern</a:t>
            </a:r>
            <a:r>
              <a:rPr dirty="0" sz="22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drives </a:t>
            </a:r>
            <a:r>
              <a:rPr dirty="0" sz="2200" spc="-6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2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5">
                <a:solidFill>
                  <a:srgbClr val="FFFFFF"/>
                </a:solidFill>
                <a:latin typeface="Trebuchet MS"/>
                <a:cs typeface="Trebuchet MS"/>
              </a:rPr>
              <a:t>store</a:t>
            </a:r>
            <a:r>
              <a:rPr dirty="0" sz="22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5">
                <a:solidFill>
                  <a:srgbClr val="FFFFFF"/>
                </a:solidFill>
                <a:latin typeface="Trebuchet MS"/>
                <a:cs typeface="Trebuchet MS"/>
              </a:rPr>
              <a:t>decision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761" y="3523234"/>
            <a:ext cx="1878330" cy="1366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solidFill>
                  <a:srgbClr val="FFAD00"/>
                </a:solidFill>
                <a:latin typeface="Trebuchet MS"/>
                <a:cs typeface="Trebuchet MS"/>
              </a:rPr>
              <a:t>Benefits</a:t>
            </a:r>
            <a:endParaRPr sz="2200">
              <a:latin typeface="Trebuchet MS"/>
              <a:cs typeface="Trebuchet MS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200" spc="15">
                <a:solidFill>
                  <a:srgbClr val="FFFFFF"/>
                </a:solidFill>
                <a:latin typeface="Trebuchet MS"/>
                <a:cs typeface="Trebuchet MS"/>
              </a:rPr>
              <a:t>Agility</a:t>
            </a:r>
            <a:endParaRPr sz="2200">
              <a:latin typeface="Trebuchet MS"/>
              <a:cs typeface="Trebuchet MS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200" spc="-5">
                <a:solidFill>
                  <a:srgbClr val="FFFFFF"/>
                </a:solidFill>
                <a:latin typeface="Trebuchet MS"/>
                <a:cs typeface="Trebuchet MS"/>
              </a:rPr>
              <a:t>Scalability</a:t>
            </a:r>
            <a:endParaRPr sz="2200">
              <a:latin typeface="Trebuchet MS"/>
              <a:cs typeface="Trebuchet MS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200" spc="25">
                <a:solidFill>
                  <a:srgbClr val="FFFFFF"/>
                </a:solidFill>
                <a:latin typeface="Trebuchet MS"/>
                <a:cs typeface="Trebuchet MS"/>
              </a:rPr>
              <a:t>Perfor</a:t>
            </a:r>
            <a:r>
              <a:rPr dirty="0" sz="2200" spc="3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200" spc="-10">
                <a:solidFill>
                  <a:srgbClr val="FFFFFF"/>
                </a:solidFill>
                <a:latin typeface="Trebuchet MS"/>
                <a:cs typeface="Trebuchet MS"/>
              </a:rPr>
              <a:t>ance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10878" y="2180082"/>
            <a:ext cx="21920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Cache</a:t>
            </a:r>
            <a:r>
              <a:rPr dirty="0" sz="12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frequently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accessed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200" spc="35" b="1">
                <a:solidFill>
                  <a:srgbClr val="0D9F91"/>
                </a:solidFill>
                <a:latin typeface="Trebuchet MS"/>
                <a:cs typeface="Trebuchet MS"/>
              </a:rPr>
              <a:t>A</a:t>
            </a:r>
            <a:r>
              <a:rPr dirty="0" sz="1200" spc="65" b="1">
                <a:solidFill>
                  <a:srgbClr val="0D9F91"/>
                </a:solidFill>
                <a:latin typeface="Trebuchet MS"/>
                <a:cs typeface="Trebuchet MS"/>
              </a:rPr>
              <a:t>m</a:t>
            </a:r>
            <a:r>
              <a:rPr dirty="0" sz="1200" spc="15" b="1">
                <a:solidFill>
                  <a:srgbClr val="0D9F91"/>
                </a:solidFill>
                <a:latin typeface="Trebuchet MS"/>
                <a:cs typeface="Trebuchet MS"/>
              </a:rPr>
              <a:t>a</a:t>
            </a:r>
            <a:r>
              <a:rPr dirty="0" sz="1200" spc="-50" b="1">
                <a:solidFill>
                  <a:srgbClr val="0D9F91"/>
                </a:solidFill>
                <a:latin typeface="Trebuchet MS"/>
                <a:cs typeface="Trebuchet MS"/>
              </a:rPr>
              <a:t>z</a:t>
            </a:r>
            <a:r>
              <a:rPr dirty="0" sz="1200" spc="25" b="1">
                <a:solidFill>
                  <a:srgbClr val="0D9F91"/>
                </a:solidFill>
                <a:latin typeface="Trebuchet MS"/>
                <a:cs typeface="Trebuchet MS"/>
              </a:rPr>
              <a:t>o</a:t>
            </a:r>
            <a:r>
              <a:rPr dirty="0" sz="1200" spc="25" b="1">
                <a:solidFill>
                  <a:srgbClr val="0D9F91"/>
                </a:solidFill>
                <a:latin typeface="Trebuchet MS"/>
                <a:cs typeface="Trebuchet MS"/>
              </a:rPr>
              <a:t>n</a:t>
            </a:r>
            <a:r>
              <a:rPr dirty="0" sz="1200" spc="-65" b="1">
                <a:solidFill>
                  <a:srgbClr val="0D9F91"/>
                </a:solidFill>
                <a:latin typeface="Trebuchet MS"/>
                <a:cs typeface="Trebuchet MS"/>
              </a:rPr>
              <a:t> </a:t>
            </a:r>
            <a:r>
              <a:rPr dirty="0" sz="1200" spc="30" b="1">
                <a:solidFill>
                  <a:srgbClr val="0D9F91"/>
                </a:solidFill>
                <a:latin typeface="Trebuchet MS"/>
                <a:cs typeface="Trebuchet MS"/>
              </a:rPr>
              <a:t>E</a:t>
            </a:r>
            <a:r>
              <a:rPr dirty="0" sz="1200" spc="20" b="1">
                <a:solidFill>
                  <a:srgbClr val="0D9F91"/>
                </a:solidFill>
                <a:latin typeface="Trebuchet MS"/>
                <a:cs typeface="Trebuchet MS"/>
              </a:rPr>
              <a:t>l</a:t>
            </a:r>
            <a:r>
              <a:rPr dirty="0" sz="1200" spc="15" b="1">
                <a:solidFill>
                  <a:srgbClr val="0D9F91"/>
                </a:solidFill>
                <a:latin typeface="Trebuchet MS"/>
                <a:cs typeface="Trebuchet MS"/>
              </a:rPr>
              <a:t>a</a:t>
            </a:r>
            <a:r>
              <a:rPr dirty="0" sz="1200" spc="15" b="1">
                <a:solidFill>
                  <a:srgbClr val="0D9F91"/>
                </a:solidFill>
                <a:latin typeface="Trebuchet MS"/>
                <a:cs typeface="Trebuchet MS"/>
              </a:rPr>
              <a:t>s</a:t>
            </a:r>
            <a:r>
              <a:rPr dirty="0" sz="1200" spc="-10" b="1">
                <a:solidFill>
                  <a:srgbClr val="0D9F91"/>
                </a:solidFill>
                <a:latin typeface="Trebuchet MS"/>
                <a:cs typeface="Trebuchet MS"/>
              </a:rPr>
              <a:t>t</a:t>
            </a:r>
            <a:r>
              <a:rPr dirty="0" sz="1200" spc="-15" b="1">
                <a:solidFill>
                  <a:srgbClr val="0D9F91"/>
                </a:solidFill>
                <a:latin typeface="Trebuchet MS"/>
                <a:cs typeface="Trebuchet MS"/>
              </a:rPr>
              <a:t>i</a:t>
            </a:r>
            <a:r>
              <a:rPr dirty="0" sz="1200" b="1">
                <a:solidFill>
                  <a:srgbClr val="0D9F91"/>
                </a:solidFill>
                <a:latin typeface="Trebuchet MS"/>
                <a:cs typeface="Trebuchet MS"/>
              </a:rPr>
              <a:t>C</a:t>
            </a:r>
            <a:r>
              <a:rPr dirty="0" sz="1200" spc="15" b="1">
                <a:solidFill>
                  <a:srgbClr val="0D9F91"/>
                </a:solidFill>
                <a:latin typeface="Trebuchet MS"/>
                <a:cs typeface="Trebuchet MS"/>
              </a:rPr>
              <a:t>a</a:t>
            </a:r>
            <a:r>
              <a:rPr dirty="0" sz="1200" spc="-15" b="1">
                <a:solidFill>
                  <a:srgbClr val="0D9F91"/>
                </a:solidFill>
                <a:latin typeface="Trebuchet MS"/>
                <a:cs typeface="Trebuchet MS"/>
              </a:rPr>
              <a:t>c</a:t>
            </a:r>
            <a:r>
              <a:rPr dirty="0" sz="1200" spc="-25" b="1">
                <a:solidFill>
                  <a:srgbClr val="0D9F91"/>
                </a:solidFill>
                <a:latin typeface="Trebuchet MS"/>
                <a:cs typeface="Trebuchet MS"/>
              </a:rPr>
              <a:t>h</a:t>
            </a:r>
            <a:r>
              <a:rPr dirty="0" sz="1200" spc="-45" b="1">
                <a:solidFill>
                  <a:srgbClr val="0D9F91"/>
                </a:solidFill>
                <a:latin typeface="Trebuchet MS"/>
                <a:cs typeface="Trebuchet MS"/>
              </a:rPr>
              <a:t>e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4285" y="3961066"/>
            <a:ext cx="70548" cy="7048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90650" y="4110307"/>
            <a:ext cx="70500" cy="7046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68853" y="4257230"/>
            <a:ext cx="70484" cy="7046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39421" y="4403058"/>
            <a:ext cx="70453" cy="70548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304788" y="2171727"/>
            <a:ext cx="3006725" cy="3378835"/>
            <a:chOff x="6304788" y="2171727"/>
            <a:chExt cx="3006725" cy="3378835"/>
          </a:xfrm>
        </p:grpSpPr>
        <p:sp>
          <p:nvSpPr>
            <p:cNvPr id="11" name="object 11"/>
            <p:cNvSpPr/>
            <p:nvPr/>
          </p:nvSpPr>
          <p:spPr>
            <a:xfrm>
              <a:off x="8506536" y="2171737"/>
              <a:ext cx="567690" cy="499109"/>
            </a:xfrm>
            <a:custGeom>
              <a:avLst/>
              <a:gdLst/>
              <a:ahLst/>
              <a:cxnLst/>
              <a:rect l="l" t="t" r="r" b="b"/>
              <a:pathLst>
                <a:path w="567690" h="499110">
                  <a:moveTo>
                    <a:pt x="433857" y="189522"/>
                  </a:moveTo>
                  <a:lnTo>
                    <a:pt x="420878" y="165023"/>
                  </a:lnTo>
                  <a:lnTo>
                    <a:pt x="411645" y="160248"/>
                  </a:lnTo>
                  <a:lnTo>
                    <a:pt x="411645" y="189522"/>
                  </a:lnTo>
                  <a:lnTo>
                    <a:pt x="411645" y="218808"/>
                  </a:lnTo>
                  <a:lnTo>
                    <a:pt x="411645" y="442226"/>
                  </a:lnTo>
                  <a:lnTo>
                    <a:pt x="403288" y="452742"/>
                  </a:lnTo>
                  <a:lnTo>
                    <a:pt x="378701" y="463981"/>
                  </a:lnTo>
                  <a:lnTo>
                    <a:pt x="338632" y="472935"/>
                  </a:lnTo>
                  <a:lnTo>
                    <a:pt x="283794" y="476580"/>
                  </a:lnTo>
                  <a:lnTo>
                    <a:pt x="228993" y="472935"/>
                  </a:lnTo>
                  <a:lnTo>
                    <a:pt x="189001" y="463981"/>
                  </a:lnTo>
                  <a:lnTo>
                    <a:pt x="164490" y="452742"/>
                  </a:lnTo>
                  <a:lnTo>
                    <a:pt x="156171" y="442226"/>
                  </a:lnTo>
                  <a:lnTo>
                    <a:pt x="156171" y="387311"/>
                  </a:lnTo>
                  <a:lnTo>
                    <a:pt x="180975" y="400177"/>
                  </a:lnTo>
                  <a:lnTo>
                    <a:pt x="228993" y="410908"/>
                  </a:lnTo>
                  <a:lnTo>
                    <a:pt x="283794" y="414515"/>
                  </a:lnTo>
                  <a:lnTo>
                    <a:pt x="338632" y="410908"/>
                  </a:lnTo>
                  <a:lnTo>
                    <a:pt x="386727" y="400177"/>
                  </a:lnTo>
                  <a:lnTo>
                    <a:pt x="411645" y="387273"/>
                  </a:lnTo>
                  <a:lnTo>
                    <a:pt x="411645" y="357987"/>
                  </a:lnTo>
                  <a:lnTo>
                    <a:pt x="403288" y="368274"/>
                  </a:lnTo>
                  <a:lnTo>
                    <a:pt x="378701" y="379539"/>
                  </a:lnTo>
                  <a:lnTo>
                    <a:pt x="338632" y="388620"/>
                  </a:lnTo>
                  <a:lnTo>
                    <a:pt x="283794" y="392353"/>
                  </a:lnTo>
                  <a:lnTo>
                    <a:pt x="228993" y="388620"/>
                  </a:lnTo>
                  <a:lnTo>
                    <a:pt x="189001" y="379539"/>
                  </a:lnTo>
                  <a:lnTo>
                    <a:pt x="164490" y="368274"/>
                  </a:lnTo>
                  <a:lnTo>
                    <a:pt x="156171" y="357987"/>
                  </a:lnTo>
                  <a:lnTo>
                    <a:pt x="156171" y="303072"/>
                  </a:lnTo>
                  <a:lnTo>
                    <a:pt x="180975" y="315937"/>
                  </a:lnTo>
                  <a:lnTo>
                    <a:pt x="228993" y="326669"/>
                  </a:lnTo>
                  <a:lnTo>
                    <a:pt x="283794" y="330288"/>
                  </a:lnTo>
                  <a:lnTo>
                    <a:pt x="338632" y="326669"/>
                  </a:lnTo>
                  <a:lnTo>
                    <a:pt x="386727" y="315937"/>
                  </a:lnTo>
                  <a:lnTo>
                    <a:pt x="411645" y="303047"/>
                  </a:lnTo>
                  <a:lnTo>
                    <a:pt x="411645" y="273761"/>
                  </a:lnTo>
                  <a:lnTo>
                    <a:pt x="403288" y="284035"/>
                  </a:lnTo>
                  <a:lnTo>
                    <a:pt x="378701" y="295300"/>
                  </a:lnTo>
                  <a:lnTo>
                    <a:pt x="338632" y="304380"/>
                  </a:lnTo>
                  <a:lnTo>
                    <a:pt x="283794" y="308114"/>
                  </a:lnTo>
                  <a:lnTo>
                    <a:pt x="228993" y="304380"/>
                  </a:lnTo>
                  <a:lnTo>
                    <a:pt x="189001" y="295300"/>
                  </a:lnTo>
                  <a:lnTo>
                    <a:pt x="164490" y="284035"/>
                  </a:lnTo>
                  <a:lnTo>
                    <a:pt x="156171" y="273761"/>
                  </a:lnTo>
                  <a:lnTo>
                    <a:pt x="156171" y="218846"/>
                  </a:lnTo>
                  <a:lnTo>
                    <a:pt x="180975" y="231711"/>
                  </a:lnTo>
                  <a:lnTo>
                    <a:pt x="228993" y="242443"/>
                  </a:lnTo>
                  <a:lnTo>
                    <a:pt x="283794" y="246049"/>
                  </a:lnTo>
                  <a:lnTo>
                    <a:pt x="338632" y="242443"/>
                  </a:lnTo>
                  <a:lnTo>
                    <a:pt x="386727" y="231711"/>
                  </a:lnTo>
                  <a:lnTo>
                    <a:pt x="401840" y="223875"/>
                  </a:lnTo>
                  <a:lnTo>
                    <a:pt x="411645" y="218808"/>
                  </a:lnTo>
                  <a:lnTo>
                    <a:pt x="411645" y="189522"/>
                  </a:lnTo>
                  <a:lnTo>
                    <a:pt x="403288" y="199796"/>
                  </a:lnTo>
                  <a:lnTo>
                    <a:pt x="378701" y="211061"/>
                  </a:lnTo>
                  <a:lnTo>
                    <a:pt x="338632" y="220154"/>
                  </a:lnTo>
                  <a:lnTo>
                    <a:pt x="283794" y="223875"/>
                  </a:lnTo>
                  <a:lnTo>
                    <a:pt x="228993" y="220154"/>
                  </a:lnTo>
                  <a:lnTo>
                    <a:pt x="189001" y="211061"/>
                  </a:lnTo>
                  <a:lnTo>
                    <a:pt x="164490" y="199796"/>
                  </a:lnTo>
                  <a:lnTo>
                    <a:pt x="156171" y="189522"/>
                  </a:lnTo>
                  <a:lnTo>
                    <a:pt x="164490" y="179247"/>
                  </a:lnTo>
                  <a:lnTo>
                    <a:pt x="189001" y="167982"/>
                  </a:lnTo>
                  <a:lnTo>
                    <a:pt x="228993" y="158902"/>
                  </a:lnTo>
                  <a:lnTo>
                    <a:pt x="283794" y="155168"/>
                  </a:lnTo>
                  <a:lnTo>
                    <a:pt x="338582" y="158902"/>
                  </a:lnTo>
                  <a:lnTo>
                    <a:pt x="378663" y="167982"/>
                  </a:lnTo>
                  <a:lnTo>
                    <a:pt x="403275" y="179247"/>
                  </a:lnTo>
                  <a:lnTo>
                    <a:pt x="411645" y="189522"/>
                  </a:lnTo>
                  <a:lnTo>
                    <a:pt x="411645" y="160248"/>
                  </a:lnTo>
                  <a:lnTo>
                    <a:pt x="401840" y="155168"/>
                  </a:lnTo>
                  <a:lnTo>
                    <a:pt x="386727" y="147332"/>
                  </a:lnTo>
                  <a:lnTo>
                    <a:pt x="338632" y="136613"/>
                  </a:lnTo>
                  <a:lnTo>
                    <a:pt x="283794" y="132994"/>
                  </a:lnTo>
                  <a:lnTo>
                    <a:pt x="228993" y="136613"/>
                  </a:lnTo>
                  <a:lnTo>
                    <a:pt x="180975" y="147332"/>
                  </a:lnTo>
                  <a:lnTo>
                    <a:pt x="146900" y="165023"/>
                  </a:lnTo>
                  <a:lnTo>
                    <a:pt x="133959" y="189522"/>
                  </a:lnTo>
                  <a:lnTo>
                    <a:pt x="133959" y="273761"/>
                  </a:lnTo>
                  <a:lnTo>
                    <a:pt x="133959" y="357987"/>
                  </a:lnTo>
                  <a:lnTo>
                    <a:pt x="133959" y="442226"/>
                  </a:lnTo>
                  <a:lnTo>
                    <a:pt x="146900" y="466725"/>
                  </a:lnTo>
                  <a:lnTo>
                    <a:pt x="180975" y="484416"/>
                  </a:lnTo>
                  <a:lnTo>
                    <a:pt x="228993" y="495134"/>
                  </a:lnTo>
                  <a:lnTo>
                    <a:pt x="283794" y="498754"/>
                  </a:lnTo>
                  <a:lnTo>
                    <a:pt x="338632" y="495134"/>
                  </a:lnTo>
                  <a:lnTo>
                    <a:pt x="386727" y="484416"/>
                  </a:lnTo>
                  <a:lnTo>
                    <a:pt x="420878" y="466725"/>
                  </a:lnTo>
                  <a:lnTo>
                    <a:pt x="433857" y="442226"/>
                  </a:lnTo>
                  <a:lnTo>
                    <a:pt x="433857" y="357987"/>
                  </a:lnTo>
                  <a:lnTo>
                    <a:pt x="433857" y="273761"/>
                  </a:lnTo>
                  <a:lnTo>
                    <a:pt x="433857" y="189522"/>
                  </a:lnTo>
                  <a:close/>
                </a:path>
                <a:path w="567690" h="499110">
                  <a:moveTo>
                    <a:pt x="567143" y="4953"/>
                  </a:moveTo>
                  <a:lnTo>
                    <a:pt x="562165" y="0"/>
                  </a:lnTo>
                  <a:lnTo>
                    <a:pt x="5651" y="0"/>
                  </a:lnTo>
                  <a:lnTo>
                    <a:pt x="673" y="4953"/>
                  </a:lnTo>
                  <a:lnTo>
                    <a:pt x="673" y="41363"/>
                  </a:lnTo>
                  <a:lnTo>
                    <a:pt x="5651" y="46329"/>
                  </a:lnTo>
                  <a:lnTo>
                    <a:pt x="11785" y="46329"/>
                  </a:lnTo>
                  <a:lnTo>
                    <a:pt x="20764" y="48653"/>
                  </a:lnTo>
                  <a:lnTo>
                    <a:pt x="27927" y="54025"/>
                  </a:lnTo>
                  <a:lnTo>
                    <a:pt x="32575" y="61671"/>
                  </a:lnTo>
                  <a:lnTo>
                    <a:pt x="34010" y="71183"/>
                  </a:lnTo>
                  <a:lnTo>
                    <a:pt x="32410" y="80378"/>
                  </a:lnTo>
                  <a:lnTo>
                    <a:pt x="27571" y="87972"/>
                  </a:lnTo>
                  <a:lnTo>
                    <a:pt x="20231" y="93218"/>
                  </a:lnTo>
                  <a:lnTo>
                    <a:pt x="11112" y="95313"/>
                  </a:lnTo>
                  <a:lnTo>
                    <a:pt x="4978" y="95313"/>
                  </a:lnTo>
                  <a:lnTo>
                    <a:pt x="0" y="100279"/>
                  </a:lnTo>
                  <a:lnTo>
                    <a:pt x="12" y="305371"/>
                  </a:lnTo>
                  <a:lnTo>
                    <a:pt x="4978" y="310337"/>
                  </a:lnTo>
                  <a:lnTo>
                    <a:pt x="111747" y="310337"/>
                  </a:lnTo>
                  <a:lnTo>
                    <a:pt x="111747" y="288163"/>
                  </a:lnTo>
                  <a:lnTo>
                    <a:pt x="67310" y="288163"/>
                  </a:lnTo>
                  <a:lnTo>
                    <a:pt x="67310" y="277075"/>
                  </a:lnTo>
                  <a:lnTo>
                    <a:pt x="111747" y="277075"/>
                  </a:lnTo>
                  <a:lnTo>
                    <a:pt x="111747" y="254914"/>
                  </a:lnTo>
                  <a:lnTo>
                    <a:pt x="50076" y="254914"/>
                  </a:lnTo>
                  <a:lnTo>
                    <a:pt x="45097" y="259880"/>
                  </a:lnTo>
                  <a:lnTo>
                    <a:pt x="45097" y="288163"/>
                  </a:lnTo>
                  <a:lnTo>
                    <a:pt x="22885" y="288163"/>
                  </a:lnTo>
                  <a:lnTo>
                    <a:pt x="22885" y="116039"/>
                  </a:lnTo>
                  <a:lnTo>
                    <a:pt x="36576" y="109410"/>
                  </a:lnTo>
                  <a:lnTo>
                    <a:pt x="47167" y="99021"/>
                  </a:lnTo>
                  <a:lnTo>
                    <a:pt x="53949" y="85839"/>
                  </a:lnTo>
                  <a:lnTo>
                    <a:pt x="56210" y="70815"/>
                  </a:lnTo>
                  <a:lnTo>
                    <a:pt x="53860" y="55702"/>
                  </a:lnTo>
                  <a:lnTo>
                    <a:pt x="46913" y="42481"/>
                  </a:lnTo>
                  <a:lnTo>
                    <a:pt x="36118" y="32169"/>
                  </a:lnTo>
                  <a:lnTo>
                    <a:pt x="22225" y="25704"/>
                  </a:lnTo>
                  <a:lnTo>
                    <a:pt x="22225" y="22161"/>
                  </a:lnTo>
                  <a:lnTo>
                    <a:pt x="544931" y="22161"/>
                  </a:lnTo>
                  <a:lnTo>
                    <a:pt x="544931" y="25819"/>
                  </a:lnTo>
                  <a:lnTo>
                    <a:pt x="534657" y="30518"/>
                  </a:lnTo>
                  <a:lnTo>
                    <a:pt x="525907" y="37401"/>
                  </a:lnTo>
                  <a:lnTo>
                    <a:pt x="519010" y="46139"/>
                  </a:lnTo>
                  <a:lnTo>
                    <a:pt x="514299" y="56388"/>
                  </a:lnTo>
                  <a:lnTo>
                    <a:pt x="512191" y="75057"/>
                  </a:lnTo>
                  <a:lnTo>
                    <a:pt x="517258" y="92481"/>
                  </a:lnTo>
                  <a:lnTo>
                    <a:pt x="528497" y="106743"/>
                  </a:lnTo>
                  <a:lnTo>
                    <a:pt x="544931" y="115925"/>
                  </a:lnTo>
                  <a:lnTo>
                    <a:pt x="544931" y="288163"/>
                  </a:lnTo>
                  <a:lnTo>
                    <a:pt x="533819" y="288163"/>
                  </a:lnTo>
                  <a:lnTo>
                    <a:pt x="533819" y="259880"/>
                  </a:lnTo>
                  <a:lnTo>
                    <a:pt x="528853" y="254914"/>
                  </a:lnTo>
                  <a:lnTo>
                    <a:pt x="456069" y="254914"/>
                  </a:lnTo>
                  <a:lnTo>
                    <a:pt x="456069" y="277088"/>
                  </a:lnTo>
                  <a:lnTo>
                    <a:pt x="511606" y="277088"/>
                  </a:lnTo>
                  <a:lnTo>
                    <a:pt x="511606" y="288163"/>
                  </a:lnTo>
                  <a:lnTo>
                    <a:pt x="456069" y="288163"/>
                  </a:lnTo>
                  <a:lnTo>
                    <a:pt x="456069" y="310337"/>
                  </a:lnTo>
                  <a:lnTo>
                    <a:pt x="522706" y="310337"/>
                  </a:lnTo>
                  <a:lnTo>
                    <a:pt x="528853" y="310337"/>
                  </a:lnTo>
                  <a:lnTo>
                    <a:pt x="556031" y="310337"/>
                  </a:lnTo>
                  <a:lnTo>
                    <a:pt x="562165" y="310337"/>
                  </a:lnTo>
                  <a:lnTo>
                    <a:pt x="567143" y="305371"/>
                  </a:lnTo>
                  <a:lnTo>
                    <a:pt x="567143" y="100279"/>
                  </a:lnTo>
                  <a:lnTo>
                    <a:pt x="562165" y="95313"/>
                  </a:lnTo>
                  <a:lnTo>
                    <a:pt x="556031" y="95313"/>
                  </a:lnTo>
                  <a:lnTo>
                    <a:pt x="547052" y="92989"/>
                  </a:lnTo>
                  <a:lnTo>
                    <a:pt x="539889" y="87617"/>
                  </a:lnTo>
                  <a:lnTo>
                    <a:pt x="535241" y="79971"/>
                  </a:lnTo>
                  <a:lnTo>
                    <a:pt x="533819" y="70815"/>
                  </a:lnTo>
                  <a:lnTo>
                    <a:pt x="535266" y="61696"/>
                  </a:lnTo>
                  <a:lnTo>
                    <a:pt x="539927" y="54089"/>
                  </a:lnTo>
                  <a:lnTo>
                    <a:pt x="547077" y="48742"/>
                  </a:lnTo>
                  <a:lnTo>
                    <a:pt x="556031" y="46431"/>
                  </a:lnTo>
                  <a:lnTo>
                    <a:pt x="562165" y="46431"/>
                  </a:lnTo>
                  <a:lnTo>
                    <a:pt x="567143" y="41478"/>
                  </a:lnTo>
                  <a:lnTo>
                    <a:pt x="567143" y="49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73858" y="2216061"/>
              <a:ext cx="433182" cy="18841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876921" y="2702813"/>
              <a:ext cx="638810" cy="668020"/>
            </a:xfrm>
            <a:custGeom>
              <a:avLst/>
              <a:gdLst/>
              <a:ahLst/>
              <a:cxnLst/>
              <a:rect l="l" t="t" r="r" b="b"/>
              <a:pathLst>
                <a:path w="638809" h="668020">
                  <a:moveTo>
                    <a:pt x="19938" y="636270"/>
                  </a:moveTo>
                  <a:lnTo>
                    <a:pt x="10922" y="636524"/>
                  </a:lnTo>
                  <a:lnTo>
                    <a:pt x="0" y="647953"/>
                  </a:lnTo>
                  <a:lnTo>
                    <a:pt x="126" y="656971"/>
                  </a:lnTo>
                  <a:lnTo>
                    <a:pt x="11556" y="667893"/>
                  </a:lnTo>
                  <a:lnTo>
                    <a:pt x="20700" y="667638"/>
                  </a:lnTo>
                  <a:lnTo>
                    <a:pt x="26034" y="661924"/>
                  </a:lnTo>
                  <a:lnTo>
                    <a:pt x="31623" y="656209"/>
                  </a:lnTo>
                  <a:lnTo>
                    <a:pt x="31369" y="647191"/>
                  </a:lnTo>
                  <a:lnTo>
                    <a:pt x="19938" y="636270"/>
                  </a:lnTo>
                  <a:close/>
                </a:path>
                <a:path w="638809" h="668020">
                  <a:moveTo>
                    <a:pt x="59435" y="594995"/>
                  </a:moveTo>
                  <a:lnTo>
                    <a:pt x="50419" y="595122"/>
                  </a:lnTo>
                  <a:lnTo>
                    <a:pt x="39497" y="606551"/>
                  </a:lnTo>
                  <a:lnTo>
                    <a:pt x="39624" y="615696"/>
                  </a:lnTo>
                  <a:lnTo>
                    <a:pt x="45338" y="621157"/>
                  </a:lnTo>
                  <a:lnTo>
                    <a:pt x="51053" y="626490"/>
                  </a:lnTo>
                  <a:lnTo>
                    <a:pt x="60071" y="626363"/>
                  </a:lnTo>
                  <a:lnTo>
                    <a:pt x="65531" y="620649"/>
                  </a:lnTo>
                  <a:lnTo>
                    <a:pt x="70993" y="614934"/>
                  </a:lnTo>
                  <a:lnTo>
                    <a:pt x="70865" y="605916"/>
                  </a:lnTo>
                  <a:lnTo>
                    <a:pt x="59435" y="594995"/>
                  </a:lnTo>
                  <a:close/>
                </a:path>
                <a:path w="638809" h="668020">
                  <a:moveTo>
                    <a:pt x="98932" y="553593"/>
                  </a:moveTo>
                  <a:lnTo>
                    <a:pt x="89915" y="553847"/>
                  </a:lnTo>
                  <a:lnTo>
                    <a:pt x="78994" y="565276"/>
                  </a:lnTo>
                  <a:lnTo>
                    <a:pt x="79121" y="574294"/>
                  </a:lnTo>
                  <a:lnTo>
                    <a:pt x="90550" y="585215"/>
                  </a:lnTo>
                  <a:lnTo>
                    <a:pt x="99568" y="584962"/>
                  </a:lnTo>
                  <a:lnTo>
                    <a:pt x="110489" y="573532"/>
                  </a:lnTo>
                  <a:lnTo>
                    <a:pt x="110362" y="564514"/>
                  </a:lnTo>
                  <a:lnTo>
                    <a:pt x="98932" y="553593"/>
                  </a:lnTo>
                  <a:close/>
                </a:path>
                <a:path w="638809" h="668020">
                  <a:moveTo>
                    <a:pt x="138429" y="512318"/>
                  </a:moveTo>
                  <a:lnTo>
                    <a:pt x="129412" y="512445"/>
                  </a:lnTo>
                  <a:lnTo>
                    <a:pt x="118490" y="523875"/>
                  </a:lnTo>
                  <a:lnTo>
                    <a:pt x="118618" y="532891"/>
                  </a:lnTo>
                  <a:lnTo>
                    <a:pt x="130048" y="543813"/>
                  </a:lnTo>
                  <a:lnTo>
                    <a:pt x="139064" y="543687"/>
                  </a:lnTo>
                  <a:lnTo>
                    <a:pt x="144525" y="537972"/>
                  </a:lnTo>
                  <a:lnTo>
                    <a:pt x="149986" y="532257"/>
                  </a:lnTo>
                  <a:lnTo>
                    <a:pt x="149859" y="523113"/>
                  </a:lnTo>
                  <a:lnTo>
                    <a:pt x="144145" y="517651"/>
                  </a:lnTo>
                  <a:lnTo>
                    <a:pt x="138429" y="512318"/>
                  </a:lnTo>
                  <a:close/>
                </a:path>
                <a:path w="638809" h="668020">
                  <a:moveTo>
                    <a:pt x="177926" y="470915"/>
                  </a:moveTo>
                  <a:lnTo>
                    <a:pt x="168782" y="471170"/>
                  </a:lnTo>
                  <a:lnTo>
                    <a:pt x="163322" y="476885"/>
                  </a:lnTo>
                  <a:lnTo>
                    <a:pt x="157987" y="482600"/>
                  </a:lnTo>
                  <a:lnTo>
                    <a:pt x="158114" y="491616"/>
                  </a:lnTo>
                  <a:lnTo>
                    <a:pt x="169545" y="502538"/>
                  </a:lnTo>
                  <a:lnTo>
                    <a:pt x="178561" y="502285"/>
                  </a:lnTo>
                  <a:lnTo>
                    <a:pt x="189483" y="490855"/>
                  </a:lnTo>
                  <a:lnTo>
                    <a:pt x="189356" y="481838"/>
                  </a:lnTo>
                  <a:lnTo>
                    <a:pt x="177926" y="470915"/>
                  </a:lnTo>
                  <a:close/>
                </a:path>
                <a:path w="638809" h="668020">
                  <a:moveTo>
                    <a:pt x="217424" y="429513"/>
                  </a:moveTo>
                  <a:lnTo>
                    <a:pt x="208279" y="429768"/>
                  </a:lnTo>
                  <a:lnTo>
                    <a:pt x="202946" y="435483"/>
                  </a:lnTo>
                  <a:lnTo>
                    <a:pt x="197357" y="441198"/>
                  </a:lnTo>
                  <a:lnTo>
                    <a:pt x="197611" y="450214"/>
                  </a:lnTo>
                  <a:lnTo>
                    <a:pt x="209042" y="461137"/>
                  </a:lnTo>
                  <a:lnTo>
                    <a:pt x="218058" y="460883"/>
                  </a:lnTo>
                  <a:lnTo>
                    <a:pt x="228980" y="449452"/>
                  </a:lnTo>
                  <a:lnTo>
                    <a:pt x="228853" y="440436"/>
                  </a:lnTo>
                  <a:lnTo>
                    <a:pt x="217424" y="429513"/>
                  </a:lnTo>
                  <a:close/>
                </a:path>
                <a:path w="638809" h="668020">
                  <a:moveTo>
                    <a:pt x="256921" y="388238"/>
                  </a:moveTo>
                  <a:lnTo>
                    <a:pt x="247776" y="388365"/>
                  </a:lnTo>
                  <a:lnTo>
                    <a:pt x="236854" y="399796"/>
                  </a:lnTo>
                  <a:lnTo>
                    <a:pt x="237108" y="408939"/>
                  </a:lnTo>
                  <a:lnTo>
                    <a:pt x="242824" y="414274"/>
                  </a:lnTo>
                  <a:lnTo>
                    <a:pt x="248538" y="419735"/>
                  </a:lnTo>
                  <a:lnTo>
                    <a:pt x="257555" y="419608"/>
                  </a:lnTo>
                  <a:lnTo>
                    <a:pt x="268477" y="408177"/>
                  </a:lnTo>
                  <a:lnTo>
                    <a:pt x="268224" y="399034"/>
                  </a:lnTo>
                  <a:lnTo>
                    <a:pt x="262508" y="393700"/>
                  </a:lnTo>
                  <a:lnTo>
                    <a:pt x="256921" y="388238"/>
                  </a:lnTo>
                  <a:close/>
                </a:path>
                <a:path w="638809" h="668020">
                  <a:moveTo>
                    <a:pt x="296290" y="346837"/>
                  </a:moveTo>
                  <a:lnTo>
                    <a:pt x="287274" y="347090"/>
                  </a:lnTo>
                  <a:lnTo>
                    <a:pt x="276351" y="358521"/>
                  </a:lnTo>
                  <a:lnTo>
                    <a:pt x="276605" y="367538"/>
                  </a:lnTo>
                  <a:lnTo>
                    <a:pt x="288035" y="378460"/>
                  </a:lnTo>
                  <a:lnTo>
                    <a:pt x="297052" y="378206"/>
                  </a:lnTo>
                  <a:lnTo>
                    <a:pt x="307975" y="366775"/>
                  </a:lnTo>
                  <a:lnTo>
                    <a:pt x="307721" y="357759"/>
                  </a:lnTo>
                  <a:lnTo>
                    <a:pt x="296290" y="346837"/>
                  </a:lnTo>
                  <a:close/>
                </a:path>
                <a:path w="638809" h="668020">
                  <a:moveTo>
                    <a:pt x="335787" y="305435"/>
                  </a:moveTo>
                  <a:lnTo>
                    <a:pt x="326771" y="305688"/>
                  </a:lnTo>
                  <a:lnTo>
                    <a:pt x="315849" y="317119"/>
                  </a:lnTo>
                  <a:lnTo>
                    <a:pt x="316102" y="326136"/>
                  </a:lnTo>
                  <a:lnTo>
                    <a:pt x="327532" y="337058"/>
                  </a:lnTo>
                  <a:lnTo>
                    <a:pt x="336550" y="336803"/>
                  </a:lnTo>
                  <a:lnTo>
                    <a:pt x="342010" y="331215"/>
                  </a:lnTo>
                  <a:lnTo>
                    <a:pt x="347472" y="325374"/>
                  </a:lnTo>
                  <a:lnTo>
                    <a:pt x="347218" y="316357"/>
                  </a:lnTo>
                  <a:lnTo>
                    <a:pt x="335787" y="305435"/>
                  </a:lnTo>
                  <a:close/>
                </a:path>
                <a:path w="638809" h="668020">
                  <a:moveTo>
                    <a:pt x="375284" y="264160"/>
                  </a:moveTo>
                  <a:lnTo>
                    <a:pt x="366268" y="264287"/>
                  </a:lnTo>
                  <a:lnTo>
                    <a:pt x="360806" y="270001"/>
                  </a:lnTo>
                  <a:lnTo>
                    <a:pt x="355346" y="275716"/>
                  </a:lnTo>
                  <a:lnTo>
                    <a:pt x="355600" y="284861"/>
                  </a:lnTo>
                  <a:lnTo>
                    <a:pt x="367029" y="295783"/>
                  </a:lnTo>
                  <a:lnTo>
                    <a:pt x="376047" y="295528"/>
                  </a:lnTo>
                  <a:lnTo>
                    <a:pt x="386969" y="284099"/>
                  </a:lnTo>
                  <a:lnTo>
                    <a:pt x="386714" y="275082"/>
                  </a:lnTo>
                  <a:lnTo>
                    <a:pt x="375284" y="264160"/>
                  </a:lnTo>
                  <a:close/>
                </a:path>
                <a:path w="638809" h="668020">
                  <a:moveTo>
                    <a:pt x="414781" y="222758"/>
                  </a:moveTo>
                  <a:lnTo>
                    <a:pt x="405764" y="223012"/>
                  </a:lnTo>
                  <a:lnTo>
                    <a:pt x="394843" y="234441"/>
                  </a:lnTo>
                  <a:lnTo>
                    <a:pt x="395097" y="243459"/>
                  </a:lnTo>
                  <a:lnTo>
                    <a:pt x="406526" y="254381"/>
                  </a:lnTo>
                  <a:lnTo>
                    <a:pt x="415544" y="254126"/>
                  </a:lnTo>
                  <a:lnTo>
                    <a:pt x="426465" y="242697"/>
                  </a:lnTo>
                  <a:lnTo>
                    <a:pt x="426211" y="233680"/>
                  </a:lnTo>
                  <a:lnTo>
                    <a:pt x="414781" y="222758"/>
                  </a:lnTo>
                  <a:close/>
                </a:path>
                <a:path w="638809" h="668020">
                  <a:moveTo>
                    <a:pt x="454278" y="181483"/>
                  </a:moveTo>
                  <a:lnTo>
                    <a:pt x="445261" y="181610"/>
                  </a:lnTo>
                  <a:lnTo>
                    <a:pt x="434339" y="193039"/>
                  </a:lnTo>
                  <a:lnTo>
                    <a:pt x="434594" y="202057"/>
                  </a:lnTo>
                  <a:lnTo>
                    <a:pt x="446024" y="212978"/>
                  </a:lnTo>
                  <a:lnTo>
                    <a:pt x="455040" y="212851"/>
                  </a:lnTo>
                  <a:lnTo>
                    <a:pt x="465962" y="201422"/>
                  </a:lnTo>
                  <a:lnTo>
                    <a:pt x="465708" y="192277"/>
                  </a:lnTo>
                  <a:lnTo>
                    <a:pt x="459994" y="186816"/>
                  </a:lnTo>
                  <a:lnTo>
                    <a:pt x="454278" y="181483"/>
                  </a:lnTo>
                  <a:close/>
                </a:path>
                <a:path w="638809" h="668020">
                  <a:moveTo>
                    <a:pt x="493775" y="140081"/>
                  </a:moveTo>
                  <a:lnTo>
                    <a:pt x="484758" y="140335"/>
                  </a:lnTo>
                  <a:lnTo>
                    <a:pt x="473836" y="151764"/>
                  </a:lnTo>
                  <a:lnTo>
                    <a:pt x="474090" y="160782"/>
                  </a:lnTo>
                  <a:lnTo>
                    <a:pt x="479805" y="166243"/>
                  </a:lnTo>
                  <a:lnTo>
                    <a:pt x="485394" y="171703"/>
                  </a:lnTo>
                  <a:lnTo>
                    <a:pt x="494537" y="171450"/>
                  </a:lnTo>
                  <a:lnTo>
                    <a:pt x="505459" y="160020"/>
                  </a:lnTo>
                  <a:lnTo>
                    <a:pt x="505205" y="151002"/>
                  </a:lnTo>
                  <a:lnTo>
                    <a:pt x="493775" y="140081"/>
                  </a:lnTo>
                  <a:close/>
                </a:path>
                <a:path w="638809" h="668020">
                  <a:moveTo>
                    <a:pt x="598875" y="42837"/>
                  </a:moveTo>
                  <a:lnTo>
                    <a:pt x="581913" y="113664"/>
                  </a:lnTo>
                  <a:lnTo>
                    <a:pt x="580135" y="121412"/>
                  </a:lnTo>
                  <a:lnTo>
                    <a:pt x="584834" y="129032"/>
                  </a:lnTo>
                  <a:lnTo>
                    <a:pt x="592581" y="130937"/>
                  </a:lnTo>
                  <a:lnTo>
                    <a:pt x="600201" y="132714"/>
                  </a:lnTo>
                  <a:lnTo>
                    <a:pt x="607949" y="128015"/>
                  </a:lnTo>
                  <a:lnTo>
                    <a:pt x="609726" y="120396"/>
                  </a:lnTo>
                  <a:lnTo>
                    <a:pt x="627075" y="47625"/>
                  </a:lnTo>
                  <a:lnTo>
                    <a:pt x="603884" y="47625"/>
                  </a:lnTo>
                  <a:lnTo>
                    <a:pt x="598875" y="42837"/>
                  </a:lnTo>
                  <a:close/>
                </a:path>
                <a:path w="638809" h="668020">
                  <a:moveTo>
                    <a:pt x="533273" y="98678"/>
                  </a:moveTo>
                  <a:lnTo>
                    <a:pt x="524255" y="98933"/>
                  </a:lnTo>
                  <a:lnTo>
                    <a:pt x="513333" y="110362"/>
                  </a:lnTo>
                  <a:lnTo>
                    <a:pt x="513587" y="119380"/>
                  </a:lnTo>
                  <a:lnTo>
                    <a:pt x="519175" y="124840"/>
                  </a:lnTo>
                  <a:lnTo>
                    <a:pt x="524890" y="130301"/>
                  </a:lnTo>
                  <a:lnTo>
                    <a:pt x="534034" y="130048"/>
                  </a:lnTo>
                  <a:lnTo>
                    <a:pt x="544956" y="118618"/>
                  </a:lnTo>
                  <a:lnTo>
                    <a:pt x="544702" y="109600"/>
                  </a:lnTo>
                  <a:lnTo>
                    <a:pt x="533273" y="98678"/>
                  </a:lnTo>
                  <a:close/>
                </a:path>
                <a:path w="638809" h="668020">
                  <a:moveTo>
                    <a:pt x="572770" y="57403"/>
                  </a:moveTo>
                  <a:lnTo>
                    <a:pt x="563752" y="57531"/>
                  </a:lnTo>
                  <a:lnTo>
                    <a:pt x="552830" y="68961"/>
                  </a:lnTo>
                  <a:lnTo>
                    <a:pt x="552957" y="78105"/>
                  </a:lnTo>
                  <a:lnTo>
                    <a:pt x="558673" y="83565"/>
                  </a:lnTo>
                  <a:lnTo>
                    <a:pt x="564387" y="88900"/>
                  </a:lnTo>
                  <a:lnTo>
                    <a:pt x="573531" y="88773"/>
                  </a:lnTo>
                  <a:lnTo>
                    <a:pt x="578865" y="83058"/>
                  </a:lnTo>
                  <a:lnTo>
                    <a:pt x="578993" y="83058"/>
                  </a:lnTo>
                  <a:lnTo>
                    <a:pt x="584326" y="77343"/>
                  </a:lnTo>
                  <a:lnTo>
                    <a:pt x="584200" y="68325"/>
                  </a:lnTo>
                  <a:lnTo>
                    <a:pt x="572770" y="57403"/>
                  </a:lnTo>
                  <a:close/>
                </a:path>
                <a:path w="638809" h="668020">
                  <a:moveTo>
                    <a:pt x="638428" y="0"/>
                  </a:moveTo>
                  <a:lnTo>
                    <a:pt x="519556" y="34162"/>
                  </a:lnTo>
                  <a:lnTo>
                    <a:pt x="511936" y="36449"/>
                  </a:lnTo>
                  <a:lnTo>
                    <a:pt x="507619" y="44323"/>
                  </a:lnTo>
                  <a:lnTo>
                    <a:pt x="509777" y="51943"/>
                  </a:lnTo>
                  <a:lnTo>
                    <a:pt x="511936" y="59436"/>
                  </a:lnTo>
                  <a:lnTo>
                    <a:pt x="519937" y="63881"/>
                  </a:lnTo>
                  <a:lnTo>
                    <a:pt x="597460" y="41485"/>
                  </a:lnTo>
                  <a:lnTo>
                    <a:pt x="592454" y="36702"/>
                  </a:lnTo>
                  <a:lnTo>
                    <a:pt x="592327" y="27686"/>
                  </a:lnTo>
                  <a:lnTo>
                    <a:pt x="603250" y="16256"/>
                  </a:lnTo>
                  <a:lnTo>
                    <a:pt x="612267" y="16001"/>
                  </a:lnTo>
                  <a:lnTo>
                    <a:pt x="634614" y="16001"/>
                  </a:lnTo>
                  <a:lnTo>
                    <a:pt x="638428" y="0"/>
                  </a:lnTo>
                  <a:close/>
                </a:path>
                <a:path w="638809" h="668020">
                  <a:moveTo>
                    <a:pt x="613463" y="17145"/>
                  </a:moveTo>
                  <a:lnTo>
                    <a:pt x="605027" y="17145"/>
                  </a:lnTo>
                  <a:lnTo>
                    <a:pt x="622807" y="34162"/>
                  </a:lnTo>
                  <a:lnTo>
                    <a:pt x="599328" y="40946"/>
                  </a:lnTo>
                  <a:lnTo>
                    <a:pt x="598875" y="42837"/>
                  </a:lnTo>
                  <a:lnTo>
                    <a:pt x="603884" y="47625"/>
                  </a:lnTo>
                  <a:lnTo>
                    <a:pt x="612901" y="47371"/>
                  </a:lnTo>
                  <a:lnTo>
                    <a:pt x="618362" y="41656"/>
                  </a:lnTo>
                  <a:lnTo>
                    <a:pt x="623824" y="35940"/>
                  </a:lnTo>
                  <a:lnTo>
                    <a:pt x="623697" y="26924"/>
                  </a:lnTo>
                  <a:lnTo>
                    <a:pt x="613463" y="17145"/>
                  </a:lnTo>
                  <a:close/>
                </a:path>
                <a:path w="638809" h="668020">
                  <a:moveTo>
                    <a:pt x="634614" y="16001"/>
                  </a:moveTo>
                  <a:lnTo>
                    <a:pt x="612267" y="16001"/>
                  </a:lnTo>
                  <a:lnTo>
                    <a:pt x="623697" y="26924"/>
                  </a:lnTo>
                  <a:lnTo>
                    <a:pt x="623824" y="35940"/>
                  </a:lnTo>
                  <a:lnTo>
                    <a:pt x="618489" y="41656"/>
                  </a:lnTo>
                  <a:lnTo>
                    <a:pt x="612901" y="47371"/>
                  </a:lnTo>
                  <a:lnTo>
                    <a:pt x="603884" y="47625"/>
                  </a:lnTo>
                  <a:lnTo>
                    <a:pt x="627075" y="47625"/>
                  </a:lnTo>
                  <a:lnTo>
                    <a:pt x="634614" y="16001"/>
                  </a:lnTo>
                  <a:close/>
                </a:path>
                <a:path w="638809" h="668020">
                  <a:moveTo>
                    <a:pt x="599328" y="40946"/>
                  </a:moveTo>
                  <a:lnTo>
                    <a:pt x="597460" y="41485"/>
                  </a:lnTo>
                  <a:lnTo>
                    <a:pt x="598875" y="42837"/>
                  </a:lnTo>
                  <a:lnTo>
                    <a:pt x="599328" y="40946"/>
                  </a:lnTo>
                  <a:close/>
                </a:path>
                <a:path w="638809" h="668020">
                  <a:moveTo>
                    <a:pt x="612267" y="16001"/>
                  </a:moveTo>
                  <a:lnTo>
                    <a:pt x="603250" y="16256"/>
                  </a:lnTo>
                  <a:lnTo>
                    <a:pt x="592327" y="27686"/>
                  </a:lnTo>
                  <a:lnTo>
                    <a:pt x="592454" y="36702"/>
                  </a:lnTo>
                  <a:lnTo>
                    <a:pt x="597460" y="41485"/>
                  </a:lnTo>
                  <a:lnTo>
                    <a:pt x="599328" y="40946"/>
                  </a:lnTo>
                  <a:lnTo>
                    <a:pt x="605027" y="17145"/>
                  </a:lnTo>
                  <a:lnTo>
                    <a:pt x="613463" y="17145"/>
                  </a:lnTo>
                  <a:lnTo>
                    <a:pt x="612267" y="16001"/>
                  </a:lnTo>
                  <a:close/>
                </a:path>
                <a:path w="638809" h="668020">
                  <a:moveTo>
                    <a:pt x="605027" y="17145"/>
                  </a:moveTo>
                  <a:lnTo>
                    <a:pt x="599328" y="40946"/>
                  </a:lnTo>
                  <a:lnTo>
                    <a:pt x="622807" y="34162"/>
                  </a:lnTo>
                  <a:lnTo>
                    <a:pt x="605027" y="17145"/>
                  </a:lnTo>
                  <a:close/>
                </a:path>
              </a:pathLst>
            </a:custGeom>
            <a:solidFill>
              <a:srgbClr val="0D9F9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45829" y="2691002"/>
              <a:ext cx="70739" cy="7061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23933" y="2818130"/>
              <a:ext cx="70739" cy="707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85529" y="2953258"/>
              <a:ext cx="70739" cy="7073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40266" y="3091688"/>
              <a:ext cx="70738" cy="7073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755003" y="4318761"/>
              <a:ext cx="2044064" cy="1231900"/>
            </a:xfrm>
            <a:custGeom>
              <a:avLst/>
              <a:gdLst/>
              <a:ahLst/>
              <a:cxnLst/>
              <a:rect l="l" t="t" r="r" b="b"/>
              <a:pathLst>
                <a:path w="2044065" h="1231900">
                  <a:moveTo>
                    <a:pt x="75057" y="1132332"/>
                  </a:moveTo>
                  <a:lnTo>
                    <a:pt x="70993" y="1124204"/>
                  </a:lnTo>
                  <a:lnTo>
                    <a:pt x="63500" y="1121791"/>
                  </a:lnTo>
                  <a:lnTo>
                    <a:pt x="56007" y="1119251"/>
                  </a:lnTo>
                  <a:lnTo>
                    <a:pt x="47879" y="1123315"/>
                  </a:lnTo>
                  <a:lnTo>
                    <a:pt x="45466" y="1130808"/>
                  </a:lnTo>
                  <a:lnTo>
                    <a:pt x="42926" y="1138301"/>
                  </a:lnTo>
                  <a:lnTo>
                    <a:pt x="47117" y="1146429"/>
                  </a:lnTo>
                  <a:lnTo>
                    <a:pt x="54610" y="1148842"/>
                  </a:lnTo>
                  <a:lnTo>
                    <a:pt x="62103" y="1151382"/>
                  </a:lnTo>
                  <a:lnTo>
                    <a:pt x="70104" y="1147318"/>
                  </a:lnTo>
                  <a:lnTo>
                    <a:pt x="72644" y="1139825"/>
                  </a:lnTo>
                  <a:lnTo>
                    <a:pt x="75057" y="1132332"/>
                  </a:lnTo>
                  <a:close/>
                </a:path>
                <a:path w="2044065" h="1231900">
                  <a:moveTo>
                    <a:pt x="92964" y="1077976"/>
                  </a:moveTo>
                  <a:lnTo>
                    <a:pt x="88900" y="1069848"/>
                  </a:lnTo>
                  <a:lnTo>
                    <a:pt x="81407" y="1067435"/>
                  </a:lnTo>
                  <a:lnTo>
                    <a:pt x="73914" y="1064895"/>
                  </a:lnTo>
                  <a:lnTo>
                    <a:pt x="65786" y="1069086"/>
                  </a:lnTo>
                  <a:lnTo>
                    <a:pt x="63373" y="1076579"/>
                  </a:lnTo>
                  <a:lnTo>
                    <a:pt x="60833" y="1084072"/>
                  </a:lnTo>
                  <a:lnTo>
                    <a:pt x="64897" y="1092073"/>
                  </a:lnTo>
                  <a:lnTo>
                    <a:pt x="72390" y="1094613"/>
                  </a:lnTo>
                  <a:lnTo>
                    <a:pt x="79883" y="1097026"/>
                  </a:lnTo>
                  <a:lnTo>
                    <a:pt x="88011" y="1092962"/>
                  </a:lnTo>
                  <a:lnTo>
                    <a:pt x="90424" y="1085469"/>
                  </a:lnTo>
                  <a:lnTo>
                    <a:pt x="90551" y="1085469"/>
                  </a:lnTo>
                  <a:lnTo>
                    <a:pt x="92964" y="1077976"/>
                  </a:lnTo>
                  <a:close/>
                </a:path>
                <a:path w="2044065" h="1231900">
                  <a:moveTo>
                    <a:pt x="110871" y="1023620"/>
                  </a:moveTo>
                  <a:lnTo>
                    <a:pt x="106807" y="1015619"/>
                  </a:lnTo>
                  <a:lnTo>
                    <a:pt x="99314" y="1013079"/>
                  </a:lnTo>
                  <a:lnTo>
                    <a:pt x="91821" y="1010666"/>
                  </a:lnTo>
                  <a:lnTo>
                    <a:pt x="83693" y="1014730"/>
                  </a:lnTo>
                  <a:lnTo>
                    <a:pt x="81280" y="1022223"/>
                  </a:lnTo>
                  <a:lnTo>
                    <a:pt x="78740" y="1029716"/>
                  </a:lnTo>
                  <a:lnTo>
                    <a:pt x="82804" y="1037844"/>
                  </a:lnTo>
                  <a:lnTo>
                    <a:pt x="90297" y="1040257"/>
                  </a:lnTo>
                  <a:lnTo>
                    <a:pt x="97790" y="1042797"/>
                  </a:lnTo>
                  <a:lnTo>
                    <a:pt x="105918" y="1038733"/>
                  </a:lnTo>
                  <a:lnTo>
                    <a:pt x="108331" y="1031240"/>
                  </a:lnTo>
                  <a:lnTo>
                    <a:pt x="108331" y="1031113"/>
                  </a:lnTo>
                  <a:lnTo>
                    <a:pt x="110871" y="1023620"/>
                  </a:lnTo>
                  <a:close/>
                </a:path>
                <a:path w="2044065" h="1231900">
                  <a:moveTo>
                    <a:pt x="126492" y="1135126"/>
                  </a:moveTo>
                  <a:lnTo>
                    <a:pt x="121285" y="1129284"/>
                  </a:lnTo>
                  <a:lnTo>
                    <a:pt x="116078" y="1123315"/>
                  </a:lnTo>
                  <a:lnTo>
                    <a:pt x="106934" y="1122807"/>
                  </a:lnTo>
                  <a:lnTo>
                    <a:pt x="54813" y="1168996"/>
                  </a:lnTo>
                  <a:lnTo>
                    <a:pt x="54813" y="1193800"/>
                  </a:lnTo>
                  <a:lnTo>
                    <a:pt x="54737" y="1194054"/>
                  </a:lnTo>
                  <a:lnTo>
                    <a:pt x="52197" y="1201547"/>
                  </a:lnTo>
                  <a:lnTo>
                    <a:pt x="54813" y="1193800"/>
                  </a:lnTo>
                  <a:lnTo>
                    <a:pt x="54813" y="1168996"/>
                  </a:lnTo>
                  <a:lnTo>
                    <a:pt x="46520" y="1176337"/>
                  </a:lnTo>
                  <a:lnTo>
                    <a:pt x="44691" y="1175740"/>
                  </a:lnTo>
                  <a:lnTo>
                    <a:pt x="44246" y="1173607"/>
                  </a:lnTo>
                  <a:lnTo>
                    <a:pt x="29591" y="1104392"/>
                  </a:lnTo>
                  <a:lnTo>
                    <a:pt x="27940" y="1096772"/>
                  </a:lnTo>
                  <a:lnTo>
                    <a:pt x="20320" y="1091819"/>
                  </a:lnTo>
                  <a:lnTo>
                    <a:pt x="4826" y="1095121"/>
                  </a:lnTo>
                  <a:lnTo>
                    <a:pt x="0" y="1102614"/>
                  </a:lnTo>
                  <a:lnTo>
                    <a:pt x="27305" y="1231392"/>
                  </a:lnTo>
                  <a:lnTo>
                    <a:pt x="56476" y="1205611"/>
                  </a:lnTo>
                  <a:lnTo>
                    <a:pt x="120015" y="1149477"/>
                  </a:lnTo>
                  <a:lnTo>
                    <a:pt x="125984" y="1144143"/>
                  </a:lnTo>
                  <a:lnTo>
                    <a:pt x="126492" y="1135126"/>
                  </a:lnTo>
                  <a:close/>
                </a:path>
                <a:path w="2044065" h="1231900">
                  <a:moveTo>
                    <a:pt x="128778" y="969391"/>
                  </a:moveTo>
                  <a:lnTo>
                    <a:pt x="124714" y="961263"/>
                  </a:lnTo>
                  <a:lnTo>
                    <a:pt x="117221" y="958850"/>
                  </a:lnTo>
                  <a:lnTo>
                    <a:pt x="109728" y="956310"/>
                  </a:lnTo>
                  <a:lnTo>
                    <a:pt x="101600" y="960374"/>
                  </a:lnTo>
                  <a:lnTo>
                    <a:pt x="99187" y="967867"/>
                  </a:lnTo>
                  <a:lnTo>
                    <a:pt x="99187" y="967994"/>
                  </a:lnTo>
                  <a:lnTo>
                    <a:pt x="96647" y="975487"/>
                  </a:lnTo>
                  <a:lnTo>
                    <a:pt x="100711" y="983488"/>
                  </a:lnTo>
                  <a:lnTo>
                    <a:pt x="108204" y="986028"/>
                  </a:lnTo>
                  <a:lnTo>
                    <a:pt x="115697" y="988441"/>
                  </a:lnTo>
                  <a:lnTo>
                    <a:pt x="123825" y="984377"/>
                  </a:lnTo>
                  <a:lnTo>
                    <a:pt x="126238" y="976884"/>
                  </a:lnTo>
                  <a:lnTo>
                    <a:pt x="128778" y="969391"/>
                  </a:lnTo>
                  <a:close/>
                </a:path>
                <a:path w="2044065" h="1231900">
                  <a:moveTo>
                    <a:pt x="146685" y="915035"/>
                  </a:moveTo>
                  <a:lnTo>
                    <a:pt x="142621" y="907034"/>
                  </a:lnTo>
                  <a:lnTo>
                    <a:pt x="135128" y="904494"/>
                  </a:lnTo>
                  <a:lnTo>
                    <a:pt x="127635" y="902081"/>
                  </a:lnTo>
                  <a:lnTo>
                    <a:pt x="119507" y="906145"/>
                  </a:lnTo>
                  <a:lnTo>
                    <a:pt x="117094" y="913638"/>
                  </a:lnTo>
                  <a:lnTo>
                    <a:pt x="116967" y="913638"/>
                  </a:lnTo>
                  <a:lnTo>
                    <a:pt x="114554" y="921131"/>
                  </a:lnTo>
                  <a:lnTo>
                    <a:pt x="118618" y="929259"/>
                  </a:lnTo>
                  <a:lnTo>
                    <a:pt x="133604" y="934085"/>
                  </a:lnTo>
                  <a:lnTo>
                    <a:pt x="141732" y="930021"/>
                  </a:lnTo>
                  <a:lnTo>
                    <a:pt x="144145" y="922528"/>
                  </a:lnTo>
                  <a:lnTo>
                    <a:pt x="146685" y="915035"/>
                  </a:lnTo>
                  <a:close/>
                </a:path>
                <a:path w="2044065" h="1231900">
                  <a:moveTo>
                    <a:pt x="164592" y="860806"/>
                  </a:moveTo>
                  <a:lnTo>
                    <a:pt x="160528" y="852678"/>
                  </a:lnTo>
                  <a:lnTo>
                    <a:pt x="153035" y="850138"/>
                  </a:lnTo>
                  <a:lnTo>
                    <a:pt x="145415" y="847725"/>
                  </a:lnTo>
                  <a:lnTo>
                    <a:pt x="137414" y="851789"/>
                  </a:lnTo>
                  <a:lnTo>
                    <a:pt x="134874" y="859282"/>
                  </a:lnTo>
                  <a:lnTo>
                    <a:pt x="132461" y="866775"/>
                  </a:lnTo>
                  <a:lnTo>
                    <a:pt x="136525" y="874903"/>
                  </a:lnTo>
                  <a:lnTo>
                    <a:pt x="144018" y="877316"/>
                  </a:lnTo>
                  <a:lnTo>
                    <a:pt x="151511" y="879856"/>
                  </a:lnTo>
                  <a:lnTo>
                    <a:pt x="159639" y="875804"/>
                  </a:lnTo>
                  <a:lnTo>
                    <a:pt x="162052" y="868299"/>
                  </a:lnTo>
                  <a:lnTo>
                    <a:pt x="164592" y="860806"/>
                  </a:lnTo>
                  <a:close/>
                </a:path>
                <a:path w="2044065" h="1231900">
                  <a:moveTo>
                    <a:pt x="182372" y="806450"/>
                  </a:moveTo>
                  <a:lnTo>
                    <a:pt x="178308" y="798322"/>
                  </a:lnTo>
                  <a:lnTo>
                    <a:pt x="170815" y="795909"/>
                  </a:lnTo>
                  <a:lnTo>
                    <a:pt x="163322" y="793369"/>
                  </a:lnTo>
                  <a:lnTo>
                    <a:pt x="155321" y="797433"/>
                  </a:lnTo>
                  <a:lnTo>
                    <a:pt x="152781" y="804926"/>
                  </a:lnTo>
                  <a:lnTo>
                    <a:pt x="152781" y="805053"/>
                  </a:lnTo>
                  <a:lnTo>
                    <a:pt x="150368" y="812546"/>
                  </a:lnTo>
                  <a:lnTo>
                    <a:pt x="154432" y="820547"/>
                  </a:lnTo>
                  <a:lnTo>
                    <a:pt x="161925" y="823087"/>
                  </a:lnTo>
                  <a:lnTo>
                    <a:pt x="169418" y="825500"/>
                  </a:lnTo>
                  <a:lnTo>
                    <a:pt x="177546" y="821436"/>
                  </a:lnTo>
                  <a:lnTo>
                    <a:pt x="182372" y="806450"/>
                  </a:lnTo>
                  <a:close/>
                </a:path>
                <a:path w="2044065" h="1231900">
                  <a:moveTo>
                    <a:pt x="200279" y="752094"/>
                  </a:moveTo>
                  <a:lnTo>
                    <a:pt x="196215" y="744093"/>
                  </a:lnTo>
                  <a:lnTo>
                    <a:pt x="188722" y="741553"/>
                  </a:lnTo>
                  <a:lnTo>
                    <a:pt x="181229" y="739140"/>
                  </a:lnTo>
                  <a:lnTo>
                    <a:pt x="173228" y="743204"/>
                  </a:lnTo>
                  <a:lnTo>
                    <a:pt x="170688" y="750697"/>
                  </a:lnTo>
                  <a:lnTo>
                    <a:pt x="168275" y="758190"/>
                  </a:lnTo>
                  <a:lnTo>
                    <a:pt x="172339" y="766318"/>
                  </a:lnTo>
                  <a:lnTo>
                    <a:pt x="179832" y="768731"/>
                  </a:lnTo>
                  <a:lnTo>
                    <a:pt x="187325" y="771271"/>
                  </a:lnTo>
                  <a:lnTo>
                    <a:pt x="195326" y="767207"/>
                  </a:lnTo>
                  <a:lnTo>
                    <a:pt x="197866" y="759714"/>
                  </a:lnTo>
                  <a:lnTo>
                    <a:pt x="197866" y="759587"/>
                  </a:lnTo>
                  <a:lnTo>
                    <a:pt x="200279" y="752094"/>
                  </a:lnTo>
                  <a:close/>
                </a:path>
                <a:path w="2044065" h="1231900">
                  <a:moveTo>
                    <a:pt x="218186" y="697865"/>
                  </a:moveTo>
                  <a:lnTo>
                    <a:pt x="214122" y="689737"/>
                  </a:lnTo>
                  <a:lnTo>
                    <a:pt x="206629" y="687324"/>
                  </a:lnTo>
                  <a:lnTo>
                    <a:pt x="199136" y="684784"/>
                  </a:lnTo>
                  <a:lnTo>
                    <a:pt x="191135" y="688848"/>
                  </a:lnTo>
                  <a:lnTo>
                    <a:pt x="188595" y="696341"/>
                  </a:lnTo>
                  <a:lnTo>
                    <a:pt x="186182" y="703834"/>
                  </a:lnTo>
                  <a:lnTo>
                    <a:pt x="190246" y="711962"/>
                  </a:lnTo>
                  <a:lnTo>
                    <a:pt x="197739" y="714502"/>
                  </a:lnTo>
                  <a:lnTo>
                    <a:pt x="205232" y="716915"/>
                  </a:lnTo>
                  <a:lnTo>
                    <a:pt x="213233" y="712851"/>
                  </a:lnTo>
                  <a:lnTo>
                    <a:pt x="215773" y="705358"/>
                  </a:lnTo>
                  <a:lnTo>
                    <a:pt x="218186" y="697865"/>
                  </a:lnTo>
                  <a:close/>
                </a:path>
                <a:path w="2044065" h="1231900">
                  <a:moveTo>
                    <a:pt x="236093" y="643509"/>
                  </a:moveTo>
                  <a:lnTo>
                    <a:pt x="232029" y="635381"/>
                  </a:lnTo>
                  <a:lnTo>
                    <a:pt x="217043" y="630555"/>
                  </a:lnTo>
                  <a:lnTo>
                    <a:pt x="208915" y="634619"/>
                  </a:lnTo>
                  <a:lnTo>
                    <a:pt x="204089" y="649605"/>
                  </a:lnTo>
                  <a:lnTo>
                    <a:pt x="208153" y="657606"/>
                  </a:lnTo>
                  <a:lnTo>
                    <a:pt x="215646" y="660146"/>
                  </a:lnTo>
                  <a:lnTo>
                    <a:pt x="223139" y="662559"/>
                  </a:lnTo>
                  <a:lnTo>
                    <a:pt x="231140" y="658495"/>
                  </a:lnTo>
                  <a:lnTo>
                    <a:pt x="233680" y="651002"/>
                  </a:lnTo>
                  <a:lnTo>
                    <a:pt x="236093" y="643509"/>
                  </a:lnTo>
                  <a:close/>
                </a:path>
                <a:path w="2044065" h="1231900">
                  <a:moveTo>
                    <a:pt x="254000" y="589153"/>
                  </a:moveTo>
                  <a:lnTo>
                    <a:pt x="249936" y="581152"/>
                  </a:lnTo>
                  <a:lnTo>
                    <a:pt x="242443" y="578612"/>
                  </a:lnTo>
                  <a:lnTo>
                    <a:pt x="234950" y="576199"/>
                  </a:lnTo>
                  <a:lnTo>
                    <a:pt x="226822" y="580263"/>
                  </a:lnTo>
                  <a:lnTo>
                    <a:pt x="224409" y="587756"/>
                  </a:lnTo>
                  <a:lnTo>
                    <a:pt x="221869" y="595249"/>
                  </a:lnTo>
                  <a:lnTo>
                    <a:pt x="225933" y="603377"/>
                  </a:lnTo>
                  <a:lnTo>
                    <a:pt x="233553" y="605790"/>
                  </a:lnTo>
                  <a:lnTo>
                    <a:pt x="241046" y="608330"/>
                  </a:lnTo>
                  <a:lnTo>
                    <a:pt x="249047" y="604266"/>
                  </a:lnTo>
                  <a:lnTo>
                    <a:pt x="251587" y="596773"/>
                  </a:lnTo>
                  <a:lnTo>
                    <a:pt x="251587" y="596646"/>
                  </a:lnTo>
                  <a:lnTo>
                    <a:pt x="254000" y="589153"/>
                  </a:lnTo>
                  <a:close/>
                </a:path>
                <a:path w="2044065" h="1231900">
                  <a:moveTo>
                    <a:pt x="271907" y="534924"/>
                  </a:moveTo>
                  <a:lnTo>
                    <a:pt x="267843" y="526796"/>
                  </a:lnTo>
                  <a:lnTo>
                    <a:pt x="260350" y="524383"/>
                  </a:lnTo>
                  <a:lnTo>
                    <a:pt x="252857" y="521843"/>
                  </a:lnTo>
                  <a:lnTo>
                    <a:pt x="244729" y="525907"/>
                  </a:lnTo>
                  <a:lnTo>
                    <a:pt x="242316" y="533400"/>
                  </a:lnTo>
                  <a:lnTo>
                    <a:pt x="242316" y="533527"/>
                  </a:lnTo>
                  <a:lnTo>
                    <a:pt x="239776" y="541020"/>
                  </a:lnTo>
                  <a:lnTo>
                    <a:pt x="243840" y="549021"/>
                  </a:lnTo>
                  <a:lnTo>
                    <a:pt x="251333" y="551561"/>
                  </a:lnTo>
                  <a:lnTo>
                    <a:pt x="258826" y="553974"/>
                  </a:lnTo>
                  <a:lnTo>
                    <a:pt x="266954" y="549910"/>
                  </a:lnTo>
                  <a:lnTo>
                    <a:pt x="269367" y="542417"/>
                  </a:lnTo>
                  <a:lnTo>
                    <a:pt x="269494" y="542417"/>
                  </a:lnTo>
                  <a:lnTo>
                    <a:pt x="271907" y="534924"/>
                  </a:lnTo>
                  <a:close/>
                </a:path>
                <a:path w="2044065" h="1231900">
                  <a:moveTo>
                    <a:pt x="289814" y="480568"/>
                  </a:moveTo>
                  <a:lnTo>
                    <a:pt x="285750" y="472567"/>
                  </a:lnTo>
                  <a:lnTo>
                    <a:pt x="278257" y="470027"/>
                  </a:lnTo>
                  <a:lnTo>
                    <a:pt x="270764" y="467614"/>
                  </a:lnTo>
                  <a:lnTo>
                    <a:pt x="262636" y="471678"/>
                  </a:lnTo>
                  <a:lnTo>
                    <a:pt x="260223" y="479171"/>
                  </a:lnTo>
                  <a:lnTo>
                    <a:pt x="257683" y="486664"/>
                  </a:lnTo>
                  <a:lnTo>
                    <a:pt x="261747" y="494792"/>
                  </a:lnTo>
                  <a:lnTo>
                    <a:pt x="269240" y="497205"/>
                  </a:lnTo>
                  <a:lnTo>
                    <a:pt x="276733" y="499745"/>
                  </a:lnTo>
                  <a:lnTo>
                    <a:pt x="284861" y="495554"/>
                  </a:lnTo>
                  <a:lnTo>
                    <a:pt x="287274" y="488061"/>
                  </a:lnTo>
                  <a:lnTo>
                    <a:pt x="289814" y="480568"/>
                  </a:lnTo>
                  <a:close/>
                </a:path>
                <a:path w="2044065" h="1231900">
                  <a:moveTo>
                    <a:pt x="307721" y="426339"/>
                  </a:moveTo>
                  <a:lnTo>
                    <a:pt x="303657" y="418211"/>
                  </a:lnTo>
                  <a:lnTo>
                    <a:pt x="296164" y="415798"/>
                  </a:lnTo>
                  <a:lnTo>
                    <a:pt x="288671" y="413258"/>
                  </a:lnTo>
                  <a:lnTo>
                    <a:pt x="280543" y="417322"/>
                  </a:lnTo>
                  <a:lnTo>
                    <a:pt x="278130" y="424815"/>
                  </a:lnTo>
                  <a:lnTo>
                    <a:pt x="275590" y="432308"/>
                  </a:lnTo>
                  <a:lnTo>
                    <a:pt x="279654" y="440436"/>
                  </a:lnTo>
                  <a:lnTo>
                    <a:pt x="287147" y="442849"/>
                  </a:lnTo>
                  <a:lnTo>
                    <a:pt x="294640" y="445389"/>
                  </a:lnTo>
                  <a:lnTo>
                    <a:pt x="302768" y="441325"/>
                  </a:lnTo>
                  <a:lnTo>
                    <a:pt x="305181" y="433832"/>
                  </a:lnTo>
                  <a:lnTo>
                    <a:pt x="307721" y="426339"/>
                  </a:lnTo>
                  <a:close/>
                </a:path>
                <a:path w="2044065" h="1231900">
                  <a:moveTo>
                    <a:pt x="325628" y="371983"/>
                  </a:moveTo>
                  <a:lnTo>
                    <a:pt x="321564" y="363855"/>
                  </a:lnTo>
                  <a:lnTo>
                    <a:pt x="306578" y="359029"/>
                  </a:lnTo>
                  <a:lnTo>
                    <a:pt x="298450" y="363093"/>
                  </a:lnTo>
                  <a:lnTo>
                    <a:pt x="296037" y="370586"/>
                  </a:lnTo>
                  <a:lnTo>
                    <a:pt x="295910" y="370586"/>
                  </a:lnTo>
                  <a:lnTo>
                    <a:pt x="293497" y="378079"/>
                  </a:lnTo>
                  <a:lnTo>
                    <a:pt x="297561" y="386080"/>
                  </a:lnTo>
                  <a:lnTo>
                    <a:pt x="305054" y="388620"/>
                  </a:lnTo>
                  <a:lnTo>
                    <a:pt x="312547" y="391033"/>
                  </a:lnTo>
                  <a:lnTo>
                    <a:pt x="320675" y="386969"/>
                  </a:lnTo>
                  <a:lnTo>
                    <a:pt x="323088" y="379476"/>
                  </a:lnTo>
                  <a:lnTo>
                    <a:pt x="325628" y="371983"/>
                  </a:lnTo>
                  <a:close/>
                </a:path>
                <a:path w="2044065" h="1231900">
                  <a:moveTo>
                    <a:pt x="948182" y="301371"/>
                  </a:moveTo>
                  <a:lnTo>
                    <a:pt x="944880" y="294259"/>
                  </a:lnTo>
                  <a:lnTo>
                    <a:pt x="941705" y="287020"/>
                  </a:lnTo>
                  <a:lnTo>
                    <a:pt x="933196" y="283845"/>
                  </a:lnTo>
                  <a:lnTo>
                    <a:pt x="918845" y="290449"/>
                  </a:lnTo>
                  <a:lnTo>
                    <a:pt x="915670" y="298958"/>
                  </a:lnTo>
                  <a:lnTo>
                    <a:pt x="918972" y="306070"/>
                  </a:lnTo>
                  <a:lnTo>
                    <a:pt x="922274" y="313309"/>
                  </a:lnTo>
                  <a:lnTo>
                    <a:pt x="930656" y="316484"/>
                  </a:lnTo>
                  <a:lnTo>
                    <a:pt x="945007" y="309880"/>
                  </a:lnTo>
                  <a:lnTo>
                    <a:pt x="948182" y="301371"/>
                  </a:lnTo>
                  <a:close/>
                </a:path>
                <a:path w="2044065" h="1231900">
                  <a:moveTo>
                    <a:pt x="971931" y="353441"/>
                  </a:moveTo>
                  <a:lnTo>
                    <a:pt x="968629" y="346329"/>
                  </a:lnTo>
                  <a:lnTo>
                    <a:pt x="968629" y="346202"/>
                  </a:lnTo>
                  <a:lnTo>
                    <a:pt x="965327" y="339090"/>
                  </a:lnTo>
                  <a:lnTo>
                    <a:pt x="956945" y="335915"/>
                  </a:lnTo>
                  <a:lnTo>
                    <a:pt x="942594" y="342392"/>
                  </a:lnTo>
                  <a:lnTo>
                    <a:pt x="939419" y="350901"/>
                  </a:lnTo>
                  <a:lnTo>
                    <a:pt x="942721" y="358140"/>
                  </a:lnTo>
                  <a:lnTo>
                    <a:pt x="945896" y="365252"/>
                  </a:lnTo>
                  <a:lnTo>
                    <a:pt x="954405" y="368427"/>
                  </a:lnTo>
                  <a:lnTo>
                    <a:pt x="961644" y="365252"/>
                  </a:lnTo>
                  <a:lnTo>
                    <a:pt x="968756" y="361950"/>
                  </a:lnTo>
                  <a:lnTo>
                    <a:pt x="971931" y="353441"/>
                  </a:lnTo>
                  <a:close/>
                </a:path>
                <a:path w="2044065" h="1231900">
                  <a:moveTo>
                    <a:pt x="995680" y="405511"/>
                  </a:moveTo>
                  <a:lnTo>
                    <a:pt x="989076" y="391033"/>
                  </a:lnTo>
                  <a:lnTo>
                    <a:pt x="980694" y="387858"/>
                  </a:lnTo>
                  <a:lnTo>
                    <a:pt x="966216" y="394462"/>
                  </a:lnTo>
                  <a:lnTo>
                    <a:pt x="963168" y="402971"/>
                  </a:lnTo>
                  <a:lnTo>
                    <a:pt x="966343" y="410083"/>
                  </a:lnTo>
                  <a:lnTo>
                    <a:pt x="966343" y="410210"/>
                  </a:lnTo>
                  <a:lnTo>
                    <a:pt x="969645" y="417322"/>
                  </a:lnTo>
                  <a:lnTo>
                    <a:pt x="978154" y="420497"/>
                  </a:lnTo>
                  <a:lnTo>
                    <a:pt x="992505" y="413893"/>
                  </a:lnTo>
                  <a:lnTo>
                    <a:pt x="995680" y="405511"/>
                  </a:lnTo>
                  <a:close/>
                </a:path>
                <a:path w="2044065" h="1231900">
                  <a:moveTo>
                    <a:pt x="1019429" y="457454"/>
                  </a:moveTo>
                  <a:lnTo>
                    <a:pt x="1016127" y="450342"/>
                  </a:lnTo>
                  <a:lnTo>
                    <a:pt x="1012825" y="443103"/>
                  </a:lnTo>
                  <a:lnTo>
                    <a:pt x="1004316" y="439928"/>
                  </a:lnTo>
                  <a:lnTo>
                    <a:pt x="989965" y="446532"/>
                  </a:lnTo>
                  <a:lnTo>
                    <a:pt x="986790" y="454914"/>
                  </a:lnTo>
                  <a:lnTo>
                    <a:pt x="993394" y="469392"/>
                  </a:lnTo>
                  <a:lnTo>
                    <a:pt x="1001903" y="472567"/>
                  </a:lnTo>
                  <a:lnTo>
                    <a:pt x="1016254" y="465963"/>
                  </a:lnTo>
                  <a:lnTo>
                    <a:pt x="1019429" y="457454"/>
                  </a:lnTo>
                  <a:close/>
                </a:path>
                <a:path w="2044065" h="1231900">
                  <a:moveTo>
                    <a:pt x="1043178" y="509524"/>
                  </a:moveTo>
                  <a:lnTo>
                    <a:pt x="1039876" y="502285"/>
                  </a:lnTo>
                  <a:lnTo>
                    <a:pt x="1036574" y="495173"/>
                  </a:lnTo>
                  <a:lnTo>
                    <a:pt x="1028065" y="491998"/>
                  </a:lnTo>
                  <a:lnTo>
                    <a:pt x="1013714" y="498475"/>
                  </a:lnTo>
                  <a:lnTo>
                    <a:pt x="1010539" y="506984"/>
                  </a:lnTo>
                  <a:lnTo>
                    <a:pt x="1013841" y="514223"/>
                  </a:lnTo>
                  <a:lnTo>
                    <a:pt x="1017143" y="521335"/>
                  </a:lnTo>
                  <a:lnTo>
                    <a:pt x="1025652" y="524510"/>
                  </a:lnTo>
                  <a:lnTo>
                    <a:pt x="1032764" y="521208"/>
                  </a:lnTo>
                  <a:lnTo>
                    <a:pt x="1040003" y="518033"/>
                  </a:lnTo>
                  <a:lnTo>
                    <a:pt x="1043178" y="509524"/>
                  </a:lnTo>
                  <a:close/>
                </a:path>
                <a:path w="2044065" h="1231900">
                  <a:moveTo>
                    <a:pt x="1066927" y="561467"/>
                  </a:moveTo>
                  <a:lnTo>
                    <a:pt x="1063625" y="554355"/>
                  </a:lnTo>
                  <a:lnTo>
                    <a:pt x="1060323" y="547116"/>
                  </a:lnTo>
                  <a:lnTo>
                    <a:pt x="1051814" y="543941"/>
                  </a:lnTo>
                  <a:lnTo>
                    <a:pt x="1037463" y="550545"/>
                  </a:lnTo>
                  <a:lnTo>
                    <a:pt x="1034288" y="559054"/>
                  </a:lnTo>
                  <a:lnTo>
                    <a:pt x="1037590" y="566166"/>
                  </a:lnTo>
                  <a:lnTo>
                    <a:pt x="1040892" y="573405"/>
                  </a:lnTo>
                  <a:lnTo>
                    <a:pt x="1049401" y="576580"/>
                  </a:lnTo>
                  <a:lnTo>
                    <a:pt x="1063752" y="569976"/>
                  </a:lnTo>
                  <a:lnTo>
                    <a:pt x="1066927" y="561467"/>
                  </a:lnTo>
                  <a:close/>
                </a:path>
                <a:path w="2044065" h="1231900">
                  <a:moveTo>
                    <a:pt x="1090549" y="613537"/>
                  </a:moveTo>
                  <a:lnTo>
                    <a:pt x="1087374" y="606425"/>
                  </a:lnTo>
                  <a:lnTo>
                    <a:pt x="1087374" y="606298"/>
                  </a:lnTo>
                  <a:lnTo>
                    <a:pt x="1084072" y="599186"/>
                  </a:lnTo>
                  <a:lnTo>
                    <a:pt x="1075563" y="596011"/>
                  </a:lnTo>
                  <a:lnTo>
                    <a:pt x="1061212" y="602615"/>
                  </a:lnTo>
                  <a:lnTo>
                    <a:pt x="1058037" y="610997"/>
                  </a:lnTo>
                  <a:lnTo>
                    <a:pt x="1061339" y="618236"/>
                  </a:lnTo>
                  <a:lnTo>
                    <a:pt x="1064641" y="625348"/>
                  </a:lnTo>
                  <a:lnTo>
                    <a:pt x="1073023" y="628523"/>
                  </a:lnTo>
                  <a:lnTo>
                    <a:pt x="1080262" y="625348"/>
                  </a:lnTo>
                  <a:lnTo>
                    <a:pt x="1087501" y="622046"/>
                  </a:lnTo>
                  <a:lnTo>
                    <a:pt x="1090549" y="613537"/>
                  </a:lnTo>
                  <a:close/>
                </a:path>
                <a:path w="2044065" h="1231900">
                  <a:moveTo>
                    <a:pt x="1114298" y="665607"/>
                  </a:moveTo>
                  <a:lnTo>
                    <a:pt x="1111123" y="658368"/>
                  </a:lnTo>
                  <a:lnTo>
                    <a:pt x="1110996" y="658368"/>
                  </a:lnTo>
                  <a:lnTo>
                    <a:pt x="1107821" y="651129"/>
                  </a:lnTo>
                  <a:lnTo>
                    <a:pt x="1099312" y="648081"/>
                  </a:lnTo>
                  <a:lnTo>
                    <a:pt x="1092073" y="651256"/>
                  </a:lnTo>
                  <a:lnTo>
                    <a:pt x="1084961" y="654558"/>
                  </a:lnTo>
                  <a:lnTo>
                    <a:pt x="1081786" y="663067"/>
                  </a:lnTo>
                  <a:lnTo>
                    <a:pt x="1085088" y="670179"/>
                  </a:lnTo>
                  <a:lnTo>
                    <a:pt x="1085088" y="670306"/>
                  </a:lnTo>
                  <a:lnTo>
                    <a:pt x="1088390" y="677418"/>
                  </a:lnTo>
                  <a:lnTo>
                    <a:pt x="1096772" y="680593"/>
                  </a:lnTo>
                  <a:lnTo>
                    <a:pt x="1111123" y="673989"/>
                  </a:lnTo>
                  <a:lnTo>
                    <a:pt x="1114298" y="665607"/>
                  </a:lnTo>
                  <a:close/>
                </a:path>
                <a:path w="2044065" h="1231900">
                  <a:moveTo>
                    <a:pt x="1138047" y="717550"/>
                  </a:moveTo>
                  <a:lnTo>
                    <a:pt x="1134745" y="710438"/>
                  </a:lnTo>
                  <a:lnTo>
                    <a:pt x="1131570" y="703199"/>
                  </a:lnTo>
                  <a:lnTo>
                    <a:pt x="1123061" y="700024"/>
                  </a:lnTo>
                  <a:lnTo>
                    <a:pt x="1108710" y="706628"/>
                  </a:lnTo>
                  <a:lnTo>
                    <a:pt x="1105535" y="715010"/>
                  </a:lnTo>
                  <a:lnTo>
                    <a:pt x="1108837" y="722249"/>
                  </a:lnTo>
                  <a:lnTo>
                    <a:pt x="1112012" y="729488"/>
                  </a:lnTo>
                  <a:lnTo>
                    <a:pt x="1120521" y="732663"/>
                  </a:lnTo>
                  <a:lnTo>
                    <a:pt x="1134872" y="726059"/>
                  </a:lnTo>
                  <a:lnTo>
                    <a:pt x="1138047" y="717550"/>
                  </a:lnTo>
                  <a:close/>
                </a:path>
                <a:path w="2044065" h="1231900">
                  <a:moveTo>
                    <a:pt x="1161796" y="769620"/>
                  </a:moveTo>
                  <a:lnTo>
                    <a:pt x="1158494" y="762381"/>
                  </a:lnTo>
                  <a:lnTo>
                    <a:pt x="1155192" y="755269"/>
                  </a:lnTo>
                  <a:lnTo>
                    <a:pt x="1146810" y="752094"/>
                  </a:lnTo>
                  <a:lnTo>
                    <a:pt x="1132459" y="758571"/>
                  </a:lnTo>
                  <a:lnTo>
                    <a:pt x="1129284" y="767080"/>
                  </a:lnTo>
                  <a:lnTo>
                    <a:pt x="1132459" y="774319"/>
                  </a:lnTo>
                  <a:lnTo>
                    <a:pt x="1132586" y="774319"/>
                  </a:lnTo>
                  <a:lnTo>
                    <a:pt x="1135761" y="781431"/>
                  </a:lnTo>
                  <a:lnTo>
                    <a:pt x="1144270" y="784606"/>
                  </a:lnTo>
                  <a:lnTo>
                    <a:pt x="1158621" y="778129"/>
                  </a:lnTo>
                  <a:lnTo>
                    <a:pt x="1161796" y="769620"/>
                  </a:lnTo>
                  <a:close/>
                </a:path>
                <a:path w="2044065" h="1231900">
                  <a:moveTo>
                    <a:pt x="1185545" y="821690"/>
                  </a:moveTo>
                  <a:lnTo>
                    <a:pt x="1178941" y="807212"/>
                  </a:lnTo>
                  <a:lnTo>
                    <a:pt x="1170559" y="804037"/>
                  </a:lnTo>
                  <a:lnTo>
                    <a:pt x="1156081" y="810641"/>
                  </a:lnTo>
                  <a:lnTo>
                    <a:pt x="1153033" y="819150"/>
                  </a:lnTo>
                  <a:lnTo>
                    <a:pt x="1156208" y="826262"/>
                  </a:lnTo>
                  <a:lnTo>
                    <a:pt x="1159510" y="833501"/>
                  </a:lnTo>
                  <a:lnTo>
                    <a:pt x="1168019" y="836676"/>
                  </a:lnTo>
                  <a:lnTo>
                    <a:pt x="1182370" y="830072"/>
                  </a:lnTo>
                  <a:lnTo>
                    <a:pt x="1185545" y="821690"/>
                  </a:lnTo>
                  <a:close/>
                </a:path>
                <a:path w="2044065" h="1231900">
                  <a:moveTo>
                    <a:pt x="1209294" y="873633"/>
                  </a:moveTo>
                  <a:lnTo>
                    <a:pt x="1205992" y="866521"/>
                  </a:lnTo>
                  <a:lnTo>
                    <a:pt x="1205992" y="866394"/>
                  </a:lnTo>
                  <a:lnTo>
                    <a:pt x="1202690" y="859282"/>
                  </a:lnTo>
                  <a:lnTo>
                    <a:pt x="1194181" y="856107"/>
                  </a:lnTo>
                  <a:lnTo>
                    <a:pt x="1179830" y="862711"/>
                  </a:lnTo>
                  <a:lnTo>
                    <a:pt x="1176655" y="871093"/>
                  </a:lnTo>
                  <a:lnTo>
                    <a:pt x="1183259" y="885571"/>
                  </a:lnTo>
                  <a:lnTo>
                    <a:pt x="1191768" y="888619"/>
                  </a:lnTo>
                  <a:lnTo>
                    <a:pt x="1206119" y="882154"/>
                  </a:lnTo>
                  <a:lnTo>
                    <a:pt x="1209294" y="873633"/>
                  </a:lnTo>
                  <a:close/>
                </a:path>
                <a:path w="2044065" h="1231900">
                  <a:moveTo>
                    <a:pt x="1233043" y="925703"/>
                  </a:moveTo>
                  <a:lnTo>
                    <a:pt x="1229741" y="918464"/>
                  </a:lnTo>
                  <a:lnTo>
                    <a:pt x="1226439" y="911352"/>
                  </a:lnTo>
                  <a:lnTo>
                    <a:pt x="1217930" y="908177"/>
                  </a:lnTo>
                  <a:lnTo>
                    <a:pt x="1203579" y="914654"/>
                  </a:lnTo>
                  <a:lnTo>
                    <a:pt x="1200404" y="923163"/>
                  </a:lnTo>
                  <a:lnTo>
                    <a:pt x="1203706" y="930275"/>
                  </a:lnTo>
                  <a:lnTo>
                    <a:pt x="1203706" y="930402"/>
                  </a:lnTo>
                  <a:lnTo>
                    <a:pt x="1207008" y="937514"/>
                  </a:lnTo>
                  <a:lnTo>
                    <a:pt x="1215517" y="940689"/>
                  </a:lnTo>
                  <a:lnTo>
                    <a:pt x="1229868" y="934085"/>
                  </a:lnTo>
                  <a:lnTo>
                    <a:pt x="1233043" y="925703"/>
                  </a:lnTo>
                  <a:close/>
                </a:path>
                <a:path w="2044065" h="1231900">
                  <a:moveTo>
                    <a:pt x="1256792" y="977646"/>
                  </a:moveTo>
                  <a:lnTo>
                    <a:pt x="1253490" y="970534"/>
                  </a:lnTo>
                  <a:lnTo>
                    <a:pt x="1250188" y="963295"/>
                  </a:lnTo>
                  <a:lnTo>
                    <a:pt x="1241679" y="960120"/>
                  </a:lnTo>
                  <a:lnTo>
                    <a:pt x="1227328" y="966724"/>
                  </a:lnTo>
                  <a:lnTo>
                    <a:pt x="1224153" y="975233"/>
                  </a:lnTo>
                  <a:lnTo>
                    <a:pt x="1227569" y="982599"/>
                  </a:lnTo>
                  <a:lnTo>
                    <a:pt x="1230757" y="989584"/>
                  </a:lnTo>
                  <a:lnTo>
                    <a:pt x="1239266" y="992759"/>
                  </a:lnTo>
                  <a:lnTo>
                    <a:pt x="1253617" y="986155"/>
                  </a:lnTo>
                  <a:lnTo>
                    <a:pt x="1256792" y="977646"/>
                  </a:lnTo>
                  <a:close/>
                </a:path>
                <a:path w="2044065" h="1231900">
                  <a:moveTo>
                    <a:pt x="1280414" y="1029716"/>
                  </a:moveTo>
                  <a:lnTo>
                    <a:pt x="1277239" y="1022477"/>
                  </a:lnTo>
                  <a:lnTo>
                    <a:pt x="1273937" y="1015365"/>
                  </a:lnTo>
                  <a:lnTo>
                    <a:pt x="1265428" y="1012190"/>
                  </a:lnTo>
                  <a:lnTo>
                    <a:pt x="1251077" y="1018667"/>
                  </a:lnTo>
                  <a:lnTo>
                    <a:pt x="1247902" y="1027176"/>
                  </a:lnTo>
                  <a:lnTo>
                    <a:pt x="1251204" y="1034415"/>
                  </a:lnTo>
                  <a:lnTo>
                    <a:pt x="1254506" y="1041527"/>
                  </a:lnTo>
                  <a:lnTo>
                    <a:pt x="1262888" y="1044702"/>
                  </a:lnTo>
                  <a:lnTo>
                    <a:pt x="1270127" y="1041527"/>
                  </a:lnTo>
                  <a:lnTo>
                    <a:pt x="1277366" y="1038225"/>
                  </a:lnTo>
                  <a:lnTo>
                    <a:pt x="1280414" y="1029716"/>
                  </a:lnTo>
                  <a:close/>
                </a:path>
                <a:path w="2044065" h="1231900">
                  <a:moveTo>
                    <a:pt x="1284351" y="16891"/>
                  </a:moveTo>
                  <a:lnTo>
                    <a:pt x="1282192" y="8128"/>
                  </a:lnTo>
                  <a:lnTo>
                    <a:pt x="1275334" y="4064"/>
                  </a:lnTo>
                  <a:lnTo>
                    <a:pt x="1268603" y="0"/>
                  </a:lnTo>
                  <a:lnTo>
                    <a:pt x="1259840" y="2286"/>
                  </a:lnTo>
                  <a:lnTo>
                    <a:pt x="1255776" y="9144"/>
                  </a:lnTo>
                  <a:lnTo>
                    <a:pt x="1251712" y="15875"/>
                  </a:lnTo>
                  <a:lnTo>
                    <a:pt x="1253998" y="24638"/>
                  </a:lnTo>
                  <a:lnTo>
                    <a:pt x="1260729" y="28702"/>
                  </a:lnTo>
                  <a:lnTo>
                    <a:pt x="1260856" y="28702"/>
                  </a:lnTo>
                  <a:lnTo>
                    <a:pt x="1267587" y="32639"/>
                  </a:lnTo>
                  <a:lnTo>
                    <a:pt x="1276350" y="30480"/>
                  </a:lnTo>
                  <a:lnTo>
                    <a:pt x="1280414" y="23622"/>
                  </a:lnTo>
                  <a:lnTo>
                    <a:pt x="1284351" y="16891"/>
                  </a:lnTo>
                  <a:close/>
                </a:path>
                <a:path w="2044065" h="1231900">
                  <a:moveTo>
                    <a:pt x="1319276" y="989584"/>
                  </a:moveTo>
                  <a:lnTo>
                    <a:pt x="1313561" y="982599"/>
                  </a:lnTo>
                  <a:lnTo>
                    <a:pt x="1305814" y="981710"/>
                  </a:lnTo>
                  <a:lnTo>
                    <a:pt x="1297940" y="980948"/>
                  </a:lnTo>
                  <a:lnTo>
                    <a:pt x="1290955" y="986663"/>
                  </a:lnTo>
                  <a:lnTo>
                    <a:pt x="1290066" y="994537"/>
                  </a:lnTo>
                  <a:lnTo>
                    <a:pt x="1282788" y="1067054"/>
                  </a:lnTo>
                  <a:lnTo>
                    <a:pt x="1281087" y="1067828"/>
                  </a:lnTo>
                  <a:lnTo>
                    <a:pt x="1215136" y="1021207"/>
                  </a:lnTo>
                  <a:lnTo>
                    <a:pt x="1206246" y="1022858"/>
                  </a:lnTo>
                  <a:lnTo>
                    <a:pt x="1201674" y="1029208"/>
                  </a:lnTo>
                  <a:lnTo>
                    <a:pt x="1197102" y="1035685"/>
                  </a:lnTo>
                  <a:lnTo>
                    <a:pt x="1198626" y="1044575"/>
                  </a:lnTo>
                  <a:lnTo>
                    <a:pt x="1306195" y="1120521"/>
                  </a:lnTo>
                  <a:lnTo>
                    <a:pt x="1308569" y="1096772"/>
                  </a:lnTo>
                  <a:lnTo>
                    <a:pt x="1311833" y="1064133"/>
                  </a:lnTo>
                  <a:lnTo>
                    <a:pt x="1318514" y="997458"/>
                  </a:lnTo>
                  <a:lnTo>
                    <a:pt x="1319276" y="989584"/>
                  </a:lnTo>
                  <a:close/>
                </a:path>
                <a:path w="2044065" h="1231900">
                  <a:moveTo>
                    <a:pt x="1333627" y="45974"/>
                  </a:moveTo>
                  <a:lnTo>
                    <a:pt x="1331341" y="37211"/>
                  </a:lnTo>
                  <a:lnTo>
                    <a:pt x="1324610" y="33274"/>
                  </a:lnTo>
                  <a:lnTo>
                    <a:pt x="1324610" y="33147"/>
                  </a:lnTo>
                  <a:lnTo>
                    <a:pt x="1317752" y="29210"/>
                  </a:lnTo>
                  <a:lnTo>
                    <a:pt x="1308989" y="31369"/>
                  </a:lnTo>
                  <a:lnTo>
                    <a:pt x="1304925" y="38227"/>
                  </a:lnTo>
                  <a:lnTo>
                    <a:pt x="1300988" y="44958"/>
                  </a:lnTo>
                  <a:lnTo>
                    <a:pt x="1303147" y="53721"/>
                  </a:lnTo>
                  <a:lnTo>
                    <a:pt x="1316863" y="61849"/>
                  </a:lnTo>
                  <a:lnTo>
                    <a:pt x="1325626" y="59563"/>
                  </a:lnTo>
                  <a:lnTo>
                    <a:pt x="1329563" y="52832"/>
                  </a:lnTo>
                  <a:lnTo>
                    <a:pt x="1333627" y="45974"/>
                  </a:lnTo>
                  <a:close/>
                </a:path>
                <a:path w="2044065" h="1231900">
                  <a:moveTo>
                    <a:pt x="1382776" y="75184"/>
                  </a:moveTo>
                  <a:lnTo>
                    <a:pt x="1380617" y="66421"/>
                  </a:lnTo>
                  <a:lnTo>
                    <a:pt x="1366901" y="58293"/>
                  </a:lnTo>
                  <a:lnTo>
                    <a:pt x="1358138" y="60579"/>
                  </a:lnTo>
                  <a:lnTo>
                    <a:pt x="1354201" y="67310"/>
                  </a:lnTo>
                  <a:lnTo>
                    <a:pt x="1350137" y="74168"/>
                  </a:lnTo>
                  <a:lnTo>
                    <a:pt x="1352423" y="82931"/>
                  </a:lnTo>
                  <a:lnTo>
                    <a:pt x="1359154" y="86868"/>
                  </a:lnTo>
                  <a:lnTo>
                    <a:pt x="1359281" y="86868"/>
                  </a:lnTo>
                  <a:lnTo>
                    <a:pt x="1366012" y="90932"/>
                  </a:lnTo>
                  <a:lnTo>
                    <a:pt x="1374775" y="88646"/>
                  </a:lnTo>
                  <a:lnTo>
                    <a:pt x="1378839" y="81915"/>
                  </a:lnTo>
                  <a:lnTo>
                    <a:pt x="1382776" y="75184"/>
                  </a:lnTo>
                  <a:close/>
                </a:path>
                <a:path w="2044065" h="1231900">
                  <a:moveTo>
                    <a:pt x="1432052" y="104267"/>
                  </a:moveTo>
                  <a:lnTo>
                    <a:pt x="1429766" y="95504"/>
                  </a:lnTo>
                  <a:lnTo>
                    <a:pt x="1423035" y="91440"/>
                  </a:lnTo>
                  <a:lnTo>
                    <a:pt x="1422908" y="91440"/>
                  </a:lnTo>
                  <a:lnTo>
                    <a:pt x="1416177" y="87376"/>
                  </a:lnTo>
                  <a:lnTo>
                    <a:pt x="1407414" y="89662"/>
                  </a:lnTo>
                  <a:lnTo>
                    <a:pt x="1403350" y="96520"/>
                  </a:lnTo>
                  <a:lnTo>
                    <a:pt x="1399413" y="103251"/>
                  </a:lnTo>
                  <a:lnTo>
                    <a:pt x="1401572" y="112014"/>
                  </a:lnTo>
                  <a:lnTo>
                    <a:pt x="1415161" y="120015"/>
                  </a:lnTo>
                  <a:lnTo>
                    <a:pt x="1423924" y="117856"/>
                  </a:lnTo>
                  <a:lnTo>
                    <a:pt x="1427988" y="110998"/>
                  </a:lnTo>
                  <a:lnTo>
                    <a:pt x="1432052" y="104267"/>
                  </a:lnTo>
                  <a:close/>
                </a:path>
                <a:path w="2044065" h="1231900">
                  <a:moveTo>
                    <a:pt x="1481201" y="133350"/>
                  </a:moveTo>
                  <a:lnTo>
                    <a:pt x="1479042" y="124587"/>
                  </a:lnTo>
                  <a:lnTo>
                    <a:pt x="1472184" y="120650"/>
                  </a:lnTo>
                  <a:lnTo>
                    <a:pt x="1472184" y="120523"/>
                  </a:lnTo>
                  <a:lnTo>
                    <a:pt x="1465326" y="116586"/>
                  </a:lnTo>
                  <a:lnTo>
                    <a:pt x="1456563" y="118745"/>
                  </a:lnTo>
                  <a:lnTo>
                    <a:pt x="1452626" y="125603"/>
                  </a:lnTo>
                  <a:lnTo>
                    <a:pt x="1448562" y="132334"/>
                  </a:lnTo>
                  <a:lnTo>
                    <a:pt x="1450848" y="141097"/>
                  </a:lnTo>
                  <a:lnTo>
                    <a:pt x="1457579" y="145161"/>
                  </a:lnTo>
                  <a:lnTo>
                    <a:pt x="1464437" y="149225"/>
                  </a:lnTo>
                  <a:lnTo>
                    <a:pt x="1473200" y="146939"/>
                  </a:lnTo>
                  <a:lnTo>
                    <a:pt x="1477264" y="140208"/>
                  </a:lnTo>
                  <a:lnTo>
                    <a:pt x="1481201" y="133350"/>
                  </a:lnTo>
                  <a:close/>
                </a:path>
                <a:path w="2044065" h="1231900">
                  <a:moveTo>
                    <a:pt x="1530477" y="162433"/>
                  </a:moveTo>
                  <a:lnTo>
                    <a:pt x="1528191" y="153670"/>
                  </a:lnTo>
                  <a:lnTo>
                    <a:pt x="1521333" y="149733"/>
                  </a:lnTo>
                  <a:lnTo>
                    <a:pt x="1514602" y="145669"/>
                  </a:lnTo>
                  <a:lnTo>
                    <a:pt x="1505839" y="147955"/>
                  </a:lnTo>
                  <a:lnTo>
                    <a:pt x="1501775" y="154686"/>
                  </a:lnTo>
                  <a:lnTo>
                    <a:pt x="1497838" y="161544"/>
                  </a:lnTo>
                  <a:lnTo>
                    <a:pt x="1499997" y="170307"/>
                  </a:lnTo>
                  <a:lnTo>
                    <a:pt x="1506855" y="174244"/>
                  </a:lnTo>
                  <a:lnTo>
                    <a:pt x="1513586" y="178308"/>
                  </a:lnTo>
                  <a:lnTo>
                    <a:pt x="1522349" y="176022"/>
                  </a:lnTo>
                  <a:lnTo>
                    <a:pt x="1526413" y="169291"/>
                  </a:lnTo>
                  <a:lnTo>
                    <a:pt x="1530477" y="162433"/>
                  </a:lnTo>
                  <a:close/>
                </a:path>
                <a:path w="2044065" h="1231900">
                  <a:moveTo>
                    <a:pt x="1579626" y="191643"/>
                  </a:moveTo>
                  <a:lnTo>
                    <a:pt x="1577340" y="182880"/>
                  </a:lnTo>
                  <a:lnTo>
                    <a:pt x="1570609" y="178816"/>
                  </a:lnTo>
                  <a:lnTo>
                    <a:pt x="1563751" y="174752"/>
                  </a:lnTo>
                  <a:lnTo>
                    <a:pt x="1554988" y="177038"/>
                  </a:lnTo>
                  <a:lnTo>
                    <a:pt x="1551051" y="183896"/>
                  </a:lnTo>
                  <a:lnTo>
                    <a:pt x="1546987" y="190627"/>
                  </a:lnTo>
                  <a:lnTo>
                    <a:pt x="1549273" y="199390"/>
                  </a:lnTo>
                  <a:lnTo>
                    <a:pt x="1556004" y="203454"/>
                  </a:lnTo>
                  <a:lnTo>
                    <a:pt x="1562862" y="207391"/>
                  </a:lnTo>
                  <a:lnTo>
                    <a:pt x="1571625" y="205232"/>
                  </a:lnTo>
                  <a:lnTo>
                    <a:pt x="1575562" y="198374"/>
                  </a:lnTo>
                  <a:lnTo>
                    <a:pt x="1579626" y="191643"/>
                  </a:lnTo>
                  <a:close/>
                </a:path>
                <a:path w="2044065" h="1231900">
                  <a:moveTo>
                    <a:pt x="1628902" y="220726"/>
                  </a:moveTo>
                  <a:lnTo>
                    <a:pt x="1626616" y="211963"/>
                  </a:lnTo>
                  <a:lnTo>
                    <a:pt x="1619758" y="208026"/>
                  </a:lnTo>
                  <a:lnTo>
                    <a:pt x="1619758" y="207899"/>
                  </a:lnTo>
                  <a:lnTo>
                    <a:pt x="1613027" y="203962"/>
                  </a:lnTo>
                  <a:lnTo>
                    <a:pt x="1604264" y="206121"/>
                  </a:lnTo>
                  <a:lnTo>
                    <a:pt x="1600200" y="212979"/>
                  </a:lnTo>
                  <a:lnTo>
                    <a:pt x="1596136" y="219710"/>
                  </a:lnTo>
                  <a:lnTo>
                    <a:pt x="1598422" y="228473"/>
                  </a:lnTo>
                  <a:lnTo>
                    <a:pt x="1605280" y="232537"/>
                  </a:lnTo>
                  <a:lnTo>
                    <a:pt x="1612011" y="236601"/>
                  </a:lnTo>
                  <a:lnTo>
                    <a:pt x="1620774" y="234315"/>
                  </a:lnTo>
                  <a:lnTo>
                    <a:pt x="1624838" y="227584"/>
                  </a:lnTo>
                  <a:lnTo>
                    <a:pt x="1628902" y="220726"/>
                  </a:lnTo>
                  <a:close/>
                </a:path>
                <a:path w="2044065" h="1231900">
                  <a:moveTo>
                    <a:pt x="1678051" y="249809"/>
                  </a:moveTo>
                  <a:lnTo>
                    <a:pt x="1675765" y="241046"/>
                  </a:lnTo>
                  <a:lnTo>
                    <a:pt x="1662176" y="233045"/>
                  </a:lnTo>
                  <a:lnTo>
                    <a:pt x="1653413" y="235331"/>
                  </a:lnTo>
                  <a:lnTo>
                    <a:pt x="1649349" y="242062"/>
                  </a:lnTo>
                  <a:lnTo>
                    <a:pt x="1645412" y="248920"/>
                  </a:lnTo>
                  <a:lnTo>
                    <a:pt x="1647698" y="257683"/>
                  </a:lnTo>
                  <a:lnTo>
                    <a:pt x="1661287" y="265684"/>
                  </a:lnTo>
                  <a:lnTo>
                    <a:pt x="1670050" y="263398"/>
                  </a:lnTo>
                  <a:lnTo>
                    <a:pt x="1673987" y="256667"/>
                  </a:lnTo>
                  <a:lnTo>
                    <a:pt x="1678051" y="249809"/>
                  </a:lnTo>
                  <a:close/>
                </a:path>
                <a:path w="2044065" h="1231900">
                  <a:moveTo>
                    <a:pt x="1727200" y="279019"/>
                  </a:moveTo>
                  <a:lnTo>
                    <a:pt x="1725041" y="270256"/>
                  </a:lnTo>
                  <a:lnTo>
                    <a:pt x="1718183" y="266192"/>
                  </a:lnTo>
                  <a:lnTo>
                    <a:pt x="1711452" y="262128"/>
                  </a:lnTo>
                  <a:lnTo>
                    <a:pt x="1702689" y="264414"/>
                  </a:lnTo>
                  <a:lnTo>
                    <a:pt x="1698625" y="271272"/>
                  </a:lnTo>
                  <a:lnTo>
                    <a:pt x="1694561" y="278003"/>
                  </a:lnTo>
                  <a:lnTo>
                    <a:pt x="1696847" y="286766"/>
                  </a:lnTo>
                  <a:lnTo>
                    <a:pt x="1703578" y="290830"/>
                  </a:lnTo>
                  <a:lnTo>
                    <a:pt x="1703705" y="290830"/>
                  </a:lnTo>
                  <a:lnTo>
                    <a:pt x="1710436" y="294767"/>
                  </a:lnTo>
                  <a:lnTo>
                    <a:pt x="1719199" y="292608"/>
                  </a:lnTo>
                  <a:lnTo>
                    <a:pt x="1723263" y="285750"/>
                  </a:lnTo>
                  <a:lnTo>
                    <a:pt x="1727200" y="279019"/>
                  </a:lnTo>
                  <a:close/>
                </a:path>
                <a:path w="2044065" h="1231900">
                  <a:moveTo>
                    <a:pt x="1776476" y="308102"/>
                  </a:moveTo>
                  <a:lnTo>
                    <a:pt x="1774190" y="299339"/>
                  </a:lnTo>
                  <a:lnTo>
                    <a:pt x="1767459" y="295275"/>
                  </a:lnTo>
                  <a:lnTo>
                    <a:pt x="1767332" y="295275"/>
                  </a:lnTo>
                  <a:lnTo>
                    <a:pt x="1760601" y="291338"/>
                  </a:lnTo>
                  <a:lnTo>
                    <a:pt x="1751838" y="293497"/>
                  </a:lnTo>
                  <a:lnTo>
                    <a:pt x="1747774" y="300355"/>
                  </a:lnTo>
                  <a:lnTo>
                    <a:pt x="1743837" y="307086"/>
                  </a:lnTo>
                  <a:lnTo>
                    <a:pt x="1745996" y="315849"/>
                  </a:lnTo>
                  <a:lnTo>
                    <a:pt x="1759712" y="323977"/>
                  </a:lnTo>
                  <a:lnTo>
                    <a:pt x="1768475" y="321691"/>
                  </a:lnTo>
                  <a:lnTo>
                    <a:pt x="1772412" y="314960"/>
                  </a:lnTo>
                  <a:lnTo>
                    <a:pt x="1776476" y="308102"/>
                  </a:lnTo>
                  <a:close/>
                </a:path>
                <a:path w="2044065" h="1231900">
                  <a:moveTo>
                    <a:pt x="1825625" y="337185"/>
                  </a:moveTo>
                  <a:lnTo>
                    <a:pt x="1823466" y="328422"/>
                  </a:lnTo>
                  <a:lnTo>
                    <a:pt x="1816608" y="324485"/>
                  </a:lnTo>
                  <a:lnTo>
                    <a:pt x="1809750" y="320421"/>
                  </a:lnTo>
                  <a:lnTo>
                    <a:pt x="1800987" y="322707"/>
                  </a:lnTo>
                  <a:lnTo>
                    <a:pt x="1797050" y="329438"/>
                  </a:lnTo>
                  <a:lnTo>
                    <a:pt x="1792986" y="336296"/>
                  </a:lnTo>
                  <a:lnTo>
                    <a:pt x="1795272" y="345059"/>
                  </a:lnTo>
                  <a:lnTo>
                    <a:pt x="1802003" y="348996"/>
                  </a:lnTo>
                  <a:lnTo>
                    <a:pt x="1802130" y="348996"/>
                  </a:lnTo>
                  <a:lnTo>
                    <a:pt x="1808861" y="353060"/>
                  </a:lnTo>
                  <a:lnTo>
                    <a:pt x="1817624" y="350774"/>
                  </a:lnTo>
                  <a:lnTo>
                    <a:pt x="1821688" y="344043"/>
                  </a:lnTo>
                  <a:lnTo>
                    <a:pt x="1825625" y="337185"/>
                  </a:lnTo>
                  <a:close/>
                </a:path>
                <a:path w="2044065" h="1231900">
                  <a:moveTo>
                    <a:pt x="1874901" y="366395"/>
                  </a:moveTo>
                  <a:lnTo>
                    <a:pt x="1872615" y="357632"/>
                  </a:lnTo>
                  <a:lnTo>
                    <a:pt x="1865884" y="353568"/>
                  </a:lnTo>
                  <a:lnTo>
                    <a:pt x="1865757" y="353568"/>
                  </a:lnTo>
                  <a:lnTo>
                    <a:pt x="1859026" y="349504"/>
                  </a:lnTo>
                  <a:lnTo>
                    <a:pt x="1850263" y="351790"/>
                  </a:lnTo>
                  <a:lnTo>
                    <a:pt x="1846199" y="358648"/>
                  </a:lnTo>
                  <a:lnTo>
                    <a:pt x="1842262" y="365379"/>
                  </a:lnTo>
                  <a:lnTo>
                    <a:pt x="1844421" y="374142"/>
                  </a:lnTo>
                  <a:lnTo>
                    <a:pt x="1858010" y="382143"/>
                  </a:lnTo>
                  <a:lnTo>
                    <a:pt x="1866773" y="379984"/>
                  </a:lnTo>
                  <a:lnTo>
                    <a:pt x="1870837" y="373126"/>
                  </a:lnTo>
                  <a:lnTo>
                    <a:pt x="1874901" y="366395"/>
                  </a:lnTo>
                  <a:close/>
                </a:path>
                <a:path w="2044065" h="1231900">
                  <a:moveTo>
                    <a:pt x="1924050" y="395478"/>
                  </a:moveTo>
                  <a:lnTo>
                    <a:pt x="1921764" y="386715"/>
                  </a:lnTo>
                  <a:lnTo>
                    <a:pt x="1915033" y="382651"/>
                  </a:lnTo>
                  <a:lnTo>
                    <a:pt x="1908175" y="378714"/>
                  </a:lnTo>
                  <a:lnTo>
                    <a:pt x="1899412" y="380873"/>
                  </a:lnTo>
                  <a:lnTo>
                    <a:pt x="1895475" y="387731"/>
                  </a:lnTo>
                  <a:lnTo>
                    <a:pt x="1891411" y="394462"/>
                  </a:lnTo>
                  <a:lnTo>
                    <a:pt x="1893697" y="403225"/>
                  </a:lnTo>
                  <a:lnTo>
                    <a:pt x="1900428" y="407289"/>
                  </a:lnTo>
                  <a:lnTo>
                    <a:pt x="1907286" y="411353"/>
                  </a:lnTo>
                  <a:lnTo>
                    <a:pt x="1916049" y="409067"/>
                  </a:lnTo>
                  <a:lnTo>
                    <a:pt x="1920113" y="402336"/>
                  </a:lnTo>
                  <a:lnTo>
                    <a:pt x="1924050" y="395478"/>
                  </a:lnTo>
                  <a:close/>
                </a:path>
                <a:path w="2044065" h="1231900">
                  <a:moveTo>
                    <a:pt x="1973326" y="424561"/>
                  </a:moveTo>
                  <a:lnTo>
                    <a:pt x="1971040" y="415798"/>
                  </a:lnTo>
                  <a:lnTo>
                    <a:pt x="1964182" y="411861"/>
                  </a:lnTo>
                  <a:lnTo>
                    <a:pt x="1957451" y="407797"/>
                  </a:lnTo>
                  <a:lnTo>
                    <a:pt x="1948688" y="410083"/>
                  </a:lnTo>
                  <a:lnTo>
                    <a:pt x="1944624" y="416814"/>
                  </a:lnTo>
                  <a:lnTo>
                    <a:pt x="1940560" y="423672"/>
                  </a:lnTo>
                  <a:lnTo>
                    <a:pt x="1942846" y="432435"/>
                  </a:lnTo>
                  <a:lnTo>
                    <a:pt x="1949704" y="436372"/>
                  </a:lnTo>
                  <a:lnTo>
                    <a:pt x="1956435" y="440436"/>
                  </a:lnTo>
                  <a:lnTo>
                    <a:pt x="1965198" y="438150"/>
                  </a:lnTo>
                  <a:lnTo>
                    <a:pt x="1969262" y="431419"/>
                  </a:lnTo>
                  <a:lnTo>
                    <a:pt x="1973326" y="424561"/>
                  </a:lnTo>
                  <a:close/>
                </a:path>
                <a:path w="2044065" h="1231900">
                  <a:moveTo>
                    <a:pt x="2044065" y="475615"/>
                  </a:moveTo>
                  <a:lnTo>
                    <a:pt x="2040661" y="469519"/>
                  </a:lnTo>
                  <a:lnTo>
                    <a:pt x="2022487" y="436880"/>
                  </a:lnTo>
                  <a:lnTo>
                    <a:pt x="1983867" y="367538"/>
                  </a:lnTo>
                  <a:lnTo>
                    <a:pt x="1979930" y="360680"/>
                  </a:lnTo>
                  <a:lnTo>
                    <a:pt x="1971294" y="358267"/>
                  </a:lnTo>
                  <a:lnTo>
                    <a:pt x="1964436" y="362077"/>
                  </a:lnTo>
                  <a:lnTo>
                    <a:pt x="1957451" y="365887"/>
                  </a:lnTo>
                  <a:lnTo>
                    <a:pt x="1955038" y="374523"/>
                  </a:lnTo>
                  <a:lnTo>
                    <a:pt x="1958848" y="381508"/>
                  </a:lnTo>
                  <a:lnTo>
                    <a:pt x="1994344" y="445236"/>
                  </a:lnTo>
                  <a:lnTo>
                    <a:pt x="1993455" y="446747"/>
                  </a:lnTo>
                  <a:lnTo>
                    <a:pt x="1920494" y="446278"/>
                  </a:lnTo>
                  <a:lnTo>
                    <a:pt x="1912620" y="446278"/>
                  </a:lnTo>
                  <a:lnTo>
                    <a:pt x="1906143" y="452628"/>
                  </a:lnTo>
                  <a:lnTo>
                    <a:pt x="1906016" y="468376"/>
                  </a:lnTo>
                  <a:lnTo>
                    <a:pt x="1912366" y="474853"/>
                  </a:lnTo>
                  <a:lnTo>
                    <a:pt x="2044065" y="475615"/>
                  </a:lnTo>
                  <a:close/>
                </a:path>
              </a:pathLst>
            </a:custGeom>
            <a:solidFill>
              <a:srgbClr val="FFA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115808" y="3611880"/>
              <a:ext cx="909319" cy="184150"/>
            </a:xfrm>
            <a:custGeom>
              <a:avLst/>
              <a:gdLst/>
              <a:ahLst/>
              <a:cxnLst/>
              <a:rect l="l" t="t" r="r" b="b"/>
              <a:pathLst>
                <a:path w="909320" h="184150">
                  <a:moveTo>
                    <a:pt x="21209" y="153670"/>
                  </a:moveTo>
                  <a:lnTo>
                    <a:pt x="13335" y="154686"/>
                  </a:lnTo>
                  <a:lnTo>
                    <a:pt x="5588" y="155829"/>
                  </a:lnTo>
                  <a:lnTo>
                    <a:pt x="0" y="162941"/>
                  </a:lnTo>
                  <a:lnTo>
                    <a:pt x="2032" y="178562"/>
                  </a:lnTo>
                  <a:lnTo>
                    <a:pt x="9271" y="184150"/>
                  </a:lnTo>
                  <a:lnTo>
                    <a:pt x="17145" y="183007"/>
                  </a:lnTo>
                  <a:lnTo>
                    <a:pt x="24892" y="181991"/>
                  </a:lnTo>
                  <a:lnTo>
                    <a:pt x="30480" y="174879"/>
                  </a:lnTo>
                  <a:lnTo>
                    <a:pt x="29464" y="167005"/>
                  </a:lnTo>
                  <a:lnTo>
                    <a:pt x="28321" y="159258"/>
                  </a:lnTo>
                  <a:lnTo>
                    <a:pt x="21209" y="153670"/>
                  </a:lnTo>
                  <a:close/>
                </a:path>
                <a:path w="909320" h="184150">
                  <a:moveTo>
                    <a:pt x="77850" y="146177"/>
                  </a:moveTo>
                  <a:lnTo>
                    <a:pt x="70103" y="147193"/>
                  </a:lnTo>
                  <a:lnTo>
                    <a:pt x="62230" y="148336"/>
                  </a:lnTo>
                  <a:lnTo>
                    <a:pt x="56769" y="155448"/>
                  </a:lnTo>
                  <a:lnTo>
                    <a:pt x="58800" y="171069"/>
                  </a:lnTo>
                  <a:lnTo>
                    <a:pt x="65913" y="176657"/>
                  </a:lnTo>
                  <a:lnTo>
                    <a:pt x="73787" y="175641"/>
                  </a:lnTo>
                  <a:lnTo>
                    <a:pt x="81661" y="174498"/>
                  </a:lnTo>
                  <a:lnTo>
                    <a:pt x="87122" y="167386"/>
                  </a:lnTo>
                  <a:lnTo>
                    <a:pt x="85090" y="151765"/>
                  </a:lnTo>
                  <a:lnTo>
                    <a:pt x="77850" y="146177"/>
                  </a:lnTo>
                  <a:close/>
                </a:path>
                <a:path w="909320" h="184150">
                  <a:moveTo>
                    <a:pt x="134620" y="138684"/>
                  </a:moveTo>
                  <a:lnTo>
                    <a:pt x="126746" y="139827"/>
                  </a:lnTo>
                  <a:lnTo>
                    <a:pt x="118872" y="140843"/>
                  </a:lnTo>
                  <a:lnTo>
                    <a:pt x="113411" y="147955"/>
                  </a:lnTo>
                  <a:lnTo>
                    <a:pt x="115443" y="163576"/>
                  </a:lnTo>
                  <a:lnTo>
                    <a:pt x="122682" y="169164"/>
                  </a:lnTo>
                  <a:lnTo>
                    <a:pt x="130428" y="168148"/>
                  </a:lnTo>
                  <a:lnTo>
                    <a:pt x="138302" y="167005"/>
                  </a:lnTo>
                  <a:lnTo>
                    <a:pt x="143764" y="159893"/>
                  </a:lnTo>
                  <a:lnTo>
                    <a:pt x="141732" y="144272"/>
                  </a:lnTo>
                  <a:lnTo>
                    <a:pt x="134620" y="138684"/>
                  </a:lnTo>
                  <a:close/>
                </a:path>
                <a:path w="909320" h="184150">
                  <a:moveTo>
                    <a:pt x="191262" y="131191"/>
                  </a:moveTo>
                  <a:lnTo>
                    <a:pt x="183388" y="132334"/>
                  </a:lnTo>
                  <a:lnTo>
                    <a:pt x="175641" y="133350"/>
                  </a:lnTo>
                  <a:lnTo>
                    <a:pt x="170052" y="140462"/>
                  </a:lnTo>
                  <a:lnTo>
                    <a:pt x="172085" y="156083"/>
                  </a:lnTo>
                  <a:lnTo>
                    <a:pt x="179324" y="161671"/>
                  </a:lnTo>
                  <a:lnTo>
                    <a:pt x="194945" y="159639"/>
                  </a:lnTo>
                  <a:lnTo>
                    <a:pt x="200533" y="152400"/>
                  </a:lnTo>
                  <a:lnTo>
                    <a:pt x="198500" y="136779"/>
                  </a:lnTo>
                  <a:lnTo>
                    <a:pt x="191262" y="131191"/>
                  </a:lnTo>
                  <a:close/>
                </a:path>
                <a:path w="909320" h="184150">
                  <a:moveTo>
                    <a:pt x="247903" y="123825"/>
                  </a:moveTo>
                  <a:lnTo>
                    <a:pt x="232283" y="125857"/>
                  </a:lnTo>
                  <a:lnTo>
                    <a:pt x="226822" y="132969"/>
                  </a:lnTo>
                  <a:lnTo>
                    <a:pt x="228853" y="148717"/>
                  </a:lnTo>
                  <a:lnTo>
                    <a:pt x="235966" y="154178"/>
                  </a:lnTo>
                  <a:lnTo>
                    <a:pt x="251714" y="152146"/>
                  </a:lnTo>
                  <a:lnTo>
                    <a:pt x="257175" y="144907"/>
                  </a:lnTo>
                  <a:lnTo>
                    <a:pt x="255143" y="129286"/>
                  </a:lnTo>
                  <a:lnTo>
                    <a:pt x="247903" y="123825"/>
                  </a:lnTo>
                  <a:close/>
                </a:path>
                <a:path w="909320" h="184150">
                  <a:moveTo>
                    <a:pt x="304673" y="116332"/>
                  </a:moveTo>
                  <a:lnTo>
                    <a:pt x="288925" y="118364"/>
                  </a:lnTo>
                  <a:lnTo>
                    <a:pt x="283464" y="125476"/>
                  </a:lnTo>
                  <a:lnTo>
                    <a:pt x="285496" y="141224"/>
                  </a:lnTo>
                  <a:lnTo>
                    <a:pt x="292735" y="146685"/>
                  </a:lnTo>
                  <a:lnTo>
                    <a:pt x="300482" y="145669"/>
                  </a:lnTo>
                  <a:lnTo>
                    <a:pt x="308356" y="144653"/>
                  </a:lnTo>
                  <a:lnTo>
                    <a:pt x="313817" y="137414"/>
                  </a:lnTo>
                  <a:lnTo>
                    <a:pt x="311785" y="121793"/>
                  </a:lnTo>
                  <a:lnTo>
                    <a:pt x="304673" y="116332"/>
                  </a:lnTo>
                  <a:close/>
                </a:path>
                <a:path w="909320" h="184150">
                  <a:moveTo>
                    <a:pt x="361315" y="108839"/>
                  </a:moveTo>
                  <a:lnTo>
                    <a:pt x="345694" y="110871"/>
                  </a:lnTo>
                  <a:lnTo>
                    <a:pt x="340106" y="118110"/>
                  </a:lnTo>
                  <a:lnTo>
                    <a:pt x="341122" y="125857"/>
                  </a:lnTo>
                  <a:lnTo>
                    <a:pt x="342265" y="133731"/>
                  </a:lnTo>
                  <a:lnTo>
                    <a:pt x="349376" y="139192"/>
                  </a:lnTo>
                  <a:lnTo>
                    <a:pt x="364998" y="137160"/>
                  </a:lnTo>
                  <a:lnTo>
                    <a:pt x="370586" y="129921"/>
                  </a:lnTo>
                  <a:lnTo>
                    <a:pt x="368553" y="114300"/>
                  </a:lnTo>
                  <a:lnTo>
                    <a:pt x="361315" y="108839"/>
                  </a:lnTo>
                  <a:close/>
                </a:path>
                <a:path w="909320" h="184150">
                  <a:moveTo>
                    <a:pt x="417957" y="101346"/>
                  </a:moveTo>
                  <a:lnTo>
                    <a:pt x="402336" y="103378"/>
                  </a:lnTo>
                  <a:lnTo>
                    <a:pt x="396875" y="110617"/>
                  </a:lnTo>
                  <a:lnTo>
                    <a:pt x="398907" y="126238"/>
                  </a:lnTo>
                  <a:lnTo>
                    <a:pt x="406019" y="131699"/>
                  </a:lnTo>
                  <a:lnTo>
                    <a:pt x="421767" y="129667"/>
                  </a:lnTo>
                  <a:lnTo>
                    <a:pt x="427227" y="122428"/>
                  </a:lnTo>
                  <a:lnTo>
                    <a:pt x="425196" y="106807"/>
                  </a:lnTo>
                  <a:lnTo>
                    <a:pt x="417957" y="101346"/>
                  </a:lnTo>
                  <a:close/>
                </a:path>
                <a:path w="909320" h="184150">
                  <a:moveTo>
                    <a:pt x="474725" y="93853"/>
                  </a:moveTo>
                  <a:lnTo>
                    <a:pt x="458977" y="95885"/>
                  </a:lnTo>
                  <a:lnTo>
                    <a:pt x="453517" y="103124"/>
                  </a:lnTo>
                  <a:lnTo>
                    <a:pt x="455549" y="118745"/>
                  </a:lnTo>
                  <a:lnTo>
                    <a:pt x="462788" y="124206"/>
                  </a:lnTo>
                  <a:lnTo>
                    <a:pt x="470535" y="123190"/>
                  </a:lnTo>
                  <a:lnTo>
                    <a:pt x="478409" y="122174"/>
                  </a:lnTo>
                  <a:lnTo>
                    <a:pt x="483997" y="114935"/>
                  </a:lnTo>
                  <a:lnTo>
                    <a:pt x="482853" y="107188"/>
                  </a:lnTo>
                  <a:lnTo>
                    <a:pt x="481838" y="99314"/>
                  </a:lnTo>
                  <a:lnTo>
                    <a:pt x="474725" y="93853"/>
                  </a:lnTo>
                  <a:close/>
                </a:path>
                <a:path w="909320" h="184150">
                  <a:moveTo>
                    <a:pt x="531368" y="86360"/>
                  </a:moveTo>
                  <a:lnTo>
                    <a:pt x="523621" y="87376"/>
                  </a:lnTo>
                  <a:lnTo>
                    <a:pt x="515747" y="88392"/>
                  </a:lnTo>
                  <a:lnTo>
                    <a:pt x="510159" y="95631"/>
                  </a:lnTo>
                  <a:lnTo>
                    <a:pt x="511175" y="103378"/>
                  </a:lnTo>
                  <a:lnTo>
                    <a:pt x="512318" y="111252"/>
                  </a:lnTo>
                  <a:lnTo>
                    <a:pt x="519430" y="116713"/>
                  </a:lnTo>
                  <a:lnTo>
                    <a:pt x="535177" y="114681"/>
                  </a:lnTo>
                  <a:lnTo>
                    <a:pt x="540639" y="107569"/>
                  </a:lnTo>
                  <a:lnTo>
                    <a:pt x="538607" y="91821"/>
                  </a:lnTo>
                  <a:lnTo>
                    <a:pt x="531368" y="86360"/>
                  </a:lnTo>
                  <a:close/>
                </a:path>
                <a:path w="909320" h="184150">
                  <a:moveTo>
                    <a:pt x="588010" y="78867"/>
                  </a:moveTo>
                  <a:lnTo>
                    <a:pt x="572389" y="80899"/>
                  </a:lnTo>
                  <a:lnTo>
                    <a:pt x="566927" y="88138"/>
                  </a:lnTo>
                  <a:lnTo>
                    <a:pt x="568960" y="103759"/>
                  </a:lnTo>
                  <a:lnTo>
                    <a:pt x="576072" y="109220"/>
                  </a:lnTo>
                  <a:lnTo>
                    <a:pt x="591820" y="107188"/>
                  </a:lnTo>
                  <a:lnTo>
                    <a:pt x="597281" y="100076"/>
                  </a:lnTo>
                  <a:lnTo>
                    <a:pt x="595249" y="84328"/>
                  </a:lnTo>
                  <a:lnTo>
                    <a:pt x="588010" y="78867"/>
                  </a:lnTo>
                  <a:close/>
                </a:path>
                <a:path w="909320" h="184150">
                  <a:moveTo>
                    <a:pt x="644778" y="71374"/>
                  </a:moveTo>
                  <a:lnTo>
                    <a:pt x="629031" y="73406"/>
                  </a:lnTo>
                  <a:lnTo>
                    <a:pt x="623570" y="80645"/>
                  </a:lnTo>
                  <a:lnTo>
                    <a:pt x="625601" y="96266"/>
                  </a:lnTo>
                  <a:lnTo>
                    <a:pt x="632841" y="101727"/>
                  </a:lnTo>
                  <a:lnTo>
                    <a:pt x="640588" y="100711"/>
                  </a:lnTo>
                  <a:lnTo>
                    <a:pt x="648462" y="99695"/>
                  </a:lnTo>
                  <a:lnTo>
                    <a:pt x="654050" y="92583"/>
                  </a:lnTo>
                  <a:lnTo>
                    <a:pt x="652907" y="84709"/>
                  </a:lnTo>
                  <a:lnTo>
                    <a:pt x="651891" y="76835"/>
                  </a:lnTo>
                  <a:lnTo>
                    <a:pt x="644778" y="71374"/>
                  </a:lnTo>
                  <a:close/>
                </a:path>
                <a:path w="909320" h="184150">
                  <a:moveTo>
                    <a:pt x="701421" y="63881"/>
                  </a:moveTo>
                  <a:lnTo>
                    <a:pt x="693674" y="64897"/>
                  </a:lnTo>
                  <a:lnTo>
                    <a:pt x="685800" y="66040"/>
                  </a:lnTo>
                  <a:lnTo>
                    <a:pt x="680212" y="73152"/>
                  </a:lnTo>
                  <a:lnTo>
                    <a:pt x="681355" y="81026"/>
                  </a:lnTo>
                  <a:lnTo>
                    <a:pt x="682371" y="88773"/>
                  </a:lnTo>
                  <a:lnTo>
                    <a:pt x="689483" y="94361"/>
                  </a:lnTo>
                  <a:lnTo>
                    <a:pt x="697357" y="93218"/>
                  </a:lnTo>
                  <a:lnTo>
                    <a:pt x="705231" y="92202"/>
                  </a:lnTo>
                  <a:lnTo>
                    <a:pt x="710692" y="85090"/>
                  </a:lnTo>
                  <a:lnTo>
                    <a:pt x="708660" y="69469"/>
                  </a:lnTo>
                  <a:lnTo>
                    <a:pt x="701421" y="63881"/>
                  </a:lnTo>
                  <a:close/>
                </a:path>
                <a:path w="909320" h="184150">
                  <a:moveTo>
                    <a:pt x="758190" y="56388"/>
                  </a:moveTo>
                  <a:lnTo>
                    <a:pt x="750316" y="57404"/>
                  </a:lnTo>
                  <a:lnTo>
                    <a:pt x="742442" y="58547"/>
                  </a:lnTo>
                  <a:lnTo>
                    <a:pt x="736981" y="65659"/>
                  </a:lnTo>
                  <a:lnTo>
                    <a:pt x="739013" y="81280"/>
                  </a:lnTo>
                  <a:lnTo>
                    <a:pt x="746251" y="86868"/>
                  </a:lnTo>
                  <a:lnTo>
                    <a:pt x="753999" y="85852"/>
                  </a:lnTo>
                  <a:lnTo>
                    <a:pt x="761873" y="84709"/>
                  </a:lnTo>
                  <a:lnTo>
                    <a:pt x="767334" y="77597"/>
                  </a:lnTo>
                  <a:lnTo>
                    <a:pt x="765301" y="61976"/>
                  </a:lnTo>
                  <a:lnTo>
                    <a:pt x="758190" y="56388"/>
                  </a:lnTo>
                  <a:close/>
                </a:path>
                <a:path w="909320" h="184150">
                  <a:moveTo>
                    <a:pt x="851527" y="59456"/>
                  </a:moveTo>
                  <a:lnTo>
                    <a:pt x="787653" y="108966"/>
                  </a:lnTo>
                  <a:lnTo>
                    <a:pt x="786511" y="117983"/>
                  </a:lnTo>
                  <a:lnTo>
                    <a:pt x="796163" y="130429"/>
                  </a:lnTo>
                  <a:lnTo>
                    <a:pt x="805180" y="131572"/>
                  </a:lnTo>
                  <a:lnTo>
                    <a:pt x="882166" y="71882"/>
                  </a:lnTo>
                  <a:lnTo>
                    <a:pt x="859536" y="71882"/>
                  </a:lnTo>
                  <a:lnTo>
                    <a:pt x="852424" y="66294"/>
                  </a:lnTo>
                  <a:lnTo>
                    <a:pt x="851527" y="59456"/>
                  </a:lnTo>
                  <a:close/>
                </a:path>
                <a:path w="909320" h="184150">
                  <a:moveTo>
                    <a:pt x="814832" y="48895"/>
                  </a:moveTo>
                  <a:lnTo>
                    <a:pt x="806958" y="50038"/>
                  </a:lnTo>
                  <a:lnTo>
                    <a:pt x="799084" y="51054"/>
                  </a:lnTo>
                  <a:lnTo>
                    <a:pt x="793623" y="58166"/>
                  </a:lnTo>
                  <a:lnTo>
                    <a:pt x="795655" y="73787"/>
                  </a:lnTo>
                  <a:lnTo>
                    <a:pt x="802894" y="79375"/>
                  </a:lnTo>
                  <a:lnTo>
                    <a:pt x="810768" y="78359"/>
                  </a:lnTo>
                  <a:lnTo>
                    <a:pt x="818515" y="77216"/>
                  </a:lnTo>
                  <a:lnTo>
                    <a:pt x="824102" y="70104"/>
                  </a:lnTo>
                  <a:lnTo>
                    <a:pt x="823087" y="62230"/>
                  </a:lnTo>
                  <a:lnTo>
                    <a:pt x="821944" y="54483"/>
                  </a:lnTo>
                  <a:lnTo>
                    <a:pt x="814832" y="48895"/>
                  </a:lnTo>
                  <a:close/>
                </a:path>
                <a:path w="909320" h="184150">
                  <a:moveTo>
                    <a:pt x="852947" y="58355"/>
                  </a:moveTo>
                  <a:lnTo>
                    <a:pt x="851527" y="59456"/>
                  </a:lnTo>
                  <a:lnTo>
                    <a:pt x="852424" y="66294"/>
                  </a:lnTo>
                  <a:lnTo>
                    <a:pt x="859536" y="71882"/>
                  </a:lnTo>
                  <a:lnTo>
                    <a:pt x="875284" y="69850"/>
                  </a:lnTo>
                  <a:lnTo>
                    <a:pt x="876816" y="67818"/>
                  </a:lnTo>
                  <a:lnTo>
                    <a:pt x="875538" y="67818"/>
                  </a:lnTo>
                  <a:lnTo>
                    <a:pt x="852947" y="58355"/>
                  </a:lnTo>
                  <a:close/>
                </a:path>
                <a:path w="909320" h="184150">
                  <a:moveTo>
                    <a:pt x="886479" y="41402"/>
                  </a:moveTo>
                  <a:lnTo>
                    <a:pt x="871474" y="41402"/>
                  </a:lnTo>
                  <a:lnTo>
                    <a:pt x="878713" y="46990"/>
                  </a:lnTo>
                  <a:lnTo>
                    <a:pt x="880745" y="62611"/>
                  </a:lnTo>
                  <a:lnTo>
                    <a:pt x="875284" y="69850"/>
                  </a:lnTo>
                  <a:lnTo>
                    <a:pt x="859536" y="71882"/>
                  </a:lnTo>
                  <a:lnTo>
                    <a:pt x="882166" y="71882"/>
                  </a:lnTo>
                  <a:lnTo>
                    <a:pt x="909193" y="50927"/>
                  </a:lnTo>
                  <a:lnTo>
                    <a:pt x="886479" y="41402"/>
                  </a:lnTo>
                  <a:close/>
                </a:path>
                <a:path w="909320" h="184150">
                  <a:moveTo>
                    <a:pt x="872363" y="43307"/>
                  </a:moveTo>
                  <a:lnTo>
                    <a:pt x="852947" y="58355"/>
                  </a:lnTo>
                  <a:lnTo>
                    <a:pt x="875538" y="67818"/>
                  </a:lnTo>
                  <a:lnTo>
                    <a:pt x="872363" y="43307"/>
                  </a:lnTo>
                  <a:close/>
                </a:path>
                <a:path w="909320" h="184150">
                  <a:moveTo>
                    <a:pt x="873941" y="43307"/>
                  </a:moveTo>
                  <a:lnTo>
                    <a:pt x="872363" y="43307"/>
                  </a:lnTo>
                  <a:lnTo>
                    <a:pt x="875538" y="67818"/>
                  </a:lnTo>
                  <a:lnTo>
                    <a:pt x="876816" y="67818"/>
                  </a:lnTo>
                  <a:lnTo>
                    <a:pt x="880745" y="62611"/>
                  </a:lnTo>
                  <a:lnTo>
                    <a:pt x="878713" y="46990"/>
                  </a:lnTo>
                  <a:lnTo>
                    <a:pt x="873941" y="43307"/>
                  </a:lnTo>
                  <a:close/>
                </a:path>
                <a:path w="909320" h="184150">
                  <a:moveTo>
                    <a:pt x="851278" y="57656"/>
                  </a:moveTo>
                  <a:lnTo>
                    <a:pt x="851527" y="59456"/>
                  </a:lnTo>
                  <a:lnTo>
                    <a:pt x="852947" y="58355"/>
                  </a:lnTo>
                  <a:lnTo>
                    <a:pt x="851278" y="57656"/>
                  </a:lnTo>
                  <a:close/>
                </a:path>
                <a:path w="909320" h="184150">
                  <a:moveTo>
                    <a:pt x="871474" y="41402"/>
                  </a:moveTo>
                  <a:lnTo>
                    <a:pt x="863726" y="42545"/>
                  </a:lnTo>
                  <a:lnTo>
                    <a:pt x="855852" y="43561"/>
                  </a:lnTo>
                  <a:lnTo>
                    <a:pt x="850265" y="50673"/>
                  </a:lnTo>
                  <a:lnTo>
                    <a:pt x="851278" y="57656"/>
                  </a:lnTo>
                  <a:lnTo>
                    <a:pt x="852947" y="58355"/>
                  </a:lnTo>
                  <a:lnTo>
                    <a:pt x="872363" y="43307"/>
                  </a:lnTo>
                  <a:lnTo>
                    <a:pt x="873941" y="43307"/>
                  </a:lnTo>
                  <a:lnTo>
                    <a:pt x="871474" y="41402"/>
                  </a:lnTo>
                  <a:close/>
                </a:path>
                <a:path w="909320" h="184150">
                  <a:moveTo>
                    <a:pt x="787781" y="0"/>
                  </a:moveTo>
                  <a:lnTo>
                    <a:pt x="779399" y="3429"/>
                  </a:lnTo>
                  <a:lnTo>
                    <a:pt x="776351" y="10795"/>
                  </a:lnTo>
                  <a:lnTo>
                    <a:pt x="773302" y="18034"/>
                  </a:lnTo>
                  <a:lnTo>
                    <a:pt x="776732" y="26416"/>
                  </a:lnTo>
                  <a:lnTo>
                    <a:pt x="851278" y="57656"/>
                  </a:lnTo>
                  <a:lnTo>
                    <a:pt x="850265" y="50673"/>
                  </a:lnTo>
                  <a:lnTo>
                    <a:pt x="855852" y="43561"/>
                  </a:lnTo>
                  <a:lnTo>
                    <a:pt x="863600" y="42545"/>
                  </a:lnTo>
                  <a:lnTo>
                    <a:pt x="871474" y="41402"/>
                  </a:lnTo>
                  <a:lnTo>
                    <a:pt x="886479" y="41402"/>
                  </a:lnTo>
                  <a:lnTo>
                    <a:pt x="787781" y="0"/>
                  </a:lnTo>
                  <a:close/>
                </a:path>
              </a:pathLst>
            </a:custGeom>
            <a:solidFill>
              <a:srgbClr val="0D9F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319266" y="2870454"/>
              <a:ext cx="1981200" cy="1981200"/>
            </a:xfrm>
            <a:custGeom>
              <a:avLst/>
              <a:gdLst/>
              <a:ahLst/>
              <a:cxnLst/>
              <a:rect l="l" t="t" r="r" b="b"/>
              <a:pathLst>
                <a:path w="1981200" h="1981200">
                  <a:moveTo>
                    <a:pt x="0" y="990600"/>
                  </a:moveTo>
                  <a:lnTo>
                    <a:pt x="1142" y="942602"/>
                  </a:lnTo>
                  <a:lnTo>
                    <a:pt x="4534" y="895195"/>
                  </a:lnTo>
                  <a:lnTo>
                    <a:pt x="10124" y="848429"/>
                  </a:lnTo>
                  <a:lnTo>
                    <a:pt x="17861" y="802356"/>
                  </a:lnTo>
                  <a:lnTo>
                    <a:pt x="27691" y="757029"/>
                  </a:lnTo>
                  <a:lnTo>
                    <a:pt x="39565" y="712499"/>
                  </a:lnTo>
                  <a:lnTo>
                    <a:pt x="53428" y="668819"/>
                  </a:lnTo>
                  <a:lnTo>
                    <a:pt x="69231" y="626039"/>
                  </a:lnTo>
                  <a:lnTo>
                    <a:pt x="86920" y="584213"/>
                  </a:lnTo>
                  <a:lnTo>
                    <a:pt x="106444" y="543391"/>
                  </a:lnTo>
                  <a:lnTo>
                    <a:pt x="127751" y="503626"/>
                  </a:lnTo>
                  <a:lnTo>
                    <a:pt x="150789" y="464969"/>
                  </a:lnTo>
                  <a:lnTo>
                    <a:pt x="175506" y="427473"/>
                  </a:lnTo>
                  <a:lnTo>
                    <a:pt x="201851" y="391189"/>
                  </a:lnTo>
                  <a:lnTo>
                    <a:pt x="229771" y="356170"/>
                  </a:lnTo>
                  <a:lnTo>
                    <a:pt x="259215" y="322466"/>
                  </a:lnTo>
                  <a:lnTo>
                    <a:pt x="290131" y="290131"/>
                  </a:lnTo>
                  <a:lnTo>
                    <a:pt x="322466" y="259215"/>
                  </a:lnTo>
                  <a:lnTo>
                    <a:pt x="356170" y="229771"/>
                  </a:lnTo>
                  <a:lnTo>
                    <a:pt x="391189" y="201851"/>
                  </a:lnTo>
                  <a:lnTo>
                    <a:pt x="427473" y="175506"/>
                  </a:lnTo>
                  <a:lnTo>
                    <a:pt x="464969" y="150789"/>
                  </a:lnTo>
                  <a:lnTo>
                    <a:pt x="503626" y="127751"/>
                  </a:lnTo>
                  <a:lnTo>
                    <a:pt x="543391" y="106444"/>
                  </a:lnTo>
                  <a:lnTo>
                    <a:pt x="584213" y="86920"/>
                  </a:lnTo>
                  <a:lnTo>
                    <a:pt x="626039" y="69231"/>
                  </a:lnTo>
                  <a:lnTo>
                    <a:pt x="668819" y="53428"/>
                  </a:lnTo>
                  <a:lnTo>
                    <a:pt x="712499" y="39565"/>
                  </a:lnTo>
                  <a:lnTo>
                    <a:pt x="757029" y="27691"/>
                  </a:lnTo>
                  <a:lnTo>
                    <a:pt x="802356" y="17861"/>
                  </a:lnTo>
                  <a:lnTo>
                    <a:pt x="848429" y="10124"/>
                  </a:lnTo>
                  <a:lnTo>
                    <a:pt x="895195" y="4534"/>
                  </a:lnTo>
                  <a:lnTo>
                    <a:pt x="942602" y="1142"/>
                  </a:lnTo>
                  <a:lnTo>
                    <a:pt x="990600" y="0"/>
                  </a:lnTo>
                  <a:lnTo>
                    <a:pt x="1038597" y="1142"/>
                  </a:lnTo>
                  <a:lnTo>
                    <a:pt x="1086004" y="4534"/>
                  </a:lnTo>
                  <a:lnTo>
                    <a:pt x="1132770" y="10124"/>
                  </a:lnTo>
                  <a:lnTo>
                    <a:pt x="1178843" y="17861"/>
                  </a:lnTo>
                  <a:lnTo>
                    <a:pt x="1224170" y="27691"/>
                  </a:lnTo>
                  <a:lnTo>
                    <a:pt x="1268700" y="39565"/>
                  </a:lnTo>
                  <a:lnTo>
                    <a:pt x="1312380" y="53428"/>
                  </a:lnTo>
                  <a:lnTo>
                    <a:pt x="1355160" y="69231"/>
                  </a:lnTo>
                  <a:lnTo>
                    <a:pt x="1396986" y="86920"/>
                  </a:lnTo>
                  <a:lnTo>
                    <a:pt x="1437808" y="106444"/>
                  </a:lnTo>
                  <a:lnTo>
                    <a:pt x="1477573" y="127751"/>
                  </a:lnTo>
                  <a:lnTo>
                    <a:pt x="1516230" y="150789"/>
                  </a:lnTo>
                  <a:lnTo>
                    <a:pt x="1553726" y="175506"/>
                  </a:lnTo>
                  <a:lnTo>
                    <a:pt x="1590010" y="201851"/>
                  </a:lnTo>
                  <a:lnTo>
                    <a:pt x="1625029" y="229771"/>
                  </a:lnTo>
                  <a:lnTo>
                    <a:pt x="1658733" y="259215"/>
                  </a:lnTo>
                  <a:lnTo>
                    <a:pt x="1691068" y="290131"/>
                  </a:lnTo>
                  <a:lnTo>
                    <a:pt x="1721984" y="322466"/>
                  </a:lnTo>
                  <a:lnTo>
                    <a:pt x="1751428" y="356170"/>
                  </a:lnTo>
                  <a:lnTo>
                    <a:pt x="1779348" y="391189"/>
                  </a:lnTo>
                  <a:lnTo>
                    <a:pt x="1805693" y="427473"/>
                  </a:lnTo>
                  <a:lnTo>
                    <a:pt x="1830410" y="464969"/>
                  </a:lnTo>
                  <a:lnTo>
                    <a:pt x="1853448" y="503626"/>
                  </a:lnTo>
                  <a:lnTo>
                    <a:pt x="1874755" y="543391"/>
                  </a:lnTo>
                  <a:lnTo>
                    <a:pt x="1894279" y="584213"/>
                  </a:lnTo>
                  <a:lnTo>
                    <a:pt x="1911968" y="626039"/>
                  </a:lnTo>
                  <a:lnTo>
                    <a:pt x="1927771" y="668819"/>
                  </a:lnTo>
                  <a:lnTo>
                    <a:pt x="1941634" y="712499"/>
                  </a:lnTo>
                  <a:lnTo>
                    <a:pt x="1953508" y="757029"/>
                  </a:lnTo>
                  <a:lnTo>
                    <a:pt x="1963338" y="802356"/>
                  </a:lnTo>
                  <a:lnTo>
                    <a:pt x="1971075" y="848429"/>
                  </a:lnTo>
                  <a:lnTo>
                    <a:pt x="1976665" y="895195"/>
                  </a:lnTo>
                  <a:lnTo>
                    <a:pt x="1980057" y="942602"/>
                  </a:lnTo>
                  <a:lnTo>
                    <a:pt x="1981200" y="990600"/>
                  </a:lnTo>
                  <a:lnTo>
                    <a:pt x="1980057" y="1038597"/>
                  </a:lnTo>
                  <a:lnTo>
                    <a:pt x="1976665" y="1086004"/>
                  </a:lnTo>
                  <a:lnTo>
                    <a:pt x="1971075" y="1132770"/>
                  </a:lnTo>
                  <a:lnTo>
                    <a:pt x="1963338" y="1178843"/>
                  </a:lnTo>
                  <a:lnTo>
                    <a:pt x="1953508" y="1224170"/>
                  </a:lnTo>
                  <a:lnTo>
                    <a:pt x="1941634" y="1268700"/>
                  </a:lnTo>
                  <a:lnTo>
                    <a:pt x="1927771" y="1312380"/>
                  </a:lnTo>
                  <a:lnTo>
                    <a:pt x="1911968" y="1355160"/>
                  </a:lnTo>
                  <a:lnTo>
                    <a:pt x="1894279" y="1396986"/>
                  </a:lnTo>
                  <a:lnTo>
                    <a:pt x="1874755" y="1437808"/>
                  </a:lnTo>
                  <a:lnTo>
                    <a:pt x="1853448" y="1477573"/>
                  </a:lnTo>
                  <a:lnTo>
                    <a:pt x="1830410" y="1516230"/>
                  </a:lnTo>
                  <a:lnTo>
                    <a:pt x="1805693" y="1553726"/>
                  </a:lnTo>
                  <a:lnTo>
                    <a:pt x="1779348" y="1590010"/>
                  </a:lnTo>
                  <a:lnTo>
                    <a:pt x="1751428" y="1625029"/>
                  </a:lnTo>
                  <a:lnTo>
                    <a:pt x="1721984" y="1658733"/>
                  </a:lnTo>
                  <a:lnTo>
                    <a:pt x="1691068" y="1691068"/>
                  </a:lnTo>
                  <a:lnTo>
                    <a:pt x="1658733" y="1721984"/>
                  </a:lnTo>
                  <a:lnTo>
                    <a:pt x="1625029" y="1751428"/>
                  </a:lnTo>
                  <a:lnTo>
                    <a:pt x="1590010" y="1779348"/>
                  </a:lnTo>
                  <a:lnTo>
                    <a:pt x="1553726" y="1805693"/>
                  </a:lnTo>
                  <a:lnTo>
                    <a:pt x="1516230" y="1830410"/>
                  </a:lnTo>
                  <a:lnTo>
                    <a:pt x="1477573" y="1853448"/>
                  </a:lnTo>
                  <a:lnTo>
                    <a:pt x="1437808" y="1874755"/>
                  </a:lnTo>
                  <a:lnTo>
                    <a:pt x="1396986" y="1894279"/>
                  </a:lnTo>
                  <a:lnTo>
                    <a:pt x="1355160" y="1911968"/>
                  </a:lnTo>
                  <a:lnTo>
                    <a:pt x="1312380" y="1927771"/>
                  </a:lnTo>
                  <a:lnTo>
                    <a:pt x="1268700" y="1941634"/>
                  </a:lnTo>
                  <a:lnTo>
                    <a:pt x="1224170" y="1953508"/>
                  </a:lnTo>
                  <a:lnTo>
                    <a:pt x="1178843" y="1963338"/>
                  </a:lnTo>
                  <a:lnTo>
                    <a:pt x="1132770" y="1971075"/>
                  </a:lnTo>
                  <a:lnTo>
                    <a:pt x="1086004" y="1976665"/>
                  </a:lnTo>
                  <a:lnTo>
                    <a:pt x="1038597" y="1980057"/>
                  </a:lnTo>
                  <a:lnTo>
                    <a:pt x="990600" y="1981200"/>
                  </a:lnTo>
                  <a:lnTo>
                    <a:pt x="942602" y="1980057"/>
                  </a:lnTo>
                  <a:lnTo>
                    <a:pt x="895195" y="1976665"/>
                  </a:lnTo>
                  <a:lnTo>
                    <a:pt x="848429" y="1971075"/>
                  </a:lnTo>
                  <a:lnTo>
                    <a:pt x="802356" y="1963338"/>
                  </a:lnTo>
                  <a:lnTo>
                    <a:pt x="757029" y="1953508"/>
                  </a:lnTo>
                  <a:lnTo>
                    <a:pt x="712499" y="1941634"/>
                  </a:lnTo>
                  <a:lnTo>
                    <a:pt x="668819" y="1927771"/>
                  </a:lnTo>
                  <a:lnTo>
                    <a:pt x="626039" y="1911968"/>
                  </a:lnTo>
                  <a:lnTo>
                    <a:pt x="584213" y="1894279"/>
                  </a:lnTo>
                  <a:lnTo>
                    <a:pt x="543391" y="1874755"/>
                  </a:lnTo>
                  <a:lnTo>
                    <a:pt x="503626" y="1853448"/>
                  </a:lnTo>
                  <a:lnTo>
                    <a:pt x="464969" y="1830410"/>
                  </a:lnTo>
                  <a:lnTo>
                    <a:pt x="427473" y="1805693"/>
                  </a:lnTo>
                  <a:lnTo>
                    <a:pt x="391189" y="1779348"/>
                  </a:lnTo>
                  <a:lnTo>
                    <a:pt x="356170" y="1751428"/>
                  </a:lnTo>
                  <a:lnTo>
                    <a:pt x="322466" y="1721984"/>
                  </a:lnTo>
                  <a:lnTo>
                    <a:pt x="290131" y="1691068"/>
                  </a:lnTo>
                  <a:lnTo>
                    <a:pt x="259215" y="1658733"/>
                  </a:lnTo>
                  <a:lnTo>
                    <a:pt x="229771" y="1625029"/>
                  </a:lnTo>
                  <a:lnTo>
                    <a:pt x="201851" y="1590010"/>
                  </a:lnTo>
                  <a:lnTo>
                    <a:pt x="175506" y="1553726"/>
                  </a:lnTo>
                  <a:lnTo>
                    <a:pt x="150789" y="1516230"/>
                  </a:lnTo>
                  <a:lnTo>
                    <a:pt x="127751" y="1477573"/>
                  </a:lnTo>
                  <a:lnTo>
                    <a:pt x="106444" y="1437808"/>
                  </a:lnTo>
                  <a:lnTo>
                    <a:pt x="86920" y="1396986"/>
                  </a:lnTo>
                  <a:lnTo>
                    <a:pt x="69231" y="1355160"/>
                  </a:lnTo>
                  <a:lnTo>
                    <a:pt x="53428" y="1312380"/>
                  </a:lnTo>
                  <a:lnTo>
                    <a:pt x="39565" y="1268700"/>
                  </a:lnTo>
                  <a:lnTo>
                    <a:pt x="27691" y="1224170"/>
                  </a:lnTo>
                  <a:lnTo>
                    <a:pt x="17861" y="1178843"/>
                  </a:lnTo>
                  <a:lnTo>
                    <a:pt x="10124" y="1132770"/>
                  </a:lnTo>
                  <a:lnTo>
                    <a:pt x="4534" y="1086004"/>
                  </a:lnTo>
                  <a:lnTo>
                    <a:pt x="1142" y="1038597"/>
                  </a:lnTo>
                  <a:lnTo>
                    <a:pt x="0" y="99060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623810" y="3234689"/>
              <a:ext cx="454659" cy="228600"/>
            </a:xfrm>
            <a:custGeom>
              <a:avLst/>
              <a:gdLst/>
              <a:ahLst/>
              <a:cxnLst/>
              <a:rect l="l" t="t" r="r" b="b"/>
              <a:pathLst>
                <a:path w="454659" h="228600">
                  <a:moveTo>
                    <a:pt x="45415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54151" y="228600"/>
                  </a:lnTo>
                  <a:lnTo>
                    <a:pt x="454151" y="0"/>
                  </a:lnTo>
                  <a:close/>
                </a:path>
              </a:pathLst>
            </a:custGeom>
            <a:solidFill>
              <a:srgbClr val="0D9F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623810" y="3234689"/>
              <a:ext cx="454659" cy="228600"/>
            </a:xfrm>
            <a:custGeom>
              <a:avLst/>
              <a:gdLst/>
              <a:ahLst/>
              <a:cxnLst/>
              <a:rect l="l" t="t" r="r" b="b"/>
              <a:pathLst>
                <a:path w="454659" h="228600">
                  <a:moveTo>
                    <a:pt x="0" y="228600"/>
                  </a:moveTo>
                  <a:lnTo>
                    <a:pt x="454151" y="228600"/>
                  </a:lnTo>
                  <a:lnTo>
                    <a:pt x="454151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657338" y="3795522"/>
              <a:ext cx="228600" cy="685800"/>
            </a:xfrm>
            <a:custGeom>
              <a:avLst/>
              <a:gdLst/>
              <a:ahLst/>
              <a:cxnLst/>
              <a:rect l="l" t="t" r="r" b="b"/>
              <a:pathLst>
                <a:path w="228600" h="685800">
                  <a:moveTo>
                    <a:pt x="2286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228600" y="6858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A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657338" y="3795522"/>
              <a:ext cx="228600" cy="685800"/>
            </a:xfrm>
            <a:custGeom>
              <a:avLst/>
              <a:gdLst/>
              <a:ahLst/>
              <a:cxnLst/>
              <a:rect l="l" t="t" r="r" b="b"/>
              <a:pathLst>
                <a:path w="228600" h="685800">
                  <a:moveTo>
                    <a:pt x="0" y="685800"/>
                  </a:moveTo>
                  <a:lnTo>
                    <a:pt x="228600" y="6858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228205" y="2215007"/>
              <a:ext cx="134620" cy="915669"/>
            </a:xfrm>
            <a:custGeom>
              <a:avLst/>
              <a:gdLst/>
              <a:ahLst/>
              <a:cxnLst/>
              <a:rect l="l" t="t" r="r" b="b"/>
              <a:pathLst>
                <a:path w="134620" h="915669">
                  <a:moveTo>
                    <a:pt x="75184" y="886332"/>
                  </a:moveTo>
                  <a:lnTo>
                    <a:pt x="59181" y="886332"/>
                  </a:lnTo>
                  <a:lnTo>
                    <a:pt x="52704" y="892809"/>
                  </a:lnTo>
                  <a:lnTo>
                    <a:pt x="52704" y="908812"/>
                  </a:lnTo>
                  <a:lnTo>
                    <a:pt x="59181" y="915288"/>
                  </a:lnTo>
                  <a:lnTo>
                    <a:pt x="75184" y="915288"/>
                  </a:lnTo>
                  <a:lnTo>
                    <a:pt x="81661" y="908812"/>
                  </a:lnTo>
                  <a:lnTo>
                    <a:pt x="81661" y="892809"/>
                  </a:lnTo>
                  <a:lnTo>
                    <a:pt x="75184" y="886332"/>
                  </a:lnTo>
                  <a:close/>
                </a:path>
                <a:path w="134620" h="915669">
                  <a:moveTo>
                    <a:pt x="75184" y="828420"/>
                  </a:moveTo>
                  <a:lnTo>
                    <a:pt x="59181" y="828420"/>
                  </a:lnTo>
                  <a:lnTo>
                    <a:pt x="52704" y="834897"/>
                  </a:lnTo>
                  <a:lnTo>
                    <a:pt x="52704" y="850900"/>
                  </a:lnTo>
                  <a:lnTo>
                    <a:pt x="59181" y="857376"/>
                  </a:lnTo>
                  <a:lnTo>
                    <a:pt x="75184" y="857376"/>
                  </a:lnTo>
                  <a:lnTo>
                    <a:pt x="81661" y="850900"/>
                  </a:lnTo>
                  <a:lnTo>
                    <a:pt x="81661" y="834897"/>
                  </a:lnTo>
                  <a:lnTo>
                    <a:pt x="75184" y="828420"/>
                  </a:lnTo>
                  <a:close/>
                </a:path>
                <a:path w="134620" h="915669">
                  <a:moveTo>
                    <a:pt x="75184" y="770381"/>
                  </a:moveTo>
                  <a:lnTo>
                    <a:pt x="59181" y="770381"/>
                  </a:lnTo>
                  <a:lnTo>
                    <a:pt x="52704" y="776858"/>
                  </a:lnTo>
                  <a:lnTo>
                    <a:pt x="52704" y="792988"/>
                  </a:lnTo>
                  <a:lnTo>
                    <a:pt x="59181" y="799464"/>
                  </a:lnTo>
                  <a:lnTo>
                    <a:pt x="75184" y="799464"/>
                  </a:lnTo>
                  <a:lnTo>
                    <a:pt x="81661" y="792988"/>
                  </a:lnTo>
                  <a:lnTo>
                    <a:pt x="81661" y="776858"/>
                  </a:lnTo>
                  <a:lnTo>
                    <a:pt x="75184" y="770381"/>
                  </a:lnTo>
                  <a:close/>
                </a:path>
                <a:path w="134620" h="915669">
                  <a:moveTo>
                    <a:pt x="75184" y="712469"/>
                  </a:moveTo>
                  <a:lnTo>
                    <a:pt x="59181" y="712469"/>
                  </a:lnTo>
                  <a:lnTo>
                    <a:pt x="52704" y="718946"/>
                  </a:lnTo>
                  <a:lnTo>
                    <a:pt x="52704" y="734948"/>
                  </a:lnTo>
                  <a:lnTo>
                    <a:pt x="59181" y="741426"/>
                  </a:lnTo>
                  <a:lnTo>
                    <a:pt x="75184" y="741426"/>
                  </a:lnTo>
                  <a:lnTo>
                    <a:pt x="81661" y="734948"/>
                  </a:lnTo>
                  <a:lnTo>
                    <a:pt x="81661" y="718946"/>
                  </a:lnTo>
                  <a:lnTo>
                    <a:pt x="75184" y="712469"/>
                  </a:lnTo>
                  <a:close/>
                </a:path>
                <a:path w="134620" h="915669">
                  <a:moveTo>
                    <a:pt x="75184" y="654557"/>
                  </a:moveTo>
                  <a:lnTo>
                    <a:pt x="59181" y="654557"/>
                  </a:lnTo>
                  <a:lnTo>
                    <a:pt x="52704" y="661034"/>
                  </a:lnTo>
                  <a:lnTo>
                    <a:pt x="52704" y="677037"/>
                  </a:lnTo>
                  <a:lnTo>
                    <a:pt x="59181" y="683513"/>
                  </a:lnTo>
                  <a:lnTo>
                    <a:pt x="75184" y="683513"/>
                  </a:lnTo>
                  <a:lnTo>
                    <a:pt x="81661" y="677037"/>
                  </a:lnTo>
                  <a:lnTo>
                    <a:pt x="81661" y="661034"/>
                  </a:lnTo>
                  <a:lnTo>
                    <a:pt x="75184" y="654557"/>
                  </a:lnTo>
                  <a:close/>
                </a:path>
                <a:path w="134620" h="915669">
                  <a:moveTo>
                    <a:pt x="75184" y="596645"/>
                  </a:moveTo>
                  <a:lnTo>
                    <a:pt x="59181" y="596645"/>
                  </a:lnTo>
                  <a:lnTo>
                    <a:pt x="52704" y="603122"/>
                  </a:lnTo>
                  <a:lnTo>
                    <a:pt x="52704" y="619125"/>
                  </a:lnTo>
                  <a:lnTo>
                    <a:pt x="59181" y="625601"/>
                  </a:lnTo>
                  <a:lnTo>
                    <a:pt x="75184" y="625601"/>
                  </a:lnTo>
                  <a:lnTo>
                    <a:pt x="81661" y="619125"/>
                  </a:lnTo>
                  <a:lnTo>
                    <a:pt x="81661" y="603122"/>
                  </a:lnTo>
                  <a:lnTo>
                    <a:pt x="75184" y="596645"/>
                  </a:lnTo>
                  <a:close/>
                </a:path>
                <a:path w="134620" h="915669">
                  <a:moveTo>
                    <a:pt x="75184" y="538606"/>
                  </a:moveTo>
                  <a:lnTo>
                    <a:pt x="59181" y="538606"/>
                  </a:lnTo>
                  <a:lnTo>
                    <a:pt x="52704" y="545083"/>
                  </a:lnTo>
                  <a:lnTo>
                    <a:pt x="52704" y="561213"/>
                  </a:lnTo>
                  <a:lnTo>
                    <a:pt x="59181" y="567689"/>
                  </a:lnTo>
                  <a:lnTo>
                    <a:pt x="75184" y="567689"/>
                  </a:lnTo>
                  <a:lnTo>
                    <a:pt x="81661" y="561213"/>
                  </a:lnTo>
                  <a:lnTo>
                    <a:pt x="81661" y="545083"/>
                  </a:lnTo>
                  <a:lnTo>
                    <a:pt x="75184" y="538606"/>
                  </a:lnTo>
                  <a:close/>
                </a:path>
                <a:path w="134620" h="915669">
                  <a:moveTo>
                    <a:pt x="75184" y="480694"/>
                  </a:moveTo>
                  <a:lnTo>
                    <a:pt x="59181" y="480694"/>
                  </a:lnTo>
                  <a:lnTo>
                    <a:pt x="52704" y="487171"/>
                  </a:lnTo>
                  <a:lnTo>
                    <a:pt x="52704" y="503173"/>
                  </a:lnTo>
                  <a:lnTo>
                    <a:pt x="59181" y="509650"/>
                  </a:lnTo>
                  <a:lnTo>
                    <a:pt x="75184" y="509650"/>
                  </a:lnTo>
                  <a:lnTo>
                    <a:pt x="81661" y="503173"/>
                  </a:lnTo>
                  <a:lnTo>
                    <a:pt x="81661" y="487171"/>
                  </a:lnTo>
                  <a:lnTo>
                    <a:pt x="75184" y="480694"/>
                  </a:lnTo>
                  <a:close/>
                </a:path>
                <a:path w="134620" h="915669">
                  <a:moveTo>
                    <a:pt x="75184" y="422782"/>
                  </a:moveTo>
                  <a:lnTo>
                    <a:pt x="59181" y="422782"/>
                  </a:lnTo>
                  <a:lnTo>
                    <a:pt x="52704" y="429259"/>
                  </a:lnTo>
                  <a:lnTo>
                    <a:pt x="52704" y="445262"/>
                  </a:lnTo>
                  <a:lnTo>
                    <a:pt x="59181" y="451738"/>
                  </a:lnTo>
                  <a:lnTo>
                    <a:pt x="75184" y="451738"/>
                  </a:lnTo>
                  <a:lnTo>
                    <a:pt x="81661" y="445262"/>
                  </a:lnTo>
                  <a:lnTo>
                    <a:pt x="81661" y="429259"/>
                  </a:lnTo>
                  <a:lnTo>
                    <a:pt x="75184" y="422782"/>
                  </a:lnTo>
                  <a:close/>
                </a:path>
                <a:path w="134620" h="915669">
                  <a:moveTo>
                    <a:pt x="75184" y="364870"/>
                  </a:moveTo>
                  <a:lnTo>
                    <a:pt x="59181" y="364870"/>
                  </a:lnTo>
                  <a:lnTo>
                    <a:pt x="52704" y="371347"/>
                  </a:lnTo>
                  <a:lnTo>
                    <a:pt x="52704" y="387350"/>
                  </a:lnTo>
                  <a:lnTo>
                    <a:pt x="59181" y="393826"/>
                  </a:lnTo>
                  <a:lnTo>
                    <a:pt x="75184" y="393826"/>
                  </a:lnTo>
                  <a:lnTo>
                    <a:pt x="81661" y="387350"/>
                  </a:lnTo>
                  <a:lnTo>
                    <a:pt x="81661" y="371347"/>
                  </a:lnTo>
                  <a:lnTo>
                    <a:pt x="75184" y="364870"/>
                  </a:lnTo>
                  <a:close/>
                </a:path>
                <a:path w="134620" h="915669">
                  <a:moveTo>
                    <a:pt x="75184" y="306831"/>
                  </a:moveTo>
                  <a:lnTo>
                    <a:pt x="59181" y="306831"/>
                  </a:lnTo>
                  <a:lnTo>
                    <a:pt x="52704" y="313435"/>
                  </a:lnTo>
                  <a:lnTo>
                    <a:pt x="52704" y="329438"/>
                  </a:lnTo>
                  <a:lnTo>
                    <a:pt x="59181" y="335914"/>
                  </a:lnTo>
                  <a:lnTo>
                    <a:pt x="75184" y="335914"/>
                  </a:lnTo>
                  <a:lnTo>
                    <a:pt x="81661" y="329438"/>
                  </a:lnTo>
                  <a:lnTo>
                    <a:pt x="81661" y="313435"/>
                  </a:lnTo>
                  <a:lnTo>
                    <a:pt x="75184" y="306831"/>
                  </a:lnTo>
                  <a:close/>
                </a:path>
                <a:path w="134620" h="915669">
                  <a:moveTo>
                    <a:pt x="75184" y="248919"/>
                  </a:moveTo>
                  <a:lnTo>
                    <a:pt x="59181" y="248919"/>
                  </a:lnTo>
                  <a:lnTo>
                    <a:pt x="52704" y="255396"/>
                  </a:lnTo>
                  <a:lnTo>
                    <a:pt x="52704" y="271398"/>
                  </a:lnTo>
                  <a:lnTo>
                    <a:pt x="59181" y="277875"/>
                  </a:lnTo>
                  <a:lnTo>
                    <a:pt x="75184" y="277875"/>
                  </a:lnTo>
                  <a:lnTo>
                    <a:pt x="81661" y="271398"/>
                  </a:lnTo>
                  <a:lnTo>
                    <a:pt x="81661" y="255396"/>
                  </a:lnTo>
                  <a:lnTo>
                    <a:pt x="75184" y="248919"/>
                  </a:lnTo>
                  <a:close/>
                </a:path>
                <a:path w="134620" h="915669">
                  <a:moveTo>
                    <a:pt x="75184" y="191007"/>
                  </a:moveTo>
                  <a:lnTo>
                    <a:pt x="59181" y="191007"/>
                  </a:lnTo>
                  <a:lnTo>
                    <a:pt x="52704" y="197484"/>
                  </a:lnTo>
                  <a:lnTo>
                    <a:pt x="52704" y="213487"/>
                  </a:lnTo>
                  <a:lnTo>
                    <a:pt x="59181" y="219963"/>
                  </a:lnTo>
                  <a:lnTo>
                    <a:pt x="75184" y="219963"/>
                  </a:lnTo>
                  <a:lnTo>
                    <a:pt x="81661" y="213487"/>
                  </a:lnTo>
                  <a:lnTo>
                    <a:pt x="81661" y="197484"/>
                  </a:lnTo>
                  <a:lnTo>
                    <a:pt x="75184" y="191007"/>
                  </a:lnTo>
                  <a:close/>
                </a:path>
                <a:path w="134620" h="915669">
                  <a:moveTo>
                    <a:pt x="75184" y="133095"/>
                  </a:moveTo>
                  <a:lnTo>
                    <a:pt x="59181" y="133095"/>
                  </a:lnTo>
                  <a:lnTo>
                    <a:pt x="52704" y="139572"/>
                  </a:lnTo>
                  <a:lnTo>
                    <a:pt x="52704" y="155575"/>
                  </a:lnTo>
                  <a:lnTo>
                    <a:pt x="59181" y="162051"/>
                  </a:lnTo>
                  <a:lnTo>
                    <a:pt x="75184" y="162051"/>
                  </a:lnTo>
                  <a:lnTo>
                    <a:pt x="81661" y="155575"/>
                  </a:lnTo>
                  <a:lnTo>
                    <a:pt x="81661" y="139572"/>
                  </a:lnTo>
                  <a:lnTo>
                    <a:pt x="75184" y="133095"/>
                  </a:lnTo>
                  <a:close/>
                </a:path>
                <a:path w="134620" h="915669">
                  <a:moveTo>
                    <a:pt x="52704" y="24848"/>
                  </a:moveTo>
                  <a:lnTo>
                    <a:pt x="0" y="115315"/>
                  </a:lnTo>
                  <a:lnTo>
                    <a:pt x="2286" y="124078"/>
                  </a:lnTo>
                  <a:lnTo>
                    <a:pt x="9271" y="128142"/>
                  </a:lnTo>
                  <a:lnTo>
                    <a:pt x="16128" y="132206"/>
                  </a:lnTo>
                  <a:lnTo>
                    <a:pt x="25019" y="129920"/>
                  </a:lnTo>
                  <a:lnTo>
                    <a:pt x="28955" y="122935"/>
                  </a:lnTo>
                  <a:lnTo>
                    <a:pt x="52704" y="82223"/>
                  </a:lnTo>
                  <a:lnTo>
                    <a:pt x="52704" y="81660"/>
                  </a:lnTo>
                  <a:lnTo>
                    <a:pt x="53492" y="80873"/>
                  </a:lnTo>
                  <a:lnTo>
                    <a:pt x="67182" y="57403"/>
                  </a:lnTo>
                  <a:lnTo>
                    <a:pt x="60663" y="46227"/>
                  </a:lnTo>
                  <a:lnTo>
                    <a:pt x="59181" y="46227"/>
                  </a:lnTo>
                  <a:lnTo>
                    <a:pt x="52704" y="39750"/>
                  </a:lnTo>
                  <a:lnTo>
                    <a:pt x="52704" y="24848"/>
                  </a:lnTo>
                  <a:close/>
                </a:path>
                <a:path w="134620" h="915669">
                  <a:moveTo>
                    <a:pt x="81661" y="36067"/>
                  </a:moveTo>
                  <a:lnTo>
                    <a:pt x="79628" y="36067"/>
                  </a:lnTo>
                  <a:lnTo>
                    <a:pt x="67183" y="57403"/>
                  </a:lnTo>
                  <a:lnTo>
                    <a:pt x="80873" y="80873"/>
                  </a:lnTo>
                  <a:lnTo>
                    <a:pt x="81661" y="81660"/>
                  </a:lnTo>
                  <a:lnTo>
                    <a:pt x="81661" y="82223"/>
                  </a:lnTo>
                  <a:lnTo>
                    <a:pt x="105410" y="122935"/>
                  </a:lnTo>
                  <a:lnTo>
                    <a:pt x="109347" y="129920"/>
                  </a:lnTo>
                  <a:lnTo>
                    <a:pt x="118237" y="132206"/>
                  </a:lnTo>
                  <a:lnTo>
                    <a:pt x="125095" y="128142"/>
                  </a:lnTo>
                  <a:lnTo>
                    <a:pt x="132079" y="124078"/>
                  </a:lnTo>
                  <a:lnTo>
                    <a:pt x="134366" y="115315"/>
                  </a:lnTo>
                  <a:lnTo>
                    <a:pt x="94115" y="46227"/>
                  </a:lnTo>
                  <a:lnTo>
                    <a:pt x="75184" y="46227"/>
                  </a:lnTo>
                  <a:lnTo>
                    <a:pt x="81661" y="39750"/>
                  </a:lnTo>
                  <a:lnTo>
                    <a:pt x="81661" y="36067"/>
                  </a:lnTo>
                  <a:close/>
                </a:path>
                <a:path w="134620" h="915669">
                  <a:moveTo>
                    <a:pt x="75184" y="75183"/>
                  </a:moveTo>
                  <a:lnTo>
                    <a:pt x="59181" y="75183"/>
                  </a:lnTo>
                  <a:lnTo>
                    <a:pt x="53492" y="80873"/>
                  </a:lnTo>
                  <a:lnTo>
                    <a:pt x="52704" y="82223"/>
                  </a:lnTo>
                  <a:lnTo>
                    <a:pt x="52704" y="97662"/>
                  </a:lnTo>
                  <a:lnTo>
                    <a:pt x="59181" y="104139"/>
                  </a:lnTo>
                  <a:lnTo>
                    <a:pt x="75184" y="104139"/>
                  </a:lnTo>
                  <a:lnTo>
                    <a:pt x="81661" y="97662"/>
                  </a:lnTo>
                  <a:lnTo>
                    <a:pt x="81661" y="82223"/>
                  </a:lnTo>
                  <a:lnTo>
                    <a:pt x="80873" y="80873"/>
                  </a:lnTo>
                  <a:lnTo>
                    <a:pt x="75184" y="75183"/>
                  </a:lnTo>
                  <a:close/>
                </a:path>
                <a:path w="134620" h="915669">
                  <a:moveTo>
                    <a:pt x="53492" y="80873"/>
                  </a:moveTo>
                  <a:lnTo>
                    <a:pt x="52704" y="81660"/>
                  </a:lnTo>
                  <a:lnTo>
                    <a:pt x="52704" y="82223"/>
                  </a:lnTo>
                  <a:lnTo>
                    <a:pt x="53492" y="80873"/>
                  </a:lnTo>
                  <a:close/>
                </a:path>
                <a:path w="134620" h="915669">
                  <a:moveTo>
                    <a:pt x="80873" y="80873"/>
                  </a:moveTo>
                  <a:lnTo>
                    <a:pt x="81661" y="82223"/>
                  </a:lnTo>
                  <a:lnTo>
                    <a:pt x="81661" y="81660"/>
                  </a:lnTo>
                  <a:lnTo>
                    <a:pt x="80873" y="80873"/>
                  </a:lnTo>
                  <a:close/>
                </a:path>
                <a:path w="134620" h="915669">
                  <a:moveTo>
                    <a:pt x="79628" y="36067"/>
                  </a:moveTo>
                  <a:lnTo>
                    <a:pt x="54737" y="36067"/>
                  </a:lnTo>
                  <a:lnTo>
                    <a:pt x="67183" y="57403"/>
                  </a:lnTo>
                  <a:lnTo>
                    <a:pt x="79628" y="36067"/>
                  </a:lnTo>
                  <a:close/>
                </a:path>
                <a:path w="134620" h="915669">
                  <a:moveTo>
                    <a:pt x="75184" y="17144"/>
                  </a:moveTo>
                  <a:lnTo>
                    <a:pt x="59181" y="17144"/>
                  </a:lnTo>
                  <a:lnTo>
                    <a:pt x="54417" y="21909"/>
                  </a:lnTo>
                  <a:lnTo>
                    <a:pt x="52704" y="24848"/>
                  </a:lnTo>
                  <a:lnTo>
                    <a:pt x="52704" y="39750"/>
                  </a:lnTo>
                  <a:lnTo>
                    <a:pt x="59181" y="46227"/>
                  </a:lnTo>
                  <a:lnTo>
                    <a:pt x="60663" y="46227"/>
                  </a:lnTo>
                  <a:lnTo>
                    <a:pt x="54737" y="36067"/>
                  </a:lnTo>
                  <a:lnTo>
                    <a:pt x="81661" y="36067"/>
                  </a:lnTo>
                  <a:lnTo>
                    <a:pt x="81659" y="24848"/>
                  </a:lnTo>
                  <a:lnTo>
                    <a:pt x="79945" y="21906"/>
                  </a:lnTo>
                  <a:lnTo>
                    <a:pt x="75184" y="17144"/>
                  </a:lnTo>
                  <a:close/>
                </a:path>
                <a:path w="134620" h="915669">
                  <a:moveTo>
                    <a:pt x="81661" y="24850"/>
                  </a:moveTo>
                  <a:lnTo>
                    <a:pt x="81661" y="39750"/>
                  </a:lnTo>
                  <a:lnTo>
                    <a:pt x="75184" y="46227"/>
                  </a:lnTo>
                  <a:lnTo>
                    <a:pt x="94115" y="46227"/>
                  </a:lnTo>
                  <a:lnTo>
                    <a:pt x="81661" y="24850"/>
                  </a:lnTo>
                  <a:close/>
                </a:path>
                <a:path w="134620" h="915669">
                  <a:moveTo>
                    <a:pt x="79945" y="21906"/>
                  </a:moveTo>
                  <a:lnTo>
                    <a:pt x="81661" y="24850"/>
                  </a:lnTo>
                  <a:lnTo>
                    <a:pt x="81661" y="23621"/>
                  </a:lnTo>
                  <a:lnTo>
                    <a:pt x="79945" y="21906"/>
                  </a:lnTo>
                  <a:close/>
                </a:path>
                <a:path w="134620" h="915669">
                  <a:moveTo>
                    <a:pt x="54417" y="21909"/>
                  </a:moveTo>
                  <a:lnTo>
                    <a:pt x="52704" y="23621"/>
                  </a:lnTo>
                  <a:lnTo>
                    <a:pt x="52704" y="24848"/>
                  </a:lnTo>
                  <a:lnTo>
                    <a:pt x="54417" y="21909"/>
                  </a:lnTo>
                  <a:close/>
                </a:path>
                <a:path w="134620" h="915669">
                  <a:moveTo>
                    <a:pt x="67183" y="0"/>
                  </a:moveTo>
                  <a:lnTo>
                    <a:pt x="54417" y="21909"/>
                  </a:lnTo>
                  <a:lnTo>
                    <a:pt x="59181" y="17144"/>
                  </a:lnTo>
                  <a:lnTo>
                    <a:pt x="77171" y="17144"/>
                  </a:lnTo>
                  <a:lnTo>
                    <a:pt x="67183" y="0"/>
                  </a:lnTo>
                  <a:close/>
                </a:path>
                <a:path w="134620" h="915669">
                  <a:moveTo>
                    <a:pt x="77171" y="17144"/>
                  </a:moveTo>
                  <a:lnTo>
                    <a:pt x="75184" y="17144"/>
                  </a:lnTo>
                  <a:lnTo>
                    <a:pt x="79945" y="21906"/>
                  </a:lnTo>
                  <a:lnTo>
                    <a:pt x="77171" y="17144"/>
                  </a:lnTo>
                  <a:close/>
                </a:path>
              </a:pathLst>
            </a:custGeom>
            <a:solidFill>
              <a:srgbClr val="289E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9640061" y="4647057"/>
            <a:ext cx="14490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ey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va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200" spc="-85">
                <a:solidFill>
                  <a:srgbClr val="FFFFFF"/>
                </a:solidFill>
                <a:latin typeface="Trebuchet MS"/>
                <a:cs typeface="Trebuchet MS"/>
              </a:rPr>
              <a:t>e,</a:t>
            </a:r>
            <a:r>
              <a:rPr dirty="0" sz="12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gl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oba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y  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accessi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bl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2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tase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dirty="0" sz="1200" spc="35" b="1">
                <a:solidFill>
                  <a:srgbClr val="FFAD00"/>
                </a:solidFill>
                <a:latin typeface="Trebuchet MS"/>
                <a:cs typeface="Trebuchet MS"/>
              </a:rPr>
              <a:t>A</a:t>
            </a:r>
            <a:r>
              <a:rPr dirty="0" sz="1200" spc="65" b="1">
                <a:solidFill>
                  <a:srgbClr val="FFAD00"/>
                </a:solidFill>
                <a:latin typeface="Trebuchet MS"/>
                <a:cs typeface="Trebuchet MS"/>
              </a:rPr>
              <a:t>m</a:t>
            </a:r>
            <a:r>
              <a:rPr dirty="0" sz="1200" spc="15" b="1">
                <a:solidFill>
                  <a:srgbClr val="FFAD00"/>
                </a:solidFill>
                <a:latin typeface="Trebuchet MS"/>
                <a:cs typeface="Trebuchet MS"/>
              </a:rPr>
              <a:t>a</a:t>
            </a:r>
            <a:r>
              <a:rPr dirty="0" sz="1200" spc="-50" b="1">
                <a:solidFill>
                  <a:srgbClr val="FFAD00"/>
                </a:solidFill>
                <a:latin typeface="Trebuchet MS"/>
                <a:cs typeface="Trebuchet MS"/>
              </a:rPr>
              <a:t>z</a:t>
            </a:r>
            <a:r>
              <a:rPr dirty="0" sz="1200" spc="25" b="1">
                <a:solidFill>
                  <a:srgbClr val="FFAD00"/>
                </a:solidFill>
                <a:latin typeface="Trebuchet MS"/>
                <a:cs typeface="Trebuchet MS"/>
              </a:rPr>
              <a:t>o</a:t>
            </a:r>
            <a:r>
              <a:rPr dirty="0" sz="1200" spc="25" b="1">
                <a:solidFill>
                  <a:srgbClr val="FFAD00"/>
                </a:solidFill>
                <a:latin typeface="Trebuchet MS"/>
                <a:cs typeface="Trebuchet MS"/>
              </a:rPr>
              <a:t>n</a:t>
            </a:r>
            <a:r>
              <a:rPr dirty="0" sz="1200" spc="-6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spc="40" b="1">
                <a:solidFill>
                  <a:srgbClr val="FFAD00"/>
                </a:solidFill>
                <a:latin typeface="Trebuchet MS"/>
                <a:cs typeface="Trebuchet MS"/>
              </a:rPr>
              <a:t>Dy</a:t>
            </a:r>
            <a:r>
              <a:rPr dirty="0" sz="1200" spc="35" b="1">
                <a:solidFill>
                  <a:srgbClr val="FFAD00"/>
                </a:solidFill>
                <a:latin typeface="Trebuchet MS"/>
                <a:cs typeface="Trebuchet MS"/>
              </a:rPr>
              <a:t>nam</a:t>
            </a:r>
            <a:r>
              <a:rPr dirty="0" sz="1200" spc="25" b="1">
                <a:solidFill>
                  <a:srgbClr val="FFAD00"/>
                </a:solidFill>
                <a:latin typeface="Trebuchet MS"/>
                <a:cs typeface="Trebuchet MS"/>
              </a:rPr>
              <a:t>o</a:t>
            </a:r>
            <a:r>
              <a:rPr dirty="0" sz="1200" spc="60" b="1">
                <a:solidFill>
                  <a:srgbClr val="FFAD00"/>
                </a:solidFill>
                <a:latin typeface="Trebuchet MS"/>
                <a:cs typeface="Trebuchet MS"/>
              </a:rPr>
              <a:t>DB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991600" y="4624832"/>
            <a:ext cx="478155" cy="561340"/>
          </a:xfrm>
          <a:custGeom>
            <a:avLst/>
            <a:gdLst/>
            <a:ahLst/>
            <a:cxnLst/>
            <a:rect l="l" t="t" r="r" b="b"/>
            <a:pathLst>
              <a:path w="478154" h="561339">
                <a:moveTo>
                  <a:pt x="189229" y="0"/>
                </a:moveTo>
                <a:lnTo>
                  <a:pt x="134351" y="2539"/>
                </a:lnTo>
                <a:lnTo>
                  <a:pt x="83045" y="12700"/>
                </a:lnTo>
                <a:lnTo>
                  <a:pt x="40255" y="27939"/>
                </a:lnTo>
                <a:lnTo>
                  <a:pt x="0" y="77469"/>
                </a:lnTo>
                <a:lnTo>
                  <a:pt x="0" y="167639"/>
                </a:lnTo>
                <a:lnTo>
                  <a:pt x="849" y="175259"/>
                </a:lnTo>
                <a:lnTo>
                  <a:pt x="3651" y="182879"/>
                </a:lnTo>
                <a:lnTo>
                  <a:pt x="9072" y="191769"/>
                </a:lnTo>
                <a:lnTo>
                  <a:pt x="17779" y="201929"/>
                </a:lnTo>
                <a:lnTo>
                  <a:pt x="9001" y="210819"/>
                </a:lnTo>
                <a:lnTo>
                  <a:pt x="3555" y="219709"/>
                </a:lnTo>
                <a:lnTo>
                  <a:pt x="777" y="228600"/>
                </a:lnTo>
                <a:lnTo>
                  <a:pt x="0" y="234950"/>
                </a:lnTo>
                <a:lnTo>
                  <a:pt x="0" y="326389"/>
                </a:lnTo>
                <a:lnTo>
                  <a:pt x="849" y="334009"/>
                </a:lnTo>
                <a:lnTo>
                  <a:pt x="3651" y="341629"/>
                </a:lnTo>
                <a:lnTo>
                  <a:pt x="9072" y="350519"/>
                </a:lnTo>
                <a:lnTo>
                  <a:pt x="17779" y="359409"/>
                </a:lnTo>
                <a:lnTo>
                  <a:pt x="9001" y="369569"/>
                </a:lnTo>
                <a:lnTo>
                  <a:pt x="3555" y="378459"/>
                </a:lnTo>
                <a:lnTo>
                  <a:pt x="777" y="386079"/>
                </a:lnTo>
                <a:lnTo>
                  <a:pt x="0" y="393700"/>
                </a:lnTo>
                <a:lnTo>
                  <a:pt x="0" y="485139"/>
                </a:lnTo>
                <a:lnTo>
                  <a:pt x="40493" y="533400"/>
                </a:lnTo>
                <a:lnTo>
                  <a:pt x="83265" y="548639"/>
                </a:lnTo>
                <a:lnTo>
                  <a:pt x="134485" y="558800"/>
                </a:lnTo>
                <a:lnTo>
                  <a:pt x="189229" y="561339"/>
                </a:lnTo>
                <a:lnTo>
                  <a:pt x="244169" y="558800"/>
                </a:lnTo>
                <a:lnTo>
                  <a:pt x="295505" y="548639"/>
                </a:lnTo>
                <a:lnTo>
                  <a:pt x="313334" y="542289"/>
                </a:lnTo>
                <a:lnTo>
                  <a:pt x="189229" y="542289"/>
                </a:lnTo>
                <a:lnTo>
                  <a:pt x="120665" y="537209"/>
                </a:lnTo>
                <a:lnTo>
                  <a:pt x="67151" y="523239"/>
                </a:lnTo>
                <a:lnTo>
                  <a:pt x="32353" y="505459"/>
                </a:lnTo>
                <a:lnTo>
                  <a:pt x="19939" y="483869"/>
                </a:lnTo>
                <a:lnTo>
                  <a:pt x="19811" y="483869"/>
                </a:lnTo>
                <a:lnTo>
                  <a:pt x="19811" y="429259"/>
                </a:lnTo>
                <a:lnTo>
                  <a:pt x="60191" y="429259"/>
                </a:lnTo>
                <a:lnTo>
                  <a:pt x="32353" y="414019"/>
                </a:lnTo>
                <a:lnTo>
                  <a:pt x="19939" y="393700"/>
                </a:lnTo>
                <a:lnTo>
                  <a:pt x="21167" y="387350"/>
                </a:lnTo>
                <a:lnTo>
                  <a:pt x="24431" y="382269"/>
                </a:lnTo>
                <a:lnTo>
                  <a:pt x="29100" y="375919"/>
                </a:lnTo>
                <a:lnTo>
                  <a:pt x="34544" y="372109"/>
                </a:lnTo>
                <a:lnTo>
                  <a:pt x="93762" y="372109"/>
                </a:lnTo>
                <a:lnTo>
                  <a:pt x="67107" y="364489"/>
                </a:lnTo>
                <a:lnTo>
                  <a:pt x="32690" y="346709"/>
                </a:lnTo>
                <a:lnTo>
                  <a:pt x="19939" y="326389"/>
                </a:lnTo>
                <a:lnTo>
                  <a:pt x="19811" y="326389"/>
                </a:lnTo>
                <a:lnTo>
                  <a:pt x="19811" y="271779"/>
                </a:lnTo>
                <a:lnTo>
                  <a:pt x="62180" y="271779"/>
                </a:lnTo>
                <a:lnTo>
                  <a:pt x="32353" y="256539"/>
                </a:lnTo>
                <a:lnTo>
                  <a:pt x="19939" y="234950"/>
                </a:lnTo>
                <a:lnTo>
                  <a:pt x="21169" y="228600"/>
                </a:lnTo>
                <a:lnTo>
                  <a:pt x="24447" y="223519"/>
                </a:lnTo>
                <a:lnTo>
                  <a:pt x="29154" y="218439"/>
                </a:lnTo>
                <a:lnTo>
                  <a:pt x="34671" y="213359"/>
                </a:lnTo>
                <a:lnTo>
                  <a:pt x="89138" y="213359"/>
                </a:lnTo>
                <a:lnTo>
                  <a:pt x="63232" y="205739"/>
                </a:lnTo>
                <a:lnTo>
                  <a:pt x="26384" y="182879"/>
                </a:lnTo>
                <a:lnTo>
                  <a:pt x="19939" y="167639"/>
                </a:lnTo>
                <a:lnTo>
                  <a:pt x="19811" y="167639"/>
                </a:lnTo>
                <a:lnTo>
                  <a:pt x="19811" y="113029"/>
                </a:lnTo>
                <a:lnTo>
                  <a:pt x="62180" y="113029"/>
                </a:lnTo>
                <a:lnTo>
                  <a:pt x="32353" y="97789"/>
                </a:lnTo>
                <a:lnTo>
                  <a:pt x="19939" y="77469"/>
                </a:lnTo>
                <a:lnTo>
                  <a:pt x="32353" y="57150"/>
                </a:lnTo>
                <a:lnTo>
                  <a:pt x="67151" y="38100"/>
                </a:lnTo>
                <a:lnTo>
                  <a:pt x="120665" y="24129"/>
                </a:lnTo>
                <a:lnTo>
                  <a:pt x="189229" y="19050"/>
                </a:lnTo>
                <a:lnTo>
                  <a:pt x="314962" y="19050"/>
                </a:lnTo>
                <a:lnTo>
                  <a:pt x="296975" y="12700"/>
                </a:lnTo>
                <a:lnTo>
                  <a:pt x="263826" y="5079"/>
                </a:lnTo>
                <a:lnTo>
                  <a:pt x="227510" y="1269"/>
                </a:lnTo>
                <a:lnTo>
                  <a:pt x="189229" y="0"/>
                </a:lnTo>
                <a:close/>
              </a:path>
              <a:path w="478154" h="561339">
                <a:moveTo>
                  <a:pt x="378459" y="429259"/>
                </a:moveTo>
                <a:lnTo>
                  <a:pt x="358648" y="429259"/>
                </a:lnTo>
                <a:lnTo>
                  <a:pt x="358648" y="483869"/>
                </a:lnTo>
                <a:lnTo>
                  <a:pt x="346160" y="505459"/>
                </a:lnTo>
                <a:lnTo>
                  <a:pt x="311324" y="523239"/>
                </a:lnTo>
                <a:lnTo>
                  <a:pt x="257796" y="537209"/>
                </a:lnTo>
                <a:lnTo>
                  <a:pt x="189229" y="542289"/>
                </a:lnTo>
                <a:lnTo>
                  <a:pt x="313334" y="542289"/>
                </a:lnTo>
                <a:lnTo>
                  <a:pt x="338295" y="533400"/>
                </a:lnTo>
                <a:lnTo>
                  <a:pt x="367594" y="511809"/>
                </a:lnTo>
                <a:lnTo>
                  <a:pt x="378459" y="483869"/>
                </a:lnTo>
                <a:lnTo>
                  <a:pt x="378459" y="429259"/>
                </a:lnTo>
                <a:close/>
              </a:path>
              <a:path w="478154" h="561339">
                <a:moveTo>
                  <a:pt x="44196" y="471169"/>
                </a:moveTo>
                <a:lnTo>
                  <a:pt x="71955" y="504189"/>
                </a:lnTo>
                <a:lnTo>
                  <a:pt x="86995" y="508000"/>
                </a:lnTo>
                <a:lnTo>
                  <a:pt x="91821" y="488950"/>
                </a:lnTo>
                <a:lnTo>
                  <a:pt x="78182" y="485139"/>
                </a:lnTo>
                <a:lnTo>
                  <a:pt x="65579" y="481329"/>
                </a:lnTo>
                <a:lnTo>
                  <a:pt x="54191" y="476250"/>
                </a:lnTo>
                <a:lnTo>
                  <a:pt x="44196" y="471169"/>
                </a:lnTo>
                <a:close/>
              </a:path>
              <a:path w="478154" h="561339">
                <a:moveTo>
                  <a:pt x="60191" y="429259"/>
                </a:moveTo>
                <a:lnTo>
                  <a:pt x="19811" y="429259"/>
                </a:lnTo>
                <a:lnTo>
                  <a:pt x="50962" y="448309"/>
                </a:lnTo>
                <a:lnTo>
                  <a:pt x="92043" y="461009"/>
                </a:lnTo>
                <a:lnTo>
                  <a:pt x="139362" y="468629"/>
                </a:lnTo>
                <a:lnTo>
                  <a:pt x="189229" y="471169"/>
                </a:lnTo>
                <a:lnTo>
                  <a:pt x="239168" y="468629"/>
                </a:lnTo>
                <a:lnTo>
                  <a:pt x="286511" y="461009"/>
                </a:lnTo>
                <a:lnTo>
                  <a:pt x="319357" y="450850"/>
                </a:lnTo>
                <a:lnTo>
                  <a:pt x="189229" y="450850"/>
                </a:lnTo>
                <a:lnTo>
                  <a:pt x="120665" y="445769"/>
                </a:lnTo>
                <a:lnTo>
                  <a:pt x="67151" y="433069"/>
                </a:lnTo>
                <a:lnTo>
                  <a:pt x="60191" y="429259"/>
                </a:lnTo>
                <a:close/>
              </a:path>
              <a:path w="478154" h="561339">
                <a:moveTo>
                  <a:pt x="371109" y="372109"/>
                </a:moveTo>
                <a:lnTo>
                  <a:pt x="343916" y="372109"/>
                </a:lnTo>
                <a:lnTo>
                  <a:pt x="349378" y="375919"/>
                </a:lnTo>
                <a:lnTo>
                  <a:pt x="354091" y="382269"/>
                </a:lnTo>
                <a:lnTo>
                  <a:pt x="357399" y="387350"/>
                </a:lnTo>
                <a:lnTo>
                  <a:pt x="358648" y="393700"/>
                </a:lnTo>
                <a:lnTo>
                  <a:pt x="346160" y="414019"/>
                </a:lnTo>
                <a:lnTo>
                  <a:pt x="311324" y="433069"/>
                </a:lnTo>
                <a:lnTo>
                  <a:pt x="257796" y="445769"/>
                </a:lnTo>
                <a:lnTo>
                  <a:pt x="189229" y="450850"/>
                </a:lnTo>
                <a:lnTo>
                  <a:pt x="319357" y="450850"/>
                </a:lnTo>
                <a:lnTo>
                  <a:pt x="327568" y="448309"/>
                </a:lnTo>
                <a:lnTo>
                  <a:pt x="358648" y="429259"/>
                </a:lnTo>
                <a:lnTo>
                  <a:pt x="378459" y="429259"/>
                </a:lnTo>
                <a:lnTo>
                  <a:pt x="378333" y="392429"/>
                </a:lnTo>
                <a:lnTo>
                  <a:pt x="377701" y="386079"/>
                </a:lnTo>
                <a:lnTo>
                  <a:pt x="374967" y="378459"/>
                </a:lnTo>
                <a:lnTo>
                  <a:pt x="371109" y="372109"/>
                </a:lnTo>
                <a:close/>
              </a:path>
              <a:path w="478154" h="561339">
                <a:moveTo>
                  <a:pt x="430656" y="60959"/>
                </a:moveTo>
                <a:lnTo>
                  <a:pt x="274447" y="60959"/>
                </a:lnTo>
                <a:lnTo>
                  <a:pt x="271018" y="63500"/>
                </a:lnTo>
                <a:lnTo>
                  <a:pt x="269367" y="67309"/>
                </a:lnTo>
                <a:lnTo>
                  <a:pt x="198247" y="209550"/>
                </a:lnTo>
                <a:lnTo>
                  <a:pt x="198374" y="213359"/>
                </a:lnTo>
                <a:lnTo>
                  <a:pt x="200278" y="215900"/>
                </a:lnTo>
                <a:lnTo>
                  <a:pt x="202056" y="218439"/>
                </a:lnTo>
                <a:lnTo>
                  <a:pt x="205231" y="220979"/>
                </a:lnTo>
                <a:lnTo>
                  <a:pt x="274574" y="220979"/>
                </a:lnTo>
                <a:lnTo>
                  <a:pt x="209169" y="426719"/>
                </a:lnTo>
                <a:lnTo>
                  <a:pt x="207772" y="431800"/>
                </a:lnTo>
                <a:lnTo>
                  <a:pt x="209550" y="435609"/>
                </a:lnTo>
                <a:lnTo>
                  <a:pt x="215138" y="439419"/>
                </a:lnTo>
                <a:lnTo>
                  <a:pt x="223900" y="439419"/>
                </a:lnTo>
                <a:lnTo>
                  <a:pt x="225805" y="436879"/>
                </a:lnTo>
                <a:lnTo>
                  <a:pt x="268425" y="392429"/>
                </a:lnTo>
                <a:lnTo>
                  <a:pt x="241046" y="392429"/>
                </a:lnTo>
                <a:lnTo>
                  <a:pt x="297688" y="213359"/>
                </a:lnTo>
                <a:lnTo>
                  <a:pt x="298576" y="210819"/>
                </a:lnTo>
                <a:lnTo>
                  <a:pt x="298069" y="207009"/>
                </a:lnTo>
                <a:lnTo>
                  <a:pt x="296291" y="204469"/>
                </a:lnTo>
                <a:lnTo>
                  <a:pt x="294385" y="201929"/>
                </a:lnTo>
                <a:lnTo>
                  <a:pt x="291338" y="200659"/>
                </a:lnTo>
                <a:lnTo>
                  <a:pt x="224790" y="200659"/>
                </a:lnTo>
                <a:lnTo>
                  <a:pt x="284352" y="81279"/>
                </a:lnTo>
                <a:lnTo>
                  <a:pt x="434095" y="81279"/>
                </a:lnTo>
                <a:lnTo>
                  <a:pt x="436625" y="74929"/>
                </a:lnTo>
                <a:lnTo>
                  <a:pt x="437769" y="72389"/>
                </a:lnTo>
                <a:lnTo>
                  <a:pt x="437388" y="68579"/>
                </a:lnTo>
                <a:lnTo>
                  <a:pt x="435609" y="66039"/>
                </a:lnTo>
                <a:lnTo>
                  <a:pt x="433704" y="63500"/>
                </a:lnTo>
                <a:lnTo>
                  <a:pt x="430656" y="60959"/>
                </a:lnTo>
                <a:close/>
              </a:path>
              <a:path w="478154" h="561339">
                <a:moveTo>
                  <a:pt x="93762" y="372109"/>
                </a:moveTo>
                <a:lnTo>
                  <a:pt x="34544" y="372109"/>
                </a:lnTo>
                <a:lnTo>
                  <a:pt x="64571" y="384809"/>
                </a:lnTo>
                <a:lnTo>
                  <a:pt x="101409" y="394969"/>
                </a:lnTo>
                <a:lnTo>
                  <a:pt x="143486" y="401319"/>
                </a:lnTo>
                <a:lnTo>
                  <a:pt x="189229" y="403859"/>
                </a:lnTo>
                <a:lnTo>
                  <a:pt x="193675" y="403859"/>
                </a:lnTo>
                <a:lnTo>
                  <a:pt x="193675" y="383539"/>
                </a:lnTo>
                <a:lnTo>
                  <a:pt x="189229" y="383539"/>
                </a:lnTo>
                <a:lnTo>
                  <a:pt x="144045" y="381000"/>
                </a:lnTo>
                <a:lnTo>
                  <a:pt x="102647" y="374650"/>
                </a:lnTo>
                <a:lnTo>
                  <a:pt x="93762" y="372109"/>
                </a:lnTo>
                <a:close/>
              </a:path>
              <a:path w="478154" h="561339">
                <a:moveTo>
                  <a:pt x="434095" y="81279"/>
                </a:moveTo>
                <a:lnTo>
                  <a:pt x="412750" y="81279"/>
                </a:lnTo>
                <a:lnTo>
                  <a:pt x="378841" y="166369"/>
                </a:lnTo>
                <a:lnTo>
                  <a:pt x="377571" y="170179"/>
                </a:lnTo>
                <a:lnTo>
                  <a:pt x="377951" y="173989"/>
                </a:lnTo>
                <a:lnTo>
                  <a:pt x="379856" y="176529"/>
                </a:lnTo>
                <a:lnTo>
                  <a:pt x="381634" y="179069"/>
                </a:lnTo>
                <a:lnTo>
                  <a:pt x="384809" y="180339"/>
                </a:lnTo>
                <a:lnTo>
                  <a:pt x="443738" y="180339"/>
                </a:lnTo>
                <a:lnTo>
                  <a:pt x="241046" y="392429"/>
                </a:lnTo>
                <a:lnTo>
                  <a:pt x="268425" y="392429"/>
                </a:lnTo>
                <a:lnTo>
                  <a:pt x="474218" y="177800"/>
                </a:lnTo>
                <a:lnTo>
                  <a:pt x="477011" y="173989"/>
                </a:lnTo>
                <a:lnTo>
                  <a:pt x="477774" y="170179"/>
                </a:lnTo>
                <a:lnTo>
                  <a:pt x="476250" y="166369"/>
                </a:lnTo>
                <a:lnTo>
                  <a:pt x="474599" y="162559"/>
                </a:lnTo>
                <a:lnTo>
                  <a:pt x="471043" y="160019"/>
                </a:lnTo>
                <a:lnTo>
                  <a:pt x="402717" y="160019"/>
                </a:lnTo>
                <a:lnTo>
                  <a:pt x="434095" y="81279"/>
                </a:lnTo>
                <a:close/>
              </a:path>
              <a:path w="478154" h="561339">
                <a:moveTo>
                  <a:pt x="378459" y="326389"/>
                </a:moveTo>
                <a:lnTo>
                  <a:pt x="358648" y="326389"/>
                </a:lnTo>
                <a:lnTo>
                  <a:pt x="356840" y="334009"/>
                </a:lnTo>
                <a:lnTo>
                  <a:pt x="352186" y="340359"/>
                </a:lnTo>
                <a:lnTo>
                  <a:pt x="345842" y="346709"/>
                </a:lnTo>
                <a:lnTo>
                  <a:pt x="338963" y="351789"/>
                </a:lnTo>
                <a:lnTo>
                  <a:pt x="333882" y="355600"/>
                </a:lnTo>
                <a:lnTo>
                  <a:pt x="327532" y="358139"/>
                </a:lnTo>
                <a:lnTo>
                  <a:pt x="320421" y="360679"/>
                </a:lnTo>
                <a:lnTo>
                  <a:pt x="328041" y="379729"/>
                </a:lnTo>
                <a:lnTo>
                  <a:pt x="333882" y="377189"/>
                </a:lnTo>
                <a:lnTo>
                  <a:pt x="339090" y="374650"/>
                </a:lnTo>
                <a:lnTo>
                  <a:pt x="343916" y="372109"/>
                </a:lnTo>
                <a:lnTo>
                  <a:pt x="371109" y="372109"/>
                </a:lnTo>
                <a:lnTo>
                  <a:pt x="369566" y="369569"/>
                </a:lnTo>
                <a:lnTo>
                  <a:pt x="360806" y="359409"/>
                </a:lnTo>
                <a:lnTo>
                  <a:pt x="368494" y="351789"/>
                </a:lnTo>
                <a:lnTo>
                  <a:pt x="374014" y="344169"/>
                </a:lnTo>
                <a:lnTo>
                  <a:pt x="377344" y="335279"/>
                </a:lnTo>
                <a:lnTo>
                  <a:pt x="378459" y="326389"/>
                </a:lnTo>
                <a:close/>
              </a:path>
              <a:path w="478154" h="561339">
                <a:moveTo>
                  <a:pt x="44196" y="311150"/>
                </a:moveTo>
                <a:lnTo>
                  <a:pt x="71955" y="345439"/>
                </a:lnTo>
                <a:lnTo>
                  <a:pt x="86995" y="349250"/>
                </a:lnTo>
                <a:lnTo>
                  <a:pt x="91821" y="330200"/>
                </a:lnTo>
                <a:lnTo>
                  <a:pt x="78182" y="326389"/>
                </a:lnTo>
                <a:lnTo>
                  <a:pt x="65579" y="321309"/>
                </a:lnTo>
                <a:lnTo>
                  <a:pt x="54191" y="317500"/>
                </a:lnTo>
                <a:lnTo>
                  <a:pt x="44196" y="311150"/>
                </a:lnTo>
                <a:close/>
              </a:path>
              <a:path w="478154" h="561339">
                <a:moveTo>
                  <a:pt x="62180" y="271779"/>
                </a:moveTo>
                <a:lnTo>
                  <a:pt x="19811" y="271779"/>
                </a:lnTo>
                <a:lnTo>
                  <a:pt x="50962" y="289559"/>
                </a:lnTo>
                <a:lnTo>
                  <a:pt x="92043" y="302259"/>
                </a:lnTo>
                <a:lnTo>
                  <a:pt x="139362" y="309879"/>
                </a:lnTo>
                <a:lnTo>
                  <a:pt x="189229" y="312419"/>
                </a:lnTo>
                <a:lnTo>
                  <a:pt x="219582" y="312419"/>
                </a:lnTo>
                <a:lnTo>
                  <a:pt x="218273" y="293369"/>
                </a:lnTo>
                <a:lnTo>
                  <a:pt x="189229" y="293369"/>
                </a:lnTo>
                <a:lnTo>
                  <a:pt x="120665" y="288289"/>
                </a:lnTo>
                <a:lnTo>
                  <a:pt x="67151" y="274319"/>
                </a:lnTo>
                <a:lnTo>
                  <a:pt x="62180" y="271779"/>
                </a:lnTo>
                <a:close/>
              </a:path>
              <a:path w="478154" h="561339">
                <a:moveTo>
                  <a:pt x="218185" y="292100"/>
                </a:moveTo>
                <a:lnTo>
                  <a:pt x="211072" y="292100"/>
                </a:lnTo>
                <a:lnTo>
                  <a:pt x="203850" y="293369"/>
                </a:lnTo>
                <a:lnTo>
                  <a:pt x="218273" y="293369"/>
                </a:lnTo>
                <a:lnTo>
                  <a:pt x="218185" y="292100"/>
                </a:lnTo>
                <a:close/>
              </a:path>
              <a:path w="478154" h="561339">
                <a:moveTo>
                  <a:pt x="89138" y="213359"/>
                </a:moveTo>
                <a:lnTo>
                  <a:pt x="34671" y="213359"/>
                </a:lnTo>
                <a:lnTo>
                  <a:pt x="60539" y="224789"/>
                </a:lnTo>
                <a:lnTo>
                  <a:pt x="91789" y="234950"/>
                </a:lnTo>
                <a:lnTo>
                  <a:pt x="127468" y="241300"/>
                </a:lnTo>
                <a:lnTo>
                  <a:pt x="166624" y="245109"/>
                </a:lnTo>
                <a:lnTo>
                  <a:pt x="167513" y="224789"/>
                </a:lnTo>
                <a:lnTo>
                  <a:pt x="128704" y="220979"/>
                </a:lnTo>
                <a:lnTo>
                  <a:pt x="93456" y="214629"/>
                </a:lnTo>
                <a:lnTo>
                  <a:pt x="89138" y="213359"/>
                </a:lnTo>
                <a:close/>
              </a:path>
              <a:path w="478154" h="561339">
                <a:moveTo>
                  <a:pt x="44196" y="152400"/>
                </a:moveTo>
                <a:lnTo>
                  <a:pt x="71955" y="185419"/>
                </a:lnTo>
                <a:lnTo>
                  <a:pt x="86995" y="189229"/>
                </a:lnTo>
                <a:lnTo>
                  <a:pt x="91821" y="170179"/>
                </a:lnTo>
                <a:lnTo>
                  <a:pt x="78182" y="166369"/>
                </a:lnTo>
                <a:lnTo>
                  <a:pt x="65579" y="162559"/>
                </a:lnTo>
                <a:lnTo>
                  <a:pt x="54191" y="157479"/>
                </a:lnTo>
                <a:lnTo>
                  <a:pt x="44196" y="152400"/>
                </a:lnTo>
                <a:close/>
              </a:path>
              <a:path w="478154" h="561339">
                <a:moveTo>
                  <a:pt x="62180" y="113029"/>
                </a:moveTo>
                <a:lnTo>
                  <a:pt x="19811" y="113029"/>
                </a:lnTo>
                <a:lnTo>
                  <a:pt x="50962" y="130809"/>
                </a:lnTo>
                <a:lnTo>
                  <a:pt x="92043" y="143509"/>
                </a:lnTo>
                <a:lnTo>
                  <a:pt x="139362" y="152400"/>
                </a:lnTo>
                <a:lnTo>
                  <a:pt x="189229" y="154939"/>
                </a:lnTo>
                <a:lnTo>
                  <a:pt x="198120" y="154939"/>
                </a:lnTo>
                <a:lnTo>
                  <a:pt x="197230" y="134619"/>
                </a:lnTo>
                <a:lnTo>
                  <a:pt x="189229" y="134619"/>
                </a:lnTo>
                <a:lnTo>
                  <a:pt x="120665" y="129539"/>
                </a:lnTo>
                <a:lnTo>
                  <a:pt x="67151" y="115569"/>
                </a:lnTo>
                <a:lnTo>
                  <a:pt x="62180" y="113029"/>
                </a:lnTo>
                <a:close/>
              </a:path>
              <a:path w="478154" h="561339">
                <a:moveTo>
                  <a:pt x="314962" y="19050"/>
                </a:moveTo>
                <a:lnTo>
                  <a:pt x="189229" y="19050"/>
                </a:lnTo>
                <a:lnTo>
                  <a:pt x="225569" y="21589"/>
                </a:lnTo>
                <a:lnTo>
                  <a:pt x="259921" y="25400"/>
                </a:lnTo>
                <a:lnTo>
                  <a:pt x="291153" y="31750"/>
                </a:lnTo>
                <a:lnTo>
                  <a:pt x="318134" y="40639"/>
                </a:lnTo>
                <a:lnTo>
                  <a:pt x="325754" y="22859"/>
                </a:lnTo>
                <a:lnTo>
                  <a:pt x="314962" y="19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8" name="object 28"/>
          <p:cNvGrpSpPr/>
          <p:nvPr/>
        </p:nvGrpSpPr>
        <p:grpSpPr>
          <a:xfrm>
            <a:off x="8641333" y="5286502"/>
            <a:ext cx="379730" cy="391795"/>
            <a:chOff x="8641333" y="5286502"/>
            <a:chExt cx="379730" cy="391795"/>
          </a:xfrm>
        </p:grpSpPr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51086" y="5286502"/>
              <a:ext cx="69596" cy="6972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53677" y="5400421"/>
              <a:ext cx="69723" cy="6972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53601" y="5511292"/>
              <a:ext cx="69723" cy="6959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41333" y="5608383"/>
              <a:ext cx="69596" cy="69646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8743568" y="5663285"/>
            <a:ext cx="1708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Document</a:t>
            </a:r>
            <a:r>
              <a:rPr dirty="0" sz="12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type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datasets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200" spc="20" b="1">
                <a:solidFill>
                  <a:srgbClr val="FFAD00"/>
                </a:solidFill>
                <a:latin typeface="Trebuchet MS"/>
                <a:cs typeface="Trebuchet MS"/>
              </a:rPr>
              <a:t>Amazon</a:t>
            </a:r>
            <a:r>
              <a:rPr dirty="0" sz="1200" spc="-9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spc="20" b="1">
                <a:solidFill>
                  <a:srgbClr val="FFAD00"/>
                </a:solidFill>
                <a:latin typeface="Trebuchet MS"/>
                <a:cs typeface="Trebuchet MS"/>
              </a:rPr>
              <a:t>DocumentDB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032429" y="5539640"/>
            <a:ext cx="392430" cy="527685"/>
            <a:chOff x="8032429" y="5539640"/>
            <a:chExt cx="392430" cy="527685"/>
          </a:xfrm>
        </p:grpSpPr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294745" y="5704348"/>
              <a:ext cx="116196" cy="11619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8032420" y="5539651"/>
              <a:ext cx="392430" cy="527685"/>
            </a:xfrm>
            <a:custGeom>
              <a:avLst/>
              <a:gdLst/>
              <a:ahLst/>
              <a:cxnLst/>
              <a:rect l="l" t="t" r="r" b="b"/>
              <a:pathLst>
                <a:path w="392429" h="527685">
                  <a:moveTo>
                    <a:pt x="392290" y="83235"/>
                  </a:moveTo>
                  <a:lnTo>
                    <a:pt x="381012" y="53822"/>
                  </a:lnTo>
                  <a:lnTo>
                    <a:pt x="369481" y="45008"/>
                  </a:lnTo>
                  <a:lnTo>
                    <a:pt x="369481" y="83235"/>
                  </a:lnTo>
                  <a:lnTo>
                    <a:pt x="321132" y="124193"/>
                  </a:lnTo>
                  <a:lnTo>
                    <a:pt x="266331" y="138290"/>
                  </a:lnTo>
                  <a:lnTo>
                    <a:pt x="196151" y="143713"/>
                  </a:lnTo>
                  <a:lnTo>
                    <a:pt x="125958" y="138290"/>
                  </a:lnTo>
                  <a:lnTo>
                    <a:pt x="71170" y="124193"/>
                  </a:lnTo>
                  <a:lnTo>
                    <a:pt x="35534" y="104749"/>
                  </a:lnTo>
                  <a:lnTo>
                    <a:pt x="22809" y="83235"/>
                  </a:lnTo>
                  <a:lnTo>
                    <a:pt x="35534" y="61734"/>
                  </a:lnTo>
                  <a:lnTo>
                    <a:pt x="71170" y="42278"/>
                  </a:lnTo>
                  <a:lnTo>
                    <a:pt x="125958" y="28194"/>
                  </a:lnTo>
                  <a:lnTo>
                    <a:pt x="196151" y="22758"/>
                  </a:lnTo>
                  <a:lnTo>
                    <a:pt x="266268" y="28194"/>
                  </a:lnTo>
                  <a:lnTo>
                    <a:pt x="321043" y="42278"/>
                  </a:lnTo>
                  <a:lnTo>
                    <a:pt x="356692" y="61734"/>
                  </a:lnTo>
                  <a:lnTo>
                    <a:pt x="369481" y="83235"/>
                  </a:lnTo>
                  <a:lnTo>
                    <a:pt x="369481" y="45008"/>
                  </a:lnTo>
                  <a:lnTo>
                    <a:pt x="330047" y="22758"/>
                  </a:lnTo>
                  <a:lnTo>
                    <a:pt x="253047" y="3467"/>
                  </a:lnTo>
                  <a:lnTo>
                    <a:pt x="196151" y="0"/>
                  </a:lnTo>
                  <a:lnTo>
                    <a:pt x="139255" y="3467"/>
                  </a:lnTo>
                  <a:lnTo>
                    <a:pt x="86042" y="13728"/>
                  </a:lnTo>
                  <a:lnTo>
                    <a:pt x="41668" y="30581"/>
                  </a:lnTo>
                  <a:lnTo>
                    <a:pt x="11277" y="53822"/>
                  </a:lnTo>
                  <a:lnTo>
                    <a:pt x="0" y="83235"/>
                  </a:lnTo>
                  <a:lnTo>
                    <a:pt x="0" y="494004"/>
                  </a:lnTo>
                  <a:lnTo>
                    <a:pt x="11277" y="523417"/>
                  </a:lnTo>
                  <a:lnTo>
                    <a:pt x="16103" y="527113"/>
                  </a:lnTo>
                  <a:lnTo>
                    <a:pt x="32626" y="510590"/>
                  </a:lnTo>
                  <a:lnTo>
                    <a:pt x="22809" y="494004"/>
                  </a:lnTo>
                  <a:lnTo>
                    <a:pt x="22809" y="121488"/>
                  </a:lnTo>
                  <a:lnTo>
                    <a:pt x="41668" y="135902"/>
                  </a:lnTo>
                  <a:lnTo>
                    <a:pt x="86042" y="152755"/>
                  </a:lnTo>
                  <a:lnTo>
                    <a:pt x="139255" y="163017"/>
                  </a:lnTo>
                  <a:lnTo>
                    <a:pt x="196151" y="166484"/>
                  </a:lnTo>
                  <a:lnTo>
                    <a:pt x="253047" y="163017"/>
                  </a:lnTo>
                  <a:lnTo>
                    <a:pt x="306247" y="152755"/>
                  </a:lnTo>
                  <a:lnTo>
                    <a:pt x="330047" y="143713"/>
                  </a:lnTo>
                  <a:lnTo>
                    <a:pt x="350621" y="135902"/>
                  </a:lnTo>
                  <a:lnTo>
                    <a:pt x="369366" y="121577"/>
                  </a:lnTo>
                  <a:lnTo>
                    <a:pt x="369366" y="155092"/>
                  </a:lnTo>
                  <a:lnTo>
                    <a:pt x="388124" y="155092"/>
                  </a:lnTo>
                  <a:lnTo>
                    <a:pt x="392176" y="151053"/>
                  </a:lnTo>
                  <a:lnTo>
                    <a:pt x="392176" y="83540"/>
                  </a:lnTo>
                  <a:lnTo>
                    <a:pt x="392290" y="832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33379" y="5766484"/>
              <a:ext cx="247895" cy="8324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033379" y="5907713"/>
              <a:ext cx="120484" cy="72539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6500180" y="5666624"/>
            <a:ext cx="594360" cy="582295"/>
            <a:chOff x="6500180" y="5666624"/>
            <a:chExt cx="594360" cy="582295"/>
          </a:xfrm>
        </p:grpSpPr>
        <p:sp>
          <p:nvSpPr>
            <p:cNvPr id="40" name="object 40"/>
            <p:cNvSpPr/>
            <p:nvPr/>
          </p:nvSpPr>
          <p:spPr>
            <a:xfrm>
              <a:off x="6500180" y="5666624"/>
              <a:ext cx="544830" cy="582295"/>
            </a:xfrm>
            <a:custGeom>
              <a:avLst/>
              <a:gdLst/>
              <a:ahLst/>
              <a:cxnLst/>
              <a:rect l="l" t="t" r="r" b="b"/>
              <a:pathLst>
                <a:path w="544829" h="582295">
                  <a:moveTo>
                    <a:pt x="200437" y="0"/>
                  </a:moveTo>
                  <a:lnTo>
                    <a:pt x="142279" y="3629"/>
                  </a:lnTo>
                  <a:lnTo>
                    <a:pt x="87907" y="14375"/>
                  </a:lnTo>
                  <a:lnTo>
                    <a:pt x="42569" y="32023"/>
                  </a:lnTo>
                  <a:lnTo>
                    <a:pt x="11517" y="56359"/>
                  </a:lnTo>
                  <a:lnTo>
                    <a:pt x="0" y="87170"/>
                  </a:lnTo>
                  <a:lnTo>
                    <a:pt x="0" y="496948"/>
                  </a:lnTo>
                  <a:lnTo>
                    <a:pt x="41775" y="550796"/>
                  </a:lnTo>
                  <a:lnTo>
                    <a:pt x="86266" y="568029"/>
                  </a:lnTo>
                  <a:lnTo>
                    <a:pt x="139624" y="578523"/>
                  </a:lnTo>
                  <a:lnTo>
                    <a:pt x="196697" y="582067"/>
                  </a:lnTo>
                  <a:lnTo>
                    <a:pt x="250367" y="579041"/>
                  </a:lnTo>
                  <a:lnTo>
                    <a:pt x="298814" y="570369"/>
                  </a:lnTo>
                  <a:lnTo>
                    <a:pt x="339602" y="556663"/>
                  </a:lnTo>
                  <a:lnTo>
                    <a:pt x="342005" y="555244"/>
                  </a:lnTo>
                  <a:lnTo>
                    <a:pt x="196697" y="555244"/>
                  </a:lnTo>
                  <a:lnTo>
                    <a:pt x="129099" y="550005"/>
                  </a:lnTo>
                  <a:lnTo>
                    <a:pt x="75231" y="536415"/>
                  </a:lnTo>
                  <a:lnTo>
                    <a:pt x="39603" y="517666"/>
                  </a:lnTo>
                  <a:lnTo>
                    <a:pt x="26725" y="496948"/>
                  </a:lnTo>
                  <a:lnTo>
                    <a:pt x="26725" y="415714"/>
                  </a:lnTo>
                  <a:lnTo>
                    <a:pt x="94838" y="415714"/>
                  </a:lnTo>
                  <a:lnTo>
                    <a:pt x="74850" y="410632"/>
                  </a:lnTo>
                  <a:lnTo>
                    <a:pt x="39502" y="391883"/>
                  </a:lnTo>
                  <a:lnTo>
                    <a:pt x="26725" y="371168"/>
                  </a:lnTo>
                  <a:lnTo>
                    <a:pt x="26725" y="274833"/>
                  </a:lnTo>
                  <a:lnTo>
                    <a:pt x="94882" y="274833"/>
                  </a:lnTo>
                  <a:lnTo>
                    <a:pt x="74850" y="269739"/>
                  </a:lnTo>
                  <a:lnTo>
                    <a:pt x="39502" y="250991"/>
                  </a:lnTo>
                  <a:lnTo>
                    <a:pt x="26725" y="230275"/>
                  </a:lnTo>
                  <a:lnTo>
                    <a:pt x="26725" y="132309"/>
                  </a:lnTo>
                  <a:lnTo>
                    <a:pt x="93064" y="132309"/>
                  </a:lnTo>
                  <a:lnTo>
                    <a:pt x="76295" y="128023"/>
                  </a:lnTo>
                  <a:lnTo>
                    <a:pt x="39885" y="108613"/>
                  </a:lnTo>
                  <a:lnTo>
                    <a:pt x="26725" y="87170"/>
                  </a:lnTo>
                  <a:lnTo>
                    <a:pt x="39885" y="65723"/>
                  </a:lnTo>
                  <a:lnTo>
                    <a:pt x="76295" y="46313"/>
                  </a:lnTo>
                  <a:lnTo>
                    <a:pt x="131348" y="32245"/>
                  </a:lnTo>
                  <a:lnTo>
                    <a:pt x="200438" y="26821"/>
                  </a:lnTo>
                  <a:lnTo>
                    <a:pt x="344939" y="26821"/>
                  </a:lnTo>
                  <a:lnTo>
                    <a:pt x="312963" y="14375"/>
                  </a:lnTo>
                  <a:lnTo>
                    <a:pt x="258591" y="3629"/>
                  </a:lnTo>
                  <a:lnTo>
                    <a:pt x="200437" y="0"/>
                  </a:lnTo>
                  <a:close/>
                </a:path>
                <a:path w="544829" h="582295">
                  <a:moveTo>
                    <a:pt x="353517" y="517668"/>
                  </a:moveTo>
                  <a:lnTo>
                    <a:pt x="326560" y="533174"/>
                  </a:lnTo>
                  <a:lnTo>
                    <a:pt x="289701" y="545020"/>
                  </a:lnTo>
                  <a:lnTo>
                    <a:pt x="245545" y="552584"/>
                  </a:lnTo>
                  <a:lnTo>
                    <a:pt x="196697" y="555244"/>
                  </a:lnTo>
                  <a:lnTo>
                    <a:pt x="342005" y="555244"/>
                  </a:lnTo>
                  <a:lnTo>
                    <a:pt x="370298" y="538534"/>
                  </a:lnTo>
                  <a:lnTo>
                    <a:pt x="353517" y="517668"/>
                  </a:lnTo>
                  <a:close/>
                </a:path>
                <a:path w="544829" h="582295">
                  <a:moveTo>
                    <a:pt x="385631" y="235003"/>
                  </a:moveTo>
                  <a:lnTo>
                    <a:pt x="339178" y="242697"/>
                  </a:lnTo>
                  <a:lnTo>
                    <a:pt x="305211" y="265780"/>
                  </a:lnTo>
                  <a:lnTo>
                    <a:pt x="284430" y="303461"/>
                  </a:lnTo>
                  <a:lnTo>
                    <a:pt x="277495" y="354929"/>
                  </a:lnTo>
                  <a:lnTo>
                    <a:pt x="279202" y="382560"/>
                  </a:lnTo>
                  <a:lnTo>
                    <a:pt x="292847" y="427129"/>
                  </a:lnTo>
                  <a:lnTo>
                    <a:pt x="319994" y="457333"/>
                  </a:lnTo>
                  <a:lnTo>
                    <a:pt x="359966" y="472492"/>
                  </a:lnTo>
                  <a:lnTo>
                    <a:pt x="384729" y="474386"/>
                  </a:lnTo>
                  <a:lnTo>
                    <a:pt x="399013" y="473588"/>
                  </a:lnTo>
                  <a:lnTo>
                    <a:pt x="413237" y="471194"/>
                  </a:lnTo>
                  <a:lnTo>
                    <a:pt x="427405" y="467206"/>
                  </a:lnTo>
                  <a:lnTo>
                    <a:pt x="441520" y="461624"/>
                  </a:lnTo>
                  <a:lnTo>
                    <a:pt x="441520" y="450225"/>
                  </a:lnTo>
                  <a:lnTo>
                    <a:pt x="386099" y="450225"/>
                  </a:lnTo>
                  <a:lnTo>
                    <a:pt x="366588" y="448814"/>
                  </a:lnTo>
                  <a:lnTo>
                    <a:pt x="324765" y="427650"/>
                  </a:lnTo>
                  <a:lnTo>
                    <a:pt x="306434" y="379825"/>
                  </a:lnTo>
                  <a:lnTo>
                    <a:pt x="305211" y="352191"/>
                  </a:lnTo>
                  <a:lnTo>
                    <a:pt x="306420" y="329468"/>
                  </a:lnTo>
                  <a:lnTo>
                    <a:pt x="324531" y="281292"/>
                  </a:lnTo>
                  <a:lnTo>
                    <a:pt x="366911" y="260558"/>
                  </a:lnTo>
                  <a:lnTo>
                    <a:pt x="387001" y="259176"/>
                  </a:lnTo>
                  <a:lnTo>
                    <a:pt x="438803" y="259176"/>
                  </a:lnTo>
                  <a:lnTo>
                    <a:pt x="438803" y="245955"/>
                  </a:lnTo>
                  <a:lnTo>
                    <a:pt x="426104" y="241165"/>
                  </a:lnTo>
                  <a:lnTo>
                    <a:pt x="413010" y="237742"/>
                  </a:lnTo>
                  <a:lnTo>
                    <a:pt x="399520" y="235688"/>
                  </a:lnTo>
                  <a:lnTo>
                    <a:pt x="385631" y="235003"/>
                  </a:lnTo>
                  <a:close/>
                </a:path>
                <a:path w="544829" h="582295">
                  <a:moveTo>
                    <a:pt x="94838" y="415714"/>
                  </a:moveTo>
                  <a:lnTo>
                    <a:pt x="26725" y="415714"/>
                  </a:lnTo>
                  <a:lnTo>
                    <a:pt x="59235" y="433260"/>
                  </a:lnTo>
                  <a:lnTo>
                    <a:pt x="100312" y="445960"/>
                  </a:lnTo>
                  <a:lnTo>
                    <a:pt x="146758" y="453679"/>
                  </a:lnTo>
                  <a:lnTo>
                    <a:pt x="195371" y="456282"/>
                  </a:lnTo>
                  <a:lnTo>
                    <a:pt x="208804" y="456097"/>
                  </a:lnTo>
                  <a:lnTo>
                    <a:pt x="222230" y="455543"/>
                  </a:lnTo>
                  <a:lnTo>
                    <a:pt x="235606" y="454618"/>
                  </a:lnTo>
                  <a:lnTo>
                    <a:pt x="248888" y="453320"/>
                  </a:lnTo>
                  <a:lnTo>
                    <a:pt x="246247" y="429460"/>
                  </a:lnTo>
                  <a:lnTo>
                    <a:pt x="195371" y="429460"/>
                  </a:lnTo>
                  <a:lnTo>
                    <a:pt x="128297" y="424221"/>
                  </a:lnTo>
                  <a:lnTo>
                    <a:pt x="94838" y="415714"/>
                  </a:lnTo>
                  <a:close/>
                </a:path>
                <a:path w="544829" h="582295">
                  <a:moveTo>
                    <a:pt x="441520" y="440189"/>
                  </a:moveTo>
                  <a:lnTo>
                    <a:pt x="426637" y="444582"/>
                  </a:lnTo>
                  <a:lnTo>
                    <a:pt x="412444" y="447717"/>
                  </a:lnTo>
                  <a:lnTo>
                    <a:pt x="398929" y="449598"/>
                  </a:lnTo>
                  <a:lnTo>
                    <a:pt x="386099" y="450225"/>
                  </a:lnTo>
                  <a:lnTo>
                    <a:pt x="441520" y="450225"/>
                  </a:lnTo>
                  <a:lnTo>
                    <a:pt x="441520" y="440189"/>
                  </a:lnTo>
                  <a:close/>
                </a:path>
                <a:path w="544829" h="582295">
                  <a:moveTo>
                    <a:pt x="245937" y="426666"/>
                  </a:moveTo>
                  <a:lnTo>
                    <a:pt x="233390" y="427881"/>
                  </a:lnTo>
                  <a:lnTo>
                    <a:pt x="220750" y="428755"/>
                  </a:lnTo>
                  <a:lnTo>
                    <a:pt x="208062" y="429283"/>
                  </a:lnTo>
                  <a:lnTo>
                    <a:pt x="195371" y="429460"/>
                  </a:lnTo>
                  <a:lnTo>
                    <a:pt x="246247" y="429460"/>
                  </a:lnTo>
                  <a:lnTo>
                    <a:pt x="245937" y="426666"/>
                  </a:lnTo>
                  <a:close/>
                </a:path>
                <a:path w="544829" h="582295">
                  <a:moveTo>
                    <a:pt x="94882" y="274833"/>
                  </a:moveTo>
                  <a:lnTo>
                    <a:pt x="26725" y="274833"/>
                  </a:lnTo>
                  <a:lnTo>
                    <a:pt x="59235" y="292372"/>
                  </a:lnTo>
                  <a:lnTo>
                    <a:pt x="100312" y="305069"/>
                  </a:lnTo>
                  <a:lnTo>
                    <a:pt x="146758" y="312787"/>
                  </a:lnTo>
                  <a:lnTo>
                    <a:pt x="195371" y="315390"/>
                  </a:lnTo>
                  <a:lnTo>
                    <a:pt x="209021" y="315201"/>
                  </a:lnTo>
                  <a:lnTo>
                    <a:pt x="222531" y="314635"/>
                  </a:lnTo>
                  <a:lnTo>
                    <a:pt x="235857" y="313692"/>
                  </a:lnTo>
                  <a:lnTo>
                    <a:pt x="248955" y="312372"/>
                  </a:lnTo>
                  <a:lnTo>
                    <a:pt x="246199" y="288568"/>
                  </a:lnTo>
                  <a:lnTo>
                    <a:pt x="195371" y="288568"/>
                  </a:lnTo>
                  <a:lnTo>
                    <a:pt x="128297" y="283329"/>
                  </a:lnTo>
                  <a:lnTo>
                    <a:pt x="94882" y="274833"/>
                  </a:lnTo>
                  <a:close/>
                </a:path>
                <a:path w="544829" h="582295">
                  <a:moveTo>
                    <a:pt x="245870" y="285729"/>
                  </a:moveTo>
                  <a:lnTo>
                    <a:pt x="233536" y="286969"/>
                  </a:lnTo>
                  <a:lnTo>
                    <a:pt x="220980" y="287857"/>
                  </a:lnTo>
                  <a:lnTo>
                    <a:pt x="208244" y="288390"/>
                  </a:lnTo>
                  <a:lnTo>
                    <a:pt x="195371" y="288568"/>
                  </a:lnTo>
                  <a:lnTo>
                    <a:pt x="246199" y="288568"/>
                  </a:lnTo>
                  <a:lnTo>
                    <a:pt x="245870" y="285729"/>
                  </a:lnTo>
                  <a:close/>
                </a:path>
                <a:path w="544829" h="582295">
                  <a:moveTo>
                    <a:pt x="448123" y="191283"/>
                  </a:moveTo>
                  <a:lnTo>
                    <a:pt x="441921" y="197083"/>
                  </a:lnTo>
                  <a:lnTo>
                    <a:pt x="438825" y="204370"/>
                  </a:lnTo>
                  <a:lnTo>
                    <a:pt x="438914" y="216496"/>
                  </a:lnTo>
                  <a:lnTo>
                    <a:pt x="439137" y="218641"/>
                  </a:lnTo>
                  <a:lnTo>
                    <a:pt x="475694" y="226375"/>
                  </a:lnTo>
                  <a:lnTo>
                    <a:pt x="447165" y="257589"/>
                  </a:lnTo>
                  <a:lnTo>
                    <a:pt x="451608" y="264227"/>
                  </a:lnTo>
                  <a:lnTo>
                    <a:pt x="456935" y="269337"/>
                  </a:lnTo>
                  <a:lnTo>
                    <a:pt x="463146" y="272918"/>
                  </a:lnTo>
                  <a:lnTo>
                    <a:pt x="470238" y="274967"/>
                  </a:lnTo>
                  <a:lnTo>
                    <a:pt x="491729" y="236344"/>
                  </a:lnTo>
                  <a:lnTo>
                    <a:pt x="516890" y="236344"/>
                  </a:lnTo>
                  <a:lnTo>
                    <a:pt x="507776" y="226375"/>
                  </a:lnTo>
                  <a:lnTo>
                    <a:pt x="544333" y="218641"/>
                  </a:lnTo>
                  <a:lnTo>
                    <a:pt x="544545" y="216496"/>
                  </a:lnTo>
                  <a:lnTo>
                    <a:pt x="544645" y="208673"/>
                  </a:lnTo>
                  <a:lnTo>
                    <a:pt x="481797" y="208673"/>
                  </a:lnTo>
                  <a:lnTo>
                    <a:pt x="448123" y="191283"/>
                  </a:lnTo>
                  <a:close/>
                </a:path>
                <a:path w="544829" h="582295">
                  <a:moveTo>
                    <a:pt x="516890" y="236344"/>
                  </a:moveTo>
                  <a:lnTo>
                    <a:pt x="491729" y="236344"/>
                  </a:lnTo>
                  <a:lnTo>
                    <a:pt x="513232" y="274967"/>
                  </a:lnTo>
                  <a:lnTo>
                    <a:pt x="520325" y="272918"/>
                  </a:lnTo>
                  <a:lnTo>
                    <a:pt x="526536" y="269337"/>
                  </a:lnTo>
                  <a:lnTo>
                    <a:pt x="531866" y="264227"/>
                  </a:lnTo>
                  <a:lnTo>
                    <a:pt x="536316" y="257589"/>
                  </a:lnTo>
                  <a:lnTo>
                    <a:pt x="516890" y="236344"/>
                  </a:lnTo>
                  <a:close/>
                </a:path>
                <a:path w="544829" h="582295">
                  <a:moveTo>
                    <a:pt x="438803" y="259176"/>
                  </a:moveTo>
                  <a:lnTo>
                    <a:pt x="387001" y="259176"/>
                  </a:lnTo>
                  <a:lnTo>
                    <a:pt x="400286" y="259689"/>
                  </a:lnTo>
                  <a:lnTo>
                    <a:pt x="413349" y="261228"/>
                  </a:lnTo>
                  <a:lnTo>
                    <a:pt x="426188" y="263791"/>
                  </a:lnTo>
                  <a:lnTo>
                    <a:pt x="438803" y="267379"/>
                  </a:lnTo>
                  <a:lnTo>
                    <a:pt x="438803" y="259176"/>
                  </a:lnTo>
                  <a:close/>
                </a:path>
                <a:path w="544829" h="582295">
                  <a:moveTo>
                    <a:pt x="497074" y="164897"/>
                  </a:moveTo>
                  <a:lnTo>
                    <a:pt x="486396" y="164897"/>
                  </a:lnTo>
                  <a:lnTo>
                    <a:pt x="481362" y="165970"/>
                  </a:lnTo>
                  <a:lnTo>
                    <a:pt x="476663" y="168116"/>
                  </a:lnTo>
                  <a:lnTo>
                    <a:pt x="481797" y="208673"/>
                  </a:lnTo>
                  <a:lnTo>
                    <a:pt x="501684" y="208673"/>
                  </a:lnTo>
                  <a:lnTo>
                    <a:pt x="506796" y="168116"/>
                  </a:lnTo>
                  <a:lnTo>
                    <a:pt x="502108" y="165970"/>
                  </a:lnTo>
                  <a:lnTo>
                    <a:pt x="497074" y="164897"/>
                  </a:lnTo>
                  <a:close/>
                </a:path>
                <a:path w="544829" h="582295">
                  <a:moveTo>
                    <a:pt x="535358" y="191283"/>
                  </a:moveTo>
                  <a:lnTo>
                    <a:pt x="501684" y="208673"/>
                  </a:lnTo>
                  <a:lnTo>
                    <a:pt x="544645" y="208673"/>
                  </a:lnTo>
                  <a:lnTo>
                    <a:pt x="544645" y="204370"/>
                  </a:lnTo>
                  <a:lnTo>
                    <a:pt x="541538" y="197083"/>
                  </a:lnTo>
                  <a:lnTo>
                    <a:pt x="535358" y="191283"/>
                  </a:lnTo>
                  <a:close/>
                </a:path>
                <a:path w="544829" h="582295">
                  <a:moveTo>
                    <a:pt x="93064" y="132309"/>
                  </a:moveTo>
                  <a:lnTo>
                    <a:pt x="26725" y="132309"/>
                  </a:lnTo>
                  <a:lnTo>
                    <a:pt x="60053" y="150484"/>
                  </a:lnTo>
                  <a:lnTo>
                    <a:pt x="102346" y="163643"/>
                  </a:lnTo>
                  <a:lnTo>
                    <a:pt x="150256" y="171643"/>
                  </a:lnTo>
                  <a:lnTo>
                    <a:pt x="200438" y="174341"/>
                  </a:lnTo>
                  <a:lnTo>
                    <a:pt x="250612" y="171643"/>
                  </a:lnTo>
                  <a:lnTo>
                    <a:pt x="298519" y="163643"/>
                  </a:lnTo>
                  <a:lnTo>
                    <a:pt x="340813" y="150484"/>
                  </a:lnTo>
                  <a:lnTo>
                    <a:pt x="346252" y="147519"/>
                  </a:lnTo>
                  <a:lnTo>
                    <a:pt x="200438" y="147519"/>
                  </a:lnTo>
                  <a:lnTo>
                    <a:pt x="131348" y="142094"/>
                  </a:lnTo>
                  <a:lnTo>
                    <a:pt x="93064" y="132309"/>
                  </a:lnTo>
                  <a:close/>
                </a:path>
                <a:path w="544829" h="582295">
                  <a:moveTo>
                    <a:pt x="400875" y="132309"/>
                  </a:moveTo>
                  <a:lnTo>
                    <a:pt x="374150" y="132309"/>
                  </a:lnTo>
                  <a:lnTo>
                    <a:pt x="374150" y="160930"/>
                  </a:lnTo>
                  <a:lnTo>
                    <a:pt x="400875" y="160930"/>
                  </a:lnTo>
                  <a:lnTo>
                    <a:pt x="400875" y="132309"/>
                  </a:lnTo>
                  <a:close/>
                </a:path>
                <a:path w="544829" h="582295">
                  <a:moveTo>
                    <a:pt x="344939" y="26821"/>
                  </a:moveTo>
                  <a:lnTo>
                    <a:pt x="200438" y="26821"/>
                  </a:lnTo>
                  <a:lnTo>
                    <a:pt x="269522" y="32245"/>
                  </a:lnTo>
                  <a:lnTo>
                    <a:pt x="324575" y="46313"/>
                  </a:lnTo>
                  <a:lnTo>
                    <a:pt x="360988" y="65723"/>
                  </a:lnTo>
                  <a:lnTo>
                    <a:pt x="374150" y="87170"/>
                  </a:lnTo>
                  <a:lnTo>
                    <a:pt x="360988" y="108613"/>
                  </a:lnTo>
                  <a:lnTo>
                    <a:pt x="324575" y="128023"/>
                  </a:lnTo>
                  <a:lnTo>
                    <a:pt x="269522" y="142094"/>
                  </a:lnTo>
                  <a:lnTo>
                    <a:pt x="200438" y="147519"/>
                  </a:lnTo>
                  <a:lnTo>
                    <a:pt x="346252" y="147519"/>
                  </a:lnTo>
                  <a:lnTo>
                    <a:pt x="374150" y="132309"/>
                  </a:lnTo>
                  <a:lnTo>
                    <a:pt x="400875" y="132309"/>
                  </a:lnTo>
                  <a:lnTo>
                    <a:pt x="400875" y="87170"/>
                  </a:lnTo>
                  <a:lnTo>
                    <a:pt x="389357" y="56359"/>
                  </a:lnTo>
                  <a:lnTo>
                    <a:pt x="358302" y="32023"/>
                  </a:lnTo>
                  <a:lnTo>
                    <a:pt x="344939" y="268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024032" y="6004456"/>
              <a:ext cx="70471" cy="70488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4774438" y="5831840"/>
            <a:ext cx="15703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co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200" spc="60">
                <a:solidFill>
                  <a:srgbClr val="FFFFFF"/>
                </a:solidFill>
                <a:latin typeface="Trebuchet MS"/>
                <a:cs typeface="Trebuchet MS"/>
              </a:rPr>
              <a:t>mn</a:t>
            </a:r>
            <a:r>
              <a:rPr dirty="0" sz="12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tase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ts</a:t>
            </a:r>
            <a:endParaRPr sz="1200">
              <a:latin typeface="Trebuchet MS"/>
              <a:cs typeface="Trebuchet MS"/>
            </a:endParaRPr>
          </a:p>
          <a:p>
            <a:pPr algn="r" marR="8890">
              <a:lnSpc>
                <a:spcPct val="100000"/>
              </a:lnSpc>
            </a:pPr>
            <a:r>
              <a:rPr dirty="0" sz="1200" spc="35" b="1">
                <a:solidFill>
                  <a:srgbClr val="FFAD00"/>
                </a:solidFill>
                <a:latin typeface="Trebuchet MS"/>
                <a:cs typeface="Trebuchet MS"/>
              </a:rPr>
              <a:t>A</a:t>
            </a:r>
            <a:r>
              <a:rPr dirty="0" sz="1200" spc="65" b="1">
                <a:solidFill>
                  <a:srgbClr val="FFAD00"/>
                </a:solidFill>
                <a:latin typeface="Trebuchet MS"/>
                <a:cs typeface="Trebuchet MS"/>
              </a:rPr>
              <a:t>m</a:t>
            </a:r>
            <a:r>
              <a:rPr dirty="0" sz="1200" spc="15" b="1">
                <a:solidFill>
                  <a:srgbClr val="FFAD00"/>
                </a:solidFill>
                <a:latin typeface="Trebuchet MS"/>
                <a:cs typeface="Trebuchet MS"/>
              </a:rPr>
              <a:t>a</a:t>
            </a:r>
            <a:r>
              <a:rPr dirty="0" sz="1200" spc="-50" b="1">
                <a:solidFill>
                  <a:srgbClr val="FFAD00"/>
                </a:solidFill>
                <a:latin typeface="Trebuchet MS"/>
                <a:cs typeface="Trebuchet MS"/>
              </a:rPr>
              <a:t>z</a:t>
            </a:r>
            <a:r>
              <a:rPr dirty="0" sz="1200" spc="25" b="1">
                <a:solidFill>
                  <a:srgbClr val="FFAD00"/>
                </a:solidFill>
                <a:latin typeface="Trebuchet MS"/>
                <a:cs typeface="Trebuchet MS"/>
              </a:rPr>
              <a:t>o</a:t>
            </a:r>
            <a:r>
              <a:rPr dirty="0" sz="1200" spc="25" b="1">
                <a:solidFill>
                  <a:srgbClr val="FFAD00"/>
                </a:solidFill>
                <a:latin typeface="Trebuchet MS"/>
                <a:cs typeface="Trebuchet MS"/>
              </a:rPr>
              <a:t>n</a:t>
            </a:r>
            <a:r>
              <a:rPr dirty="0" sz="1200" spc="-6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FFAD00"/>
                </a:solidFill>
                <a:latin typeface="Trebuchet MS"/>
                <a:cs typeface="Trebuchet MS"/>
              </a:rPr>
              <a:t>K</a:t>
            </a:r>
            <a:r>
              <a:rPr dirty="0" sz="1200" spc="5" b="1">
                <a:solidFill>
                  <a:srgbClr val="FFAD00"/>
                </a:solidFill>
                <a:latin typeface="Trebuchet MS"/>
                <a:cs typeface="Trebuchet MS"/>
              </a:rPr>
              <a:t>e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y</a:t>
            </a:r>
            <a:r>
              <a:rPr dirty="0" sz="1200" spc="15" b="1">
                <a:solidFill>
                  <a:srgbClr val="FFAD00"/>
                </a:solidFill>
                <a:latin typeface="Trebuchet MS"/>
                <a:cs typeface="Trebuchet MS"/>
              </a:rPr>
              <a:t>s</a:t>
            </a:r>
            <a:r>
              <a:rPr dirty="0" sz="1200" spc="35" b="1">
                <a:solidFill>
                  <a:srgbClr val="FFAD00"/>
                </a:solidFill>
                <a:latin typeface="Trebuchet MS"/>
                <a:cs typeface="Trebuchet MS"/>
              </a:rPr>
              <a:t>p</a:t>
            </a:r>
            <a:r>
              <a:rPr dirty="0" sz="1200" spc="15" b="1">
                <a:solidFill>
                  <a:srgbClr val="FFAD00"/>
                </a:solidFill>
                <a:latin typeface="Trebuchet MS"/>
                <a:cs typeface="Trebuchet MS"/>
              </a:rPr>
              <a:t>a</a:t>
            </a:r>
            <a:r>
              <a:rPr dirty="0" sz="1200" spc="-45" b="1">
                <a:solidFill>
                  <a:srgbClr val="FFAD00"/>
                </a:solidFill>
                <a:latin typeface="Trebuchet MS"/>
                <a:cs typeface="Trebuchet MS"/>
              </a:rPr>
              <a:t>c</a:t>
            </a:r>
            <a:r>
              <a:rPr dirty="0" sz="1200" spc="-55" b="1">
                <a:solidFill>
                  <a:srgbClr val="FFAD00"/>
                </a:solidFill>
                <a:latin typeface="Trebuchet MS"/>
                <a:cs typeface="Trebuchet MS"/>
              </a:rPr>
              <a:t>e</a:t>
            </a:r>
            <a:r>
              <a:rPr dirty="0" sz="1200" spc="15" b="1">
                <a:solidFill>
                  <a:srgbClr val="FFAD00"/>
                </a:solidFill>
                <a:latin typeface="Trebuchet MS"/>
                <a:cs typeface="Trebuchet MS"/>
              </a:rPr>
              <a:t>s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43" name="object 4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831244" y="5966714"/>
            <a:ext cx="70471" cy="70497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681838" y="5997308"/>
            <a:ext cx="70504" cy="70492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515721" y="6025350"/>
            <a:ext cx="70506" cy="70492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347935" y="6032485"/>
            <a:ext cx="70471" cy="70488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184433" y="6025894"/>
            <a:ext cx="70471" cy="70493"/>
          </a:xfrm>
          <a:prstGeom prst="rect">
            <a:avLst/>
          </a:prstGeom>
        </p:spPr>
      </p:pic>
      <p:sp>
        <p:nvSpPr>
          <p:cNvPr id="48" name="object 48"/>
          <p:cNvSpPr/>
          <p:nvPr/>
        </p:nvSpPr>
        <p:spPr>
          <a:xfrm>
            <a:off x="9184675" y="3306544"/>
            <a:ext cx="520065" cy="518795"/>
          </a:xfrm>
          <a:custGeom>
            <a:avLst/>
            <a:gdLst/>
            <a:ahLst/>
            <a:cxnLst/>
            <a:rect l="l" t="t" r="r" b="b"/>
            <a:pathLst>
              <a:path w="520065" h="518795">
                <a:moveTo>
                  <a:pt x="314824" y="302141"/>
                </a:moveTo>
                <a:lnTo>
                  <a:pt x="267907" y="307624"/>
                </a:lnTo>
                <a:lnTo>
                  <a:pt x="224807" y="323238"/>
                </a:lnTo>
                <a:lnTo>
                  <a:pt x="186765" y="347729"/>
                </a:lnTo>
                <a:lnTo>
                  <a:pt x="155019" y="379843"/>
                </a:lnTo>
                <a:lnTo>
                  <a:pt x="130809" y="418327"/>
                </a:lnTo>
                <a:lnTo>
                  <a:pt x="115374" y="461928"/>
                </a:lnTo>
                <a:lnTo>
                  <a:pt x="110055" y="508502"/>
                </a:lnTo>
                <a:lnTo>
                  <a:pt x="109954" y="518661"/>
                </a:lnTo>
                <a:lnTo>
                  <a:pt x="519695" y="518661"/>
                </a:lnTo>
                <a:lnTo>
                  <a:pt x="519604" y="508502"/>
                </a:lnTo>
                <a:lnTo>
                  <a:pt x="518755" y="500123"/>
                </a:lnTo>
                <a:lnTo>
                  <a:pt x="128751" y="500122"/>
                </a:lnTo>
                <a:lnTo>
                  <a:pt x="137274" y="452187"/>
                </a:lnTo>
                <a:lnTo>
                  <a:pt x="156971" y="409256"/>
                </a:lnTo>
                <a:lnTo>
                  <a:pt x="186208" y="372986"/>
                </a:lnTo>
                <a:lnTo>
                  <a:pt x="223352" y="345030"/>
                </a:lnTo>
                <a:lnTo>
                  <a:pt x="266768" y="327043"/>
                </a:lnTo>
                <a:lnTo>
                  <a:pt x="314824" y="320679"/>
                </a:lnTo>
                <a:lnTo>
                  <a:pt x="399153" y="320679"/>
                </a:lnTo>
                <a:lnTo>
                  <a:pt x="399332" y="320285"/>
                </a:lnTo>
                <a:lnTo>
                  <a:pt x="379043" y="312367"/>
                </a:lnTo>
                <a:lnTo>
                  <a:pt x="358146" y="306694"/>
                </a:lnTo>
                <a:lnTo>
                  <a:pt x="336715" y="303281"/>
                </a:lnTo>
                <a:lnTo>
                  <a:pt x="314824" y="302141"/>
                </a:lnTo>
                <a:close/>
              </a:path>
              <a:path w="520065" h="518795">
                <a:moveTo>
                  <a:pt x="176252" y="0"/>
                </a:moveTo>
                <a:lnTo>
                  <a:pt x="111764" y="4517"/>
                </a:lnTo>
                <a:lnTo>
                  <a:pt x="55283" y="17934"/>
                </a:lnTo>
                <a:lnTo>
                  <a:pt x="15223" y="40049"/>
                </a:lnTo>
                <a:lnTo>
                  <a:pt x="0" y="70663"/>
                </a:lnTo>
                <a:lnTo>
                  <a:pt x="0" y="71721"/>
                </a:lnTo>
                <a:lnTo>
                  <a:pt x="287" y="72702"/>
                </a:lnTo>
                <a:lnTo>
                  <a:pt x="371" y="73737"/>
                </a:lnTo>
                <a:lnTo>
                  <a:pt x="0" y="73737"/>
                </a:lnTo>
                <a:lnTo>
                  <a:pt x="0" y="447823"/>
                </a:lnTo>
                <a:lnTo>
                  <a:pt x="5366" y="466819"/>
                </a:lnTo>
                <a:lnTo>
                  <a:pt x="21132" y="483512"/>
                </a:lnTo>
                <a:lnTo>
                  <a:pt x="46795" y="497531"/>
                </a:lnTo>
                <a:lnTo>
                  <a:pt x="81854" y="508502"/>
                </a:lnTo>
                <a:lnTo>
                  <a:pt x="86118" y="490464"/>
                </a:lnTo>
                <a:lnTo>
                  <a:pt x="57993" y="481974"/>
                </a:lnTo>
                <a:lnTo>
                  <a:pt x="36727" y="471640"/>
                </a:lnTo>
                <a:lnTo>
                  <a:pt x="23270" y="460058"/>
                </a:lnTo>
                <a:lnTo>
                  <a:pt x="18573" y="447823"/>
                </a:lnTo>
                <a:lnTo>
                  <a:pt x="18573" y="358776"/>
                </a:lnTo>
                <a:lnTo>
                  <a:pt x="57532" y="358776"/>
                </a:lnTo>
                <a:lnTo>
                  <a:pt x="51855" y="356819"/>
                </a:lnTo>
                <a:lnTo>
                  <a:pt x="33801" y="347113"/>
                </a:lnTo>
                <a:lnTo>
                  <a:pt x="22489" y="336476"/>
                </a:lnTo>
                <a:lnTo>
                  <a:pt x="18573" y="325360"/>
                </a:lnTo>
                <a:lnTo>
                  <a:pt x="18573" y="235077"/>
                </a:lnTo>
                <a:lnTo>
                  <a:pt x="55902" y="235077"/>
                </a:lnTo>
                <a:lnTo>
                  <a:pt x="28392" y="218947"/>
                </a:lnTo>
                <a:lnTo>
                  <a:pt x="18573" y="201020"/>
                </a:lnTo>
                <a:lnTo>
                  <a:pt x="18573" y="103932"/>
                </a:lnTo>
                <a:lnTo>
                  <a:pt x="57750" y="103932"/>
                </a:lnTo>
                <a:lnTo>
                  <a:pt x="29947" y="89432"/>
                </a:lnTo>
                <a:lnTo>
                  <a:pt x="18573" y="70663"/>
                </a:lnTo>
                <a:lnTo>
                  <a:pt x="29947" y="51901"/>
                </a:lnTo>
                <a:lnTo>
                  <a:pt x="62045" y="35163"/>
                </a:lnTo>
                <a:lnTo>
                  <a:pt x="111826" y="23144"/>
                </a:lnTo>
                <a:lnTo>
                  <a:pt x="176252" y="18538"/>
                </a:lnTo>
                <a:lnTo>
                  <a:pt x="292609" y="18538"/>
                </a:lnTo>
                <a:lnTo>
                  <a:pt x="244015" y="5191"/>
                </a:lnTo>
                <a:lnTo>
                  <a:pt x="176252" y="0"/>
                </a:lnTo>
                <a:close/>
              </a:path>
              <a:path w="520065" h="518795">
                <a:moveTo>
                  <a:pt x="292258" y="449940"/>
                </a:moveTo>
                <a:lnTo>
                  <a:pt x="271208" y="453791"/>
                </a:lnTo>
                <a:lnTo>
                  <a:pt x="253473" y="464390"/>
                </a:lnTo>
                <a:lnTo>
                  <a:pt x="240468" y="480310"/>
                </a:lnTo>
                <a:lnTo>
                  <a:pt x="233605" y="500123"/>
                </a:lnTo>
                <a:lnTo>
                  <a:pt x="252519" y="500123"/>
                </a:lnTo>
                <a:lnTo>
                  <a:pt x="257767" y="487544"/>
                </a:lnTo>
                <a:lnTo>
                  <a:pt x="266691" y="477515"/>
                </a:lnTo>
                <a:lnTo>
                  <a:pt x="278464" y="470878"/>
                </a:lnTo>
                <a:lnTo>
                  <a:pt x="292258" y="468479"/>
                </a:lnTo>
                <a:lnTo>
                  <a:pt x="342719" y="468479"/>
                </a:lnTo>
                <a:lnTo>
                  <a:pt x="351960" y="459758"/>
                </a:lnTo>
                <a:lnTo>
                  <a:pt x="324923" y="459758"/>
                </a:lnTo>
                <a:lnTo>
                  <a:pt x="317559" y="455610"/>
                </a:lnTo>
                <a:lnTo>
                  <a:pt x="309597" y="452526"/>
                </a:lnTo>
                <a:lnTo>
                  <a:pt x="301132" y="450603"/>
                </a:lnTo>
                <a:lnTo>
                  <a:pt x="292258" y="449940"/>
                </a:lnTo>
                <a:close/>
              </a:path>
              <a:path w="520065" h="518795">
                <a:moveTo>
                  <a:pt x="342719" y="468479"/>
                </a:moveTo>
                <a:lnTo>
                  <a:pt x="292258" y="468479"/>
                </a:lnTo>
                <a:lnTo>
                  <a:pt x="306059" y="470878"/>
                </a:lnTo>
                <a:lnTo>
                  <a:pt x="317834" y="477515"/>
                </a:lnTo>
                <a:lnTo>
                  <a:pt x="326757" y="487544"/>
                </a:lnTo>
                <a:lnTo>
                  <a:pt x="332004" y="500123"/>
                </a:lnTo>
                <a:lnTo>
                  <a:pt x="350926" y="500123"/>
                </a:lnTo>
                <a:lnTo>
                  <a:pt x="349214" y="492488"/>
                </a:lnTo>
                <a:lnTo>
                  <a:pt x="346559" y="485259"/>
                </a:lnTo>
                <a:lnTo>
                  <a:pt x="343025" y="478505"/>
                </a:lnTo>
                <a:lnTo>
                  <a:pt x="338675" y="472295"/>
                </a:lnTo>
                <a:lnTo>
                  <a:pt x="342719" y="468479"/>
                </a:lnTo>
                <a:close/>
              </a:path>
              <a:path w="520065" h="518795">
                <a:moveTo>
                  <a:pt x="468261" y="372920"/>
                </a:moveTo>
                <a:lnTo>
                  <a:pt x="443978" y="372920"/>
                </a:lnTo>
                <a:lnTo>
                  <a:pt x="466725" y="399774"/>
                </a:lnTo>
                <a:lnTo>
                  <a:pt x="484157" y="430689"/>
                </a:lnTo>
                <a:lnTo>
                  <a:pt x="495731" y="464520"/>
                </a:lnTo>
                <a:lnTo>
                  <a:pt x="500905" y="500123"/>
                </a:lnTo>
                <a:lnTo>
                  <a:pt x="518755" y="500123"/>
                </a:lnTo>
                <a:lnTo>
                  <a:pt x="515476" y="467774"/>
                </a:lnTo>
                <a:lnTo>
                  <a:pt x="503270" y="428001"/>
                </a:lnTo>
                <a:lnTo>
                  <a:pt x="483752" y="391592"/>
                </a:lnTo>
                <a:lnTo>
                  <a:pt x="468261" y="372920"/>
                </a:lnTo>
                <a:close/>
              </a:path>
              <a:path w="520065" h="518795">
                <a:moveTo>
                  <a:pt x="478957" y="314384"/>
                </a:moveTo>
                <a:lnTo>
                  <a:pt x="324923" y="459758"/>
                </a:lnTo>
                <a:lnTo>
                  <a:pt x="351960" y="459758"/>
                </a:lnTo>
                <a:lnTo>
                  <a:pt x="443978" y="372920"/>
                </a:lnTo>
                <a:lnTo>
                  <a:pt x="468261" y="372920"/>
                </a:lnTo>
                <a:lnTo>
                  <a:pt x="457598" y="360066"/>
                </a:lnTo>
                <a:lnTo>
                  <a:pt x="491726" y="327863"/>
                </a:lnTo>
                <a:lnTo>
                  <a:pt x="478957" y="314384"/>
                </a:lnTo>
                <a:close/>
              </a:path>
              <a:path w="520065" h="518795">
                <a:moveTo>
                  <a:pt x="321371" y="247776"/>
                </a:moveTo>
                <a:lnTo>
                  <a:pt x="272346" y="252083"/>
                </a:lnTo>
                <a:lnTo>
                  <a:pt x="227492" y="264621"/>
                </a:lnTo>
                <a:lnTo>
                  <a:pt x="185934" y="284817"/>
                </a:lnTo>
                <a:lnTo>
                  <a:pt x="148623" y="312097"/>
                </a:lnTo>
                <a:lnTo>
                  <a:pt x="116510" y="345889"/>
                </a:lnTo>
                <a:lnTo>
                  <a:pt x="90544" y="385619"/>
                </a:lnTo>
                <a:lnTo>
                  <a:pt x="106966" y="394301"/>
                </a:lnTo>
                <a:lnTo>
                  <a:pt x="136601" y="350676"/>
                </a:lnTo>
                <a:lnTo>
                  <a:pt x="174201" y="315146"/>
                </a:lnTo>
                <a:lnTo>
                  <a:pt x="218242" y="288630"/>
                </a:lnTo>
                <a:lnTo>
                  <a:pt x="267198" y="272047"/>
                </a:lnTo>
                <a:lnTo>
                  <a:pt x="319545" y="266315"/>
                </a:lnTo>
                <a:lnTo>
                  <a:pt x="374325" y="266315"/>
                </a:lnTo>
                <a:lnTo>
                  <a:pt x="377091" y="254218"/>
                </a:lnTo>
                <a:lnTo>
                  <a:pt x="368807" y="252491"/>
                </a:lnTo>
                <a:lnTo>
                  <a:pt x="360458" y="251052"/>
                </a:lnTo>
                <a:lnTo>
                  <a:pt x="352054" y="249888"/>
                </a:lnTo>
                <a:lnTo>
                  <a:pt x="343605" y="248981"/>
                </a:lnTo>
                <a:lnTo>
                  <a:pt x="343605" y="247931"/>
                </a:lnTo>
                <a:lnTo>
                  <a:pt x="325031" y="247931"/>
                </a:lnTo>
                <a:lnTo>
                  <a:pt x="323205" y="247892"/>
                </a:lnTo>
                <a:lnTo>
                  <a:pt x="321371" y="247776"/>
                </a:lnTo>
                <a:close/>
              </a:path>
              <a:path w="520065" h="518795">
                <a:moveTo>
                  <a:pt x="57532" y="358776"/>
                </a:moveTo>
                <a:lnTo>
                  <a:pt x="18573" y="358776"/>
                </a:lnTo>
                <a:lnTo>
                  <a:pt x="28643" y="365760"/>
                </a:lnTo>
                <a:lnTo>
                  <a:pt x="40778" y="372153"/>
                </a:lnTo>
                <a:lnTo>
                  <a:pt x="54924" y="377911"/>
                </a:lnTo>
                <a:lnTo>
                  <a:pt x="71027" y="382992"/>
                </a:lnTo>
                <a:lnTo>
                  <a:pt x="75995" y="365141"/>
                </a:lnTo>
                <a:lnTo>
                  <a:pt x="57532" y="358776"/>
                </a:lnTo>
                <a:close/>
              </a:path>
              <a:path w="520065" h="518795">
                <a:moveTo>
                  <a:pt x="399153" y="320679"/>
                </a:moveTo>
                <a:lnTo>
                  <a:pt x="314824" y="320679"/>
                </a:lnTo>
                <a:lnTo>
                  <a:pt x="334734" y="321716"/>
                </a:lnTo>
                <a:lnTo>
                  <a:pt x="354221" y="324818"/>
                </a:lnTo>
                <a:lnTo>
                  <a:pt x="373220" y="329973"/>
                </a:lnTo>
                <a:lnTo>
                  <a:pt x="391663" y="337171"/>
                </a:lnTo>
                <a:lnTo>
                  <a:pt x="399153" y="320679"/>
                </a:lnTo>
                <a:close/>
              </a:path>
              <a:path w="520065" h="518795">
                <a:moveTo>
                  <a:pt x="400106" y="260583"/>
                </a:moveTo>
                <a:lnTo>
                  <a:pt x="394317" y="278203"/>
                </a:lnTo>
                <a:lnTo>
                  <a:pt x="406750" y="282656"/>
                </a:lnTo>
                <a:lnTo>
                  <a:pt x="418934" y="287799"/>
                </a:lnTo>
                <a:lnTo>
                  <a:pt x="430826" y="293613"/>
                </a:lnTo>
                <a:lnTo>
                  <a:pt x="442383" y="300078"/>
                </a:lnTo>
                <a:lnTo>
                  <a:pt x="451918" y="284166"/>
                </a:lnTo>
                <a:lnTo>
                  <a:pt x="439456" y="277203"/>
                </a:lnTo>
                <a:lnTo>
                  <a:pt x="426639" y="270938"/>
                </a:lnTo>
                <a:lnTo>
                  <a:pt x="413508" y="265391"/>
                </a:lnTo>
                <a:lnTo>
                  <a:pt x="400106" y="260583"/>
                </a:lnTo>
                <a:close/>
              </a:path>
              <a:path w="520065" h="518795">
                <a:moveTo>
                  <a:pt x="55902" y="235077"/>
                </a:moveTo>
                <a:lnTo>
                  <a:pt x="18573" y="235077"/>
                </a:lnTo>
                <a:lnTo>
                  <a:pt x="44938" y="250690"/>
                </a:lnTo>
                <a:lnTo>
                  <a:pt x="79405" y="262306"/>
                </a:lnTo>
                <a:lnTo>
                  <a:pt x="119248" y="269959"/>
                </a:lnTo>
                <a:lnTo>
                  <a:pt x="161742" y="273684"/>
                </a:lnTo>
                <a:lnTo>
                  <a:pt x="162508" y="255161"/>
                </a:lnTo>
                <a:lnTo>
                  <a:pt x="102006" y="248461"/>
                </a:lnTo>
                <a:lnTo>
                  <a:pt x="56752" y="235575"/>
                </a:lnTo>
                <a:lnTo>
                  <a:pt x="55902" y="235077"/>
                </a:lnTo>
                <a:close/>
              </a:path>
              <a:path w="520065" h="518795">
                <a:moveTo>
                  <a:pt x="374325" y="266315"/>
                </a:moveTo>
                <a:lnTo>
                  <a:pt x="319545" y="266315"/>
                </a:lnTo>
                <a:lnTo>
                  <a:pt x="333041" y="266691"/>
                </a:lnTo>
                <a:lnTo>
                  <a:pt x="346475" y="267815"/>
                </a:lnTo>
                <a:lnTo>
                  <a:pt x="359797" y="269684"/>
                </a:lnTo>
                <a:lnTo>
                  <a:pt x="372958" y="272294"/>
                </a:lnTo>
                <a:lnTo>
                  <a:pt x="374325" y="266315"/>
                </a:lnTo>
                <a:close/>
              </a:path>
              <a:path w="520065" h="518795">
                <a:moveTo>
                  <a:pt x="343604" y="105222"/>
                </a:moveTo>
                <a:lnTo>
                  <a:pt x="325031" y="105222"/>
                </a:lnTo>
                <a:lnTo>
                  <a:pt x="325031" y="247931"/>
                </a:lnTo>
                <a:lnTo>
                  <a:pt x="343605" y="247931"/>
                </a:lnTo>
                <a:lnTo>
                  <a:pt x="343604" y="105222"/>
                </a:lnTo>
                <a:close/>
              </a:path>
              <a:path w="520065" h="518795">
                <a:moveTo>
                  <a:pt x="57750" y="103932"/>
                </a:moveTo>
                <a:lnTo>
                  <a:pt x="18573" y="103932"/>
                </a:lnTo>
                <a:lnTo>
                  <a:pt x="47161" y="120161"/>
                </a:lnTo>
                <a:lnTo>
                  <a:pt x="85073" y="131864"/>
                </a:lnTo>
                <a:lnTo>
                  <a:pt x="129155" y="138951"/>
                </a:lnTo>
                <a:lnTo>
                  <a:pt x="176252" y="141333"/>
                </a:lnTo>
                <a:lnTo>
                  <a:pt x="224441" y="138820"/>
                </a:lnTo>
                <a:lnTo>
                  <a:pt x="266101" y="131623"/>
                </a:lnTo>
                <a:lnTo>
                  <a:pt x="292445" y="122795"/>
                </a:lnTo>
                <a:lnTo>
                  <a:pt x="176252" y="122795"/>
                </a:lnTo>
                <a:lnTo>
                  <a:pt x="111826" y="118190"/>
                </a:lnTo>
                <a:lnTo>
                  <a:pt x="62045" y="106172"/>
                </a:lnTo>
                <a:lnTo>
                  <a:pt x="57750" y="103932"/>
                </a:lnTo>
                <a:close/>
              </a:path>
              <a:path w="520065" h="518795">
                <a:moveTo>
                  <a:pt x="292609" y="18538"/>
                </a:moveTo>
                <a:lnTo>
                  <a:pt x="176252" y="18538"/>
                </a:lnTo>
                <a:lnTo>
                  <a:pt x="238834" y="23081"/>
                </a:lnTo>
                <a:lnTo>
                  <a:pt x="285645" y="34995"/>
                </a:lnTo>
                <a:lnTo>
                  <a:pt x="314982" y="51712"/>
                </a:lnTo>
                <a:lnTo>
                  <a:pt x="325140" y="70663"/>
                </a:lnTo>
                <a:lnTo>
                  <a:pt x="314982" y="89621"/>
                </a:lnTo>
                <a:lnTo>
                  <a:pt x="285645" y="106340"/>
                </a:lnTo>
                <a:lnTo>
                  <a:pt x="238834" y="118253"/>
                </a:lnTo>
                <a:lnTo>
                  <a:pt x="176252" y="122795"/>
                </a:lnTo>
                <a:lnTo>
                  <a:pt x="292445" y="122795"/>
                </a:lnTo>
                <a:lnTo>
                  <a:pt x="300031" y="120253"/>
                </a:lnTo>
                <a:lnTo>
                  <a:pt x="325031" y="105222"/>
                </a:lnTo>
                <a:lnTo>
                  <a:pt x="343604" y="105222"/>
                </a:lnTo>
                <a:lnTo>
                  <a:pt x="343604" y="73737"/>
                </a:lnTo>
                <a:lnTo>
                  <a:pt x="343403" y="73737"/>
                </a:lnTo>
                <a:lnTo>
                  <a:pt x="343481" y="72702"/>
                </a:lnTo>
                <a:lnTo>
                  <a:pt x="343711" y="71721"/>
                </a:lnTo>
                <a:lnTo>
                  <a:pt x="343713" y="70663"/>
                </a:lnTo>
                <a:lnTo>
                  <a:pt x="331413" y="42073"/>
                </a:lnTo>
                <a:lnTo>
                  <a:pt x="296957" y="19733"/>
                </a:lnTo>
                <a:lnTo>
                  <a:pt x="292609" y="185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9894569" y="3259582"/>
            <a:ext cx="18669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Persistent/durable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in-memory</a:t>
            </a:r>
            <a:r>
              <a:rPr dirty="0" sz="12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structures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200" spc="35" b="1">
                <a:solidFill>
                  <a:srgbClr val="0D9F91"/>
                </a:solidFill>
                <a:latin typeface="Trebuchet MS"/>
                <a:cs typeface="Trebuchet MS"/>
              </a:rPr>
              <a:t>MemoryDB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6816090" y="3407664"/>
          <a:ext cx="713740" cy="9251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329"/>
                <a:gridCol w="228600"/>
                <a:gridCol w="227964"/>
              </a:tblGrid>
              <a:tr h="224027"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89E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30124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89E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289EFF"/>
                    </a:solidFill>
                  </a:tcPr>
                </a:tc>
              </a:tr>
              <a:tr h="227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289E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89E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402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89E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51" name="object 51"/>
          <p:cNvGrpSpPr/>
          <p:nvPr/>
        </p:nvGrpSpPr>
        <p:grpSpPr>
          <a:xfrm>
            <a:off x="7176516" y="4250435"/>
            <a:ext cx="248920" cy="248920"/>
            <a:chOff x="7176516" y="4250435"/>
            <a:chExt cx="248920" cy="248920"/>
          </a:xfrm>
        </p:grpSpPr>
        <p:sp>
          <p:nvSpPr>
            <p:cNvPr id="52" name="object 52"/>
            <p:cNvSpPr/>
            <p:nvPr/>
          </p:nvSpPr>
          <p:spPr>
            <a:xfrm>
              <a:off x="7186422" y="426034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228600" y="2285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A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7186422" y="426034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599"/>
                  </a:moveTo>
                  <a:lnTo>
                    <a:pt x="228600" y="22859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4" name="object 5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870840" y="1837150"/>
            <a:ext cx="70532" cy="70580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8015366" y="1874583"/>
            <a:ext cx="70580" cy="70580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8153495" y="1929193"/>
            <a:ext cx="70564" cy="70532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8288877" y="1990867"/>
            <a:ext cx="70580" cy="70532"/>
          </a:xfrm>
          <a:prstGeom prst="rect">
            <a:avLst/>
          </a:prstGeom>
        </p:spPr>
      </p:pic>
      <p:sp>
        <p:nvSpPr>
          <p:cNvPr id="58" name="object 58"/>
          <p:cNvSpPr txBox="1"/>
          <p:nvPr/>
        </p:nvSpPr>
        <p:spPr>
          <a:xfrm>
            <a:off x="7804150" y="1225422"/>
            <a:ext cx="2787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Adopt</a:t>
            </a:r>
            <a:r>
              <a:rPr dirty="0" sz="12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cloud-native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relational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databases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200" spc="20" b="1">
                <a:solidFill>
                  <a:srgbClr val="289EFF"/>
                </a:solidFill>
                <a:latin typeface="Trebuchet MS"/>
                <a:cs typeface="Trebuchet MS"/>
              </a:rPr>
              <a:t>Amazon</a:t>
            </a:r>
            <a:r>
              <a:rPr dirty="0" sz="1200" spc="-8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25" b="1">
                <a:solidFill>
                  <a:srgbClr val="289EFF"/>
                </a:solidFill>
                <a:latin typeface="Trebuchet MS"/>
                <a:cs typeface="Trebuchet MS"/>
              </a:rPr>
              <a:t>RDS,</a:t>
            </a:r>
            <a:r>
              <a:rPr dirty="0" sz="1200" spc="-8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20" b="1">
                <a:solidFill>
                  <a:srgbClr val="289EFF"/>
                </a:solidFill>
                <a:latin typeface="Trebuchet MS"/>
                <a:cs typeface="Trebuchet MS"/>
              </a:rPr>
              <a:t>Amazon</a:t>
            </a:r>
            <a:r>
              <a:rPr dirty="0" sz="1200" spc="-7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5" b="1">
                <a:solidFill>
                  <a:srgbClr val="289EFF"/>
                </a:solidFill>
                <a:latin typeface="Trebuchet MS"/>
                <a:cs typeface="Trebuchet MS"/>
              </a:rPr>
              <a:t>Aurora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082028" y="1491996"/>
            <a:ext cx="609600" cy="568960"/>
          </a:xfrm>
          <a:custGeom>
            <a:avLst/>
            <a:gdLst/>
            <a:ahLst/>
            <a:cxnLst/>
            <a:rect l="l" t="t" r="r" b="b"/>
            <a:pathLst>
              <a:path w="609600" h="568960">
                <a:moveTo>
                  <a:pt x="435737" y="206120"/>
                </a:moveTo>
                <a:lnTo>
                  <a:pt x="424052" y="206120"/>
                </a:lnTo>
                <a:lnTo>
                  <a:pt x="419353" y="210946"/>
                </a:lnTo>
                <a:lnTo>
                  <a:pt x="419353" y="216788"/>
                </a:lnTo>
                <a:lnTo>
                  <a:pt x="409965" y="262093"/>
                </a:lnTo>
                <a:lnTo>
                  <a:pt x="384842" y="305331"/>
                </a:lnTo>
                <a:lnTo>
                  <a:pt x="348552" y="341906"/>
                </a:lnTo>
                <a:lnTo>
                  <a:pt x="305659" y="367222"/>
                </a:lnTo>
                <a:lnTo>
                  <a:pt x="260730" y="376681"/>
                </a:lnTo>
                <a:lnTo>
                  <a:pt x="254889" y="376681"/>
                </a:lnTo>
                <a:lnTo>
                  <a:pt x="250190" y="381380"/>
                </a:lnTo>
                <a:lnTo>
                  <a:pt x="250190" y="393191"/>
                </a:lnTo>
                <a:lnTo>
                  <a:pt x="254889" y="397890"/>
                </a:lnTo>
                <a:lnTo>
                  <a:pt x="260730" y="397890"/>
                </a:lnTo>
                <a:lnTo>
                  <a:pt x="305659" y="407350"/>
                </a:lnTo>
                <a:lnTo>
                  <a:pt x="348552" y="432666"/>
                </a:lnTo>
                <a:lnTo>
                  <a:pt x="384842" y="469241"/>
                </a:lnTo>
                <a:lnTo>
                  <a:pt x="409965" y="512479"/>
                </a:lnTo>
                <a:lnTo>
                  <a:pt x="419353" y="557783"/>
                </a:lnTo>
                <a:lnTo>
                  <a:pt x="419353" y="563752"/>
                </a:lnTo>
                <a:lnTo>
                  <a:pt x="424052" y="568451"/>
                </a:lnTo>
                <a:lnTo>
                  <a:pt x="435737" y="568451"/>
                </a:lnTo>
                <a:lnTo>
                  <a:pt x="440436" y="563752"/>
                </a:lnTo>
                <a:lnTo>
                  <a:pt x="440436" y="557783"/>
                </a:lnTo>
                <a:lnTo>
                  <a:pt x="449812" y="512479"/>
                </a:lnTo>
                <a:lnTo>
                  <a:pt x="453813" y="505587"/>
                </a:lnTo>
                <a:lnTo>
                  <a:pt x="429895" y="505587"/>
                </a:lnTo>
                <a:lnTo>
                  <a:pt x="410182" y="468360"/>
                </a:lnTo>
                <a:lnTo>
                  <a:pt x="382682" y="434847"/>
                </a:lnTo>
                <a:lnTo>
                  <a:pt x="349420" y="407146"/>
                </a:lnTo>
                <a:lnTo>
                  <a:pt x="312420" y="387350"/>
                </a:lnTo>
                <a:lnTo>
                  <a:pt x="349420" y="367480"/>
                </a:lnTo>
                <a:lnTo>
                  <a:pt x="382682" y="339740"/>
                </a:lnTo>
                <a:lnTo>
                  <a:pt x="410182" y="306214"/>
                </a:lnTo>
                <a:lnTo>
                  <a:pt x="429895" y="268986"/>
                </a:lnTo>
                <a:lnTo>
                  <a:pt x="453813" y="268986"/>
                </a:lnTo>
                <a:lnTo>
                  <a:pt x="449812" y="262093"/>
                </a:lnTo>
                <a:lnTo>
                  <a:pt x="440436" y="216788"/>
                </a:lnTo>
                <a:lnTo>
                  <a:pt x="440436" y="210946"/>
                </a:lnTo>
                <a:lnTo>
                  <a:pt x="435737" y="206120"/>
                </a:lnTo>
                <a:close/>
              </a:path>
              <a:path w="609600" h="568960">
                <a:moveTo>
                  <a:pt x="168655" y="63753"/>
                </a:moveTo>
                <a:lnTo>
                  <a:pt x="110220" y="67893"/>
                </a:lnTo>
                <a:lnTo>
                  <a:pt x="57689" y="80105"/>
                </a:lnTo>
                <a:lnTo>
                  <a:pt x="18637" y="100079"/>
                </a:lnTo>
                <a:lnTo>
                  <a:pt x="635" y="127507"/>
                </a:lnTo>
                <a:lnTo>
                  <a:pt x="0" y="127507"/>
                </a:lnTo>
                <a:lnTo>
                  <a:pt x="0" y="483615"/>
                </a:lnTo>
                <a:lnTo>
                  <a:pt x="14849" y="515084"/>
                </a:lnTo>
                <a:lnTo>
                  <a:pt x="53641" y="538003"/>
                </a:lnTo>
                <a:lnTo>
                  <a:pt x="107745" y="552017"/>
                </a:lnTo>
                <a:lnTo>
                  <a:pt x="168528" y="556767"/>
                </a:lnTo>
                <a:lnTo>
                  <a:pt x="229385" y="552017"/>
                </a:lnTo>
                <a:lnTo>
                  <a:pt x="283527" y="538003"/>
                </a:lnTo>
                <a:lnTo>
                  <a:pt x="287666" y="535558"/>
                </a:lnTo>
                <a:lnTo>
                  <a:pt x="168528" y="535558"/>
                </a:lnTo>
                <a:lnTo>
                  <a:pt x="109914" y="530889"/>
                </a:lnTo>
                <a:lnTo>
                  <a:pt x="63182" y="518779"/>
                </a:lnTo>
                <a:lnTo>
                  <a:pt x="32261" y="502072"/>
                </a:lnTo>
                <a:lnTo>
                  <a:pt x="21081" y="483615"/>
                </a:lnTo>
                <a:lnTo>
                  <a:pt x="21081" y="415798"/>
                </a:lnTo>
                <a:lnTo>
                  <a:pt x="69934" y="415798"/>
                </a:lnTo>
                <a:lnTo>
                  <a:pt x="63960" y="414305"/>
                </a:lnTo>
                <a:lnTo>
                  <a:pt x="32466" y="397887"/>
                </a:lnTo>
                <a:lnTo>
                  <a:pt x="21081" y="379729"/>
                </a:lnTo>
                <a:lnTo>
                  <a:pt x="21081" y="294513"/>
                </a:lnTo>
                <a:lnTo>
                  <a:pt x="69734" y="294513"/>
                </a:lnTo>
                <a:lnTo>
                  <a:pt x="63785" y="293020"/>
                </a:lnTo>
                <a:lnTo>
                  <a:pt x="32420" y="276602"/>
                </a:lnTo>
                <a:lnTo>
                  <a:pt x="21081" y="258444"/>
                </a:lnTo>
                <a:lnTo>
                  <a:pt x="21081" y="167386"/>
                </a:lnTo>
                <a:lnTo>
                  <a:pt x="73247" y="167386"/>
                </a:lnTo>
                <a:lnTo>
                  <a:pt x="60579" y="164179"/>
                </a:lnTo>
                <a:lnTo>
                  <a:pt x="31281" y="148661"/>
                </a:lnTo>
                <a:lnTo>
                  <a:pt x="21081" y="132714"/>
                </a:lnTo>
                <a:lnTo>
                  <a:pt x="31285" y="116839"/>
                </a:lnTo>
                <a:lnTo>
                  <a:pt x="60578" y="101361"/>
                </a:lnTo>
                <a:lnTo>
                  <a:pt x="107021" y="89620"/>
                </a:lnTo>
                <a:lnTo>
                  <a:pt x="168655" y="84962"/>
                </a:lnTo>
                <a:lnTo>
                  <a:pt x="289900" y="84962"/>
                </a:lnTo>
                <a:lnTo>
                  <a:pt x="283543" y="81422"/>
                </a:lnTo>
                <a:lnTo>
                  <a:pt x="229439" y="68224"/>
                </a:lnTo>
                <a:lnTo>
                  <a:pt x="168655" y="63753"/>
                </a:lnTo>
                <a:close/>
              </a:path>
              <a:path w="609600" h="568960">
                <a:moveTo>
                  <a:pt x="337185" y="446150"/>
                </a:moveTo>
                <a:lnTo>
                  <a:pt x="316102" y="446150"/>
                </a:lnTo>
                <a:lnTo>
                  <a:pt x="316102" y="483615"/>
                </a:lnTo>
                <a:lnTo>
                  <a:pt x="304921" y="502072"/>
                </a:lnTo>
                <a:lnTo>
                  <a:pt x="273986" y="518779"/>
                </a:lnTo>
                <a:lnTo>
                  <a:pt x="227216" y="530889"/>
                </a:lnTo>
                <a:lnTo>
                  <a:pt x="168528" y="535558"/>
                </a:lnTo>
                <a:lnTo>
                  <a:pt x="287666" y="535558"/>
                </a:lnTo>
                <a:lnTo>
                  <a:pt x="322333" y="515084"/>
                </a:lnTo>
                <a:lnTo>
                  <a:pt x="337185" y="483615"/>
                </a:lnTo>
                <a:lnTo>
                  <a:pt x="337185" y="446150"/>
                </a:lnTo>
                <a:close/>
              </a:path>
              <a:path w="609600" h="568960">
                <a:moveTo>
                  <a:pt x="453813" y="268986"/>
                </a:moveTo>
                <a:lnTo>
                  <a:pt x="429895" y="268986"/>
                </a:lnTo>
                <a:lnTo>
                  <a:pt x="449552" y="306214"/>
                </a:lnTo>
                <a:lnTo>
                  <a:pt x="477043" y="339740"/>
                </a:lnTo>
                <a:lnTo>
                  <a:pt x="510297" y="367480"/>
                </a:lnTo>
                <a:lnTo>
                  <a:pt x="547243" y="387350"/>
                </a:lnTo>
                <a:lnTo>
                  <a:pt x="510297" y="407146"/>
                </a:lnTo>
                <a:lnTo>
                  <a:pt x="477043" y="434847"/>
                </a:lnTo>
                <a:lnTo>
                  <a:pt x="449552" y="468360"/>
                </a:lnTo>
                <a:lnTo>
                  <a:pt x="429895" y="505587"/>
                </a:lnTo>
                <a:lnTo>
                  <a:pt x="453813" y="505587"/>
                </a:lnTo>
                <a:lnTo>
                  <a:pt x="474910" y="469241"/>
                </a:lnTo>
                <a:lnTo>
                  <a:pt x="511183" y="432666"/>
                </a:lnTo>
                <a:lnTo>
                  <a:pt x="554081" y="407350"/>
                </a:lnTo>
                <a:lnTo>
                  <a:pt x="599058" y="397890"/>
                </a:lnTo>
                <a:lnTo>
                  <a:pt x="604904" y="397887"/>
                </a:lnTo>
                <a:lnTo>
                  <a:pt x="609600" y="393191"/>
                </a:lnTo>
                <a:lnTo>
                  <a:pt x="609600" y="381380"/>
                </a:lnTo>
                <a:lnTo>
                  <a:pt x="604901" y="376681"/>
                </a:lnTo>
                <a:lnTo>
                  <a:pt x="599058" y="376681"/>
                </a:lnTo>
                <a:lnTo>
                  <a:pt x="554081" y="367222"/>
                </a:lnTo>
                <a:lnTo>
                  <a:pt x="511183" y="341906"/>
                </a:lnTo>
                <a:lnTo>
                  <a:pt x="474910" y="305331"/>
                </a:lnTo>
                <a:lnTo>
                  <a:pt x="453813" y="268986"/>
                </a:lnTo>
                <a:close/>
              </a:path>
              <a:path w="609600" h="568960">
                <a:moveTo>
                  <a:pt x="69934" y="415798"/>
                </a:moveTo>
                <a:lnTo>
                  <a:pt x="21081" y="415798"/>
                </a:lnTo>
                <a:lnTo>
                  <a:pt x="49468" y="431492"/>
                </a:lnTo>
                <a:lnTo>
                  <a:pt x="85963" y="442864"/>
                </a:lnTo>
                <a:lnTo>
                  <a:pt x="127577" y="449784"/>
                </a:lnTo>
                <a:lnTo>
                  <a:pt x="171323" y="452119"/>
                </a:lnTo>
                <a:lnTo>
                  <a:pt x="201427" y="451044"/>
                </a:lnTo>
                <a:lnTo>
                  <a:pt x="230330" y="447897"/>
                </a:lnTo>
                <a:lnTo>
                  <a:pt x="257351" y="442797"/>
                </a:lnTo>
                <a:lnTo>
                  <a:pt x="281813" y="435863"/>
                </a:lnTo>
                <a:lnTo>
                  <a:pt x="280119" y="430783"/>
                </a:lnTo>
                <a:lnTo>
                  <a:pt x="171323" y="430783"/>
                </a:lnTo>
                <a:lnTo>
                  <a:pt x="111575" y="426200"/>
                </a:lnTo>
                <a:lnTo>
                  <a:pt x="69934" y="415798"/>
                </a:lnTo>
                <a:close/>
              </a:path>
              <a:path w="609600" h="568960">
                <a:moveTo>
                  <a:pt x="275081" y="415670"/>
                </a:moveTo>
                <a:lnTo>
                  <a:pt x="252208" y="422157"/>
                </a:lnTo>
                <a:lnTo>
                  <a:pt x="226869" y="426894"/>
                </a:lnTo>
                <a:lnTo>
                  <a:pt x="199697" y="429797"/>
                </a:lnTo>
                <a:lnTo>
                  <a:pt x="171323" y="430783"/>
                </a:lnTo>
                <a:lnTo>
                  <a:pt x="280119" y="430783"/>
                </a:lnTo>
                <a:lnTo>
                  <a:pt x="275081" y="415670"/>
                </a:lnTo>
                <a:close/>
              </a:path>
              <a:path w="609600" h="568960">
                <a:moveTo>
                  <a:pt x="69734" y="294513"/>
                </a:moveTo>
                <a:lnTo>
                  <a:pt x="21081" y="294513"/>
                </a:lnTo>
                <a:lnTo>
                  <a:pt x="49369" y="310207"/>
                </a:lnTo>
                <a:lnTo>
                  <a:pt x="85740" y="321579"/>
                </a:lnTo>
                <a:lnTo>
                  <a:pt x="127184" y="328499"/>
                </a:lnTo>
                <a:lnTo>
                  <a:pt x="170688" y="330834"/>
                </a:lnTo>
                <a:lnTo>
                  <a:pt x="215536" y="328491"/>
                </a:lnTo>
                <a:lnTo>
                  <a:pt x="255635" y="321802"/>
                </a:lnTo>
                <a:lnTo>
                  <a:pt x="289613" y="311278"/>
                </a:lnTo>
                <a:lnTo>
                  <a:pt x="293019" y="309499"/>
                </a:lnTo>
                <a:lnTo>
                  <a:pt x="170688" y="309499"/>
                </a:lnTo>
                <a:lnTo>
                  <a:pt x="111200" y="304915"/>
                </a:lnTo>
                <a:lnTo>
                  <a:pt x="69734" y="294513"/>
                </a:lnTo>
                <a:close/>
              </a:path>
              <a:path w="609600" h="568960">
                <a:moveTo>
                  <a:pt x="337185" y="297433"/>
                </a:moveTo>
                <a:lnTo>
                  <a:pt x="316102" y="297433"/>
                </a:lnTo>
                <a:lnTo>
                  <a:pt x="316102" y="329311"/>
                </a:lnTo>
                <a:lnTo>
                  <a:pt x="337185" y="329311"/>
                </a:lnTo>
                <a:lnTo>
                  <a:pt x="337185" y="297433"/>
                </a:lnTo>
                <a:close/>
              </a:path>
              <a:path w="609600" h="568960">
                <a:moveTo>
                  <a:pt x="337185" y="167386"/>
                </a:moveTo>
                <a:lnTo>
                  <a:pt x="316102" y="167386"/>
                </a:lnTo>
                <a:lnTo>
                  <a:pt x="316102" y="269113"/>
                </a:lnTo>
                <a:lnTo>
                  <a:pt x="297471" y="284049"/>
                </a:lnTo>
                <a:lnTo>
                  <a:pt x="265636" y="296973"/>
                </a:lnTo>
                <a:lnTo>
                  <a:pt x="222680" y="306064"/>
                </a:lnTo>
                <a:lnTo>
                  <a:pt x="170688" y="309499"/>
                </a:lnTo>
                <a:lnTo>
                  <a:pt x="293019" y="309499"/>
                </a:lnTo>
                <a:lnTo>
                  <a:pt x="316102" y="297433"/>
                </a:lnTo>
                <a:lnTo>
                  <a:pt x="337185" y="297433"/>
                </a:lnTo>
                <a:lnTo>
                  <a:pt x="337185" y="167386"/>
                </a:lnTo>
                <a:close/>
              </a:path>
              <a:path w="609600" h="568960">
                <a:moveTo>
                  <a:pt x="73247" y="167386"/>
                </a:moveTo>
                <a:lnTo>
                  <a:pt x="21081" y="167386"/>
                </a:lnTo>
                <a:lnTo>
                  <a:pt x="49051" y="182246"/>
                </a:lnTo>
                <a:lnTo>
                  <a:pt x="84915" y="193024"/>
                </a:lnTo>
                <a:lnTo>
                  <a:pt x="125755" y="199586"/>
                </a:lnTo>
                <a:lnTo>
                  <a:pt x="168655" y="201802"/>
                </a:lnTo>
                <a:lnTo>
                  <a:pt x="211500" y="199586"/>
                </a:lnTo>
                <a:lnTo>
                  <a:pt x="252333" y="193024"/>
                </a:lnTo>
                <a:lnTo>
                  <a:pt x="288188" y="182246"/>
                </a:lnTo>
                <a:lnTo>
                  <a:pt x="291293" y="180593"/>
                </a:lnTo>
                <a:lnTo>
                  <a:pt x="168655" y="180593"/>
                </a:lnTo>
                <a:lnTo>
                  <a:pt x="107021" y="175934"/>
                </a:lnTo>
                <a:lnTo>
                  <a:pt x="73247" y="167386"/>
                </a:lnTo>
                <a:close/>
              </a:path>
              <a:path w="609600" h="568960">
                <a:moveTo>
                  <a:pt x="505841" y="169925"/>
                </a:moveTo>
                <a:lnTo>
                  <a:pt x="484758" y="169925"/>
                </a:lnTo>
                <a:lnTo>
                  <a:pt x="484758" y="201802"/>
                </a:lnTo>
                <a:lnTo>
                  <a:pt x="505841" y="201802"/>
                </a:lnTo>
                <a:lnTo>
                  <a:pt x="505841" y="169925"/>
                </a:lnTo>
                <a:close/>
              </a:path>
              <a:path w="609600" h="568960">
                <a:moveTo>
                  <a:pt x="289900" y="84962"/>
                </a:moveTo>
                <a:lnTo>
                  <a:pt x="168655" y="84962"/>
                </a:lnTo>
                <a:lnTo>
                  <a:pt x="230217" y="89620"/>
                </a:lnTo>
                <a:lnTo>
                  <a:pt x="276621" y="101361"/>
                </a:lnTo>
                <a:lnTo>
                  <a:pt x="305905" y="116841"/>
                </a:lnTo>
                <a:lnTo>
                  <a:pt x="316102" y="132714"/>
                </a:lnTo>
                <a:lnTo>
                  <a:pt x="305905" y="148661"/>
                </a:lnTo>
                <a:lnTo>
                  <a:pt x="276621" y="164179"/>
                </a:lnTo>
                <a:lnTo>
                  <a:pt x="230217" y="175934"/>
                </a:lnTo>
                <a:lnTo>
                  <a:pt x="168655" y="180593"/>
                </a:lnTo>
                <a:lnTo>
                  <a:pt x="291293" y="180593"/>
                </a:lnTo>
                <a:lnTo>
                  <a:pt x="316102" y="167386"/>
                </a:lnTo>
                <a:lnTo>
                  <a:pt x="337185" y="167386"/>
                </a:lnTo>
                <a:lnTo>
                  <a:pt x="337185" y="132714"/>
                </a:lnTo>
                <a:lnTo>
                  <a:pt x="322335" y="103026"/>
                </a:lnTo>
                <a:lnTo>
                  <a:pt x="289900" y="84962"/>
                </a:lnTo>
                <a:close/>
              </a:path>
              <a:path w="609600" h="568960">
                <a:moveTo>
                  <a:pt x="537464" y="148716"/>
                </a:moveTo>
                <a:lnTo>
                  <a:pt x="453136" y="148716"/>
                </a:lnTo>
                <a:lnTo>
                  <a:pt x="453136" y="169925"/>
                </a:lnTo>
                <a:lnTo>
                  <a:pt x="537464" y="169925"/>
                </a:lnTo>
                <a:lnTo>
                  <a:pt x="537464" y="148716"/>
                </a:lnTo>
                <a:close/>
              </a:path>
              <a:path w="609600" h="568960">
                <a:moveTo>
                  <a:pt x="505841" y="116839"/>
                </a:moveTo>
                <a:lnTo>
                  <a:pt x="484758" y="116839"/>
                </a:lnTo>
                <a:lnTo>
                  <a:pt x="484758" y="148716"/>
                </a:lnTo>
                <a:lnTo>
                  <a:pt x="505841" y="148716"/>
                </a:lnTo>
                <a:lnTo>
                  <a:pt x="505841" y="116839"/>
                </a:lnTo>
                <a:close/>
              </a:path>
              <a:path w="609600" h="568960">
                <a:moveTo>
                  <a:pt x="379349" y="53086"/>
                </a:moveTo>
                <a:lnTo>
                  <a:pt x="358267" y="53086"/>
                </a:lnTo>
                <a:lnTo>
                  <a:pt x="358267" y="84962"/>
                </a:lnTo>
                <a:lnTo>
                  <a:pt x="379349" y="84962"/>
                </a:lnTo>
                <a:lnTo>
                  <a:pt x="379349" y="53086"/>
                </a:lnTo>
                <a:close/>
              </a:path>
              <a:path w="609600" h="568960">
                <a:moveTo>
                  <a:pt x="410972" y="31876"/>
                </a:moveTo>
                <a:lnTo>
                  <a:pt x="326644" y="31876"/>
                </a:lnTo>
                <a:lnTo>
                  <a:pt x="326644" y="53086"/>
                </a:lnTo>
                <a:lnTo>
                  <a:pt x="410972" y="53086"/>
                </a:lnTo>
                <a:lnTo>
                  <a:pt x="410972" y="31876"/>
                </a:lnTo>
                <a:close/>
              </a:path>
              <a:path w="609600" h="568960">
                <a:moveTo>
                  <a:pt x="379349" y="0"/>
                </a:moveTo>
                <a:lnTo>
                  <a:pt x="358267" y="0"/>
                </a:lnTo>
                <a:lnTo>
                  <a:pt x="358267" y="31876"/>
                </a:lnTo>
                <a:lnTo>
                  <a:pt x="379349" y="31876"/>
                </a:lnTo>
                <a:lnTo>
                  <a:pt x="3793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0"/>
            <a:ext cx="5578475" cy="1267460"/>
          </a:xfrm>
          <a:prstGeom prst="rect"/>
        </p:spPr>
        <p:txBody>
          <a:bodyPr wrap="square" lIns="0" tIns="3581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20"/>
              </a:spcBef>
            </a:pPr>
            <a:r>
              <a:rPr dirty="0" sz="4000" spc="185"/>
              <a:t>A</a:t>
            </a:r>
            <a:r>
              <a:rPr dirty="0" sz="4000" spc="215"/>
              <a:t>m</a:t>
            </a:r>
            <a:r>
              <a:rPr dirty="0" sz="4000" spc="30"/>
              <a:t>a</a:t>
            </a:r>
            <a:r>
              <a:rPr dirty="0" sz="4000" spc="-215"/>
              <a:t>z</a:t>
            </a:r>
            <a:r>
              <a:rPr dirty="0" sz="4000" spc="70"/>
              <a:t>o</a:t>
            </a:r>
            <a:r>
              <a:rPr dirty="0" sz="4000" spc="155"/>
              <a:t>n</a:t>
            </a:r>
            <a:r>
              <a:rPr dirty="0" sz="4000" spc="-409"/>
              <a:t> </a:t>
            </a:r>
            <a:r>
              <a:rPr dirty="0" sz="4000" spc="270"/>
              <a:t>D</a:t>
            </a:r>
            <a:r>
              <a:rPr dirty="0" sz="4000" spc="10"/>
              <a:t>y</a:t>
            </a:r>
            <a:r>
              <a:rPr dirty="0" sz="4000" spc="60"/>
              <a:t>n</a:t>
            </a:r>
            <a:r>
              <a:rPr dirty="0" sz="4000" spc="30"/>
              <a:t>a</a:t>
            </a:r>
            <a:r>
              <a:rPr dirty="0" sz="4000" spc="215"/>
              <a:t>m</a:t>
            </a:r>
            <a:r>
              <a:rPr dirty="0" sz="4000" spc="70"/>
              <a:t>o</a:t>
            </a:r>
            <a:r>
              <a:rPr dirty="0" sz="4000" spc="270"/>
              <a:t>D</a:t>
            </a:r>
            <a:r>
              <a:rPr dirty="0" sz="4000" spc="220"/>
              <a:t>B</a:t>
            </a:r>
            <a:endParaRPr sz="4000"/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 spc="-55">
                <a:solidFill>
                  <a:srgbClr val="FFAD00"/>
                </a:solidFill>
              </a:rPr>
              <a:t>F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85">
                <a:solidFill>
                  <a:srgbClr val="FFAD00"/>
                </a:solidFill>
              </a:rPr>
              <a:t>S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-20">
                <a:solidFill>
                  <a:srgbClr val="FFAD00"/>
                </a:solidFill>
              </a:rPr>
              <a:t>T</a:t>
            </a:r>
            <a:r>
              <a:rPr dirty="0" sz="1200" spc="535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75">
                <a:solidFill>
                  <a:srgbClr val="FFAD00"/>
                </a:solidFill>
              </a:rPr>
              <a:t>N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80">
                <a:solidFill>
                  <a:srgbClr val="FFAD00"/>
                </a:solidFill>
              </a:rPr>
              <a:t>D </a:t>
            </a:r>
            <a:r>
              <a:rPr dirty="0" sz="1200" spc="90">
                <a:solidFill>
                  <a:srgbClr val="FFAD00"/>
                </a:solidFill>
              </a:rPr>
              <a:t> </a:t>
            </a:r>
            <a:r>
              <a:rPr dirty="0" sz="1200" spc="-55">
                <a:solidFill>
                  <a:srgbClr val="FFAD00"/>
                </a:solidFill>
              </a:rPr>
              <a:t>F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-15">
                <a:solidFill>
                  <a:srgbClr val="FFAD00"/>
                </a:solidFill>
              </a:rPr>
              <a:t>L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X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I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40">
                <a:solidFill>
                  <a:srgbClr val="FFAD00"/>
                </a:solidFill>
              </a:rPr>
              <a:t>B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-15">
                <a:solidFill>
                  <a:srgbClr val="FFAD00"/>
                </a:solidFill>
              </a:rPr>
              <a:t>L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 </a:t>
            </a:r>
            <a:r>
              <a:rPr dirty="0" sz="1200" spc="175">
                <a:solidFill>
                  <a:srgbClr val="FFAD00"/>
                </a:solidFill>
              </a:rPr>
              <a:t> </a:t>
            </a:r>
            <a:r>
              <a:rPr dirty="0" sz="1200" spc="75">
                <a:solidFill>
                  <a:srgbClr val="FFAD00"/>
                </a:solidFill>
              </a:rPr>
              <a:t>N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110">
                <a:solidFill>
                  <a:srgbClr val="FFAD00"/>
                </a:solidFill>
              </a:rPr>
              <a:t>O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85">
                <a:solidFill>
                  <a:srgbClr val="FFAD00"/>
                </a:solidFill>
              </a:rPr>
              <a:t>S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100">
                <a:solidFill>
                  <a:srgbClr val="FFAD00"/>
                </a:solidFill>
              </a:rPr>
              <a:t>Q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-15">
                <a:solidFill>
                  <a:srgbClr val="FFAD00"/>
                </a:solidFill>
              </a:rPr>
              <a:t>L</a:t>
            </a:r>
            <a:r>
              <a:rPr dirty="0" sz="1200" spc="509">
                <a:solidFill>
                  <a:srgbClr val="FFAD00"/>
                </a:solidFill>
              </a:rPr>
              <a:t> </a:t>
            </a:r>
            <a:r>
              <a:rPr dirty="0" sz="1200" spc="80">
                <a:solidFill>
                  <a:srgbClr val="FFAD00"/>
                </a:solidFill>
              </a:rPr>
              <a:t>D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-20">
                <a:solidFill>
                  <a:srgbClr val="FFAD00"/>
                </a:solidFill>
              </a:rPr>
              <a:t>T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40">
                <a:solidFill>
                  <a:srgbClr val="FFAD00"/>
                </a:solidFill>
              </a:rPr>
              <a:t>B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85">
                <a:solidFill>
                  <a:srgbClr val="FFAD00"/>
                </a:solidFill>
              </a:rPr>
              <a:t>S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 </a:t>
            </a:r>
            <a:r>
              <a:rPr dirty="0" sz="1200" spc="155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-20">
                <a:solidFill>
                  <a:srgbClr val="FFAD00"/>
                </a:solidFill>
              </a:rPr>
              <a:t>T</a:t>
            </a:r>
            <a:r>
              <a:rPr dirty="0" sz="1200" spc="535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75">
                <a:solidFill>
                  <a:srgbClr val="FFAD00"/>
                </a:solidFill>
              </a:rPr>
              <a:t>N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20">
                <a:solidFill>
                  <a:srgbClr val="FFAD00"/>
                </a:solidFill>
              </a:rPr>
              <a:t>Y </a:t>
            </a:r>
            <a:r>
              <a:rPr dirty="0" sz="1200" spc="150">
                <a:solidFill>
                  <a:srgbClr val="FFAD00"/>
                </a:solidFill>
              </a:rPr>
              <a:t> </a:t>
            </a:r>
            <a:r>
              <a:rPr dirty="0" sz="1200" spc="85">
                <a:solidFill>
                  <a:srgbClr val="FFAD00"/>
                </a:solidFill>
              </a:rPr>
              <a:t>S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>
                <a:solidFill>
                  <a:srgbClr val="FFAD00"/>
                </a:solidFill>
              </a:rPr>
              <a:t>C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-15">
                <a:solidFill>
                  <a:srgbClr val="FFAD00"/>
                </a:solidFill>
              </a:rPr>
              <a:t>L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1229360" y="2806065"/>
            <a:ext cx="1461135" cy="56705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311150" marR="5080" indent="-299085">
              <a:lnSpc>
                <a:spcPts val="2020"/>
              </a:lnSpc>
              <a:spcBef>
                <a:spcPts val="355"/>
              </a:spcBef>
            </a:pPr>
            <a:r>
              <a:rPr dirty="0" sz="1850" spc="15" b="1">
                <a:solidFill>
                  <a:srgbClr val="FFAD00"/>
                </a:solidFill>
                <a:latin typeface="Trebuchet MS"/>
                <a:cs typeface="Trebuchet MS"/>
              </a:rPr>
              <a:t>Perf</a:t>
            </a:r>
            <a:r>
              <a:rPr dirty="0" sz="1850" spc="25" b="1">
                <a:solidFill>
                  <a:srgbClr val="FFAD00"/>
                </a:solidFill>
                <a:latin typeface="Trebuchet MS"/>
                <a:cs typeface="Trebuchet MS"/>
              </a:rPr>
              <a:t>o</a:t>
            </a:r>
            <a:r>
              <a:rPr dirty="0" sz="1850" spc="45" b="1">
                <a:solidFill>
                  <a:srgbClr val="FFAD00"/>
                </a:solidFill>
                <a:latin typeface="Trebuchet MS"/>
                <a:cs typeface="Trebuchet MS"/>
              </a:rPr>
              <a:t>rma</a:t>
            </a:r>
            <a:r>
              <a:rPr dirty="0" sz="1850" spc="30" b="1">
                <a:solidFill>
                  <a:srgbClr val="FFAD00"/>
                </a:solidFill>
                <a:latin typeface="Trebuchet MS"/>
                <a:cs typeface="Trebuchet MS"/>
              </a:rPr>
              <a:t>n</a:t>
            </a:r>
            <a:r>
              <a:rPr dirty="0" sz="1850" spc="-45" b="1">
                <a:solidFill>
                  <a:srgbClr val="FFAD00"/>
                </a:solidFill>
                <a:latin typeface="Trebuchet MS"/>
                <a:cs typeface="Trebuchet MS"/>
              </a:rPr>
              <a:t>ce  </a:t>
            </a:r>
            <a:r>
              <a:rPr dirty="0" sz="1850" spc="20" b="1">
                <a:solidFill>
                  <a:srgbClr val="FFAD00"/>
                </a:solidFill>
                <a:latin typeface="Trebuchet MS"/>
                <a:cs typeface="Trebuchet MS"/>
              </a:rPr>
              <a:t>at</a:t>
            </a:r>
            <a:r>
              <a:rPr dirty="0" sz="1850" spc="-9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50" b="1">
                <a:solidFill>
                  <a:srgbClr val="FFAD00"/>
                </a:solidFill>
                <a:latin typeface="Trebuchet MS"/>
                <a:cs typeface="Trebuchet MS"/>
              </a:rPr>
              <a:t>scale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731" y="3591814"/>
            <a:ext cx="2131695" cy="105791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241300" marR="5080" indent="-228600">
              <a:lnSpc>
                <a:spcPts val="1510"/>
              </a:lnSpc>
              <a:spcBef>
                <a:spcPts val="2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Delivers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consistent,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gle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digi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8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il</a:t>
            </a:r>
            <a:r>
              <a:rPr dirty="0" sz="1400" spc="-3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econ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d 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latency</a:t>
            </a:r>
            <a:endParaRPr sz="1400">
              <a:latin typeface="Trebuchet MS"/>
              <a:cs typeface="Trebuchet MS"/>
            </a:endParaRPr>
          </a:p>
          <a:p>
            <a:pPr marL="241300" marR="276225" indent="-228600">
              <a:lnSpc>
                <a:spcPts val="1510"/>
              </a:lnSpc>
              <a:spcBef>
                <a:spcPts val="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400" spc="50">
                <a:solidFill>
                  <a:srgbClr val="FFFFFF"/>
                </a:solidFill>
                <a:latin typeface="Trebuchet MS"/>
                <a:cs typeface="Trebuchet MS"/>
              </a:rPr>
              <a:t>Ha</a:t>
            </a:r>
            <a:r>
              <a:rPr dirty="0" sz="1400" spc="5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8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il</a:t>
            </a:r>
            <a:r>
              <a:rPr dirty="0" sz="1400" spc="-3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ion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of  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eques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ts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econ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41775" y="2806065"/>
            <a:ext cx="1215390" cy="56705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 marR="5080" indent="12065">
              <a:lnSpc>
                <a:spcPts val="2020"/>
              </a:lnSpc>
              <a:spcBef>
                <a:spcPts val="355"/>
              </a:spcBef>
            </a:pPr>
            <a:r>
              <a:rPr dirty="0" sz="1850" spc="135" b="1">
                <a:solidFill>
                  <a:srgbClr val="FFAD00"/>
                </a:solidFill>
                <a:latin typeface="Trebuchet MS"/>
                <a:cs typeface="Trebuchet MS"/>
              </a:rPr>
              <a:t>N</a:t>
            </a:r>
            <a:r>
              <a:rPr dirty="0" sz="1850" spc="65" b="1">
                <a:solidFill>
                  <a:srgbClr val="FFAD00"/>
                </a:solidFill>
                <a:latin typeface="Trebuchet MS"/>
                <a:cs typeface="Trebuchet MS"/>
              </a:rPr>
              <a:t>o</a:t>
            </a:r>
            <a:r>
              <a:rPr dirty="0" sz="1850" spc="-7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50" spc="-10" b="1">
                <a:solidFill>
                  <a:srgbClr val="FFAD00"/>
                </a:solidFill>
                <a:latin typeface="Trebuchet MS"/>
                <a:cs typeface="Trebuchet MS"/>
              </a:rPr>
              <a:t>s</a:t>
            </a:r>
            <a:r>
              <a:rPr dirty="0" sz="1850" spc="-20" b="1">
                <a:solidFill>
                  <a:srgbClr val="FFAD00"/>
                </a:solidFill>
                <a:latin typeface="Trebuchet MS"/>
                <a:cs typeface="Trebuchet MS"/>
              </a:rPr>
              <a:t>e</a:t>
            </a:r>
            <a:r>
              <a:rPr dirty="0" sz="1850" spc="-5" b="1">
                <a:solidFill>
                  <a:srgbClr val="FFAD00"/>
                </a:solidFill>
                <a:latin typeface="Trebuchet MS"/>
                <a:cs typeface="Trebuchet MS"/>
              </a:rPr>
              <a:t>r</a:t>
            </a:r>
            <a:r>
              <a:rPr dirty="0" sz="1850" spc="-15" b="1">
                <a:solidFill>
                  <a:srgbClr val="FFAD00"/>
                </a:solidFill>
                <a:latin typeface="Trebuchet MS"/>
                <a:cs typeface="Trebuchet MS"/>
              </a:rPr>
              <a:t>v</a:t>
            </a:r>
            <a:r>
              <a:rPr dirty="0" sz="1850" spc="-50" b="1">
                <a:solidFill>
                  <a:srgbClr val="FFAD00"/>
                </a:solidFill>
                <a:latin typeface="Trebuchet MS"/>
                <a:cs typeface="Trebuchet MS"/>
              </a:rPr>
              <a:t>e</a:t>
            </a:r>
            <a:r>
              <a:rPr dirty="0" sz="1850" spc="-50" b="1">
                <a:solidFill>
                  <a:srgbClr val="FFAD00"/>
                </a:solidFill>
                <a:latin typeface="Trebuchet MS"/>
                <a:cs typeface="Trebuchet MS"/>
              </a:rPr>
              <a:t>r</a:t>
            </a:r>
            <a:r>
              <a:rPr dirty="0" sz="1850" spc="25" b="1">
                <a:solidFill>
                  <a:srgbClr val="FFAD00"/>
                </a:solidFill>
                <a:latin typeface="Trebuchet MS"/>
                <a:cs typeface="Trebuchet MS"/>
              </a:rPr>
              <a:t>s  </a:t>
            </a:r>
            <a:r>
              <a:rPr dirty="0" sz="1850" spc="30" b="1">
                <a:solidFill>
                  <a:srgbClr val="FFAD00"/>
                </a:solidFill>
                <a:latin typeface="Trebuchet MS"/>
                <a:cs typeface="Trebuchet MS"/>
              </a:rPr>
              <a:t>to</a:t>
            </a:r>
            <a:r>
              <a:rPr dirty="0" sz="1850" spc="-14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50" spc="60" b="1">
                <a:solidFill>
                  <a:srgbClr val="FFAD00"/>
                </a:solidFill>
                <a:latin typeface="Trebuchet MS"/>
                <a:cs typeface="Trebuchet MS"/>
              </a:rPr>
              <a:t>manage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5321" y="3563467"/>
            <a:ext cx="1937385" cy="118872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Maintenance-free</a:t>
            </a:r>
            <a:endParaRPr sz="1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Auto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scaling</a:t>
            </a:r>
            <a:endParaRPr sz="1400">
              <a:latin typeface="Trebuchet MS"/>
              <a:cs typeface="Trebuchet MS"/>
            </a:endParaRPr>
          </a:p>
          <a:p>
            <a:pPr marL="241300" marR="5080" indent="-228600">
              <a:lnSpc>
                <a:spcPts val="1510"/>
              </a:lnSpc>
              <a:spcBef>
                <a:spcPts val="4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400" spc="10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ca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pacit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y  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mode</a:t>
            </a:r>
            <a:endParaRPr sz="1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400" spc="65">
                <a:solidFill>
                  <a:srgbClr val="FFFFFF"/>
                </a:solidFill>
                <a:latin typeface="Trebuchet MS"/>
                <a:cs typeface="Trebuchet MS"/>
              </a:rPr>
              <a:t>Up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10">
                <a:solidFill>
                  <a:srgbClr val="FFFFFF"/>
                </a:solidFill>
                <a:latin typeface="Trebuchet MS"/>
                <a:cs typeface="Trebuchet MS"/>
              </a:rPr>
              <a:t>99.999%</a:t>
            </a:r>
            <a:r>
              <a:rPr dirty="0" sz="1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75">
                <a:solidFill>
                  <a:srgbClr val="FFFFFF"/>
                </a:solidFill>
                <a:latin typeface="Trebuchet MS"/>
                <a:cs typeface="Trebuchet MS"/>
              </a:rPr>
              <a:t>SLA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90513" y="2806065"/>
            <a:ext cx="1892300" cy="3111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40" b="1">
                <a:solidFill>
                  <a:srgbClr val="FFAD00"/>
                </a:solidFill>
                <a:latin typeface="Trebuchet MS"/>
                <a:cs typeface="Trebuchet MS"/>
              </a:rPr>
              <a:t>E</a:t>
            </a:r>
            <a:r>
              <a:rPr dirty="0" sz="1850" spc="30" b="1">
                <a:solidFill>
                  <a:srgbClr val="FFAD00"/>
                </a:solidFill>
                <a:latin typeface="Trebuchet MS"/>
                <a:cs typeface="Trebuchet MS"/>
              </a:rPr>
              <a:t>n</a:t>
            </a:r>
            <a:r>
              <a:rPr dirty="0" sz="1850" spc="-20" b="1">
                <a:solidFill>
                  <a:srgbClr val="FFAD00"/>
                </a:solidFill>
                <a:latin typeface="Trebuchet MS"/>
                <a:cs typeface="Trebuchet MS"/>
              </a:rPr>
              <a:t>t</a:t>
            </a:r>
            <a:r>
              <a:rPr dirty="0" sz="1850" spc="-45" b="1">
                <a:solidFill>
                  <a:srgbClr val="FFAD00"/>
                </a:solidFill>
                <a:latin typeface="Trebuchet MS"/>
                <a:cs typeface="Trebuchet MS"/>
              </a:rPr>
              <a:t>e</a:t>
            </a:r>
            <a:r>
              <a:rPr dirty="0" sz="1850" spc="5" b="1">
                <a:solidFill>
                  <a:srgbClr val="FFAD00"/>
                </a:solidFill>
                <a:latin typeface="Trebuchet MS"/>
                <a:cs typeface="Trebuchet MS"/>
              </a:rPr>
              <a:t>rpri</a:t>
            </a:r>
            <a:r>
              <a:rPr dirty="0" sz="1850" spc="-5" b="1">
                <a:solidFill>
                  <a:srgbClr val="FFAD00"/>
                </a:solidFill>
                <a:latin typeface="Trebuchet MS"/>
                <a:cs typeface="Trebuchet MS"/>
              </a:rPr>
              <a:t>s</a:t>
            </a:r>
            <a:r>
              <a:rPr dirty="0" sz="1850" spc="-60" b="1">
                <a:solidFill>
                  <a:srgbClr val="FFAD00"/>
                </a:solidFill>
                <a:latin typeface="Trebuchet MS"/>
                <a:cs typeface="Trebuchet MS"/>
              </a:rPr>
              <a:t>e</a:t>
            </a:r>
            <a:r>
              <a:rPr dirty="0" sz="1850" spc="70" b="1">
                <a:solidFill>
                  <a:srgbClr val="FFAD00"/>
                </a:solidFill>
                <a:latin typeface="Trebuchet MS"/>
                <a:cs typeface="Trebuchet MS"/>
              </a:rPr>
              <a:t>-</a:t>
            </a:r>
            <a:r>
              <a:rPr dirty="0" sz="1850" spc="-40" b="1">
                <a:solidFill>
                  <a:srgbClr val="FFAD00"/>
                </a:solidFill>
                <a:latin typeface="Trebuchet MS"/>
                <a:cs typeface="Trebuchet MS"/>
              </a:rPr>
              <a:t>r</a:t>
            </a:r>
            <a:r>
              <a:rPr dirty="0" sz="1850" spc="-60" b="1">
                <a:solidFill>
                  <a:srgbClr val="FFAD00"/>
                </a:solidFill>
                <a:latin typeface="Trebuchet MS"/>
                <a:cs typeface="Trebuchet MS"/>
              </a:rPr>
              <a:t>e</a:t>
            </a:r>
            <a:r>
              <a:rPr dirty="0" sz="1850" spc="50" b="1">
                <a:solidFill>
                  <a:srgbClr val="FFAD00"/>
                </a:solidFill>
                <a:latin typeface="Trebuchet MS"/>
                <a:cs typeface="Trebuchet MS"/>
              </a:rPr>
              <a:t>a</a:t>
            </a:r>
            <a:r>
              <a:rPr dirty="0" sz="1850" spc="45" b="1">
                <a:solidFill>
                  <a:srgbClr val="FFAD00"/>
                </a:solidFill>
                <a:latin typeface="Trebuchet MS"/>
                <a:cs typeface="Trebuchet MS"/>
              </a:rPr>
              <a:t>d</a:t>
            </a:r>
            <a:r>
              <a:rPr dirty="0" sz="1850" spc="15" b="1">
                <a:solidFill>
                  <a:srgbClr val="FFAD00"/>
                </a:solidFill>
                <a:latin typeface="Trebuchet MS"/>
                <a:cs typeface="Trebuchet MS"/>
              </a:rPr>
              <a:t>y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54292" y="3520795"/>
            <a:ext cx="1922145" cy="174371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400" spc="50">
                <a:solidFill>
                  <a:srgbClr val="FFFFFF"/>
                </a:solidFill>
                <a:latin typeface="Trebuchet MS"/>
                <a:cs typeface="Trebuchet MS"/>
              </a:rPr>
              <a:t>ACID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ac</a:t>
            </a:r>
            <a:r>
              <a:rPr dirty="0" sz="1400" spc="-30">
                <a:solidFill>
                  <a:srgbClr val="FFFFFF"/>
                </a:solidFill>
                <a:latin typeface="Trebuchet MS"/>
                <a:cs typeface="Trebuchet MS"/>
              </a:rPr>
              <a:t>ti</a:t>
            </a:r>
            <a:r>
              <a:rPr dirty="0" sz="1400" spc="6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5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nc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ption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400">
              <a:latin typeface="Trebuchet MS"/>
              <a:cs typeface="Trebuchet MS"/>
            </a:endParaRPr>
          </a:p>
          <a:p>
            <a:pPr marL="241300" marR="5080" indent="-228600">
              <a:lnSpc>
                <a:spcPts val="151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Cont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uo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bac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150">
                <a:solidFill>
                  <a:srgbClr val="FFFFFF"/>
                </a:solidFill>
                <a:latin typeface="Trebuchet MS"/>
                <a:cs typeface="Trebuchet MS"/>
              </a:rPr>
              <a:t>,  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on-demand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backup 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restore</a:t>
            </a:r>
            <a:endParaRPr sz="1400">
              <a:latin typeface="Trebuchet MS"/>
              <a:cs typeface="Trebuchet MS"/>
            </a:endParaRPr>
          </a:p>
          <a:p>
            <a:pPr marL="241300" indent="-228600">
              <a:lnSpc>
                <a:spcPts val="1600"/>
              </a:lnSpc>
              <a:spcBef>
                <a:spcPts val="5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ntegr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ati</a:t>
            </a:r>
            <a:r>
              <a:rPr dirty="0" sz="1400" spc="6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endParaRPr sz="1400">
              <a:latin typeface="Trebuchet MS"/>
              <a:cs typeface="Trebuchet MS"/>
            </a:endParaRPr>
          </a:p>
          <a:p>
            <a:pPr marL="241300">
              <a:lnSpc>
                <a:spcPts val="1600"/>
              </a:lnSpc>
            </a:pP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other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71507" y="2806065"/>
            <a:ext cx="1508760" cy="3111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100" b="1">
                <a:solidFill>
                  <a:srgbClr val="FFAD00"/>
                </a:solidFill>
                <a:latin typeface="Trebuchet MS"/>
                <a:cs typeface="Trebuchet MS"/>
              </a:rPr>
              <a:t>G</a:t>
            </a:r>
            <a:r>
              <a:rPr dirty="0" sz="1850" spc="50" b="1">
                <a:solidFill>
                  <a:srgbClr val="FFAD00"/>
                </a:solidFill>
                <a:latin typeface="Trebuchet MS"/>
                <a:cs typeface="Trebuchet MS"/>
              </a:rPr>
              <a:t>l</a:t>
            </a:r>
            <a:r>
              <a:rPr dirty="0" sz="1850" spc="60" b="1">
                <a:solidFill>
                  <a:srgbClr val="FFAD00"/>
                </a:solidFill>
                <a:latin typeface="Trebuchet MS"/>
                <a:cs typeface="Trebuchet MS"/>
              </a:rPr>
              <a:t>obal</a:t>
            </a:r>
            <a:r>
              <a:rPr dirty="0" sz="1850" spc="-7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50" spc="15" b="1">
                <a:solidFill>
                  <a:srgbClr val="FFAD00"/>
                </a:solidFill>
                <a:latin typeface="Trebuchet MS"/>
                <a:cs typeface="Trebuchet MS"/>
              </a:rPr>
              <a:t>t</a:t>
            </a:r>
            <a:r>
              <a:rPr dirty="0" sz="1850" spc="10" b="1">
                <a:solidFill>
                  <a:srgbClr val="FFAD00"/>
                </a:solidFill>
                <a:latin typeface="Trebuchet MS"/>
                <a:cs typeface="Trebuchet MS"/>
              </a:rPr>
              <a:t>a</a:t>
            </a:r>
            <a:r>
              <a:rPr dirty="0" sz="1850" spc="30" b="1">
                <a:solidFill>
                  <a:srgbClr val="FFAD00"/>
                </a:solidFill>
                <a:latin typeface="Trebuchet MS"/>
                <a:cs typeface="Trebuchet MS"/>
              </a:rPr>
              <a:t>bles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43009" y="3520795"/>
            <a:ext cx="2620010" cy="88201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Build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global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applications</a:t>
            </a:r>
            <a:endParaRPr sz="1400">
              <a:latin typeface="Trebuchet MS"/>
              <a:cs typeface="Trebuchet MS"/>
            </a:endParaRPr>
          </a:p>
          <a:p>
            <a:pPr marL="241300" indent="-229235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fa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ac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ce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oc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dat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1400">
              <a:latin typeface="Trebuchet MS"/>
              <a:cs typeface="Trebuchet MS"/>
            </a:endParaRPr>
          </a:p>
          <a:p>
            <a:pPr marL="241300" indent="-2292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Automated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global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replication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049713" y="1955750"/>
            <a:ext cx="577850" cy="601980"/>
            <a:chOff x="7049713" y="1955750"/>
            <a:chExt cx="577850" cy="601980"/>
          </a:xfrm>
        </p:grpSpPr>
        <p:sp>
          <p:nvSpPr>
            <p:cNvPr id="12" name="object 12"/>
            <p:cNvSpPr/>
            <p:nvPr/>
          </p:nvSpPr>
          <p:spPr>
            <a:xfrm>
              <a:off x="7054451" y="1960488"/>
              <a:ext cx="432434" cy="592455"/>
            </a:xfrm>
            <a:custGeom>
              <a:avLst/>
              <a:gdLst/>
              <a:ahLst/>
              <a:cxnLst/>
              <a:rect l="l" t="t" r="r" b="b"/>
              <a:pathLst>
                <a:path w="432434" h="592455">
                  <a:moveTo>
                    <a:pt x="431751" y="101823"/>
                  </a:moveTo>
                  <a:lnTo>
                    <a:pt x="431751" y="70092"/>
                  </a:lnTo>
                  <a:lnTo>
                    <a:pt x="431751" y="61094"/>
                  </a:lnTo>
                  <a:lnTo>
                    <a:pt x="423694" y="54463"/>
                  </a:lnTo>
                  <a:lnTo>
                    <a:pt x="414690" y="56358"/>
                  </a:lnTo>
                  <a:lnTo>
                    <a:pt x="378301" y="61501"/>
                  </a:lnTo>
                  <a:lnTo>
                    <a:pt x="329737" y="59851"/>
                  </a:lnTo>
                  <a:lnTo>
                    <a:pt x="276731" y="43904"/>
                  </a:lnTo>
                  <a:lnTo>
                    <a:pt x="227013" y="6156"/>
                  </a:lnTo>
                  <a:lnTo>
                    <a:pt x="221325" y="0"/>
                  </a:lnTo>
                  <a:lnTo>
                    <a:pt x="211373" y="0"/>
                  </a:lnTo>
                  <a:lnTo>
                    <a:pt x="205686" y="6630"/>
                  </a:lnTo>
                  <a:lnTo>
                    <a:pt x="182745" y="27572"/>
                  </a:lnTo>
                  <a:lnTo>
                    <a:pt x="144786" y="48425"/>
                  </a:lnTo>
                  <a:lnTo>
                    <a:pt x="90121" y="60576"/>
                  </a:lnTo>
                  <a:lnTo>
                    <a:pt x="17061" y="55410"/>
                  </a:lnTo>
                  <a:lnTo>
                    <a:pt x="8056" y="53516"/>
                  </a:lnTo>
                  <a:lnTo>
                    <a:pt x="0" y="60146"/>
                  </a:lnTo>
                  <a:lnTo>
                    <a:pt x="0" y="69145"/>
                  </a:lnTo>
                  <a:lnTo>
                    <a:pt x="0" y="464114"/>
                  </a:lnTo>
                  <a:lnTo>
                    <a:pt x="0" y="469323"/>
                  </a:lnTo>
                  <a:lnTo>
                    <a:pt x="2843" y="474059"/>
                  </a:lnTo>
                  <a:lnTo>
                    <a:pt x="7109" y="476427"/>
                  </a:lnTo>
                  <a:lnTo>
                    <a:pt x="209004" y="590091"/>
                  </a:lnTo>
                  <a:lnTo>
                    <a:pt x="213269" y="592459"/>
                  </a:lnTo>
                  <a:lnTo>
                    <a:pt x="218482" y="592459"/>
                  </a:lnTo>
                  <a:lnTo>
                    <a:pt x="222748" y="590091"/>
                  </a:lnTo>
                  <a:lnTo>
                    <a:pt x="424642" y="476901"/>
                  </a:lnTo>
                  <a:lnTo>
                    <a:pt x="428908" y="474533"/>
                  </a:lnTo>
                  <a:lnTo>
                    <a:pt x="431751" y="469797"/>
                  </a:lnTo>
                  <a:lnTo>
                    <a:pt x="431751" y="465061"/>
                  </a:lnTo>
                  <a:lnTo>
                    <a:pt x="432225" y="433330"/>
                  </a:lnTo>
                </a:path>
                <a:path w="432434" h="592455">
                  <a:moveTo>
                    <a:pt x="4265" y="301681"/>
                  </a:moveTo>
                  <a:lnTo>
                    <a:pt x="275828" y="389759"/>
                  </a:lnTo>
                </a:path>
                <a:path w="432434" h="592455">
                  <a:moveTo>
                    <a:pt x="3317" y="141605"/>
                  </a:moveTo>
                  <a:lnTo>
                    <a:pt x="263032" y="222117"/>
                  </a:lnTo>
                </a:path>
              </a:pathLst>
            </a:custGeom>
            <a:ln w="94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352080" y="2087886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09" h="270510">
                  <a:moveTo>
                    <a:pt x="270140" y="134975"/>
                  </a:moveTo>
                  <a:lnTo>
                    <a:pt x="263255" y="177624"/>
                  </a:lnTo>
                  <a:lnTo>
                    <a:pt x="244082" y="214672"/>
                  </a:lnTo>
                  <a:lnTo>
                    <a:pt x="214844" y="243891"/>
                  </a:lnTo>
                  <a:lnTo>
                    <a:pt x="177766" y="263056"/>
                  </a:lnTo>
                  <a:lnTo>
                    <a:pt x="135070" y="269939"/>
                  </a:lnTo>
                  <a:lnTo>
                    <a:pt x="92375" y="263056"/>
                  </a:lnTo>
                  <a:lnTo>
                    <a:pt x="55296" y="243891"/>
                  </a:lnTo>
                  <a:lnTo>
                    <a:pt x="26058" y="214672"/>
                  </a:lnTo>
                  <a:lnTo>
                    <a:pt x="6885" y="177624"/>
                  </a:lnTo>
                  <a:lnTo>
                    <a:pt x="0" y="134975"/>
                  </a:lnTo>
                  <a:lnTo>
                    <a:pt x="6885" y="92309"/>
                  </a:lnTo>
                  <a:lnTo>
                    <a:pt x="26058" y="55257"/>
                  </a:lnTo>
                  <a:lnTo>
                    <a:pt x="55296" y="26040"/>
                  </a:lnTo>
                  <a:lnTo>
                    <a:pt x="92374" y="6880"/>
                  </a:lnTo>
                  <a:lnTo>
                    <a:pt x="135070" y="0"/>
                  </a:lnTo>
                  <a:lnTo>
                    <a:pt x="177765" y="6880"/>
                  </a:lnTo>
                  <a:lnTo>
                    <a:pt x="214844" y="26040"/>
                  </a:lnTo>
                  <a:lnTo>
                    <a:pt x="244082" y="55257"/>
                  </a:lnTo>
                  <a:lnTo>
                    <a:pt x="263255" y="92310"/>
                  </a:lnTo>
                  <a:lnTo>
                    <a:pt x="270140" y="134975"/>
                  </a:lnTo>
                  <a:close/>
                </a:path>
                <a:path w="270509" h="270510">
                  <a:moveTo>
                    <a:pt x="63032" y="147289"/>
                  </a:moveTo>
                  <a:lnTo>
                    <a:pt x="103791" y="188018"/>
                  </a:lnTo>
                  <a:lnTo>
                    <a:pt x="204264" y="87615"/>
                  </a:lnTo>
                </a:path>
              </a:pathLst>
            </a:custGeom>
            <a:ln w="9475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9695877" y="1971751"/>
            <a:ext cx="793750" cy="514350"/>
            <a:chOff x="9695877" y="1971751"/>
            <a:chExt cx="793750" cy="514350"/>
          </a:xfrm>
        </p:grpSpPr>
        <p:sp>
          <p:nvSpPr>
            <p:cNvPr id="15" name="object 15"/>
            <p:cNvSpPr/>
            <p:nvPr/>
          </p:nvSpPr>
          <p:spPr>
            <a:xfrm>
              <a:off x="9700683" y="1976557"/>
              <a:ext cx="495300" cy="504825"/>
            </a:xfrm>
            <a:custGeom>
              <a:avLst/>
              <a:gdLst/>
              <a:ahLst/>
              <a:cxnLst/>
              <a:rect l="l" t="t" r="r" b="b"/>
              <a:pathLst>
                <a:path w="495300" h="504825">
                  <a:moveTo>
                    <a:pt x="494697" y="321879"/>
                  </a:moveTo>
                  <a:lnTo>
                    <a:pt x="477769" y="365115"/>
                  </a:lnTo>
                  <a:lnTo>
                    <a:pt x="453515" y="404075"/>
                  </a:lnTo>
                  <a:lnTo>
                    <a:pt x="422794" y="437893"/>
                  </a:lnTo>
                  <a:lnTo>
                    <a:pt x="386464" y="465702"/>
                  </a:lnTo>
                  <a:lnTo>
                    <a:pt x="345383" y="486638"/>
                  </a:lnTo>
                  <a:lnTo>
                    <a:pt x="300408" y="499835"/>
                  </a:lnTo>
                  <a:lnTo>
                    <a:pt x="252397" y="504426"/>
                  </a:lnTo>
                  <a:lnTo>
                    <a:pt x="207021" y="500363"/>
                  </a:lnTo>
                  <a:lnTo>
                    <a:pt x="164317" y="488650"/>
                  </a:lnTo>
                  <a:lnTo>
                    <a:pt x="124996" y="469997"/>
                  </a:lnTo>
                  <a:lnTo>
                    <a:pt x="89770" y="445116"/>
                  </a:lnTo>
                  <a:lnTo>
                    <a:pt x="59352" y="414721"/>
                  </a:lnTo>
                  <a:lnTo>
                    <a:pt x="34454" y="379521"/>
                  </a:lnTo>
                  <a:lnTo>
                    <a:pt x="15787" y="340230"/>
                  </a:lnTo>
                  <a:lnTo>
                    <a:pt x="4065" y="297558"/>
                  </a:lnTo>
                  <a:lnTo>
                    <a:pt x="0" y="252219"/>
                  </a:lnTo>
                  <a:lnTo>
                    <a:pt x="4065" y="206876"/>
                  </a:lnTo>
                  <a:lnTo>
                    <a:pt x="15787" y="164202"/>
                  </a:lnTo>
                  <a:lnTo>
                    <a:pt x="34454" y="124908"/>
                  </a:lnTo>
                  <a:lnTo>
                    <a:pt x="59352" y="89707"/>
                  </a:lnTo>
                  <a:lnTo>
                    <a:pt x="89770" y="59310"/>
                  </a:lnTo>
                  <a:lnTo>
                    <a:pt x="124996" y="34429"/>
                  </a:lnTo>
                  <a:lnTo>
                    <a:pt x="164317" y="15776"/>
                  </a:lnTo>
                  <a:lnTo>
                    <a:pt x="207021" y="4062"/>
                  </a:lnTo>
                  <a:lnTo>
                    <a:pt x="252396" y="0"/>
                  </a:lnTo>
                  <a:lnTo>
                    <a:pt x="300840" y="4631"/>
                  </a:lnTo>
                  <a:lnTo>
                    <a:pt x="346084" y="17955"/>
                  </a:lnTo>
                  <a:lnTo>
                    <a:pt x="387271" y="39116"/>
                  </a:lnTo>
                  <a:lnTo>
                    <a:pt x="423545" y="67258"/>
                  </a:lnTo>
                </a:path>
                <a:path w="495300" h="504825">
                  <a:moveTo>
                    <a:pt x="387489" y="332449"/>
                  </a:moveTo>
                  <a:lnTo>
                    <a:pt x="381472" y="370064"/>
                  </a:lnTo>
                  <a:lnTo>
                    <a:pt x="372525" y="408584"/>
                  </a:lnTo>
                  <a:lnTo>
                    <a:pt x="360244" y="447827"/>
                  </a:lnTo>
                  <a:lnTo>
                    <a:pt x="344221" y="487612"/>
                  </a:lnTo>
                </a:path>
                <a:path w="495300" h="504825">
                  <a:moveTo>
                    <a:pt x="344221" y="17775"/>
                  </a:moveTo>
                  <a:lnTo>
                    <a:pt x="349644" y="30679"/>
                  </a:lnTo>
                  <a:lnTo>
                    <a:pt x="362369" y="66958"/>
                  </a:lnTo>
                  <a:lnTo>
                    <a:pt x="377077" y="122964"/>
                  </a:lnTo>
                  <a:lnTo>
                    <a:pt x="388450" y="195049"/>
                  </a:lnTo>
                </a:path>
                <a:path w="495300" h="504825">
                  <a:moveTo>
                    <a:pt x="162014" y="487612"/>
                  </a:moveTo>
                  <a:lnTo>
                    <a:pt x="146938" y="447911"/>
                  </a:lnTo>
                  <a:lnTo>
                    <a:pt x="121811" y="342591"/>
                  </a:lnTo>
                  <a:lnTo>
                    <a:pt x="116786" y="192322"/>
                  </a:lnTo>
                  <a:lnTo>
                    <a:pt x="162014" y="17775"/>
                  </a:lnTo>
                </a:path>
                <a:path w="495300" h="504825">
                  <a:moveTo>
                    <a:pt x="0" y="261347"/>
                  </a:moveTo>
                  <a:lnTo>
                    <a:pt x="319221" y="261347"/>
                  </a:lnTo>
                </a:path>
                <a:path w="495300" h="504825">
                  <a:moveTo>
                    <a:pt x="252397" y="504426"/>
                  </a:moveTo>
                  <a:lnTo>
                    <a:pt x="252396" y="0"/>
                  </a:lnTo>
                </a:path>
                <a:path w="495300" h="504825">
                  <a:moveTo>
                    <a:pt x="21153" y="156616"/>
                  </a:moveTo>
                  <a:lnTo>
                    <a:pt x="57247" y="140912"/>
                  </a:lnTo>
                  <a:lnTo>
                    <a:pt x="153421" y="113498"/>
                  </a:lnTo>
                  <a:lnTo>
                    <a:pt x="291510" y="103920"/>
                  </a:lnTo>
                  <a:lnTo>
                    <a:pt x="453352" y="141723"/>
                  </a:lnTo>
                </a:path>
                <a:path w="495300" h="504825">
                  <a:moveTo>
                    <a:pt x="23557" y="358860"/>
                  </a:moveTo>
                  <a:lnTo>
                    <a:pt x="61934" y="375817"/>
                  </a:lnTo>
                  <a:lnTo>
                    <a:pt x="163997" y="404079"/>
                  </a:lnTo>
                  <a:lnTo>
                    <a:pt x="310140" y="409731"/>
                  </a:lnTo>
                  <a:lnTo>
                    <a:pt x="480756" y="358860"/>
                  </a:lnTo>
                </a:path>
              </a:pathLst>
            </a:custGeom>
            <a:ln w="96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8848" y="2007302"/>
              <a:ext cx="430754" cy="418435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4226647" y="1858619"/>
            <a:ext cx="732790" cy="797560"/>
            <a:chOff x="4226647" y="1858619"/>
            <a:chExt cx="732790" cy="797560"/>
          </a:xfrm>
        </p:grpSpPr>
        <p:sp>
          <p:nvSpPr>
            <p:cNvPr id="18" name="object 18"/>
            <p:cNvSpPr/>
            <p:nvPr/>
          </p:nvSpPr>
          <p:spPr>
            <a:xfrm>
              <a:off x="4574822" y="1948174"/>
              <a:ext cx="283845" cy="285115"/>
            </a:xfrm>
            <a:custGeom>
              <a:avLst/>
              <a:gdLst/>
              <a:ahLst/>
              <a:cxnLst/>
              <a:rect l="l" t="t" r="r" b="b"/>
              <a:pathLst>
                <a:path w="283845" h="285114">
                  <a:moveTo>
                    <a:pt x="26540" y="226853"/>
                  </a:moveTo>
                  <a:lnTo>
                    <a:pt x="32227" y="233483"/>
                  </a:lnTo>
                  <a:lnTo>
                    <a:pt x="37914" y="240114"/>
                  </a:lnTo>
                  <a:lnTo>
                    <a:pt x="43601" y="246744"/>
                  </a:lnTo>
                  <a:lnTo>
                    <a:pt x="82938" y="226379"/>
                  </a:lnTo>
                  <a:lnTo>
                    <a:pt x="89506" y="230723"/>
                  </a:lnTo>
                  <a:lnTo>
                    <a:pt x="96385" y="234490"/>
                  </a:lnTo>
                  <a:lnTo>
                    <a:pt x="103531" y="237635"/>
                  </a:lnTo>
                  <a:lnTo>
                    <a:pt x="110900" y="240114"/>
                  </a:lnTo>
                  <a:lnTo>
                    <a:pt x="118956" y="283685"/>
                  </a:lnTo>
                  <a:lnTo>
                    <a:pt x="127961" y="284158"/>
                  </a:lnTo>
                  <a:lnTo>
                    <a:pt x="136966" y="284632"/>
                  </a:lnTo>
                  <a:lnTo>
                    <a:pt x="145497" y="285106"/>
                  </a:lnTo>
                  <a:lnTo>
                    <a:pt x="159241" y="242955"/>
                  </a:lnTo>
                  <a:lnTo>
                    <a:pt x="166964" y="241268"/>
                  </a:lnTo>
                  <a:lnTo>
                    <a:pt x="174466" y="239048"/>
                  </a:lnTo>
                  <a:lnTo>
                    <a:pt x="181700" y="236295"/>
                  </a:lnTo>
                  <a:lnTo>
                    <a:pt x="188624" y="233010"/>
                  </a:lnTo>
                  <a:lnTo>
                    <a:pt x="225117" y="258111"/>
                  </a:lnTo>
                  <a:lnTo>
                    <a:pt x="231752" y="252427"/>
                  </a:lnTo>
                  <a:lnTo>
                    <a:pt x="238387" y="246744"/>
                  </a:lnTo>
                  <a:lnTo>
                    <a:pt x="245022" y="241061"/>
                  </a:lnTo>
                  <a:lnTo>
                    <a:pt x="224643" y="201752"/>
                  </a:lnTo>
                  <a:lnTo>
                    <a:pt x="228990" y="195189"/>
                  </a:lnTo>
                  <a:lnTo>
                    <a:pt x="232759" y="188314"/>
                  </a:lnTo>
                  <a:lnTo>
                    <a:pt x="235906" y="181173"/>
                  </a:lnTo>
                  <a:lnTo>
                    <a:pt x="238387" y="173810"/>
                  </a:lnTo>
                  <a:lnTo>
                    <a:pt x="281989" y="165759"/>
                  </a:lnTo>
                  <a:lnTo>
                    <a:pt x="282463" y="156761"/>
                  </a:lnTo>
                  <a:lnTo>
                    <a:pt x="282937" y="147762"/>
                  </a:lnTo>
                  <a:lnTo>
                    <a:pt x="283411" y="138764"/>
                  </a:lnTo>
                  <a:lnTo>
                    <a:pt x="241231" y="125029"/>
                  </a:lnTo>
                  <a:lnTo>
                    <a:pt x="239542" y="117304"/>
                  </a:lnTo>
                  <a:lnTo>
                    <a:pt x="237321" y="109756"/>
                  </a:lnTo>
                  <a:lnTo>
                    <a:pt x="234566" y="102386"/>
                  </a:lnTo>
                  <a:lnTo>
                    <a:pt x="231278" y="95193"/>
                  </a:lnTo>
                  <a:lnTo>
                    <a:pt x="256396" y="58726"/>
                  </a:lnTo>
                  <a:lnTo>
                    <a:pt x="250709" y="52095"/>
                  </a:lnTo>
                  <a:lnTo>
                    <a:pt x="245022" y="45465"/>
                  </a:lnTo>
                  <a:lnTo>
                    <a:pt x="239335" y="38835"/>
                  </a:lnTo>
                  <a:lnTo>
                    <a:pt x="199999" y="59199"/>
                  </a:lnTo>
                  <a:lnTo>
                    <a:pt x="193356" y="54848"/>
                  </a:lnTo>
                  <a:lnTo>
                    <a:pt x="186314" y="51030"/>
                  </a:lnTo>
                  <a:lnTo>
                    <a:pt x="179005" y="47744"/>
                  </a:lnTo>
                  <a:lnTo>
                    <a:pt x="171563" y="44991"/>
                  </a:lnTo>
                  <a:lnTo>
                    <a:pt x="163506" y="1420"/>
                  </a:lnTo>
                  <a:lnTo>
                    <a:pt x="154975" y="947"/>
                  </a:lnTo>
                  <a:lnTo>
                    <a:pt x="145970" y="473"/>
                  </a:lnTo>
                  <a:lnTo>
                    <a:pt x="136966" y="0"/>
                  </a:lnTo>
                  <a:lnTo>
                    <a:pt x="123696" y="41676"/>
                  </a:lnTo>
                  <a:lnTo>
                    <a:pt x="115965" y="43363"/>
                  </a:lnTo>
                  <a:lnTo>
                    <a:pt x="108411" y="45583"/>
                  </a:lnTo>
                  <a:lnTo>
                    <a:pt x="101036" y="48336"/>
                  </a:lnTo>
                  <a:lnTo>
                    <a:pt x="93838" y="51622"/>
                  </a:lnTo>
                  <a:lnTo>
                    <a:pt x="57819" y="26521"/>
                  </a:lnTo>
                  <a:lnTo>
                    <a:pt x="52132" y="34099"/>
                  </a:lnTo>
                  <a:lnTo>
                    <a:pt x="45497" y="39782"/>
                  </a:lnTo>
                  <a:lnTo>
                    <a:pt x="38862" y="45465"/>
                  </a:lnTo>
                  <a:lnTo>
                    <a:pt x="58767" y="84774"/>
                  </a:lnTo>
                  <a:lnTo>
                    <a:pt x="54413" y="91611"/>
                  </a:lnTo>
                  <a:lnTo>
                    <a:pt x="50592" y="98626"/>
                  </a:lnTo>
                  <a:lnTo>
                    <a:pt x="47304" y="105819"/>
                  </a:lnTo>
                  <a:lnTo>
                    <a:pt x="44549" y="113189"/>
                  </a:lnTo>
                  <a:lnTo>
                    <a:pt x="1421" y="121241"/>
                  </a:lnTo>
                  <a:lnTo>
                    <a:pt x="947" y="129765"/>
                  </a:lnTo>
                  <a:lnTo>
                    <a:pt x="473" y="138290"/>
                  </a:lnTo>
                  <a:lnTo>
                    <a:pt x="0" y="147288"/>
                  </a:lnTo>
                  <a:lnTo>
                    <a:pt x="42179" y="161023"/>
                  </a:lnTo>
                  <a:lnTo>
                    <a:pt x="43868" y="168748"/>
                  </a:lnTo>
                  <a:lnTo>
                    <a:pt x="46089" y="176296"/>
                  </a:lnTo>
                  <a:lnTo>
                    <a:pt x="48844" y="183667"/>
                  </a:lnTo>
                  <a:lnTo>
                    <a:pt x="52132" y="190860"/>
                  </a:lnTo>
                  <a:lnTo>
                    <a:pt x="26540" y="226853"/>
                  </a:lnTo>
                  <a:close/>
                </a:path>
              </a:pathLst>
            </a:custGeom>
            <a:ln w="9475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5392" y="2030105"/>
              <a:ext cx="123218" cy="12313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526007" y="1863356"/>
              <a:ext cx="421005" cy="287020"/>
            </a:xfrm>
            <a:custGeom>
              <a:avLst/>
              <a:gdLst/>
              <a:ahLst/>
              <a:cxnLst/>
              <a:rect l="l" t="t" r="r" b="b"/>
              <a:pathLst>
                <a:path w="421004" h="287019">
                  <a:moveTo>
                    <a:pt x="0" y="103762"/>
                  </a:moveTo>
                  <a:lnTo>
                    <a:pt x="45378" y="52421"/>
                  </a:lnTo>
                  <a:lnTo>
                    <a:pt x="78276" y="29953"/>
                  </a:lnTo>
                  <a:lnTo>
                    <a:pt x="116705" y="12357"/>
                  </a:lnTo>
                  <a:lnTo>
                    <a:pt x="159711" y="1689"/>
                  </a:lnTo>
                  <a:lnTo>
                    <a:pt x="206337" y="0"/>
                  </a:lnTo>
                  <a:lnTo>
                    <a:pt x="255630" y="9344"/>
                  </a:lnTo>
                  <a:lnTo>
                    <a:pt x="306633" y="31775"/>
                  </a:lnTo>
                  <a:lnTo>
                    <a:pt x="338459" y="54497"/>
                  </a:lnTo>
                  <a:lnTo>
                    <a:pt x="369140" y="86151"/>
                  </a:lnTo>
                  <a:lnTo>
                    <a:pt x="395318" y="125962"/>
                  </a:lnTo>
                  <a:lnTo>
                    <a:pt x="413636" y="173153"/>
                  </a:lnTo>
                  <a:lnTo>
                    <a:pt x="420739" y="226948"/>
                  </a:lnTo>
                  <a:lnTo>
                    <a:pt x="413268" y="286571"/>
                  </a:lnTo>
                </a:path>
              </a:pathLst>
            </a:custGeom>
            <a:ln w="9474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924583" y="2127668"/>
              <a:ext cx="34925" cy="33020"/>
            </a:xfrm>
            <a:custGeom>
              <a:avLst/>
              <a:gdLst/>
              <a:ahLst/>
              <a:cxnLst/>
              <a:rect l="l" t="t" r="r" b="b"/>
              <a:pathLst>
                <a:path w="34925" h="33019">
                  <a:moveTo>
                    <a:pt x="3317" y="0"/>
                  </a:moveTo>
                  <a:lnTo>
                    <a:pt x="0" y="13260"/>
                  </a:lnTo>
                  <a:lnTo>
                    <a:pt x="11848" y="32678"/>
                  </a:lnTo>
                  <a:lnTo>
                    <a:pt x="31279" y="20838"/>
                  </a:lnTo>
                  <a:lnTo>
                    <a:pt x="34597" y="7577"/>
                  </a:lnTo>
                  <a:lnTo>
                    <a:pt x="15165" y="19417"/>
                  </a:lnTo>
                  <a:lnTo>
                    <a:pt x="3317" y="0"/>
                  </a:lnTo>
                  <a:close/>
                </a:path>
              </a:pathLst>
            </a:custGeom>
            <a:solidFill>
              <a:srgbClr val="527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488803" y="2035790"/>
              <a:ext cx="425450" cy="287020"/>
            </a:xfrm>
            <a:custGeom>
              <a:avLst/>
              <a:gdLst/>
              <a:ahLst/>
              <a:cxnLst/>
              <a:rect l="l" t="t" r="r" b="b"/>
              <a:pathLst>
                <a:path w="425450" h="287019">
                  <a:moveTo>
                    <a:pt x="214928" y="286526"/>
                  </a:moveTo>
                  <a:lnTo>
                    <a:pt x="271344" y="282632"/>
                  </a:lnTo>
                  <a:lnTo>
                    <a:pt x="321960" y="266620"/>
                  </a:lnTo>
                  <a:lnTo>
                    <a:pt x="365410" y="241379"/>
                  </a:lnTo>
                  <a:lnTo>
                    <a:pt x="400330" y="209796"/>
                  </a:lnTo>
                  <a:lnTo>
                    <a:pt x="425353" y="174757"/>
                  </a:lnTo>
                </a:path>
                <a:path w="425450" h="287019">
                  <a:moveTo>
                    <a:pt x="6872" y="112242"/>
                  </a:moveTo>
                  <a:lnTo>
                    <a:pt x="1880" y="86513"/>
                  </a:lnTo>
                  <a:lnTo>
                    <a:pt x="0" y="59140"/>
                  </a:lnTo>
                  <a:lnTo>
                    <a:pt x="1673" y="30258"/>
                  </a:lnTo>
                  <a:lnTo>
                    <a:pt x="7345" y="0"/>
                  </a:lnTo>
                </a:path>
              </a:pathLst>
            </a:custGeom>
            <a:ln w="9475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475770" y="2025371"/>
              <a:ext cx="34925" cy="33020"/>
            </a:xfrm>
            <a:custGeom>
              <a:avLst/>
              <a:gdLst/>
              <a:ahLst/>
              <a:cxnLst/>
              <a:rect l="l" t="t" r="r" b="b"/>
              <a:pathLst>
                <a:path w="34925" h="33019">
                  <a:moveTo>
                    <a:pt x="23222" y="0"/>
                  </a:moveTo>
                  <a:lnTo>
                    <a:pt x="3791" y="11366"/>
                  </a:lnTo>
                  <a:lnTo>
                    <a:pt x="0" y="24627"/>
                  </a:lnTo>
                  <a:lnTo>
                    <a:pt x="19905" y="13260"/>
                  </a:lnTo>
                  <a:lnTo>
                    <a:pt x="31279" y="32678"/>
                  </a:lnTo>
                  <a:lnTo>
                    <a:pt x="34597" y="19417"/>
                  </a:lnTo>
                  <a:lnTo>
                    <a:pt x="23222" y="0"/>
                  </a:lnTo>
                  <a:close/>
                </a:path>
              </a:pathLst>
            </a:custGeom>
            <a:solidFill>
              <a:srgbClr val="527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231385" y="2191003"/>
              <a:ext cx="414655" cy="404495"/>
            </a:xfrm>
            <a:custGeom>
              <a:avLst/>
              <a:gdLst/>
              <a:ahLst/>
              <a:cxnLst/>
              <a:rect l="l" t="t" r="r" b="b"/>
              <a:pathLst>
                <a:path w="414654" h="404494">
                  <a:moveTo>
                    <a:pt x="414527" y="95320"/>
                  </a:moveTo>
                  <a:lnTo>
                    <a:pt x="357931" y="40374"/>
                  </a:lnTo>
                  <a:lnTo>
                    <a:pt x="318313" y="18634"/>
                  </a:lnTo>
                  <a:lnTo>
                    <a:pt x="272817" y="4284"/>
                  </a:lnTo>
                  <a:lnTo>
                    <a:pt x="222695" y="0"/>
                  </a:lnTo>
                  <a:lnTo>
                    <a:pt x="169199" y="8457"/>
                  </a:lnTo>
                  <a:lnTo>
                    <a:pt x="113580" y="32331"/>
                  </a:lnTo>
                  <a:lnTo>
                    <a:pt x="76762" y="59496"/>
                  </a:lnTo>
                  <a:lnTo>
                    <a:pt x="42253" y="98337"/>
                  </a:lnTo>
                  <a:lnTo>
                    <a:pt x="15210" y="147743"/>
                  </a:lnTo>
                  <a:lnTo>
                    <a:pt x="784" y="206603"/>
                  </a:lnTo>
                  <a:lnTo>
                    <a:pt x="0" y="227205"/>
                  </a:lnTo>
                  <a:lnTo>
                    <a:pt x="5168" y="277998"/>
                  </a:lnTo>
                  <a:lnTo>
                    <a:pt x="27576" y="342467"/>
                  </a:lnTo>
                  <a:lnTo>
                    <a:pt x="78509" y="404094"/>
                  </a:lnTo>
                </a:path>
              </a:pathLst>
            </a:custGeom>
            <a:ln w="94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621741" y="2261696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5">
                  <a:moveTo>
                    <a:pt x="27014" y="0"/>
                  </a:moveTo>
                  <a:lnTo>
                    <a:pt x="22274" y="22259"/>
                  </a:lnTo>
                  <a:lnTo>
                    <a:pt x="0" y="17523"/>
                  </a:lnTo>
                  <a:lnTo>
                    <a:pt x="7582" y="29363"/>
                  </a:lnTo>
                  <a:lnTo>
                    <a:pt x="29857" y="33625"/>
                  </a:lnTo>
                  <a:lnTo>
                    <a:pt x="34597" y="11839"/>
                  </a:lnTo>
                  <a:lnTo>
                    <a:pt x="270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367714" y="2353562"/>
              <a:ext cx="321310" cy="297815"/>
            </a:xfrm>
            <a:custGeom>
              <a:avLst/>
              <a:gdLst/>
              <a:ahLst/>
              <a:cxnLst/>
              <a:rect l="l" t="t" r="r" b="b"/>
              <a:pathLst>
                <a:path w="321310" h="297814">
                  <a:moveTo>
                    <a:pt x="0" y="277528"/>
                  </a:moveTo>
                  <a:lnTo>
                    <a:pt x="45897" y="292587"/>
                  </a:lnTo>
                  <a:lnTo>
                    <a:pt x="96682" y="297478"/>
                  </a:lnTo>
                  <a:lnTo>
                    <a:pt x="151021" y="289316"/>
                  </a:lnTo>
                  <a:lnTo>
                    <a:pt x="207582" y="265214"/>
                  </a:lnTo>
                  <a:lnTo>
                    <a:pt x="262936" y="219180"/>
                  </a:lnTo>
                  <a:lnTo>
                    <a:pt x="287529" y="186180"/>
                  </a:lnTo>
                  <a:lnTo>
                    <a:pt x="306983" y="147232"/>
                  </a:lnTo>
                  <a:lnTo>
                    <a:pt x="318983" y="102866"/>
                  </a:lnTo>
                  <a:lnTo>
                    <a:pt x="321217" y="53611"/>
                  </a:lnTo>
                  <a:lnTo>
                    <a:pt x="311372" y="0"/>
                  </a:lnTo>
                </a:path>
              </a:pathLst>
            </a:custGeom>
            <a:ln w="94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357761" y="2618304"/>
              <a:ext cx="33655" cy="35560"/>
            </a:xfrm>
            <a:custGeom>
              <a:avLst/>
              <a:gdLst/>
              <a:ahLst/>
              <a:cxnLst/>
              <a:rect l="l" t="t" r="r" b="b"/>
              <a:pathLst>
                <a:path w="33654" h="35560">
                  <a:moveTo>
                    <a:pt x="21326" y="0"/>
                  </a:moveTo>
                  <a:lnTo>
                    <a:pt x="0" y="8051"/>
                  </a:lnTo>
                  <a:lnTo>
                    <a:pt x="8530" y="29363"/>
                  </a:lnTo>
                  <a:lnTo>
                    <a:pt x="20852" y="35046"/>
                  </a:lnTo>
                  <a:lnTo>
                    <a:pt x="12322" y="13734"/>
                  </a:lnTo>
                  <a:lnTo>
                    <a:pt x="33649" y="5209"/>
                  </a:lnTo>
                  <a:lnTo>
                    <a:pt x="213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41648" y="2317107"/>
              <a:ext cx="221326" cy="220684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1607473" y="2042893"/>
            <a:ext cx="713740" cy="488315"/>
            <a:chOff x="1607473" y="2042893"/>
            <a:chExt cx="713740" cy="488315"/>
          </a:xfrm>
        </p:grpSpPr>
        <p:sp>
          <p:nvSpPr>
            <p:cNvPr id="30" name="object 30"/>
            <p:cNvSpPr/>
            <p:nvPr/>
          </p:nvSpPr>
          <p:spPr>
            <a:xfrm>
              <a:off x="1612209" y="2047630"/>
              <a:ext cx="704850" cy="478790"/>
            </a:xfrm>
            <a:custGeom>
              <a:avLst/>
              <a:gdLst/>
              <a:ahLst/>
              <a:cxnLst/>
              <a:rect l="l" t="t" r="r" b="b"/>
              <a:pathLst>
                <a:path w="704850" h="478789">
                  <a:moveTo>
                    <a:pt x="0" y="428120"/>
                  </a:moveTo>
                  <a:lnTo>
                    <a:pt x="11315" y="470729"/>
                  </a:lnTo>
                  <a:lnTo>
                    <a:pt x="666821" y="478322"/>
                  </a:lnTo>
                  <a:lnTo>
                    <a:pt x="675596" y="477612"/>
                  </a:lnTo>
                  <a:lnTo>
                    <a:pt x="684060" y="475480"/>
                  </a:lnTo>
                  <a:lnTo>
                    <a:pt x="692080" y="471928"/>
                  </a:lnTo>
                  <a:lnTo>
                    <a:pt x="699522" y="466956"/>
                  </a:lnTo>
                  <a:lnTo>
                    <a:pt x="704262" y="463167"/>
                  </a:lnTo>
                  <a:lnTo>
                    <a:pt x="704262" y="428121"/>
                  </a:lnTo>
                  <a:lnTo>
                    <a:pt x="0" y="428120"/>
                  </a:lnTo>
                  <a:close/>
                </a:path>
                <a:path w="704850" h="478789">
                  <a:moveTo>
                    <a:pt x="611371" y="371289"/>
                  </a:moveTo>
                  <a:lnTo>
                    <a:pt x="611371" y="379340"/>
                  </a:lnTo>
                  <a:lnTo>
                    <a:pt x="605210" y="385497"/>
                  </a:lnTo>
                  <a:lnTo>
                    <a:pt x="597153" y="385497"/>
                  </a:lnTo>
                  <a:lnTo>
                    <a:pt x="112321" y="385497"/>
                  </a:lnTo>
                  <a:lnTo>
                    <a:pt x="104264" y="385497"/>
                  </a:lnTo>
                  <a:lnTo>
                    <a:pt x="98103" y="379340"/>
                  </a:lnTo>
                  <a:lnTo>
                    <a:pt x="98103" y="371289"/>
                  </a:lnTo>
                  <a:lnTo>
                    <a:pt x="98103" y="47833"/>
                  </a:lnTo>
                  <a:lnTo>
                    <a:pt x="98103" y="39782"/>
                  </a:lnTo>
                  <a:lnTo>
                    <a:pt x="104264" y="33625"/>
                  </a:lnTo>
                  <a:lnTo>
                    <a:pt x="112321" y="33625"/>
                  </a:lnTo>
                  <a:lnTo>
                    <a:pt x="594310" y="33625"/>
                  </a:lnTo>
                  <a:lnTo>
                    <a:pt x="602366" y="33625"/>
                  </a:lnTo>
                  <a:lnTo>
                    <a:pt x="608528" y="39782"/>
                  </a:lnTo>
                  <a:lnTo>
                    <a:pt x="608528" y="47833"/>
                  </a:lnTo>
                  <a:lnTo>
                    <a:pt x="611371" y="371289"/>
                  </a:lnTo>
                  <a:close/>
                </a:path>
                <a:path w="704850" h="478789">
                  <a:moveTo>
                    <a:pt x="644546" y="412018"/>
                  </a:moveTo>
                  <a:lnTo>
                    <a:pt x="644546" y="420069"/>
                  </a:lnTo>
                  <a:lnTo>
                    <a:pt x="638385" y="426226"/>
                  </a:lnTo>
                  <a:lnTo>
                    <a:pt x="630328" y="426226"/>
                  </a:lnTo>
                  <a:lnTo>
                    <a:pt x="75829" y="426226"/>
                  </a:lnTo>
                  <a:lnTo>
                    <a:pt x="67772" y="426226"/>
                  </a:lnTo>
                  <a:lnTo>
                    <a:pt x="61611" y="420069"/>
                  </a:lnTo>
                  <a:lnTo>
                    <a:pt x="61611" y="412018"/>
                  </a:lnTo>
                  <a:lnTo>
                    <a:pt x="61611" y="14207"/>
                  </a:lnTo>
                  <a:lnTo>
                    <a:pt x="61611" y="6156"/>
                  </a:lnTo>
                  <a:lnTo>
                    <a:pt x="67772" y="0"/>
                  </a:lnTo>
                  <a:lnTo>
                    <a:pt x="75828" y="0"/>
                  </a:lnTo>
                  <a:lnTo>
                    <a:pt x="630328" y="0"/>
                  </a:lnTo>
                  <a:lnTo>
                    <a:pt x="638385" y="0"/>
                  </a:lnTo>
                  <a:lnTo>
                    <a:pt x="644546" y="6156"/>
                  </a:lnTo>
                  <a:lnTo>
                    <a:pt x="644546" y="14208"/>
                  </a:lnTo>
                  <a:lnTo>
                    <a:pt x="644546" y="412018"/>
                  </a:lnTo>
                  <a:close/>
                </a:path>
              </a:pathLst>
            </a:custGeom>
            <a:ln w="94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4295" y="2156556"/>
              <a:ext cx="380089" cy="204585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865428" y="5478271"/>
            <a:ext cx="10460990" cy="730885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</a:pPr>
            <a:r>
              <a:rPr dirty="0" sz="1800" spc="75">
                <a:solidFill>
                  <a:srgbClr val="FFFFFF"/>
                </a:solidFill>
                <a:latin typeface="Trebuchet MS"/>
                <a:cs typeface="Trebuchet MS"/>
              </a:rPr>
              <a:t>DynamoDB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ideal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dirty="0" sz="1800" spc="10">
                <a:solidFill>
                  <a:srgbClr val="FFAD00"/>
                </a:solidFill>
                <a:latin typeface="Trebuchet MS"/>
                <a:cs typeface="Trebuchet MS"/>
              </a:rPr>
              <a:t>Serverless</a:t>
            </a:r>
            <a:r>
              <a:rPr dirty="0" sz="1800" spc="-60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FFAD00"/>
                </a:solidFill>
                <a:latin typeface="Trebuchet MS"/>
                <a:cs typeface="Trebuchet MS"/>
              </a:rPr>
              <a:t>and</a:t>
            </a:r>
            <a:r>
              <a:rPr dirty="0" sz="1800" spc="-60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AD00"/>
                </a:solidFill>
                <a:latin typeface="Trebuchet MS"/>
                <a:cs typeface="Trebuchet MS"/>
              </a:rPr>
              <a:t>event-driven</a:t>
            </a:r>
            <a:r>
              <a:rPr dirty="0" sz="1800" spc="-25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FFAD00"/>
                </a:solidFill>
                <a:latin typeface="Trebuchet MS"/>
                <a:cs typeface="Trebuchet MS"/>
              </a:rPr>
              <a:t>architectures</a:t>
            </a:r>
            <a:r>
              <a:rPr dirty="0" sz="1800" spc="400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spc="-300">
                <a:solidFill>
                  <a:srgbClr val="FFFFFF"/>
                </a:solidFill>
                <a:latin typeface="Trebuchet MS"/>
                <a:cs typeface="Trebuchet MS"/>
              </a:rPr>
              <a:t>•</a:t>
            </a:r>
            <a:r>
              <a:rPr dirty="0" sz="1800" spc="4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FFAD00"/>
                </a:solidFill>
                <a:latin typeface="Trebuchet MS"/>
                <a:cs typeface="Trebuchet MS"/>
              </a:rPr>
              <a:t>Globally</a:t>
            </a:r>
            <a:r>
              <a:rPr dirty="0" sz="1800" spc="-75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FFAD00"/>
                </a:solidFill>
                <a:latin typeface="Trebuchet MS"/>
                <a:cs typeface="Trebuchet MS"/>
              </a:rPr>
              <a:t>resilient</a:t>
            </a:r>
            <a:r>
              <a:rPr dirty="0" sz="1800" spc="-55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AD00"/>
                </a:solidFill>
                <a:latin typeface="Trebuchet MS"/>
                <a:cs typeface="Trebuchet MS"/>
              </a:rPr>
              <a:t>services</a:t>
            </a:r>
            <a:r>
              <a:rPr dirty="0" sz="1800" spc="390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spc="-300">
                <a:solidFill>
                  <a:srgbClr val="FFFFFF"/>
                </a:solidFill>
                <a:latin typeface="Trebuchet MS"/>
                <a:cs typeface="Trebuchet MS"/>
              </a:rPr>
              <a:t>•</a:t>
            </a:r>
            <a:r>
              <a:rPr dirty="0" sz="1800" spc="4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FFAD00"/>
                </a:solidFill>
                <a:latin typeface="Trebuchet MS"/>
                <a:cs typeface="Trebuchet MS"/>
              </a:rPr>
              <a:t>High-throughput</a:t>
            </a:r>
            <a:r>
              <a:rPr dirty="0" sz="1800" spc="-20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FFAD00"/>
                </a:solidFill>
                <a:latin typeface="Trebuchet MS"/>
                <a:cs typeface="Trebuchet MS"/>
              </a:rPr>
              <a:t>workloads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66166" y="5442965"/>
            <a:ext cx="11060430" cy="0"/>
          </a:xfrm>
          <a:custGeom>
            <a:avLst/>
            <a:gdLst/>
            <a:ahLst/>
            <a:cxnLst/>
            <a:rect l="l" t="t" r="r" b="b"/>
            <a:pathLst>
              <a:path w="11060430" h="0">
                <a:moveTo>
                  <a:pt x="0" y="0"/>
                </a:moveTo>
                <a:lnTo>
                  <a:pt x="11060176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100" y="1660017"/>
            <a:ext cx="5588635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65">
                <a:solidFill>
                  <a:srgbClr val="FFFFFF"/>
                </a:solidFill>
                <a:latin typeface="Trebuchet MS"/>
                <a:cs typeface="Trebuchet MS"/>
              </a:rPr>
              <a:t>Zoom 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Video 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Communications, 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Inc. 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provides videotelephony 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online</a:t>
            </a:r>
            <a:r>
              <a:rPr dirty="0" sz="16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chat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40">
                <a:solidFill>
                  <a:srgbClr val="FFFFFF"/>
                </a:solidFill>
                <a:latin typeface="Trebuchet MS"/>
                <a:cs typeface="Trebuchet MS"/>
              </a:rPr>
              <a:t>through</a:t>
            </a:r>
            <a:r>
              <a:rPr dirty="0" sz="16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cloud-based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peer-to-peer </a:t>
            </a:r>
            <a:r>
              <a:rPr dirty="0" sz="1600" spc="-4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software 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platform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used 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teleconferencing, 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telecommuting,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distance</a:t>
            </a:r>
            <a:r>
              <a:rPr dirty="0" sz="16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education,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social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relations.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100" y="2986277"/>
            <a:ext cx="5264785" cy="9772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30" b="1">
                <a:solidFill>
                  <a:srgbClr val="FFAD00"/>
                </a:solidFill>
                <a:latin typeface="Trebuchet MS"/>
                <a:cs typeface="Trebuchet MS"/>
              </a:rPr>
              <a:t>Challenge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45"/>
              </a:spcBef>
            </a:pP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Beginning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early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2020,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Zoom’s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software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usage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saw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significant </a:t>
            </a:r>
            <a:r>
              <a:rPr dirty="0" sz="140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global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increase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after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quarantine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measures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were 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adopted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response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70">
                <a:solidFill>
                  <a:srgbClr val="FFFFFF"/>
                </a:solidFill>
                <a:latin typeface="Trebuchet MS"/>
                <a:cs typeface="Trebuchet MS"/>
              </a:rPr>
              <a:t>COVID-19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pandemic.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100" y="4236211"/>
            <a:ext cx="4867275" cy="977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45" b="1">
                <a:solidFill>
                  <a:srgbClr val="FFAD00"/>
                </a:solidFill>
                <a:latin typeface="Trebuchet MS"/>
                <a:cs typeface="Trebuchet MS"/>
              </a:rPr>
              <a:t>Solution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0"/>
              </a:spcBef>
            </a:pPr>
            <a:r>
              <a:rPr dirty="0" sz="1400" spc="65">
                <a:solidFill>
                  <a:srgbClr val="FFFFFF"/>
                </a:solidFill>
                <a:latin typeface="Trebuchet MS"/>
                <a:cs typeface="Trebuchet MS"/>
              </a:rPr>
              <a:t>DynamoDB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global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tables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on-demand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capacity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allowed </a:t>
            </a:r>
            <a:r>
              <a:rPr dirty="0" sz="140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Trebuchet MS"/>
                <a:cs typeface="Trebuchet MS"/>
              </a:rPr>
              <a:t>Zoom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4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scale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meet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global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increase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demand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services.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2523" y="3673551"/>
            <a:ext cx="4866005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13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backend,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we 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were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able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manage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dirty="0" sz="1800" spc="-5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surge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dirty="0" sz="1800" spc="55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dirty="0" sz="1800" spc="75">
                <a:solidFill>
                  <a:srgbClr val="FFFFFF"/>
                </a:solidFill>
                <a:latin typeface="Trebuchet MS"/>
                <a:cs typeface="Trebuchet MS"/>
              </a:rPr>
              <a:t>DynamoDB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1800" spc="80">
                <a:solidFill>
                  <a:srgbClr val="FFFFFF"/>
                </a:solidFill>
                <a:latin typeface="Trebuchet MS"/>
                <a:cs typeface="Trebuchet MS"/>
              </a:rPr>
              <a:t>Zoom </a:t>
            </a:r>
            <a:r>
              <a:rPr dirty="0" sz="1800" spc="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Meetings. </a:t>
            </a:r>
            <a:r>
              <a:rPr dirty="0" sz="1800" spc="60">
                <a:solidFill>
                  <a:srgbClr val="FFFFFF"/>
                </a:solidFill>
                <a:latin typeface="Trebuchet MS"/>
                <a:cs typeface="Trebuchet MS"/>
              </a:rPr>
              <a:t>Using </a:t>
            </a:r>
            <a:r>
              <a:rPr dirty="0" sz="1800" spc="75">
                <a:solidFill>
                  <a:srgbClr val="FFFFFF"/>
                </a:solidFill>
                <a:latin typeface="Trebuchet MS"/>
                <a:cs typeface="Trebuchet MS"/>
              </a:rPr>
              <a:t>DynamoDB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global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tables in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conjunction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on-demand</a:t>
            </a:r>
            <a:r>
              <a:rPr dirty="0" sz="1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mode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enabled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us </a:t>
            </a:r>
            <a:r>
              <a:rPr dirty="0" sz="1800" spc="-5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scale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nearly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infinitely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dirty="0" sz="1800" spc="75">
                <a:solidFill>
                  <a:srgbClr val="FFFFFF"/>
                </a:solidFill>
                <a:latin typeface="Trebuchet MS"/>
                <a:cs typeface="Trebuchet MS"/>
              </a:rPr>
              <a:t>no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performance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issues,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even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sudden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spike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usage.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41538" y="5565749"/>
            <a:ext cx="3401060" cy="71818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r" marL="12700" marR="5080" indent="1668780">
              <a:lnSpc>
                <a:spcPct val="101499"/>
              </a:lnSpc>
              <a:spcBef>
                <a:spcPts val="65"/>
              </a:spcBef>
            </a:pPr>
            <a:r>
              <a:rPr dirty="0" sz="1600" spc="15" b="1">
                <a:solidFill>
                  <a:srgbClr val="FFFFFF"/>
                </a:solidFill>
                <a:latin typeface="Trebuchet MS"/>
                <a:cs typeface="Trebuchet MS"/>
              </a:rPr>
              <a:t>Yasin</a:t>
            </a:r>
            <a:r>
              <a:rPr dirty="0" sz="1600" spc="-1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5" b="1">
                <a:solidFill>
                  <a:srgbClr val="FFFFFF"/>
                </a:solidFill>
                <a:latin typeface="Trebuchet MS"/>
                <a:cs typeface="Trebuchet MS"/>
              </a:rPr>
              <a:t>Mohammed </a:t>
            </a:r>
            <a:r>
              <a:rPr dirty="0" sz="1600" spc="-4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30">
                <a:solidFill>
                  <a:srgbClr val="FFFFFF"/>
                </a:solidFill>
                <a:latin typeface="Trebuchet MS"/>
                <a:cs typeface="Trebuchet MS"/>
              </a:rPr>
              <a:t>Engineering</a:t>
            </a:r>
            <a:r>
              <a:rPr dirty="0" sz="145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20">
                <a:solidFill>
                  <a:srgbClr val="FFFFFF"/>
                </a:solidFill>
                <a:latin typeface="Trebuchet MS"/>
                <a:cs typeface="Trebuchet MS"/>
              </a:rPr>
              <a:t>Manager,</a:t>
            </a:r>
            <a:r>
              <a:rPr dirty="0" sz="145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35">
                <a:solidFill>
                  <a:srgbClr val="FFFFFF"/>
                </a:solidFill>
                <a:latin typeface="Trebuchet MS"/>
                <a:cs typeface="Trebuchet MS"/>
              </a:rPr>
              <a:t>Cloud</a:t>
            </a:r>
            <a:r>
              <a:rPr dirty="0" sz="145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30">
                <a:solidFill>
                  <a:srgbClr val="FFFFFF"/>
                </a:solidFill>
                <a:latin typeface="Trebuchet MS"/>
                <a:cs typeface="Trebuchet MS"/>
              </a:rPr>
              <a:t>Operations </a:t>
            </a:r>
            <a:r>
              <a:rPr dirty="0" sz="1450" spc="-4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75">
                <a:solidFill>
                  <a:srgbClr val="FFFFFF"/>
                </a:solidFill>
                <a:latin typeface="Trebuchet MS"/>
                <a:cs typeface="Trebuchet MS"/>
              </a:rPr>
              <a:t>Zoom</a:t>
            </a:r>
            <a:r>
              <a:rPr dirty="0" sz="145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30">
                <a:solidFill>
                  <a:srgbClr val="FFFFFF"/>
                </a:solidFill>
                <a:latin typeface="Trebuchet MS"/>
                <a:cs typeface="Trebuchet MS"/>
              </a:rPr>
              <a:t>Video</a:t>
            </a:r>
            <a:r>
              <a:rPr dirty="0" sz="145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20">
                <a:solidFill>
                  <a:srgbClr val="FFFFFF"/>
                </a:solidFill>
                <a:latin typeface="Trebuchet MS"/>
                <a:cs typeface="Trebuchet MS"/>
              </a:rPr>
              <a:t>Communications,</a:t>
            </a:r>
            <a:r>
              <a:rPr dirty="0" sz="1450" spc="-40">
                <a:solidFill>
                  <a:srgbClr val="FFFFFF"/>
                </a:solidFill>
                <a:latin typeface="Trebuchet MS"/>
                <a:cs typeface="Trebuchet MS"/>
              </a:rPr>
              <a:t> Inc.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03594" y="3510534"/>
            <a:ext cx="320675" cy="863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0" spc="-560">
                <a:solidFill>
                  <a:srgbClr val="FFAD00"/>
                </a:solidFill>
                <a:latin typeface="Trebuchet MS"/>
                <a:cs typeface="Trebuchet MS"/>
              </a:rPr>
              <a:t>“</a:t>
            </a:r>
            <a:endParaRPr sz="55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 rot="10860000">
            <a:off x="11097831" y="4769644"/>
            <a:ext cx="764151" cy="698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495"/>
              </a:lnSpc>
            </a:pPr>
            <a:r>
              <a:rPr dirty="0" sz="5500" spc="-560">
                <a:solidFill>
                  <a:srgbClr val="FFAD00"/>
                </a:solidFill>
                <a:latin typeface="Trebuchet MS"/>
                <a:cs typeface="Trebuchet MS"/>
              </a:rPr>
              <a:t>“</a:t>
            </a:r>
            <a:endParaRPr sz="55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52" y="277368"/>
            <a:ext cx="1738883" cy="87020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82067"/>
            <a:ext cx="184086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100"/>
              <a:t>Agenda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1453337"/>
            <a:ext cx="9713595" cy="42786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Key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attributes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Trebuchet MS"/>
                <a:cs typeface="Trebuchet MS"/>
              </a:rPr>
              <a:t>modern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applications</a:t>
            </a:r>
            <a:endParaRPr sz="2800">
              <a:latin typeface="Trebuchet MS"/>
              <a:cs typeface="Trebuchet MS"/>
            </a:endParaRPr>
          </a:p>
          <a:p>
            <a:pPr marL="12700" marR="4872990">
              <a:lnSpc>
                <a:spcPct val="179300"/>
              </a:lnSpc>
              <a:spcBef>
                <a:spcPts val="5"/>
              </a:spcBef>
            </a:pPr>
            <a:r>
              <a:rPr dirty="0" sz="2800" spc="95">
                <a:solidFill>
                  <a:srgbClr val="FFFFFF"/>
                </a:solidFill>
                <a:latin typeface="Trebuchet MS"/>
                <a:cs typeface="Trebuchet MS"/>
              </a:rPr>
              <a:t>Modern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5">
                <a:solidFill>
                  <a:srgbClr val="FFFFFF"/>
                </a:solidFill>
                <a:latin typeface="Trebuchet MS"/>
                <a:cs typeface="Trebuchet MS"/>
              </a:rPr>
              <a:t>architecture </a:t>
            </a:r>
            <a:r>
              <a:rPr dirty="0" sz="2800" spc="-8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45">
                <a:solidFill>
                  <a:srgbClr val="FFFFFF"/>
                </a:solidFill>
                <a:latin typeface="Trebuchet MS"/>
                <a:cs typeface="Trebuchet MS"/>
              </a:rPr>
              <a:t>Modernization</a:t>
            </a:r>
            <a:r>
              <a:rPr dirty="0" sz="2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9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pursuit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“ideal”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modernization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Trebuchet MS"/>
                <a:cs typeface="Trebuchet MS"/>
              </a:rPr>
              <a:t>playbooks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dirty="0" sz="2800" spc="-15">
                <a:solidFill>
                  <a:srgbClr val="FFFFFF"/>
                </a:solidFill>
                <a:latin typeface="Trebuchet MS"/>
                <a:cs typeface="Trebuchet MS"/>
              </a:rPr>
              <a:t>Typical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modernization</a:t>
            </a:r>
            <a:r>
              <a:rPr dirty="0" sz="2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journey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purpose-built</a:t>
            </a:r>
            <a:r>
              <a:rPr dirty="0" sz="2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databases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0"/>
            <a:ext cx="8793480" cy="1267460"/>
          </a:xfrm>
          <a:prstGeom prst="rect"/>
        </p:spPr>
        <p:txBody>
          <a:bodyPr wrap="square" lIns="0" tIns="3581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20"/>
              </a:spcBef>
            </a:pPr>
            <a:r>
              <a:rPr dirty="0" sz="4000" spc="185"/>
              <a:t>A</a:t>
            </a:r>
            <a:r>
              <a:rPr dirty="0" sz="4000" spc="215"/>
              <a:t>m</a:t>
            </a:r>
            <a:r>
              <a:rPr dirty="0" sz="4000" spc="30"/>
              <a:t>a</a:t>
            </a:r>
            <a:r>
              <a:rPr dirty="0" sz="4000" spc="-215"/>
              <a:t>z</a:t>
            </a:r>
            <a:r>
              <a:rPr dirty="0" sz="4000" spc="70"/>
              <a:t>o</a:t>
            </a:r>
            <a:r>
              <a:rPr dirty="0" sz="4000" spc="155"/>
              <a:t>n</a:t>
            </a:r>
            <a:r>
              <a:rPr dirty="0" sz="4000" spc="-409"/>
              <a:t> </a:t>
            </a:r>
            <a:r>
              <a:rPr dirty="0" sz="4000" spc="270"/>
              <a:t>D</a:t>
            </a:r>
            <a:r>
              <a:rPr dirty="0" sz="4000" spc="70"/>
              <a:t>o</a:t>
            </a:r>
            <a:r>
              <a:rPr dirty="0" sz="4000" spc="-190"/>
              <a:t>c</a:t>
            </a:r>
            <a:r>
              <a:rPr dirty="0" sz="4000" spc="20"/>
              <a:t>u</a:t>
            </a:r>
            <a:r>
              <a:rPr dirty="0" sz="4000" spc="215"/>
              <a:t>m</a:t>
            </a:r>
            <a:r>
              <a:rPr dirty="0" sz="4000" spc="-185"/>
              <a:t>e</a:t>
            </a:r>
            <a:r>
              <a:rPr dirty="0" sz="4000" spc="60"/>
              <a:t>n</a:t>
            </a:r>
            <a:r>
              <a:rPr dirty="0" sz="4000" spc="-35"/>
              <a:t>t</a:t>
            </a:r>
            <a:r>
              <a:rPr dirty="0" sz="4000" spc="270"/>
              <a:t>D</a:t>
            </a:r>
            <a:r>
              <a:rPr dirty="0" sz="4000" spc="220"/>
              <a:t>B</a:t>
            </a:r>
            <a:endParaRPr sz="4000"/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 spc="-55">
                <a:solidFill>
                  <a:srgbClr val="FFAD00"/>
                </a:solidFill>
              </a:rPr>
              <a:t>F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85">
                <a:solidFill>
                  <a:srgbClr val="FFAD00"/>
                </a:solidFill>
              </a:rPr>
              <a:t>S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-20">
                <a:solidFill>
                  <a:srgbClr val="FFAD00"/>
                </a:solidFill>
              </a:rPr>
              <a:t>T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-100">
                <a:solidFill>
                  <a:srgbClr val="FFAD00"/>
                </a:solidFill>
              </a:rPr>
              <a:t>,</a:t>
            </a:r>
            <a:r>
              <a:rPr dirty="0" sz="1200" spc="530">
                <a:solidFill>
                  <a:srgbClr val="FFAD00"/>
                </a:solidFill>
              </a:rPr>
              <a:t> </a:t>
            </a:r>
            <a:r>
              <a:rPr dirty="0" sz="1200" spc="85">
                <a:solidFill>
                  <a:srgbClr val="FFAD00"/>
                </a:solidFill>
              </a:rPr>
              <a:t>S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>
                <a:solidFill>
                  <a:srgbClr val="FFAD00"/>
                </a:solidFill>
              </a:rPr>
              <a:t>C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-15">
                <a:solidFill>
                  <a:srgbClr val="FFAD00"/>
                </a:solidFill>
              </a:rPr>
              <a:t>L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55">
                <a:solidFill>
                  <a:srgbClr val="FFAD00"/>
                </a:solidFill>
              </a:rPr>
              <a:t> </a:t>
            </a:r>
            <a:r>
              <a:rPr dirty="0" sz="1200" spc="40">
                <a:solidFill>
                  <a:srgbClr val="FFAD00"/>
                </a:solidFill>
              </a:rPr>
              <a:t>B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-15">
                <a:solidFill>
                  <a:srgbClr val="FFAD00"/>
                </a:solidFill>
              </a:rPr>
              <a:t>L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-100">
                <a:solidFill>
                  <a:srgbClr val="FFAD00"/>
                </a:solidFill>
              </a:rPr>
              <a:t>,</a:t>
            </a:r>
            <a:r>
              <a:rPr dirty="0" sz="1200" spc="52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75">
                <a:solidFill>
                  <a:srgbClr val="FFAD00"/>
                </a:solidFill>
              </a:rPr>
              <a:t>N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80">
                <a:solidFill>
                  <a:srgbClr val="FFAD00"/>
                </a:solidFill>
              </a:rPr>
              <a:t>D </a:t>
            </a:r>
            <a:r>
              <a:rPr dirty="0" sz="1200" spc="105">
                <a:solidFill>
                  <a:srgbClr val="FFAD00"/>
                </a:solidFill>
              </a:rPr>
              <a:t> </a:t>
            </a:r>
            <a:r>
              <a:rPr dirty="0" sz="1200" spc="-55">
                <a:solidFill>
                  <a:srgbClr val="FFAD00"/>
                </a:solidFill>
              </a:rPr>
              <a:t>F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55">
                <a:solidFill>
                  <a:srgbClr val="FFAD00"/>
                </a:solidFill>
              </a:rPr>
              <a:t>U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-15">
                <a:solidFill>
                  <a:srgbClr val="FFAD00"/>
                </a:solidFill>
              </a:rPr>
              <a:t>L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-15">
                <a:solidFill>
                  <a:srgbClr val="FFAD00"/>
                </a:solidFill>
              </a:rPr>
              <a:t>L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20">
                <a:solidFill>
                  <a:srgbClr val="FFAD00"/>
                </a:solidFill>
              </a:rPr>
              <a:t>Y </a:t>
            </a:r>
            <a:r>
              <a:rPr dirty="0" sz="1200" spc="180">
                <a:solidFill>
                  <a:srgbClr val="FFAD00"/>
                </a:solidFill>
              </a:rPr>
              <a:t> </a:t>
            </a:r>
            <a:r>
              <a:rPr dirty="0" sz="1200" spc="140">
                <a:solidFill>
                  <a:srgbClr val="FFAD00"/>
                </a:solidFill>
              </a:rPr>
              <a:t>M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75">
                <a:solidFill>
                  <a:srgbClr val="FFAD00"/>
                </a:solidFill>
              </a:rPr>
              <a:t>N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G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80">
                <a:solidFill>
                  <a:srgbClr val="FFAD00"/>
                </a:solidFill>
              </a:rPr>
              <a:t>D </a:t>
            </a:r>
            <a:r>
              <a:rPr dirty="0" sz="1200" spc="85">
                <a:solidFill>
                  <a:srgbClr val="FFAD00"/>
                </a:solidFill>
              </a:rPr>
              <a:t> </a:t>
            </a:r>
            <a:r>
              <a:rPr dirty="0" sz="1200" spc="140">
                <a:solidFill>
                  <a:srgbClr val="FFAD00"/>
                </a:solidFill>
              </a:rPr>
              <a:t>M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110">
                <a:solidFill>
                  <a:srgbClr val="FFAD00"/>
                </a:solidFill>
              </a:rPr>
              <a:t>O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75">
                <a:solidFill>
                  <a:srgbClr val="FFAD00"/>
                </a:solidFill>
              </a:rPr>
              <a:t>N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G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110">
                <a:solidFill>
                  <a:srgbClr val="FFAD00"/>
                </a:solidFill>
              </a:rPr>
              <a:t>O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80">
                <a:solidFill>
                  <a:srgbClr val="FFAD00"/>
                </a:solidFill>
              </a:rPr>
              <a:t>D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40">
                <a:solidFill>
                  <a:srgbClr val="FFAD00"/>
                </a:solidFill>
              </a:rPr>
              <a:t>B</a:t>
            </a:r>
            <a:r>
              <a:rPr dirty="0" sz="1200" spc="-10">
                <a:solidFill>
                  <a:srgbClr val="FFAD00"/>
                </a:solidFill>
              </a:rPr>
              <a:t> </a:t>
            </a:r>
            <a:r>
              <a:rPr dirty="0" sz="1200" spc="40">
                <a:solidFill>
                  <a:srgbClr val="FFAD00"/>
                </a:solidFill>
              </a:rPr>
              <a:t>-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>
                <a:solidFill>
                  <a:srgbClr val="FFAD00"/>
                </a:solidFill>
              </a:rPr>
              <a:t>C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110">
                <a:solidFill>
                  <a:srgbClr val="FFAD00"/>
                </a:solidFill>
              </a:rPr>
              <a:t>O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140">
                <a:solidFill>
                  <a:srgbClr val="FFAD00"/>
                </a:solidFill>
              </a:rPr>
              <a:t>M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P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-20">
                <a:solidFill>
                  <a:srgbClr val="FFAD00"/>
                </a:solidFill>
              </a:rPr>
              <a:t>T</a:t>
            </a:r>
            <a:r>
              <a:rPr dirty="0" sz="1200" spc="-55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I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40">
                <a:solidFill>
                  <a:srgbClr val="FFAD00"/>
                </a:solidFill>
              </a:rPr>
              <a:t>B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-15">
                <a:solidFill>
                  <a:srgbClr val="FFAD00"/>
                </a:solidFill>
              </a:rPr>
              <a:t>L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 </a:t>
            </a:r>
            <a:r>
              <a:rPr dirty="0" sz="1200" spc="160">
                <a:solidFill>
                  <a:srgbClr val="FFAD00"/>
                </a:solidFill>
              </a:rPr>
              <a:t> </a:t>
            </a:r>
            <a:r>
              <a:rPr dirty="0" sz="1200" spc="80">
                <a:solidFill>
                  <a:srgbClr val="FFAD00"/>
                </a:solidFill>
              </a:rPr>
              <a:t>D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-20">
                <a:solidFill>
                  <a:srgbClr val="FFAD00"/>
                </a:solidFill>
              </a:rPr>
              <a:t>T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40">
                <a:solidFill>
                  <a:srgbClr val="FFAD00"/>
                </a:solidFill>
              </a:rPr>
              <a:t>B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85">
                <a:solidFill>
                  <a:srgbClr val="FFAD00"/>
                </a:solidFill>
              </a:rPr>
              <a:t>S</a:t>
            </a:r>
            <a:r>
              <a:rPr dirty="0" sz="1200" spc="-55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 </a:t>
            </a:r>
            <a:r>
              <a:rPr dirty="0" sz="1200" spc="140">
                <a:solidFill>
                  <a:srgbClr val="FFAD00"/>
                </a:solidFill>
              </a:rPr>
              <a:t> </a:t>
            </a:r>
            <a:r>
              <a:rPr dirty="0" sz="1200" spc="85">
                <a:solidFill>
                  <a:srgbClr val="FFAD00"/>
                </a:solidFill>
              </a:rPr>
              <a:t>S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 spc="-30">
                <a:solidFill>
                  <a:srgbClr val="FFAD00"/>
                </a:solidFill>
              </a:rPr>
              <a:t> </a:t>
            </a:r>
            <a:r>
              <a:rPr dirty="0" sz="1200" spc="30">
                <a:solidFill>
                  <a:srgbClr val="FFAD00"/>
                </a:solidFill>
              </a:rPr>
              <a:t>R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V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I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>
                <a:solidFill>
                  <a:srgbClr val="FFAD00"/>
                </a:solidFill>
              </a:rPr>
              <a:t>C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646582" y="2934832"/>
            <a:ext cx="2809875" cy="2328545"/>
          </a:xfrm>
          <a:prstGeom prst="rect">
            <a:avLst/>
          </a:prstGeom>
        </p:spPr>
        <p:txBody>
          <a:bodyPr wrap="square" lIns="0" tIns="128905" rIns="0" bIns="0" rtlCol="0" vert="horz">
            <a:spAutoFit/>
          </a:bodyPr>
          <a:lstStyle/>
          <a:p>
            <a:pPr marL="501650">
              <a:lnSpc>
                <a:spcPct val="100000"/>
              </a:lnSpc>
              <a:spcBef>
                <a:spcPts val="1015"/>
              </a:spcBef>
            </a:pPr>
            <a:r>
              <a:rPr dirty="0" sz="2000" spc="-10" b="1">
                <a:solidFill>
                  <a:srgbClr val="FFAD00"/>
                </a:solidFill>
                <a:latin typeface="Trebuchet MS"/>
                <a:cs typeface="Trebuchet MS"/>
              </a:rPr>
              <a:t>Fast</a:t>
            </a:r>
            <a:r>
              <a:rPr dirty="0" sz="2000" spc="-13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000" spc="45" b="1">
                <a:solidFill>
                  <a:srgbClr val="FFAD00"/>
                </a:solidFill>
                <a:latin typeface="Trebuchet MS"/>
                <a:cs typeface="Trebuchet MS"/>
              </a:rPr>
              <a:t>and</a:t>
            </a:r>
            <a:r>
              <a:rPr dirty="0" sz="2000" spc="-14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000" spc="15" b="1">
                <a:solidFill>
                  <a:srgbClr val="FFAD00"/>
                </a:solidFill>
                <a:latin typeface="Trebuchet MS"/>
                <a:cs typeface="Trebuchet MS"/>
              </a:rPr>
              <a:t>scalable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400" spc="10">
                <a:solidFill>
                  <a:srgbClr val="F1F4F4"/>
                </a:solidFill>
                <a:latin typeface="Trebuchet MS"/>
                <a:cs typeface="Trebuchet MS"/>
              </a:rPr>
              <a:t>Scale</a:t>
            </a:r>
            <a:r>
              <a:rPr dirty="0" sz="1400" spc="-10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1F4F4"/>
                </a:solidFill>
                <a:latin typeface="Trebuchet MS"/>
                <a:cs typeface="Trebuchet MS"/>
              </a:rPr>
              <a:t>compute</a:t>
            </a:r>
            <a:r>
              <a:rPr dirty="0" sz="1400" spc="-95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F1F4F4"/>
                </a:solidFill>
                <a:latin typeface="Trebuchet MS"/>
                <a:cs typeface="Trebuchet MS"/>
              </a:rPr>
              <a:t>in</a:t>
            </a:r>
            <a:r>
              <a:rPr dirty="0" sz="1400" spc="-85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1F4F4"/>
                </a:solidFill>
                <a:latin typeface="Trebuchet MS"/>
                <a:cs typeface="Trebuchet MS"/>
              </a:rPr>
              <a:t>minutes</a:t>
            </a:r>
            <a:endParaRPr sz="1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400" spc="35">
                <a:solidFill>
                  <a:srgbClr val="F1F4F4"/>
                </a:solidFill>
                <a:latin typeface="Trebuchet MS"/>
                <a:cs typeface="Trebuchet MS"/>
              </a:rPr>
              <a:t>Storage</a:t>
            </a:r>
            <a:r>
              <a:rPr dirty="0" sz="1400" spc="-10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1F4F4"/>
                </a:solidFill>
                <a:latin typeface="Trebuchet MS"/>
                <a:cs typeface="Trebuchet MS"/>
              </a:rPr>
              <a:t>and</a:t>
            </a:r>
            <a:r>
              <a:rPr dirty="0" sz="1400" spc="-85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F1F4F4"/>
                </a:solidFill>
                <a:latin typeface="Trebuchet MS"/>
                <a:cs typeface="Trebuchet MS"/>
              </a:rPr>
              <a:t>I/O</a:t>
            </a:r>
            <a:r>
              <a:rPr dirty="0" sz="1400" spc="-85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1F4F4"/>
                </a:solidFill>
                <a:latin typeface="Trebuchet MS"/>
                <a:cs typeface="Trebuchet MS"/>
              </a:rPr>
              <a:t>auto</a:t>
            </a:r>
            <a:r>
              <a:rPr dirty="0" sz="1400" spc="-85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F1F4F4"/>
                </a:solidFill>
                <a:latin typeface="Trebuchet MS"/>
                <a:cs typeface="Trebuchet MS"/>
              </a:rPr>
              <a:t>scaling</a:t>
            </a:r>
            <a:endParaRPr sz="1400">
              <a:latin typeface="Trebuchet MS"/>
              <a:cs typeface="Trebuchet MS"/>
            </a:endParaRPr>
          </a:p>
          <a:p>
            <a:pPr marL="241300" marR="5080" indent="-2286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400" spc="35">
                <a:solidFill>
                  <a:srgbClr val="F1F4F4"/>
                </a:solidFill>
                <a:latin typeface="Trebuchet MS"/>
                <a:cs typeface="Trebuchet MS"/>
              </a:rPr>
              <a:t>Storage</a:t>
            </a:r>
            <a:r>
              <a:rPr dirty="0" sz="1400" spc="-10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1F4F4"/>
                </a:solidFill>
                <a:latin typeface="Trebuchet MS"/>
                <a:cs typeface="Trebuchet MS"/>
              </a:rPr>
              <a:t>scales</a:t>
            </a:r>
            <a:r>
              <a:rPr dirty="0" sz="1400" spc="-105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1F4F4"/>
                </a:solidFill>
                <a:latin typeface="Trebuchet MS"/>
                <a:cs typeface="Trebuchet MS"/>
              </a:rPr>
              <a:t>to</a:t>
            </a:r>
            <a:r>
              <a:rPr dirty="0" sz="1400" spc="-65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85">
                <a:solidFill>
                  <a:srgbClr val="F1F4F4"/>
                </a:solidFill>
                <a:latin typeface="Trebuchet MS"/>
                <a:cs typeface="Trebuchet MS"/>
              </a:rPr>
              <a:t>64</a:t>
            </a:r>
            <a:r>
              <a:rPr dirty="0" sz="1400" spc="-7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1F4F4"/>
                </a:solidFill>
                <a:latin typeface="Trebuchet MS"/>
                <a:cs typeface="Trebuchet MS"/>
              </a:rPr>
              <a:t>TB</a:t>
            </a:r>
            <a:r>
              <a:rPr dirty="0" sz="1400" spc="-75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F1F4F4"/>
                </a:solidFill>
                <a:latin typeface="Trebuchet MS"/>
                <a:cs typeface="Trebuchet MS"/>
              </a:rPr>
              <a:t>without </a:t>
            </a:r>
            <a:r>
              <a:rPr dirty="0" sz="1400" spc="-409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1F4F4"/>
                </a:solidFill>
                <a:latin typeface="Trebuchet MS"/>
                <a:cs typeface="Trebuchet MS"/>
              </a:rPr>
              <a:t>sharding</a:t>
            </a:r>
            <a:endParaRPr sz="1400">
              <a:latin typeface="Trebuchet MS"/>
              <a:cs typeface="Trebuchet MS"/>
            </a:endParaRPr>
          </a:p>
          <a:p>
            <a:pPr marL="241300" marR="683895" indent="-2286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400" spc="10">
                <a:solidFill>
                  <a:srgbClr val="F1F4F4"/>
                </a:solidFill>
                <a:latin typeface="Trebuchet MS"/>
                <a:cs typeface="Trebuchet MS"/>
              </a:rPr>
              <a:t>Scale</a:t>
            </a:r>
            <a:r>
              <a:rPr dirty="0" sz="1400" spc="-9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F1F4F4"/>
                </a:solidFill>
                <a:latin typeface="Trebuchet MS"/>
                <a:cs typeface="Trebuchet MS"/>
              </a:rPr>
              <a:t>out</a:t>
            </a:r>
            <a:r>
              <a:rPr dirty="0" sz="1400" spc="-75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1F4F4"/>
                </a:solidFill>
                <a:latin typeface="Trebuchet MS"/>
                <a:cs typeface="Trebuchet MS"/>
              </a:rPr>
              <a:t>to</a:t>
            </a:r>
            <a:r>
              <a:rPr dirty="0" sz="1400" spc="-8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85">
                <a:solidFill>
                  <a:srgbClr val="F1F4F4"/>
                </a:solidFill>
                <a:latin typeface="Trebuchet MS"/>
                <a:cs typeface="Trebuchet MS"/>
              </a:rPr>
              <a:t>15</a:t>
            </a:r>
            <a:r>
              <a:rPr dirty="0" sz="1400" spc="-7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1F4F4"/>
                </a:solidFill>
                <a:latin typeface="Trebuchet MS"/>
                <a:cs typeface="Trebuchet MS"/>
              </a:rPr>
              <a:t>replicas </a:t>
            </a:r>
            <a:r>
              <a:rPr dirty="0" sz="1400" spc="-405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F1F4F4"/>
                </a:solidFill>
                <a:latin typeface="Trebuchet MS"/>
                <a:cs typeface="Trebuchet MS"/>
              </a:rPr>
              <a:t>for</a:t>
            </a:r>
            <a:r>
              <a:rPr dirty="0" sz="1400" spc="-8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F1F4F4"/>
                </a:solidFill>
                <a:latin typeface="Trebuchet MS"/>
                <a:cs typeface="Trebuchet MS"/>
              </a:rPr>
              <a:t>millions</a:t>
            </a:r>
            <a:r>
              <a:rPr dirty="0" sz="1400" spc="-7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1F4F4"/>
                </a:solidFill>
                <a:latin typeface="Trebuchet MS"/>
                <a:cs typeface="Trebuchet MS"/>
              </a:rPr>
              <a:t>of</a:t>
            </a:r>
            <a:r>
              <a:rPr dirty="0" sz="1400" spc="-7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F1F4F4"/>
                </a:solidFill>
                <a:latin typeface="Trebuchet MS"/>
                <a:cs typeface="Trebuchet MS"/>
              </a:rPr>
              <a:t>reads</a:t>
            </a:r>
            <a:endParaRPr sz="1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400" spc="10">
                <a:solidFill>
                  <a:srgbClr val="F1F4F4"/>
                </a:solidFill>
                <a:latin typeface="Trebuchet MS"/>
                <a:cs typeface="Trebuchet MS"/>
              </a:rPr>
              <a:t>Globally</a:t>
            </a:r>
            <a:r>
              <a:rPr dirty="0" sz="1400" spc="-85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1F4F4"/>
                </a:solidFill>
                <a:latin typeface="Trebuchet MS"/>
                <a:cs typeface="Trebuchet MS"/>
              </a:rPr>
              <a:t>distributed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9454" y="2935722"/>
            <a:ext cx="2922905" cy="2191385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 marL="518159">
              <a:lnSpc>
                <a:spcPct val="100000"/>
              </a:lnSpc>
              <a:spcBef>
                <a:spcPts val="1019"/>
              </a:spcBef>
            </a:pPr>
            <a:r>
              <a:rPr dirty="0" sz="2000" spc="-5" b="1">
                <a:solidFill>
                  <a:srgbClr val="FFAD00"/>
                </a:solidFill>
                <a:latin typeface="Trebuchet MS"/>
                <a:cs typeface="Trebuchet MS"/>
              </a:rPr>
              <a:t>Enterprise-ready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400" spc="10">
                <a:solidFill>
                  <a:srgbClr val="F1F4F4"/>
                </a:solidFill>
                <a:latin typeface="Trebuchet MS"/>
                <a:cs typeface="Trebuchet MS"/>
              </a:rPr>
              <a:t>Built-in</a:t>
            </a:r>
            <a:r>
              <a:rPr dirty="0" sz="1400" spc="-85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45">
                <a:solidFill>
                  <a:srgbClr val="F1F4F4"/>
                </a:solidFill>
                <a:latin typeface="Trebuchet MS"/>
                <a:cs typeface="Trebuchet MS"/>
              </a:rPr>
              <a:t>high</a:t>
            </a:r>
            <a:r>
              <a:rPr dirty="0" sz="1400" spc="-9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F1F4F4"/>
                </a:solidFill>
                <a:latin typeface="Trebuchet MS"/>
                <a:cs typeface="Trebuchet MS"/>
              </a:rPr>
              <a:t>availability</a:t>
            </a:r>
            <a:endParaRPr sz="1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400" spc="25">
                <a:solidFill>
                  <a:srgbClr val="F1F4F4"/>
                </a:solidFill>
                <a:latin typeface="Trebuchet MS"/>
                <a:cs typeface="Trebuchet MS"/>
              </a:rPr>
              <a:t>Backups</a:t>
            </a:r>
            <a:r>
              <a:rPr dirty="0" sz="1400" spc="-105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F1F4F4"/>
                </a:solidFill>
                <a:latin typeface="Trebuchet MS"/>
                <a:cs typeface="Trebuchet MS"/>
              </a:rPr>
              <a:t>enabled</a:t>
            </a:r>
            <a:r>
              <a:rPr dirty="0" sz="1400" spc="-10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1F4F4"/>
                </a:solidFill>
                <a:latin typeface="Trebuchet MS"/>
                <a:cs typeface="Trebuchet MS"/>
              </a:rPr>
              <a:t>by</a:t>
            </a:r>
            <a:r>
              <a:rPr dirty="0" sz="1400" spc="-9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1F4F4"/>
                </a:solidFill>
                <a:latin typeface="Trebuchet MS"/>
                <a:cs typeface="Trebuchet MS"/>
              </a:rPr>
              <a:t>default</a:t>
            </a:r>
            <a:endParaRPr sz="1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400" spc="40">
                <a:solidFill>
                  <a:srgbClr val="F1F4F4"/>
                </a:solidFill>
                <a:latin typeface="Trebuchet MS"/>
                <a:cs typeface="Trebuchet MS"/>
              </a:rPr>
              <a:t>Dur</a:t>
            </a:r>
            <a:r>
              <a:rPr dirty="0" sz="1400" spc="5">
                <a:solidFill>
                  <a:srgbClr val="F1F4F4"/>
                </a:solidFill>
                <a:latin typeface="Trebuchet MS"/>
                <a:cs typeface="Trebuchet MS"/>
              </a:rPr>
              <a:t>able</a:t>
            </a:r>
            <a:r>
              <a:rPr dirty="0" sz="1400" spc="-9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1F4F4"/>
                </a:solidFill>
                <a:latin typeface="Trebuchet MS"/>
                <a:cs typeface="Trebuchet MS"/>
              </a:rPr>
              <a:t>by</a:t>
            </a:r>
            <a:r>
              <a:rPr dirty="0" sz="1400" spc="-75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F1F4F4"/>
                </a:solidFill>
                <a:latin typeface="Trebuchet MS"/>
                <a:cs typeface="Trebuchet MS"/>
              </a:rPr>
              <a:t>def</a:t>
            </a:r>
            <a:r>
              <a:rPr dirty="0" sz="1400">
                <a:solidFill>
                  <a:srgbClr val="F1F4F4"/>
                </a:solidFill>
                <a:latin typeface="Trebuchet MS"/>
                <a:cs typeface="Trebuchet MS"/>
              </a:rPr>
              <a:t>ault</a:t>
            </a:r>
            <a:endParaRPr sz="1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400" spc="5">
                <a:solidFill>
                  <a:srgbClr val="F1F4F4"/>
                </a:solidFill>
                <a:latin typeface="Trebuchet MS"/>
                <a:cs typeface="Trebuchet MS"/>
              </a:rPr>
              <a:t>Security</a:t>
            </a:r>
            <a:r>
              <a:rPr dirty="0" sz="1400" spc="-9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F1F4F4"/>
                </a:solidFill>
                <a:latin typeface="Trebuchet MS"/>
                <a:cs typeface="Trebuchet MS"/>
              </a:rPr>
              <a:t>best</a:t>
            </a:r>
            <a:r>
              <a:rPr dirty="0" sz="1400" spc="-9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F1F4F4"/>
                </a:solidFill>
                <a:latin typeface="Trebuchet MS"/>
                <a:cs typeface="Trebuchet MS"/>
              </a:rPr>
              <a:t>practices</a:t>
            </a:r>
            <a:r>
              <a:rPr dirty="0" sz="1400" spc="-9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1F4F4"/>
                </a:solidFill>
                <a:latin typeface="Trebuchet MS"/>
                <a:cs typeface="Trebuchet MS"/>
              </a:rPr>
              <a:t>by</a:t>
            </a:r>
            <a:r>
              <a:rPr dirty="0" sz="1400" spc="-65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1F4F4"/>
                </a:solidFill>
                <a:latin typeface="Trebuchet MS"/>
                <a:cs typeface="Trebuchet MS"/>
              </a:rPr>
              <a:t>default</a:t>
            </a:r>
            <a:endParaRPr sz="1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400" spc="15">
                <a:solidFill>
                  <a:srgbClr val="F1F4F4"/>
                </a:solidFill>
                <a:latin typeface="Trebuchet MS"/>
                <a:cs typeface="Trebuchet MS"/>
              </a:rPr>
              <a:t>Automatic</a:t>
            </a:r>
            <a:r>
              <a:rPr dirty="0" sz="1400" spc="-105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1F4F4"/>
                </a:solidFill>
                <a:latin typeface="Trebuchet MS"/>
                <a:cs typeface="Trebuchet MS"/>
              </a:rPr>
              <a:t>patching</a:t>
            </a:r>
            <a:endParaRPr sz="1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400" spc="40">
                <a:solidFill>
                  <a:srgbClr val="F1F4F4"/>
                </a:solidFill>
                <a:latin typeface="Trebuchet MS"/>
                <a:cs typeface="Trebuchet MS"/>
              </a:rPr>
              <a:t>Monitoring</a:t>
            </a:r>
            <a:r>
              <a:rPr dirty="0" sz="1400" spc="-9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1F4F4"/>
                </a:solidFill>
                <a:latin typeface="Trebuchet MS"/>
                <a:cs typeface="Trebuchet MS"/>
              </a:rPr>
              <a:t>and</a:t>
            </a:r>
            <a:r>
              <a:rPr dirty="0" sz="1400" spc="-85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1F4F4"/>
                </a:solidFill>
                <a:latin typeface="Trebuchet MS"/>
                <a:cs typeface="Trebuchet MS"/>
              </a:rPr>
              <a:t>alerting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2226" y="2930176"/>
            <a:ext cx="2726055" cy="2390775"/>
          </a:xfrm>
          <a:prstGeom prst="rect">
            <a:avLst/>
          </a:prstGeom>
        </p:spPr>
        <p:txBody>
          <a:bodyPr wrap="square" lIns="0" tIns="130175" rIns="0" bIns="0" rtlCol="0" vert="horz">
            <a:spAutoFit/>
          </a:bodyPr>
          <a:lstStyle/>
          <a:p>
            <a:pPr marL="78105">
              <a:lnSpc>
                <a:spcPct val="100000"/>
              </a:lnSpc>
              <a:spcBef>
                <a:spcPts val="1025"/>
              </a:spcBef>
            </a:pPr>
            <a:r>
              <a:rPr dirty="0" sz="2000" spc="60" b="1">
                <a:solidFill>
                  <a:srgbClr val="FFAD00"/>
                </a:solidFill>
                <a:latin typeface="Trebuchet MS"/>
                <a:cs typeface="Trebuchet MS"/>
              </a:rPr>
              <a:t>MongoDB-compatible</a:t>
            </a:r>
            <a:endParaRPr sz="2000">
              <a:latin typeface="Trebuchet MS"/>
              <a:cs typeface="Trebuchet MS"/>
            </a:endParaRPr>
          </a:p>
          <a:p>
            <a:pPr marL="241300" marR="508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400" spc="65">
                <a:solidFill>
                  <a:srgbClr val="F1F4F4"/>
                </a:solidFill>
                <a:latin typeface="Trebuchet MS"/>
                <a:cs typeface="Trebuchet MS"/>
              </a:rPr>
              <a:t>A</a:t>
            </a:r>
            <a:r>
              <a:rPr dirty="0" sz="1400" spc="55">
                <a:solidFill>
                  <a:srgbClr val="F1F4F4"/>
                </a:solidFill>
                <a:latin typeface="Trebuchet MS"/>
                <a:cs typeface="Trebuchet MS"/>
              </a:rPr>
              <a:t>p</a:t>
            </a:r>
            <a:r>
              <a:rPr dirty="0" sz="1400" spc="25">
                <a:solidFill>
                  <a:srgbClr val="F1F4F4"/>
                </a:solidFill>
                <a:latin typeface="Trebuchet MS"/>
                <a:cs typeface="Trebuchet MS"/>
              </a:rPr>
              <a:t>p</a:t>
            </a:r>
            <a:r>
              <a:rPr dirty="0" sz="1400">
                <a:solidFill>
                  <a:srgbClr val="F1F4F4"/>
                </a:solidFill>
                <a:latin typeface="Trebuchet MS"/>
                <a:cs typeface="Trebuchet MS"/>
              </a:rPr>
              <a:t>l</a:t>
            </a:r>
            <a:r>
              <a:rPr dirty="0" sz="1400" spc="-25">
                <a:solidFill>
                  <a:srgbClr val="F1F4F4"/>
                </a:solidFill>
                <a:latin typeface="Trebuchet MS"/>
                <a:cs typeface="Trebuchet MS"/>
              </a:rPr>
              <a:t>ic</a:t>
            </a:r>
            <a:r>
              <a:rPr dirty="0" sz="1400" spc="-30">
                <a:solidFill>
                  <a:srgbClr val="F1F4F4"/>
                </a:solidFill>
                <a:latin typeface="Trebuchet MS"/>
                <a:cs typeface="Trebuchet MS"/>
              </a:rPr>
              <a:t>a</a:t>
            </a:r>
            <a:r>
              <a:rPr dirty="0" sz="1400" spc="-30">
                <a:solidFill>
                  <a:srgbClr val="F1F4F4"/>
                </a:solidFill>
                <a:latin typeface="Trebuchet MS"/>
                <a:cs typeface="Trebuchet MS"/>
              </a:rPr>
              <a:t>ti</a:t>
            </a:r>
            <a:r>
              <a:rPr dirty="0" sz="1400" spc="55">
                <a:solidFill>
                  <a:srgbClr val="F1F4F4"/>
                </a:solidFill>
                <a:latin typeface="Trebuchet MS"/>
                <a:cs typeface="Trebuchet MS"/>
              </a:rPr>
              <a:t>on</a:t>
            </a:r>
            <a:r>
              <a:rPr dirty="0" sz="1400" spc="45">
                <a:solidFill>
                  <a:srgbClr val="F1F4F4"/>
                </a:solidFill>
                <a:latin typeface="Trebuchet MS"/>
                <a:cs typeface="Trebuchet MS"/>
              </a:rPr>
              <a:t>s</a:t>
            </a:r>
            <a:r>
              <a:rPr dirty="0" sz="1400" spc="-170">
                <a:solidFill>
                  <a:srgbClr val="F1F4F4"/>
                </a:solidFill>
                <a:latin typeface="Trebuchet MS"/>
                <a:cs typeface="Trebuchet MS"/>
              </a:rPr>
              <a:t>,</a:t>
            </a:r>
            <a:r>
              <a:rPr dirty="0" sz="1400" spc="-9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F1F4F4"/>
                </a:solidFill>
                <a:latin typeface="Trebuchet MS"/>
                <a:cs typeface="Trebuchet MS"/>
              </a:rPr>
              <a:t>dri</a:t>
            </a:r>
            <a:r>
              <a:rPr dirty="0" sz="1400">
                <a:solidFill>
                  <a:srgbClr val="F1F4F4"/>
                </a:solidFill>
                <a:latin typeface="Trebuchet MS"/>
                <a:cs typeface="Trebuchet MS"/>
              </a:rPr>
              <a:t>ve</a:t>
            </a:r>
            <a:r>
              <a:rPr dirty="0" sz="1400" spc="-25">
                <a:solidFill>
                  <a:srgbClr val="F1F4F4"/>
                </a:solidFill>
                <a:latin typeface="Trebuchet MS"/>
                <a:cs typeface="Trebuchet MS"/>
              </a:rPr>
              <a:t>r</a:t>
            </a:r>
            <a:r>
              <a:rPr dirty="0" sz="1400" spc="35">
                <a:solidFill>
                  <a:srgbClr val="F1F4F4"/>
                </a:solidFill>
                <a:latin typeface="Trebuchet MS"/>
                <a:cs typeface="Trebuchet MS"/>
              </a:rPr>
              <a:t>s</a:t>
            </a:r>
            <a:r>
              <a:rPr dirty="0" sz="1400" spc="-170">
                <a:solidFill>
                  <a:srgbClr val="F1F4F4"/>
                </a:solidFill>
                <a:latin typeface="Trebuchet MS"/>
                <a:cs typeface="Trebuchet MS"/>
              </a:rPr>
              <a:t>,</a:t>
            </a:r>
            <a:r>
              <a:rPr dirty="0" sz="1400" spc="-9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1F4F4"/>
                </a:solidFill>
                <a:latin typeface="Trebuchet MS"/>
                <a:cs typeface="Trebuchet MS"/>
              </a:rPr>
              <a:t>a</a:t>
            </a:r>
            <a:r>
              <a:rPr dirty="0" sz="1400" spc="35">
                <a:solidFill>
                  <a:srgbClr val="F1F4F4"/>
                </a:solidFill>
                <a:latin typeface="Trebuchet MS"/>
                <a:cs typeface="Trebuchet MS"/>
              </a:rPr>
              <a:t>n</a:t>
            </a:r>
            <a:r>
              <a:rPr dirty="0" sz="1400" spc="45">
                <a:solidFill>
                  <a:srgbClr val="F1F4F4"/>
                </a:solidFill>
                <a:latin typeface="Trebuchet MS"/>
                <a:cs typeface="Trebuchet MS"/>
              </a:rPr>
              <a:t>d</a:t>
            </a:r>
            <a:r>
              <a:rPr dirty="0" sz="1400" spc="-75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1F4F4"/>
                </a:solidFill>
                <a:latin typeface="Trebuchet MS"/>
                <a:cs typeface="Trebuchet MS"/>
              </a:rPr>
              <a:t>too</a:t>
            </a:r>
            <a:r>
              <a:rPr dirty="0" sz="1400" spc="10">
                <a:solidFill>
                  <a:srgbClr val="F1F4F4"/>
                </a:solidFill>
                <a:latin typeface="Trebuchet MS"/>
                <a:cs typeface="Trebuchet MS"/>
              </a:rPr>
              <a:t>ls  </a:t>
            </a:r>
            <a:r>
              <a:rPr dirty="0" sz="1400" spc="5">
                <a:solidFill>
                  <a:srgbClr val="F1F4F4"/>
                </a:solidFill>
                <a:latin typeface="Trebuchet MS"/>
                <a:cs typeface="Trebuchet MS"/>
              </a:rPr>
              <a:t>can</a:t>
            </a:r>
            <a:r>
              <a:rPr dirty="0" sz="1400" spc="-65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F1F4F4"/>
                </a:solidFill>
                <a:latin typeface="Trebuchet MS"/>
                <a:cs typeface="Trebuchet MS"/>
              </a:rPr>
              <a:t>be</a:t>
            </a:r>
            <a:r>
              <a:rPr dirty="0" sz="1400" spc="-8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F1F4F4"/>
                </a:solidFill>
                <a:latin typeface="Trebuchet MS"/>
                <a:cs typeface="Trebuchet MS"/>
              </a:rPr>
              <a:t>used</a:t>
            </a:r>
            <a:r>
              <a:rPr dirty="0" sz="1400" spc="-9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F1F4F4"/>
                </a:solidFill>
                <a:latin typeface="Trebuchet MS"/>
                <a:cs typeface="Trebuchet MS"/>
              </a:rPr>
              <a:t>with</a:t>
            </a:r>
            <a:r>
              <a:rPr dirty="0" sz="1400" spc="-6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F1F4F4"/>
                </a:solidFill>
                <a:latin typeface="Trebuchet MS"/>
                <a:cs typeface="Trebuchet MS"/>
              </a:rPr>
              <a:t>little</a:t>
            </a:r>
            <a:r>
              <a:rPr dirty="0" sz="1400" spc="-7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1F4F4"/>
                </a:solidFill>
                <a:latin typeface="Trebuchet MS"/>
                <a:cs typeface="Trebuchet MS"/>
              </a:rPr>
              <a:t>or</a:t>
            </a:r>
            <a:endParaRPr sz="1400">
              <a:latin typeface="Trebuchet MS"/>
              <a:cs typeface="Trebuchet MS"/>
            </a:endParaRPr>
          </a:p>
          <a:p>
            <a:pPr marL="241300">
              <a:lnSpc>
                <a:spcPct val="100000"/>
              </a:lnSpc>
            </a:pPr>
            <a:r>
              <a:rPr dirty="0" sz="1400" spc="60">
                <a:solidFill>
                  <a:srgbClr val="F1F4F4"/>
                </a:solidFill>
                <a:latin typeface="Trebuchet MS"/>
                <a:cs typeface="Trebuchet MS"/>
              </a:rPr>
              <a:t>no</a:t>
            </a:r>
            <a:r>
              <a:rPr dirty="0" sz="1400" spc="-9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F1F4F4"/>
                </a:solidFill>
                <a:latin typeface="Trebuchet MS"/>
                <a:cs typeface="Trebuchet MS"/>
              </a:rPr>
              <a:t>change</a:t>
            </a:r>
            <a:endParaRPr sz="1400">
              <a:latin typeface="Trebuchet MS"/>
              <a:cs typeface="Trebuchet MS"/>
            </a:endParaRPr>
          </a:p>
          <a:p>
            <a:pPr marL="241300" marR="292100" indent="-2286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400" spc="65">
                <a:solidFill>
                  <a:srgbClr val="F1F4F4"/>
                </a:solidFill>
                <a:latin typeface="Trebuchet MS"/>
                <a:cs typeface="Trebuchet MS"/>
              </a:rPr>
              <a:t>Sup</a:t>
            </a:r>
            <a:r>
              <a:rPr dirty="0" sz="1400" spc="60">
                <a:solidFill>
                  <a:srgbClr val="F1F4F4"/>
                </a:solidFill>
                <a:latin typeface="Trebuchet MS"/>
                <a:cs typeface="Trebuchet MS"/>
              </a:rPr>
              <a:t>p</a:t>
            </a:r>
            <a:r>
              <a:rPr dirty="0" sz="1400" spc="20">
                <a:solidFill>
                  <a:srgbClr val="F1F4F4"/>
                </a:solidFill>
                <a:latin typeface="Trebuchet MS"/>
                <a:cs typeface="Trebuchet MS"/>
              </a:rPr>
              <a:t>or</a:t>
            </a:r>
            <a:r>
              <a:rPr dirty="0" sz="1400" spc="10">
                <a:solidFill>
                  <a:srgbClr val="F1F4F4"/>
                </a:solidFill>
                <a:latin typeface="Trebuchet MS"/>
                <a:cs typeface="Trebuchet MS"/>
              </a:rPr>
              <a:t>ts</a:t>
            </a:r>
            <a:r>
              <a:rPr dirty="0" sz="1400" spc="-95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1F4F4"/>
                </a:solidFill>
                <a:latin typeface="Trebuchet MS"/>
                <a:cs typeface="Trebuchet MS"/>
              </a:rPr>
              <a:t>hundr</a:t>
            </a:r>
            <a:r>
              <a:rPr dirty="0" sz="1400" spc="20">
                <a:solidFill>
                  <a:srgbClr val="F1F4F4"/>
                </a:solidFill>
                <a:latin typeface="Trebuchet MS"/>
                <a:cs typeface="Trebuchet MS"/>
              </a:rPr>
              <a:t>eds</a:t>
            </a:r>
            <a:r>
              <a:rPr dirty="0" sz="1400" spc="-95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1F4F4"/>
                </a:solidFill>
                <a:latin typeface="Trebuchet MS"/>
                <a:cs typeface="Trebuchet MS"/>
              </a:rPr>
              <a:t>of</a:t>
            </a:r>
            <a:r>
              <a:rPr dirty="0" sz="1400" spc="-6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45">
                <a:solidFill>
                  <a:srgbClr val="F1F4F4"/>
                </a:solidFill>
                <a:latin typeface="Trebuchet MS"/>
                <a:cs typeface="Trebuchet MS"/>
              </a:rPr>
              <a:t>API</a:t>
            </a:r>
            <a:r>
              <a:rPr dirty="0" sz="1400" spc="40">
                <a:solidFill>
                  <a:srgbClr val="F1F4F4"/>
                </a:solidFill>
                <a:latin typeface="Trebuchet MS"/>
                <a:cs typeface="Trebuchet MS"/>
              </a:rPr>
              <a:t>s</a:t>
            </a:r>
            <a:r>
              <a:rPr dirty="0" sz="1400" spc="-150">
                <a:solidFill>
                  <a:srgbClr val="F1F4F4"/>
                </a:solidFill>
                <a:latin typeface="Trebuchet MS"/>
                <a:cs typeface="Trebuchet MS"/>
              </a:rPr>
              <a:t>,  </a:t>
            </a:r>
            <a:r>
              <a:rPr dirty="0" sz="1400" spc="-5">
                <a:solidFill>
                  <a:srgbClr val="F1F4F4"/>
                </a:solidFill>
                <a:latin typeface="Trebuchet MS"/>
                <a:cs typeface="Trebuchet MS"/>
              </a:rPr>
              <a:t>operators,</a:t>
            </a:r>
            <a:r>
              <a:rPr dirty="0" sz="1400" spc="-95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1F4F4"/>
                </a:solidFill>
                <a:latin typeface="Trebuchet MS"/>
                <a:cs typeface="Trebuchet MS"/>
              </a:rPr>
              <a:t>and</a:t>
            </a:r>
            <a:r>
              <a:rPr dirty="0" sz="1400" spc="-8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F1F4F4"/>
                </a:solidFill>
                <a:latin typeface="Trebuchet MS"/>
                <a:cs typeface="Trebuchet MS"/>
              </a:rPr>
              <a:t>stages</a:t>
            </a:r>
            <a:endParaRPr sz="1400">
              <a:latin typeface="Trebuchet MS"/>
              <a:cs typeface="Trebuchet MS"/>
            </a:endParaRPr>
          </a:p>
          <a:p>
            <a:pPr marL="241300" marR="27940" indent="-2286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400" spc="15">
                <a:solidFill>
                  <a:srgbClr val="F1F4F4"/>
                </a:solidFill>
                <a:latin typeface="Trebuchet MS"/>
                <a:cs typeface="Trebuchet MS"/>
              </a:rPr>
              <a:t>Continual</a:t>
            </a:r>
            <a:r>
              <a:rPr dirty="0" sz="1400">
                <a:solidFill>
                  <a:srgbClr val="F1F4F4"/>
                </a:solidFill>
                <a:latin typeface="Trebuchet MS"/>
                <a:cs typeface="Trebuchet MS"/>
              </a:rPr>
              <a:t>l</a:t>
            </a:r>
            <a:r>
              <a:rPr dirty="0" sz="1400" spc="25">
                <a:solidFill>
                  <a:srgbClr val="F1F4F4"/>
                </a:solidFill>
                <a:latin typeface="Trebuchet MS"/>
                <a:cs typeface="Trebuchet MS"/>
              </a:rPr>
              <a:t>y</a:t>
            </a:r>
            <a:r>
              <a:rPr dirty="0" sz="1400" spc="-85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1F4F4"/>
                </a:solidFill>
                <a:latin typeface="Trebuchet MS"/>
                <a:cs typeface="Trebuchet MS"/>
              </a:rPr>
              <a:t>wor</a:t>
            </a:r>
            <a:r>
              <a:rPr dirty="0" sz="1400" spc="30">
                <a:solidFill>
                  <a:srgbClr val="F1F4F4"/>
                </a:solidFill>
                <a:latin typeface="Trebuchet MS"/>
                <a:cs typeface="Trebuchet MS"/>
              </a:rPr>
              <a:t>k</a:t>
            </a:r>
            <a:r>
              <a:rPr dirty="0" sz="1400" spc="40">
                <a:solidFill>
                  <a:srgbClr val="F1F4F4"/>
                </a:solidFill>
                <a:latin typeface="Trebuchet MS"/>
                <a:cs typeface="Trebuchet MS"/>
              </a:rPr>
              <a:t>ing</a:t>
            </a:r>
            <a:r>
              <a:rPr dirty="0" sz="1400" spc="-75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45">
                <a:solidFill>
                  <a:srgbClr val="F1F4F4"/>
                </a:solidFill>
                <a:latin typeface="Trebuchet MS"/>
                <a:cs typeface="Trebuchet MS"/>
              </a:rPr>
              <a:t>b</a:t>
            </a:r>
            <a:r>
              <a:rPr dirty="0" sz="1400" spc="-5">
                <a:solidFill>
                  <a:srgbClr val="F1F4F4"/>
                </a:solidFill>
                <a:latin typeface="Trebuchet MS"/>
                <a:cs typeface="Trebuchet MS"/>
              </a:rPr>
              <a:t>ac</a:t>
            </a:r>
            <a:r>
              <a:rPr dirty="0" sz="1400">
                <a:solidFill>
                  <a:srgbClr val="F1F4F4"/>
                </a:solidFill>
                <a:latin typeface="Trebuchet MS"/>
                <a:cs typeface="Trebuchet MS"/>
              </a:rPr>
              <a:t>k</a:t>
            </a:r>
            <a:r>
              <a:rPr dirty="0" sz="1400" spc="5">
                <a:solidFill>
                  <a:srgbClr val="F1F4F4"/>
                </a:solidFill>
                <a:latin typeface="Trebuchet MS"/>
                <a:cs typeface="Trebuchet MS"/>
              </a:rPr>
              <a:t>war</a:t>
            </a:r>
            <a:r>
              <a:rPr dirty="0" sz="1400" spc="30">
                <a:solidFill>
                  <a:srgbClr val="F1F4F4"/>
                </a:solidFill>
                <a:latin typeface="Trebuchet MS"/>
                <a:cs typeface="Trebuchet MS"/>
              </a:rPr>
              <a:t>d  </a:t>
            </a:r>
            <a:r>
              <a:rPr dirty="0" sz="1400" spc="5">
                <a:solidFill>
                  <a:srgbClr val="F1F4F4"/>
                </a:solidFill>
                <a:latin typeface="Trebuchet MS"/>
                <a:cs typeface="Trebuchet MS"/>
              </a:rPr>
              <a:t>f</a:t>
            </a:r>
            <a:r>
              <a:rPr dirty="0" sz="1400" spc="-25">
                <a:solidFill>
                  <a:srgbClr val="F1F4F4"/>
                </a:solidFill>
                <a:latin typeface="Trebuchet MS"/>
                <a:cs typeface="Trebuchet MS"/>
              </a:rPr>
              <a:t>r</a:t>
            </a:r>
            <a:r>
              <a:rPr dirty="0" sz="1400" spc="75">
                <a:solidFill>
                  <a:srgbClr val="F1F4F4"/>
                </a:solidFill>
                <a:latin typeface="Trebuchet MS"/>
                <a:cs typeface="Trebuchet MS"/>
              </a:rPr>
              <a:t>om</a:t>
            </a:r>
            <a:r>
              <a:rPr dirty="0" sz="1400" spc="-7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1F4F4"/>
                </a:solidFill>
                <a:latin typeface="Trebuchet MS"/>
                <a:cs typeface="Trebuchet MS"/>
              </a:rPr>
              <a:t>cust</a:t>
            </a:r>
            <a:r>
              <a:rPr dirty="0" sz="1400" spc="30">
                <a:solidFill>
                  <a:srgbClr val="F1F4F4"/>
                </a:solidFill>
                <a:latin typeface="Trebuchet MS"/>
                <a:cs typeface="Trebuchet MS"/>
              </a:rPr>
              <a:t>omers</a:t>
            </a:r>
            <a:r>
              <a:rPr dirty="0" sz="1400" spc="-105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1F4F4"/>
                </a:solidFill>
                <a:latin typeface="Trebuchet MS"/>
                <a:cs typeface="Trebuchet MS"/>
              </a:rPr>
              <a:t>to</a:t>
            </a:r>
            <a:r>
              <a:rPr dirty="0" sz="1400" spc="-55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F1F4F4"/>
                </a:solidFill>
                <a:latin typeface="Trebuchet MS"/>
                <a:cs typeface="Trebuchet MS"/>
              </a:rPr>
              <a:t>d</a:t>
            </a:r>
            <a:r>
              <a:rPr dirty="0" sz="1400" spc="-15">
                <a:solidFill>
                  <a:srgbClr val="F1F4F4"/>
                </a:solidFill>
                <a:latin typeface="Trebuchet MS"/>
                <a:cs typeface="Trebuchet MS"/>
              </a:rPr>
              <a:t>elive</a:t>
            </a:r>
            <a:r>
              <a:rPr dirty="0" sz="1400" spc="-25">
                <a:solidFill>
                  <a:srgbClr val="F1F4F4"/>
                </a:solidFill>
                <a:latin typeface="Trebuchet MS"/>
                <a:cs typeface="Trebuchet MS"/>
              </a:rPr>
              <a:t>r</a:t>
            </a:r>
            <a:r>
              <a:rPr dirty="0" sz="1400" spc="-75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1F4F4"/>
                </a:solidFill>
                <a:latin typeface="Trebuchet MS"/>
                <a:cs typeface="Trebuchet MS"/>
              </a:rPr>
              <a:t>th</a:t>
            </a:r>
            <a:r>
              <a:rPr dirty="0" sz="1400" spc="-15">
                <a:solidFill>
                  <a:srgbClr val="F1F4F4"/>
                </a:solidFill>
                <a:latin typeface="Trebuchet MS"/>
                <a:cs typeface="Trebuchet MS"/>
              </a:rPr>
              <a:t>e  </a:t>
            </a:r>
            <a:r>
              <a:rPr dirty="0" sz="1400" spc="-10">
                <a:solidFill>
                  <a:srgbClr val="F1F4F4"/>
                </a:solidFill>
                <a:latin typeface="Trebuchet MS"/>
                <a:cs typeface="Trebuchet MS"/>
              </a:rPr>
              <a:t>capabilities</a:t>
            </a:r>
            <a:r>
              <a:rPr dirty="0" sz="1400" spc="-85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F1F4F4"/>
                </a:solidFill>
                <a:latin typeface="Trebuchet MS"/>
                <a:cs typeface="Trebuchet MS"/>
              </a:rPr>
              <a:t>they</a:t>
            </a:r>
            <a:r>
              <a:rPr dirty="0" sz="1400" spc="-7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F1F4F4"/>
                </a:solidFill>
                <a:latin typeface="Trebuchet MS"/>
                <a:cs typeface="Trebuchet MS"/>
              </a:rPr>
              <a:t>need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27632" y="1641348"/>
            <a:ext cx="1161415" cy="1161415"/>
            <a:chOff x="1627632" y="1641348"/>
            <a:chExt cx="1161415" cy="1161415"/>
          </a:xfrm>
        </p:grpSpPr>
        <p:sp>
          <p:nvSpPr>
            <p:cNvPr id="7" name="object 7"/>
            <p:cNvSpPr/>
            <p:nvPr/>
          </p:nvSpPr>
          <p:spPr>
            <a:xfrm>
              <a:off x="1637538" y="1651254"/>
              <a:ext cx="1141730" cy="1141730"/>
            </a:xfrm>
            <a:custGeom>
              <a:avLst/>
              <a:gdLst/>
              <a:ahLst/>
              <a:cxnLst/>
              <a:rect l="l" t="t" r="r" b="b"/>
              <a:pathLst>
                <a:path w="1141730" h="1141730">
                  <a:moveTo>
                    <a:pt x="0" y="570738"/>
                  </a:moveTo>
                  <a:lnTo>
                    <a:pt x="1891" y="523928"/>
                  </a:lnTo>
                  <a:lnTo>
                    <a:pt x="7469" y="478160"/>
                  </a:lnTo>
                  <a:lnTo>
                    <a:pt x="16586" y="433581"/>
                  </a:lnTo>
                  <a:lnTo>
                    <a:pt x="29096" y="390339"/>
                  </a:lnTo>
                  <a:lnTo>
                    <a:pt x="44850" y="348579"/>
                  </a:lnTo>
                  <a:lnTo>
                    <a:pt x="63703" y="308449"/>
                  </a:lnTo>
                  <a:lnTo>
                    <a:pt x="85508" y="270095"/>
                  </a:lnTo>
                  <a:lnTo>
                    <a:pt x="110118" y="233665"/>
                  </a:lnTo>
                  <a:lnTo>
                    <a:pt x="137385" y="199306"/>
                  </a:lnTo>
                  <a:lnTo>
                    <a:pt x="167163" y="167163"/>
                  </a:lnTo>
                  <a:lnTo>
                    <a:pt x="199306" y="137385"/>
                  </a:lnTo>
                  <a:lnTo>
                    <a:pt x="233665" y="110118"/>
                  </a:lnTo>
                  <a:lnTo>
                    <a:pt x="270095" y="85508"/>
                  </a:lnTo>
                  <a:lnTo>
                    <a:pt x="308449" y="63703"/>
                  </a:lnTo>
                  <a:lnTo>
                    <a:pt x="348579" y="44850"/>
                  </a:lnTo>
                  <a:lnTo>
                    <a:pt x="390339" y="29096"/>
                  </a:lnTo>
                  <a:lnTo>
                    <a:pt x="433581" y="16586"/>
                  </a:lnTo>
                  <a:lnTo>
                    <a:pt x="478160" y="7469"/>
                  </a:lnTo>
                  <a:lnTo>
                    <a:pt x="523928" y="1891"/>
                  </a:lnTo>
                  <a:lnTo>
                    <a:pt x="570738" y="0"/>
                  </a:lnTo>
                  <a:lnTo>
                    <a:pt x="617547" y="1891"/>
                  </a:lnTo>
                  <a:lnTo>
                    <a:pt x="663315" y="7469"/>
                  </a:lnTo>
                  <a:lnTo>
                    <a:pt x="707894" y="16586"/>
                  </a:lnTo>
                  <a:lnTo>
                    <a:pt x="751136" y="29096"/>
                  </a:lnTo>
                  <a:lnTo>
                    <a:pt x="792896" y="44850"/>
                  </a:lnTo>
                  <a:lnTo>
                    <a:pt x="833026" y="63703"/>
                  </a:lnTo>
                  <a:lnTo>
                    <a:pt x="871380" y="85508"/>
                  </a:lnTo>
                  <a:lnTo>
                    <a:pt x="907810" y="110118"/>
                  </a:lnTo>
                  <a:lnTo>
                    <a:pt x="942169" y="137385"/>
                  </a:lnTo>
                  <a:lnTo>
                    <a:pt x="974312" y="167163"/>
                  </a:lnTo>
                  <a:lnTo>
                    <a:pt x="1004090" y="199306"/>
                  </a:lnTo>
                  <a:lnTo>
                    <a:pt x="1031357" y="233665"/>
                  </a:lnTo>
                  <a:lnTo>
                    <a:pt x="1055967" y="270095"/>
                  </a:lnTo>
                  <a:lnTo>
                    <a:pt x="1077772" y="308449"/>
                  </a:lnTo>
                  <a:lnTo>
                    <a:pt x="1096625" y="348579"/>
                  </a:lnTo>
                  <a:lnTo>
                    <a:pt x="1112379" y="390339"/>
                  </a:lnTo>
                  <a:lnTo>
                    <a:pt x="1124889" y="433581"/>
                  </a:lnTo>
                  <a:lnTo>
                    <a:pt x="1134006" y="478160"/>
                  </a:lnTo>
                  <a:lnTo>
                    <a:pt x="1139584" y="523928"/>
                  </a:lnTo>
                  <a:lnTo>
                    <a:pt x="1141476" y="570738"/>
                  </a:lnTo>
                  <a:lnTo>
                    <a:pt x="1139584" y="617547"/>
                  </a:lnTo>
                  <a:lnTo>
                    <a:pt x="1134006" y="663315"/>
                  </a:lnTo>
                  <a:lnTo>
                    <a:pt x="1124889" y="707894"/>
                  </a:lnTo>
                  <a:lnTo>
                    <a:pt x="1112379" y="751136"/>
                  </a:lnTo>
                  <a:lnTo>
                    <a:pt x="1096625" y="792896"/>
                  </a:lnTo>
                  <a:lnTo>
                    <a:pt x="1077772" y="833026"/>
                  </a:lnTo>
                  <a:lnTo>
                    <a:pt x="1055967" y="871380"/>
                  </a:lnTo>
                  <a:lnTo>
                    <a:pt x="1031357" y="907810"/>
                  </a:lnTo>
                  <a:lnTo>
                    <a:pt x="1004090" y="942169"/>
                  </a:lnTo>
                  <a:lnTo>
                    <a:pt x="974312" y="974312"/>
                  </a:lnTo>
                  <a:lnTo>
                    <a:pt x="942169" y="1004090"/>
                  </a:lnTo>
                  <a:lnTo>
                    <a:pt x="907810" y="1031357"/>
                  </a:lnTo>
                  <a:lnTo>
                    <a:pt x="871380" y="1055967"/>
                  </a:lnTo>
                  <a:lnTo>
                    <a:pt x="833026" y="1077772"/>
                  </a:lnTo>
                  <a:lnTo>
                    <a:pt x="792896" y="1096625"/>
                  </a:lnTo>
                  <a:lnTo>
                    <a:pt x="751136" y="1112379"/>
                  </a:lnTo>
                  <a:lnTo>
                    <a:pt x="707894" y="1124889"/>
                  </a:lnTo>
                  <a:lnTo>
                    <a:pt x="663315" y="1134006"/>
                  </a:lnTo>
                  <a:lnTo>
                    <a:pt x="617547" y="1139584"/>
                  </a:lnTo>
                  <a:lnTo>
                    <a:pt x="570738" y="1141476"/>
                  </a:lnTo>
                  <a:lnTo>
                    <a:pt x="523928" y="1139584"/>
                  </a:lnTo>
                  <a:lnTo>
                    <a:pt x="478160" y="1134006"/>
                  </a:lnTo>
                  <a:lnTo>
                    <a:pt x="433581" y="1124889"/>
                  </a:lnTo>
                  <a:lnTo>
                    <a:pt x="390339" y="1112379"/>
                  </a:lnTo>
                  <a:lnTo>
                    <a:pt x="348579" y="1096625"/>
                  </a:lnTo>
                  <a:lnTo>
                    <a:pt x="308449" y="1077772"/>
                  </a:lnTo>
                  <a:lnTo>
                    <a:pt x="270095" y="1055967"/>
                  </a:lnTo>
                  <a:lnTo>
                    <a:pt x="233665" y="1031357"/>
                  </a:lnTo>
                  <a:lnTo>
                    <a:pt x="199306" y="1004090"/>
                  </a:lnTo>
                  <a:lnTo>
                    <a:pt x="167163" y="974312"/>
                  </a:lnTo>
                  <a:lnTo>
                    <a:pt x="137385" y="942169"/>
                  </a:lnTo>
                  <a:lnTo>
                    <a:pt x="110118" y="907810"/>
                  </a:lnTo>
                  <a:lnTo>
                    <a:pt x="85508" y="871380"/>
                  </a:lnTo>
                  <a:lnTo>
                    <a:pt x="63703" y="833026"/>
                  </a:lnTo>
                  <a:lnTo>
                    <a:pt x="44850" y="792896"/>
                  </a:lnTo>
                  <a:lnTo>
                    <a:pt x="29096" y="751136"/>
                  </a:lnTo>
                  <a:lnTo>
                    <a:pt x="16586" y="707894"/>
                  </a:lnTo>
                  <a:lnTo>
                    <a:pt x="7469" y="663315"/>
                  </a:lnTo>
                  <a:lnTo>
                    <a:pt x="1891" y="617547"/>
                  </a:lnTo>
                  <a:lnTo>
                    <a:pt x="0" y="57073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970405" y="1992630"/>
              <a:ext cx="468630" cy="469900"/>
            </a:xfrm>
            <a:custGeom>
              <a:avLst/>
              <a:gdLst/>
              <a:ahLst/>
              <a:cxnLst/>
              <a:rect l="l" t="t" r="r" b="b"/>
              <a:pathLst>
                <a:path w="468630" h="469900">
                  <a:moveTo>
                    <a:pt x="446731" y="21926"/>
                  </a:moveTo>
                  <a:lnTo>
                    <a:pt x="431231" y="23361"/>
                  </a:lnTo>
                  <a:lnTo>
                    <a:pt x="0" y="455930"/>
                  </a:lnTo>
                  <a:lnTo>
                    <a:pt x="13969" y="469900"/>
                  </a:lnTo>
                  <a:lnTo>
                    <a:pt x="445348" y="37306"/>
                  </a:lnTo>
                  <a:lnTo>
                    <a:pt x="446731" y="21926"/>
                  </a:lnTo>
                  <a:close/>
                </a:path>
                <a:path w="468630" h="469900">
                  <a:moveTo>
                    <a:pt x="468154" y="3937"/>
                  </a:moveTo>
                  <a:lnTo>
                    <a:pt x="450595" y="3937"/>
                  </a:lnTo>
                  <a:lnTo>
                    <a:pt x="464693" y="17907"/>
                  </a:lnTo>
                  <a:lnTo>
                    <a:pt x="445348" y="37306"/>
                  </a:lnTo>
                  <a:lnTo>
                    <a:pt x="438912" y="108839"/>
                  </a:lnTo>
                  <a:lnTo>
                    <a:pt x="438403" y="114300"/>
                  </a:lnTo>
                  <a:lnTo>
                    <a:pt x="442468" y="119125"/>
                  </a:lnTo>
                  <a:lnTo>
                    <a:pt x="453389" y="120142"/>
                  </a:lnTo>
                  <a:lnTo>
                    <a:pt x="458215" y="116078"/>
                  </a:lnTo>
                  <a:lnTo>
                    <a:pt x="458724" y="110617"/>
                  </a:lnTo>
                  <a:lnTo>
                    <a:pt x="468154" y="3937"/>
                  </a:lnTo>
                  <a:close/>
                </a:path>
                <a:path w="468630" h="469900">
                  <a:moveTo>
                    <a:pt x="456747" y="10033"/>
                  </a:moveTo>
                  <a:lnTo>
                    <a:pt x="447801" y="10033"/>
                  </a:lnTo>
                  <a:lnTo>
                    <a:pt x="458596" y="20828"/>
                  </a:lnTo>
                  <a:lnTo>
                    <a:pt x="446731" y="21926"/>
                  </a:lnTo>
                  <a:lnTo>
                    <a:pt x="445348" y="37306"/>
                  </a:lnTo>
                  <a:lnTo>
                    <a:pt x="464693" y="17907"/>
                  </a:lnTo>
                  <a:lnTo>
                    <a:pt x="456747" y="10033"/>
                  </a:lnTo>
                  <a:close/>
                </a:path>
                <a:path w="468630" h="469900">
                  <a:moveTo>
                    <a:pt x="468502" y="0"/>
                  </a:moveTo>
                  <a:lnTo>
                    <a:pt x="352551" y="10668"/>
                  </a:lnTo>
                  <a:lnTo>
                    <a:pt x="348488" y="15494"/>
                  </a:lnTo>
                  <a:lnTo>
                    <a:pt x="349503" y="26416"/>
                  </a:lnTo>
                  <a:lnTo>
                    <a:pt x="354330" y="30480"/>
                  </a:lnTo>
                  <a:lnTo>
                    <a:pt x="431231" y="23361"/>
                  </a:lnTo>
                  <a:lnTo>
                    <a:pt x="450595" y="3937"/>
                  </a:lnTo>
                  <a:lnTo>
                    <a:pt x="468154" y="3937"/>
                  </a:lnTo>
                  <a:lnTo>
                    <a:pt x="468502" y="0"/>
                  </a:lnTo>
                  <a:close/>
                </a:path>
                <a:path w="468630" h="469900">
                  <a:moveTo>
                    <a:pt x="450595" y="3937"/>
                  </a:moveTo>
                  <a:lnTo>
                    <a:pt x="431231" y="23361"/>
                  </a:lnTo>
                  <a:lnTo>
                    <a:pt x="446731" y="21926"/>
                  </a:lnTo>
                  <a:lnTo>
                    <a:pt x="447801" y="10033"/>
                  </a:lnTo>
                  <a:lnTo>
                    <a:pt x="456747" y="10033"/>
                  </a:lnTo>
                  <a:lnTo>
                    <a:pt x="450595" y="3937"/>
                  </a:lnTo>
                  <a:close/>
                </a:path>
                <a:path w="468630" h="469900">
                  <a:moveTo>
                    <a:pt x="447801" y="10033"/>
                  </a:moveTo>
                  <a:lnTo>
                    <a:pt x="446731" y="21926"/>
                  </a:lnTo>
                  <a:lnTo>
                    <a:pt x="458596" y="20828"/>
                  </a:lnTo>
                  <a:lnTo>
                    <a:pt x="447801" y="10033"/>
                  </a:lnTo>
                  <a:close/>
                </a:path>
              </a:pathLst>
            </a:custGeom>
            <a:solidFill>
              <a:srgbClr val="527E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0405" y="1988058"/>
              <a:ext cx="468883" cy="46799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516879" y="1641348"/>
            <a:ext cx="1160145" cy="1161415"/>
            <a:chOff x="5516879" y="1641348"/>
            <a:chExt cx="1160145" cy="1161415"/>
          </a:xfrm>
        </p:grpSpPr>
        <p:sp>
          <p:nvSpPr>
            <p:cNvPr id="11" name="object 11"/>
            <p:cNvSpPr/>
            <p:nvPr/>
          </p:nvSpPr>
          <p:spPr>
            <a:xfrm>
              <a:off x="5526785" y="1651254"/>
              <a:ext cx="1140460" cy="1141730"/>
            </a:xfrm>
            <a:custGeom>
              <a:avLst/>
              <a:gdLst/>
              <a:ahLst/>
              <a:cxnLst/>
              <a:rect l="l" t="t" r="r" b="b"/>
              <a:pathLst>
                <a:path w="1140459" h="1141730">
                  <a:moveTo>
                    <a:pt x="0" y="570738"/>
                  </a:moveTo>
                  <a:lnTo>
                    <a:pt x="1889" y="523928"/>
                  </a:lnTo>
                  <a:lnTo>
                    <a:pt x="7458" y="478160"/>
                  </a:lnTo>
                  <a:lnTo>
                    <a:pt x="16562" y="433581"/>
                  </a:lnTo>
                  <a:lnTo>
                    <a:pt x="29053" y="390339"/>
                  </a:lnTo>
                  <a:lnTo>
                    <a:pt x="44785" y="348579"/>
                  </a:lnTo>
                  <a:lnTo>
                    <a:pt x="63611" y="308449"/>
                  </a:lnTo>
                  <a:lnTo>
                    <a:pt x="85385" y="270095"/>
                  </a:lnTo>
                  <a:lnTo>
                    <a:pt x="109959" y="233665"/>
                  </a:lnTo>
                  <a:lnTo>
                    <a:pt x="137188" y="199306"/>
                  </a:lnTo>
                  <a:lnTo>
                    <a:pt x="166925" y="167163"/>
                  </a:lnTo>
                  <a:lnTo>
                    <a:pt x="199023" y="137385"/>
                  </a:lnTo>
                  <a:lnTo>
                    <a:pt x="233336" y="110118"/>
                  </a:lnTo>
                  <a:lnTo>
                    <a:pt x="269717" y="85508"/>
                  </a:lnTo>
                  <a:lnTo>
                    <a:pt x="308019" y="63703"/>
                  </a:lnTo>
                  <a:lnTo>
                    <a:pt x="348097" y="44850"/>
                  </a:lnTo>
                  <a:lnTo>
                    <a:pt x="389802" y="29096"/>
                  </a:lnTo>
                  <a:lnTo>
                    <a:pt x="432989" y="16586"/>
                  </a:lnTo>
                  <a:lnTo>
                    <a:pt x="477512" y="7469"/>
                  </a:lnTo>
                  <a:lnTo>
                    <a:pt x="523223" y="1891"/>
                  </a:lnTo>
                  <a:lnTo>
                    <a:pt x="569976" y="0"/>
                  </a:lnTo>
                  <a:lnTo>
                    <a:pt x="616728" y="1891"/>
                  </a:lnTo>
                  <a:lnTo>
                    <a:pt x="662439" y="7469"/>
                  </a:lnTo>
                  <a:lnTo>
                    <a:pt x="706962" y="16586"/>
                  </a:lnTo>
                  <a:lnTo>
                    <a:pt x="750149" y="29096"/>
                  </a:lnTo>
                  <a:lnTo>
                    <a:pt x="791854" y="44850"/>
                  </a:lnTo>
                  <a:lnTo>
                    <a:pt x="831932" y="63703"/>
                  </a:lnTo>
                  <a:lnTo>
                    <a:pt x="870234" y="85508"/>
                  </a:lnTo>
                  <a:lnTo>
                    <a:pt x="906615" y="110118"/>
                  </a:lnTo>
                  <a:lnTo>
                    <a:pt x="940928" y="137385"/>
                  </a:lnTo>
                  <a:lnTo>
                    <a:pt x="973026" y="167163"/>
                  </a:lnTo>
                  <a:lnTo>
                    <a:pt x="1002763" y="199306"/>
                  </a:lnTo>
                  <a:lnTo>
                    <a:pt x="1029992" y="233665"/>
                  </a:lnTo>
                  <a:lnTo>
                    <a:pt x="1054566" y="270095"/>
                  </a:lnTo>
                  <a:lnTo>
                    <a:pt x="1076340" y="308449"/>
                  </a:lnTo>
                  <a:lnTo>
                    <a:pt x="1095166" y="348579"/>
                  </a:lnTo>
                  <a:lnTo>
                    <a:pt x="1110898" y="390339"/>
                  </a:lnTo>
                  <a:lnTo>
                    <a:pt x="1123389" y="433581"/>
                  </a:lnTo>
                  <a:lnTo>
                    <a:pt x="1132493" y="478160"/>
                  </a:lnTo>
                  <a:lnTo>
                    <a:pt x="1138062" y="523928"/>
                  </a:lnTo>
                  <a:lnTo>
                    <a:pt x="1139952" y="570738"/>
                  </a:lnTo>
                  <a:lnTo>
                    <a:pt x="1138062" y="617547"/>
                  </a:lnTo>
                  <a:lnTo>
                    <a:pt x="1132493" y="663315"/>
                  </a:lnTo>
                  <a:lnTo>
                    <a:pt x="1123389" y="707894"/>
                  </a:lnTo>
                  <a:lnTo>
                    <a:pt x="1110898" y="751136"/>
                  </a:lnTo>
                  <a:lnTo>
                    <a:pt x="1095166" y="792896"/>
                  </a:lnTo>
                  <a:lnTo>
                    <a:pt x="1076340" y="833026"/>
                  </a:lnTo>
                  <a:lnTo>
                    <a:pt x="1054566" y="871380"/>
                  </a:lnTo>
                  <a:lnTo>
                    <a:pt x="1029992" y="907810"/>
                  </a:lnTo>
                  <a:lnTo>
                    <a:pt x="1002763" y="942169"/>
                  </a:lnTo>
                  <a:lnTo>
                    <a:pt x="973026" y="974312"/>
                  </a:lnTo>
                  <a:lnTo>
                    <a:pt x="940928" y="1004090"/>
                  </a:lnTo>
                  <a:lnTo>
                    <a:pt x="906615" y="1031357"/>
                  </a:lnTo>
                  <a:lnTo>
                    <a:pt x="870234" y="1055967"/>
                  </a:lnTo>
                  <a:lnTo>
                    <a:pt x="831932" y="1077772"/>
                  </a:lnTo>
                  <a:lnTo>
                    <a:pt x="791854" y="1096625"/>
                  </a:lnTo>
                  <a:lnTo>
                    <a:pt x="750149" y="1112379"/>
                  </a:lnTo>
                  <a:lnTo>
                    <a:pt x="706962" y="1124889"/>
                  </a:lnTo>
                  <a:lnTo>
                    <a:pt x="662439" y="1134006"/>
                  </a:lnTo>
                  <a:lnTo>
                    <a:pt x="616728" y="1139584"/>
                  </a:lnTo>
                  <a:lnTo>
                    <a:pt x="569976" y="1141476"/>
                  </a:lnTo>
                  <a:lnTo>
                    <a:pt x="523223" y="1139584"/>
                  </a:lnTo>
                  <a:lnTo>
                    <a:pt x="477512" y="1134006"/>
                  </a:lnTo>
                  <a:lnTo>
                    <a:pt x="432989" y="1124889"/>
                  </a:lnTo>
                  <a:lnTo>
                    <a:pt x="389802" y="1112379"/>
                  </a:lnTo>
                  <a:lnTo>
                    <a:pt x="348097" y="1096625"/>
                  </a:lnTo>
                  <a:lnTo>
                    <a:pt x="308019" y="1077772"/>
                  </a:lnTo>
                  <a:lnTo>
                    <a:pt x="269717" y="1055967"/>
                  </a:lnTo>
                  <a:lnTo>
                    <a:pt x="233336" y="1031357"/>
                  </a:lnTo>
                  <a:lnTo>
                    <a:pt x="199023" y="1004090"/>
                  </a:lnTo>
                  <a:lnTo>
                    <a:pt x="166925" y="974312"/>
                  </a:lnTo>
                  <a:lnTo>
                    <a:pt x="137188" y="942169"/>
                  </a:lnTo>
                  <a:lnTo>
                    <a:pt x="109959" y="907810"/>
                  </a:lnTo>
                  <a:lnTo>
                    <a:pt x="85385" y="871380"/>
                  </a:lnTo>
                  <a:lnTo>
                    <a:pt x="63611" y="833026"/>
                  </a:lnTo>
                  <a:lnTo>
                    <a:pt x="44785" y="792896"/>
                  </a:lnTo>
                  <a:lnTo>
                    <a:pt x="29053" y="751136"/>
                  </a:lnTo>
                  <a:lnTo>
                    <a:pt x="16562" y="707894"/>
                  </a:lnTo>
                  <a:lnTo>
                    <a:pt x="7458" y="663315"/>
                  </a:lnTo>
                  <a:lnTo>
                    <a:pt x="1889" y="617547"/>
                  </a:lnTo>
                  <a:lnTo>
                    <a:pt x="0" y="57073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870003" y="2052447"/>
              <a:ext cx="454025" cy="344170"/>
            </a:xfrm>
            <a:custGeom>
              <a:avLst/>
              <a:gdLst/>
              <a:ahLst/>
              <a:cxnLst/>
              <a:rect l="l" t="t" r="r" b="b"/>
              <a:pathLst>
                <a:path w="454025" h="344169">
                  <a:moveTo>
                    <a:pt x="438848" y="87249"/>
                  </a:moveTo>
                  <a:lnTo>
                    <a:pt x="300521" y="226823"/>
                  </a:lnTo>
                  <a:lnTo>
                    <a:pt x="229489" y="298497"/>
                  </a:lnTo>
                  <a:lnTo>
                    <a:pt x="203319" y="324903"/>
                  </a:lnTo>
                  <a:lnTo>
                    <a:pt x="199580" y="328675"/>
                  </a:lnTo>
                  <a:lnTo>
                    <a:pt x="192285" y="334773"/>
                  </a:lnTo>
                  <a:lnTo>
                    <a:pt x="183800" y="339645"/>
                  </a:lnTo>
                  <a:lnTo>
                    <a:pt x="174505" y="342874"/>
                  </a:lnTo>
                  <a:lnTo>
                    <a:pt x="164782" y="344042"/>
                  </a:lnTo>
                  <a:lnTo>
                    <a:pt x="155041" y="342874"/>
                  </a:lnTo>
                  <a:lnTo>
                    <a:pt x="145716" y="339645"/>
                  </a:lnTo>
                  <a:lnTo>
                    <a:pt x="137225" y="334773"/>
                  </a:lnTo>
                  <a:lnTo>
                    <a:pt x="129984" y="328675"/>
                  </a:lnTo>
                  <a:lnTo>
                    <a:pt x="63317" y="262669"/>
                  </a:lnTo>
                  <a:lnTo>
                    <a:pt x="29083" y="228774"/>
                  </a:lnTo>
                  <a:lnTo>
                    <a:pt x="16470" y="216286"/>
                  </a:lnTo>
                  <a:lnTo>
                    <a:pt x="14668" y="214502"/>
                  </a:lnTo>
                  <a:lnTo>
                    <a:pt x="3667" y="197673"/>
                  </a:lnTo>
                  <a:lnTo>
                    <a:pt x="0" y="178355"/>
                  </a:lnTo>
                  <a:lnTo>
                    <a:pt x="3667" y="159013"/>
                  </a:lnTo>
                  <a:lnTo>
                    <a:pt x="14668" y="142112"/>
                  </a:lnTo>
                  <a:lnTo>
                    <a:pt x="31380" y="130968"/>
                  </a:lnTo>
                  <a:lnTo>
                    <a:pt x="50546" y="127253"/>
                  </a:lnTo>
                  <a:lnTo>
                    <a:pt x="69711" y="130968"/>
                  </a:lnTo>
                  <a:lnTo>
                    <a:pt x="86423" y="142112"/>
                  </a:lnTo>
                  <a:lnTo>
                    <a:pt x="131724" y="187781"/>
                  </a:lnTo>
                  <a:lnTo>
                    <a:pt x="154987" y="211232"/>
                  </a:lnTo>
                  <a:lnTo>
                    <a:pt x="163558" y="219872"/>
                  </a:lnTo>
                  <a:lnTo>
                    <a:pt x="164782" y="221106"/>
                  </a:lnTo>
                  <a:lnTo>
                    <a:pt x="282991" y="101869"/>
                  </a:lnTo>
                  <a:lnTo>
                    <a:pt x="343693" y="40639"/>
                  </a:lnTo>
                  <a:lnTo>
                    <a:pt x="366057" y="18081"/>
                  </a:lnTo>
                  <a:lnTo>
                    <a:pt x="369252" y="14858"/>
                  </a:lnTo>
                  <a:lnTo>
                    <a:pt x="385627" y="3714"/>
                  </a:lnTo>
                  <a:lnTo>
                    <a:pt x="404050" y="0"/>
                  </a:lnTo>
                  <a:lnTo>
                    <a:pt x="422473" y="3714"/>
                  </a:lnTo>
                  <a:lnTo>
                    <a:pt x="438848" y="14858"/>
                  </a:lnTo>
                  <a:lnTo>
                    <a:pt x="449849" y="31688"/>
                  </a:lnTo>
                  <a:lnTo>
                    <a:pt x="453517" y="51006"/>
                  </a:lnTo>
                  <a:lnTo>
                    <a:pt x="449849" y="70348"/>
                  </a:lnTo>
                  <a:lnTo>
                    <a:pt x="438848" y="87249"/>
                  </a:lnTo>
                  <a:close/>
                </a:path>
              </a:pathLst>
            </a:custGeom>
            <a:ln w="1981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9404604" y="1716023"/>
            <a:ext cx="1161415" cy="1161415"/>
            <a:chOff x="9404604" y="1716023"/>
            <a:chExt cx="1161415" cy="1161415"/>
          </a:xfrm>
        </p:grpSpPr>
        <p:sp>
          <p:nvSpPr>
            <p:cNvPr id="14" name="object 14"/>
            <p:cNvSpPr/>
            <p:nvPr/>
          </p:nvSpPr>
          <p:spPr>
            <a:xfrm>
              <a:off x="9414510" y="1725929"/>
              <a:ext cx="1141730" cy="1141730"/>
            </a:xfrm>
            <a:custGeom>
              <a:avLst/>
              <a:gdLst/>
              <a:ahLst/>
              <a:cxnLst/>
              <a:rect l="l" t="t" r="r" b="b"/>
              <a:pathLst>
                <a:path w="1141729" h="1141730">
                  <a:moveTo>
                    <a:pt x="0" y="570738"/>
                  </a:moveTo>
                  <a:lnTo>
                    <a:pt x="1891" y="523928"/>
                  </a:lnTo>
                  <a:lnTo>
                    <a:pt x="7469" y="478160"/>
                  </a:lnTo>
                  <a:lnTo>
                    <a:pt x="16586" y="433581"/>
                  </a:lnTo>
                  <a:lnTo>
                    <a:pt x="29096" y="390339"/>
                  </a:lnTo>
                  <a:lnTo>
                    <a:pt x="44850" y="348579"/>
                  </a:lnTo>
                  <a:lnTo>
                    <a:pt x="63703" y="308449"/>
                  </a:lnTo>
                  <a:lnTo>
                    <a:pt x="85508" y="270095"/>
                  </a:lnTo>
                  <a:lnTo>
                    <a:pt x="110118" y="233665"/>
                  </a:lnTo>
                  <a:lnTo>
                    <a:pt x="137385" y="199306"/>
                  </a:lnTo>
                  <a:lnTo>
                    <a:pt x="167163" y="167163"/>
                  </a:lnTo>
                  <a:lnTo>
                    <a:pt x="199306" y="137385"/>
                  </a:lnTo>
                  <a:lnTo>
                    <a:pt x="233665" y="110118"/>
                  </a:lnTo>
                  <a:lnTo>
                    <a:pt x="270095" y="85508"/>
                  </a:lnTo>
                  <a:lnTo>
                    <a:pt x="308449" y="63703"/>
                  </a:lnTo>
                  <a:lnTo>
                    <a:pt x="348579" y="44850"/>
                  </a:lnTo>
                  <a:lnTo>
                    <a:pt x="390339" y="29096"/>
                  </a:lnTo>
                  <a:lnTo>
                    <a:pt x="433581" y="16586"/>
                  </a:lnTo>
                  <a:lnTo>
                    <a:pt x="478160" y="7469"/>
                  </a:lnTo>
                  <a:lnTo>
                    <a:pt x="523928" y="1891"/>
                  </a:lnTo>
                  <a:lnTo>
                    <a:pt x="570738" y="0"/>
                  </a:lnTo>
                  <a:lnTo>
                    <a:pt x="617547" y="1891"/>
                  </a:lnTo>
                  <a:lnTo>
                    <a:pt x="663315" y="7469"/>
                  </a:lnTo>
                  <a:lnTo>
                    <a:pt x="707894" y="16586"/>
                  </a:lnTo>
                  <a:lnTo>
                    <a:pt x="751136" y="29096"/>
                  </a:lnTo>
                  <a:lnTo>
                    <a:pt x="792896" y="44850"/>
                  </a:lnTo>
                  <a:lnTo>
                    <a:pt x="833026" y="63703"/>
                  </a:lnTo>
                  <a:lnTo>
                    <a:pt x="871380" y="85508"/>
                  </a:lnTo>
                  <a:lnTo>
                    <a:pt x="907810" y="110118"/>
                  </a:lnTo>
                  <a:lnTo>
                    <a:pt x="942169" y="137385"/>
                  </a:lnTo>
                  <a:lnTo>
                    <a:pt x="974312" y="167163"/>
                  </a:lnTo>
                  <a:lnTo>
                    <a:pt x="1004090" y="199306"/>
                  </a:lnTo>
                  <a:lnTo>
                    <a:pt x="1031357" y="233665"/>
                  </a:lnTo>
                  <a:lnTo>
                    <a:pt x="1055967" y="270095"/>
                  </a:lnTo>
                  <a:lnTo>
                    <a:pt x="1077772" y="308449"/>
                  </a:lnTo>
                  <a:lnTo>
                    <a:pt x="1096625" y="348579"/>
                  </a:lnTo>
                  <a:lnTo>
                    <a:pt x="1112379" y="390339"/>
                  </a:lnTo>
                  <a:lnTo>
                    <a:pt x="1124889" y="433581"/>
                  </a:lnTo>
                  <a:lnTo>
                    <a:pt x="1134006" y="478160"/>
                  </a:lnTo>
                  <a:lnTo>
                    <a:pt x="1139584" y="523928"/>
                  </a:lnTo>
                  <a:lnTo>
                    <a:pt x="1141476" y="570738"/>
                  </a:lnTo>
                  <a:lnTo>
                    <a:pt x="1139584" y="617547"/>
                  </a:lnTo>
                  <a:lnTo>
                    <a:pt x="1134006" y="663315"/>
                  </a:lnTo>
                  <a:lnTo>
                    <a:pt x="1124889" y="707894"/>
                  </a:lnTo>
                  <a:lnTo>
                    <a:pt x="1112379" y="751136"/>
                  </a:lnTo>
                  <a:lnTo>
                    <a:pt x="1096625" y="792896"/>
                  </a:lnTo>
                  <a:lnTo>
                    <a:pt x="1077772" y="833026"/>
                  </a:lnTo>
                  <a:lnTo>
                    <a:pt x="1055967" y="871380"/>
                  </a:lnTo>
                  <a:lnTo>
                    <a:pt x="1031357" y="907810"/>
                  </a:lnTo>
                  <a:lnTo>
                    <a:pt x="1004090" y="942169"/>
                  </a:lnTo>
                  <a:lnTo>
                    <a:pt x="974312" y="974312"/>
                  </a:lnTo>
                  <a:lnTo>
                    <a:pt x="942169" y="1004090"/>
                  </a:lnTo>
                  <a:lnTo>
                    <a:pt x="907810" y="1031357"/>
                  </a:lnTo>
                  <a:lnTo>
                    <a:pt x="871380" y="1055967"/>
                  </a:lnTo>
                  <a:lnTo>
                    <a:pt x="833026" y="1077772"/>
                  </a:lnTo>
                  <a:lnTo>
                    <a:pt x="792896" y="1096625"/>
                  </a:lnTo>
                  <a:lnTo>
                    <a:pt x="751136" y="1112379"/>
                  </a:lnTo>
                  <a:lnTo>
                    <a:pt x="707894" y="1124889"/>
                  </a:lnTo>
                  <a:lnTo>
                    <a:pt x="663315" y="1134006"/>
                  </a:lnTo>
                  <a:lnTo>
                    <a:pt x="617547" y="1139584"/>
                  </a:lnTo>
                  <a:lnTo>
                    <a:pt x="570738" y="1141476"/>
                  </a:lnTo>
                  <a:lnTo>
                    <a:pt x="523928" y="1139584"/>
                  </a:lnTo>
                  <a:lnTo>
                    <a:pt x="478160" y="1134006"/>
                  </a:lnTo>
                  <a:lnTo>
                    <a:pt x="433581" y="1124889"/>
                  </a:lnTo>
                  <a:lnTo>
                    <a:pt x="390339" y="1112379"/>
                  </a:lnTo>
                  <a:lnTo>
                    <a:pt x="348579" y="1096625"/>
                  </a:lnTo>
                  <a:lnTo>
                    <a:pt x="308449" y="1077772"/>
                  </a:lnTo>
                  <a:lnTo>
                    <a:pt x="270095" y="1055967"/>
                  </a:lnTo>
                  <a:lnTo>
                    <a:pt x="233665" y="1031357"/>
                  </a:lnTo>
                  <a:lnTo>
                    <a:pt x="199306" y="1004090"/>
                  </a:lnTo>
                  <a:lnTo>
                    <a:pt x="167163" y="974312"/>
                  </a:lnTo>
                  <a:lnTo>
                    <a:pt x="137385" y="942169"/>
                  </a:lnTo>
                  <a:lnTo>
                    <a:pt x="110118" y="907810"/>
                  </a:lnTo>
                  <a:lnTo>
                    <a:pt x="85508" y="871380"/>
                  </a:lnTo>
                  <a:lnTo>
                    <a:pt x="63703" y="833026"/>
                  </a:lnTo>
                  <a:lnTo>
                    <a:pt x="44850" y="792896"/>
                  </a:lnTo>
                  <a:lnTo>
                    <a:pt x="29096" y="751136"/>
                  </a:lnTo>
                  <a:lnTo>
                    <a:pt x="16586" y="707894"/>
                  </a:lnTo>
                  <a:lnTo>
                    <a:pt x="7469" y="663315"/>
                  </a:lnTo>
                  <a:lnTo>
                    <a:pt x="1891" y="617547"/>
                  </a:lnTo>
                  <a:lnTo>
                    <a:pt x="0" y="57073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837674" y="2075941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152400" y="2159"/>
                  </a:moveTo>
                  <a:lnTo>
                    <a:pt x="165226" y="12319"/>
                  </a:lnTo>
                  <a:lnTo>
                    <a:pt x="167385" y="13970"/>
                  </a:lnTo>
                  <a:lnTo>
                    <a:pt x="170179" y="14350"/>
                  </a:lnTo>
                  <a:lnTo>
                    <a:pt x="172593" y="13462"/>
                  </a:lnTo>
                  <a:lnTo>
                    <a:pt x="187959" y="7874"/>
                  </a:lnTo>
                  <a:lnTo>
                    <a:pt x="191389" y="6604"/>
                  </a:lnTo>
                  <a:lnTo>
                    <a:pt x="195072" y="7874"/>
                  </a:lnTo>
                  <a:lnTo>
                    <a:pt x="197103" y="10795"/>
                  </a:lnTo>
                  <a:lnTo>
                    <a:pt x="206121" y="24384"/>
                  </a:lnTo>
                  <a:lnTo>
                    <a:pt x="207645" y="26670"/>
                  </a:lnTo>
                  <a:lnTo>
                    <a:pt x="210184" y="27940"/>
                  </a:lnTo>
                  <a:lnTo>
                    <a:pt x="212851" y="27812"/>
                  </a:lnTo>
                  <a:lnTo>
                    <a:pt x="229107" y="27178"/>
                  </a:lnTo>
                  <a:lnTo>
                    <a:pt x="232791" y="27050"/>
                  </a:lnTo>
                  <a:lnTo>
                    <a:pt x="235966" y="29337"/>
                  </a:lnTo>
                  <a:lnTo>
                    <a:pt x="236854" y="32766"/>
                  </a:lnTo>
                  <a:lnTo>
                    <a:pt x="241300" y="48513"/>
                  </a:lnTo>
                  <a:lnTo>
                    <a:pt x="265810" y="59182"/>
                  </a:lnTo>
                  <a:lnTo>
                    <a:pt x="268097" y="62357"/>
                  </a:lnTo>
                  <a:lnTo>
                    <a:pt x="267970" y="66040"/>
                  </a:lnTo>
                  <a:lnTo>
                    <a:pt x="267334" y="82296"/>
                  </a:lnTo>
                  <a:lnTo>
                    <a:pt x="267207" y="84962"/>
                  </a:lnTo>
                  <a:lnTo>
                    <a:pt x="268604" y="87503"/>
                  </a:lnTo>
                  <a:lnTo>
                    <a:pt x="270764" y="89027"/>
                  </a:lnTo>
                  <a:lnTo>
                    <a:pt x="284352" y="98044"/>
                  </a:lnTo>
                  <a:lnTo>
                    <a:pt x="287274" y="100075"/>
                  </a:lnTo>
                  <a:lnTo>
                    <a:pt x="288544" y="103759"/>
                  </a:lnTo>
                  <a:lnTo>
                    <a:pt x="287274" y="107187"/>
                  </a:lnTo>
                  <a:lnTo>
                    <a:pt x="281685" y="122555"/>
                  </a:lnTo>
                  <a:lnTo>
                    <a:pt x="280670" y="124968"/>
                  </a:lnTo>
                  <a:lnTo>
                    <a:pt x="281177" y="127888"/>
                  </a:lnTo>
                  <a:lnTo>
                    <a:pt x="282828" y="129921"/>
                  </a:lnTo>
                  <a:lnTo>
                    <a:pt x="292989" y="142748"/>
                  </a:lnTo>
                  <a:lnTo>
                    <a:pt x="295148" y="145542"/>
                  </a:lnTo>
                  <a:lnTo>
                    <a:pt x="295148" y="149606"/>
                  </a:lnTo>
                  <a:lnTo>
                    <a:pt x="292989" y="152400"/>
                  </a:lnTo>
                  <a:lnTo>
                    <a:pt x="282828" y="165227"/>
                  </a:lnTo>
                  <a:lnTo>
                    <a:pt x="281177" y="167259"/>
                  </a:lnTo>
                  <a:lnTo>
                    <a:pt x="280797" y="170180"/>
                  </a:lnTo>
                  <a:lnTo>
                    <a:pt x="281685" y="172593"/>
                  </a:lnTo>
                  <a:lnTo>
                    <a:pt x="287274" y="187960"/>
                  </a:lnTo>
                  <a:lnTo>
                    <a:pt x="288544" y="191388"/>
                  </a:lnTo>
                  <a:lnTo>
                    <a:pt x="287274" y="195072"/>
                  </a:lnTo>
                  <a:lnTo>
                    <a:pt x="284352" y="197104"/>
                  </a:lnTo>
                  <a:lnTo>
                    <a:pt x="270764" y="206121"/>
                  </a:lnTo>
                  <a:lnTo>
                    <a:pt x="268604" y="207645"/>
                  </a:lnTo>
                  <a:lnTo>
                    <a:pt x="267207" y="210185"/>
                  </a:lnTo>
                  <a:lnTo>
                    <a:pt x="267334" y="212852"/>
                  </a:lnTo>
                  <a:lnTo>
                    <a:pt x="267970" y="229235"/>
                  </a:lnTo>
                  <a:lnTo>
                    <a:pt x="268097" y="232791"/>
                  </a:lnTo>
                  <a:lnTo>
                    <a:pt x="265810" y="235966"/>
                  </a:lnTo>
                  <a:lnTo>
                    <a:pt x="262381" y="236982"/>
                  </a:lnTo>
                  <a:lnTo>
                    <a:pt x="246633" y="241300"/>
                  </a:lnTo>
                  <a:lnTo>
                    <a:pt x="244094" y="242062"/>
                  </a:lnTo>
                  <a:lnTo>
                    <a:pt x="242061" y="244094"/>
                  </a:lnTo>
                  <a:lnTo>
                    <a:pt x="241300" y="246634"/>
                  </a:lnTo>
                  <a:lnTo>
                    <a:pt x="236854" y="262382"/>
                  </a:lnTo>
                  <a:lnTo>
                    <a:pt x="235966" y="265811"/>
                  </a:lnTo>
                  <a:lnTo>
                    <a:pt x="232791" y="268097"/>
                  </a:lnTo>
                  <a:lnTo>
                    <a:pt x="229107" y="267970"/>
                  </a:lnTo>
                  <a:lnTo>
                    <a:pt x="212851" y="267335"/>
                  </a:lnTo>
                  <a:lnTo>
                    <a:pt x="210184" y="267208"/>
                  </a:lnTo>
                  <a:lnTo>
                    <a:pt x="207645" y="268605"/>
                  </a:lnTo>
                  <a:lnTo>
                    <a:pt x="206121" y="270763"/>
                  </a:lnTo>
                  <a:lnTo>
                    <a:pt x="197103" y="284353"/>
                  </a:lnTo>
                  <a:lnTo>
                    <a:pt x="195072" y="287274"/>
                  </a:lnTo>
                  <a:lnTo>
                    <a:pt x="191389" y="288544"/>
                  </a:lnTo>
                  <a:lnTo>
                    <a:pt x="187959" y="287400"/>
                  </a:lnTo>
                  <a:lnTo>
                    <a:pt x="172593" y="281686"/>
                  </a:lnTo>
                  <a:lnTo>
                    <a:pt x="170179" y="280797"/>
                  </a:lnTo>
                  <a:lnTo>
                    <a:pt x="167258" y="281178"/>
                  </a:lnTo>
                  <a:lnTo>
                    <a:pt x="165226" y="282829"/>
                  </a:lnTo>
                  <a:lnTo>
                    <a:pt x="152400" y="292988"/>
                  </a:lnTo>
                  <a:lnTo>
                    <a:pt x="149605" y="295148"/>
                  </a:lnTo>
                  <a:lnTo>
                    <a:pt x="145542" y="295148"/>
                  </a:lnTo>
                  <a:lnTo>
                    <a:pt x="142748" y="292988"/>
                  </a:lnTo>
                  <a:lnTo>
                    <a:pt x="129921" y="282829"/>
                  </a:lnTo>
                  <a:lnTo>
                    <a:pt x="127889" y="281178"/>
                  </a:lnTo>
                  <a:lnTo>
                    <a:pt x="124968" y="280797"/>
                  </a:lnTo>
                  <a:lnTo>
                    <a:pt x="122554" y="281686"/>
                  </a:lnTo>
                  <a:lnTo>
                    <a:pt x="107187" y="287400"/>
                  </a:lnTo>
                  <a:lnTo>
                    <a:pt x="103758" y="288544"/>
                  </a:lnTo>
                  <a:lnTo>
                    <a:pt x="100075" y="287274"/>
                  </a:lnTo>
                  <a:lnTo>
                    <a:pt x="98044" y="284353"/>
                  </a:lnTo>
                  <a:lnTo>
                    <a:pt x="89026" y="270763"/>
                  </a:lnTo>
                  <a:lnTo>
                    <a:pt x="87502" y="268605"/>
                  </a:lnTo>
                  <a:lnTo>
                    <a:pt x="84962" y="267208"/>
                  </a:lnTo>
                  <a:lnTo>
                    <a:pt x="82296" y="267335"/>
                  </a:lnTo>
                  <a:lnTo>
                    <a:pt x="66040" y="267970"/>
                  </a:lnTo>
                  <a:lnTo>
                    <a:pt x="62356" y="268097"/>
                  </a:lnTo>
                  <a:lnTo>
                    <a:pt x="59181" y="265811"/>
                  </a:lnTo>
                  <a:lnTo>
                    <a:pt x="58293" y="262382"/>
                  </a:lnTo>
                  <a:lnTo>
                    <a:pt x="53848" y="246634"/>
                  </a:lnTo>
                  <a:lnTo>
                    <a:pt x="53085" y="244094"/>
                  </a:lnTo>
                  <a:lnTo>
                    <a:pt x="51053" y="242062"/>
                  </a:lnTo>
                  <a:lnTo>
                    <a:pt x="48514" y="241300"/>
                  </a:lnTo>
                  <a:lnTo>
                    <a:pt x="32766" y="236982"/>
                  </a:lnTo>
                  <a:lnTo>
                    <a:pt x="29336" y="235966"/>
                  </a:lnTo>
                  <a:lnTo>
                    <a:pt x="27050" y="232791"/>
                  </a:lnTo>
                  <a:lnTo>
                    <a:pt x="27177" y="229235"/>
                  </a:lnTo>
                  <a:lnTo>
                    <a:pt x="27812" y="212852"/>
                  </a:lnTo>
                  <a:lnTo>
                    <a:pt x="27940" y="210185"/>
                  </a:lnTo>
                  <a:lnTo>
                    <a:pt x="26543" y="207645"/>
                  </a:lnTo>
                  <a:lnTo>
                    <a:pt x="24383" y="206121"/>
                  </a:lnTo>
                  <a:lnTo>
                    <a:pt x="10795" y="197104"/>
                  </a:lnTo>
                  <a:lnTo>
                    <a:pt x="7874" y="195072"/>
                  </a:lnTo>
                  <a:lnTo>
                    <a:pt x="6603" y="191388"/>
                  </a:lnTo>
                  <a:lnTo>
                    <a:pt x="7874" y="187960"/>
                  </a:lnTo>
                  <a:lnTo>
                    <a:pt x="13461" y="172593"/>
                  </a:lnTo>
                  <a:lnTo>
                    <a:pt x="14350" y="170180"/>
                  </a:lnTo>
                  <a:lnTo>
                    <a:pt x="13970" y="167259"/>
                  </a:lnTo>
                  <a:lnTo>
                    <a:pt x="12319" y="165227"/>
                  </a:lnTo>
                  <a:lnTo>
                    <a:pt x="2158" y="152400"/>
                  </a:lnTo>
                  <a:lnTo>
                    <a:pt x="0" y="149606"/>
                  </a:lnTo>
                  <a:lnTo>
                    <a:pt x="0" y="145542"/>
                  </a:lnTo>
                  <a:lnTo>
                    <a:pt x="2158" y="142748"/>
                  </a:lnTo>
                  <a:lnTo>
                    <a:pt x="12319" y="129921"/>
                  </a:lnTo>
                  <a:lnTo>
                    <a:pt x="13970" y="127888"/>
                  </a:lnTo>
                  <a:lnTo>
                    <a:pt x="14477" y="124968"/>
                  </a:lnTo>
                  <a:lnTo>
                    <a:pt x="13461" y="122555"/>
                  </a:lnTo>
                  <a:lnTo>
                    <a:pt x="7874" y="107187"/>
                  </a:lnTo>
                  <a:lnTo>
                    <a:pt x="6603" y="103759"/>
                  </a:lnTo>
                  <a:lnTo>
                    <a:pt x="7874" y="100075"/>
                  </a:lnTo>
                  <a:lnTo>
                    <a:pt x="10795" y="98044"/>
                  </a:lnTo>
                  <a:lnTo>
                    <a:pt x="24383" y="89027"/>
                  </a:lnTo>
                  <a:lnTo>
                    <a:pt x="26543" y="87503"/>
                  </a:lnTo>
                  <a:lnTo>
                    <a:pt x="27940" y="84962"/>
                  </a:lnTo>
                  <a:lnTo>
                    <a:pt x="27812" y="82296"/>
                  </a:lnTo>
                  <a:lnTo>
                    <a:pt x="27177" y="66040"/>
                  </a:lnTo>
                  <a:lnTo>
                    <a:pt x="27050" y="62357"/>
                  </a:lnTo>
                  <a:lnTo>
                    <a:pt x="29336" y="59182"/>
                  </a:lnTo>
                  <a:lnTo>
                    <a:pt x="32766" y="58293"/>
                  </a:lnTo>
                  <a:lnTo>
                    <a:pt x="48514" y="53848"/>
                  </a:lnTo>
                  <a:lnTo>
                    <a:pt x="59181" y="29337"/>
                  </a:lnTo>
                  <a:lnTo>
                    <a:pt x="62356" y="27050"/>
                  </a:lnTo>
                  <a:lnTo>
                    <a:pt x="66040" y="27178"/>
                  </a:lnTo>
                  <a:lnTo>
                    <a:pt x="82296" y="27812"/>
                  </a:lnTo>
                  <a:lnTo>
                    <a:pt x="84962" y="27940"/>
                  </a:lnTo>
                  <a:lnTo>
                    <a:pt x="87502" y="26670"/>
                  </a:lnTo>
                  <a:lnTo>
                    <a:pt x="89026" y="24384"/>
                  </a:lnTo>
                  <a:lnTo>
                    <a:pt x="98044" y="10795"/>
                  </a:lnTo>
                  <a:lnTo>
                    <a:pt x="100075" y="7874"/>
                  </a:lnTo>
                  <a:lnTo>
                    <a:pt x="103758" y="6604"/>
                  </a:lnTo>
                  <a:lnTo>
                    <a:pt x="107187" y="7874"/>
                  </a:lnTo>
                  <a:lnTo>
                    <a:pt x="122554" y="13462"/>
                  </a:lnTo>
                  <a:lnTo>
                    <a:pt x="124968" y="14350"/>
                  </a:lnTo>
                  <a:lnTo>
                    <a:pt x="127761" y="13970"/>
                  </a:lnTo>
                  <a:lnTo>
                    <a:pt x="129921" y="12319"/>
                  </a:lnTo>
                  <a:lnTo>
                    <a:pt x="142748" y="2159"/>
                  </a:lnTo>
                  <a:lnTo>
                    <a:pt x="145542" y="0"/>
                  </a:lnTo>
                  <a:lnTo>
                    <a:pt x="149605" y="0"/>
                  </a:lnTo>
                  <a:lnTo>
                    <a:pt x="152400" y="2159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96856" y="2133599"/>
              <a:ext cx="175259" cy="17678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74758" y="2360675"/>
              <a:ext cx="205231" cy="16725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430526" y="5478271"/>
            <a:ext cx="7331709" cy="730885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</a:pPr>
            <a:r>
              <a:rPr dirty="0" sz="1800" spc="55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DocumentDB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ideal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dirty="0" sz="1800" spc="20">
                <a:solidFill>
                  <a:srgbClr val="FFAD00"/>
                </a:solidFill>
                <a:latin typeface="Trebuchet MS"/>
                <a:cs typeface="Trebuchet MS"/>
              </a:rPr>
              <a:t>Content</a:t>
            </a:r>
            <a:r>
              <a:rPr dirty="0" sz="1800" spc="-50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FFAD00"/>
                </a:solidFill>
                <a:latin typeface="Trebuchet MS"/>
                <a:cs typeface="Trebuchet MS"/>
              </a:rPr>
              <a:t>management</a:t>
            </a:r>
            <a:r>
              <a:rPr dirty="0" sz="1800" spc="445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spc="-300">
                <a:solidFill>
                  <a:srgbClr val="FFFFFF"/>
                </a:solidFill>
                <a:latin typeface="Trebuchet MS"/>
                <a:cs typeface="Trebuchet MS"/>
              </a:rPr>
              <a:t>•</a:t>
            </a:r>
            <a:r>
              <a:rPr dirty="0" sz="1800" spc="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AD00"/>
                </a:solidFill>
                <a:latin typeface="Trebuchet MS"/>
                <a:cs typeface="Trebuchet MS"/>
              </a:rPr>
              <a:t>Real-time</a:t>
            </a:r>
            <a:r>
              <a:rPr dirty="0" sz="1800" spc="-50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FFAD00"/>
                </a:solidFill>
                <a:latin typeface="Trebuchet MS"/>
                <a:cs typeface="Trebuchet MS"/>
              </a:rPr>
              <a:t>big</a:t>
            </a:r>
            <a:r>
              <a:rPr dirty="0" sz="1800" spc="-45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FFAD00"/>
                </a:solidFill>
                <a:latin typeface="Trebuchet MS"/>
                <a:cs typeface="Trebuchet MS"/>
              </a:rPr>
              <a:t>data</a:t>
            </a:r>
            <a:r>
              <a:rPr dirty="0" sz="1800" spc="405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spc="-300">
                <a:solidFill>
                  <a:srgbClr val="FFFFFF"/>
                </a:solidFill>
                <a:latin typeface="Trebuchet MS"/>
                <a:cs typeface="Trebuchet MS"/>
              </a:rPr>
              <a:t>•</a:t>
            </a:r>
            <a:r>
              <a:rPr dirty="0" sz="1800" spc="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FFAD00"/>
                </a:solidFill>
                <a:latin typeface="Trebuchet MS"/>
                <a:cs typeface="Trebuchet MS"/>
              </a:rPr>
              <a:t>User</a:t>
            </a:r>
            <a:r>
              <a:rPr dirty="0" sz="1800" spc="-60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FFAD00"/>
                </a:solidFill>
                <a:latin typeface="Trebuchet MS"/>
                <a:cs typeface="Trebuchet MS"/>
              </a:rPr>
              <a:t>or</a:t>
            </a:r>
            <a:r>
              <a:rPr dirty="0" sz="1800" spc="-60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AD00"/>
                </a:solidFill>
                <a:latin typeface="Trebuchet MS"/>
                <a:cs typeface="Trebuchet MS"/>
              </a:rPr>
              <a:t>product</a:t>
            </a:r>
            <a:r>
              <a:rPr dirty="0" sz="1800" spc="-55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AD00"/>
                </a:solidFill>
                <a:latin typeface="Trebuchet MS"/>
                <a:cs typeface="Trebuchet MS"/>
              </a:rPr>
              <a:t>profiles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05205" y="5470397"/>
            <a:ext cx="11221720" cy="0"/>
          </a:xfrm>
          <a:custGeom>
            <a:avLst/>
            <a:gdLst/>
            <a:ahLst/>
            <a:cxnLst/>
            <a:rect l="l" t="t" r="r" b="b"/>
            <a:pathLst>
              <a:path w="11221720" h="0">
                <a:moveTo>
                  <a:pt x="0" y="0"/>
                </a:moveTo>
                <a:lnTo>
                  <a:pt x="11221593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0"/>
            <a:ext cx="7486650" cy="1267460"/>
          </a:xfrm>
          <a:prstGeom prst="rect"/>
        </p:spPr>
        <p:txBody>
          <a:bodyPr wrap="square" lIns="0" tIns="3581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20"/>
              </a:spcBef>
            </a:pPr>
            <a:r>
              <a:rPr dirty="0" sz="4000" spc="185"/>
              <a:t>A</a:t>
            </a:r>
            <a:r>
              <a:rPr dirty="0" sz="4000" spc="215"/>
              <a:t>m</a:t>
            </a:r>
            <a:r>
              <a:rPr dirty="0" sz="4000" spc="30"/>
              <a:t>a</a:t>
            </a:r>
            <a:r>
              <a:rPr dirty="0" sz="4000" spc="-215"/>
              <a:t>z</a:t>
            </a:r>
            <a:r>
              <a:rPr dirty="0" sz="4000" spc="70"/>
              <a:t>o</a:t>
            </a:r>
            <a:r>
              <a:rPr dirty="0" sz="4000" spc="155"/>
              <a:t>n</a:t>
            </a:r>
            <a:r>
              <a:rPr dirty="0" sz="4000" spc="-409"/>
              <a:t> </a:t>
            </a:r>
            <a:r>
              <a:rPr dirty="0" sz="4000" spc="315"/>
              <a:t>K</a:t>
            </a:r>
            <a:r>
              <a:rPr dirty="0" sz="4000" spc="-185"/>
              <a:t>e</a:t>
            </a:r>
            <a:r>
              <a:rPr dirty="0" sz="4000" spc="10"/>
              <a:t>y</a:t>
            </a:r>
            <a:r>
              <a:rPr dirty="0" sz="4000" spc="20"/>
              <a:t>s</a:t>
            </a:r>
            <a:r>
              <a:rPr dirty="0" sz="4000" spc="90"/>
              <a:t>p</a:t>
            </a:r>
            <a:r>
              <a:rPr dirty="0" sz="4000" spc="30"/>
              <a:t>a</a:t>
            </a:r>
            <a:r>
              <a:rPr dirty="0" sz="4000" spc="-190"/>
              <a:t>c</a:t>
            </a:r>
            <a:r>
              <a:rPr dirty="0" sz="4000" spc="-185"/>
              <a:t>e</a:t>
            </a:r>
            <a:r>
              <a:rPr dirty="0" sz="4000" spc="114"/>
              <a:t>s</a:t>
            </a:r>
            <a:endParaRPr sz="4000"/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 spc="-55">
                <a:solidFill>
                  <a:srgbClr val="FFAD00"/>
                </a:solidFill>
              </a:rPr>
              <a:t>F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55">
                <a:solidFill>
                  <a:srgbClr val="FFAD00"/>
                </a:solidFill>
              </a:rPr>
              <a:t>U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-15">
                <a:solidFill>
                  <a:srgbClr val="FFAD00"/>
                </a:solidFill>
              </a:rPr>
              <a:t>L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-15">
                <a:solidFill>
                  <a:srgbClr val="FFAD00"/>
                </a:solidFill>
              </a:rPr>
              <a:t>L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20">
                <a:solidFill>
                  <a:srgbClr val="FFAD00"/>
                </a:solidFill>
              </a:rPr>
              <a:t>Y </a:t>
            </a:r>
            <a:r>
              <a:rPr dirty="0" sz="1200" spc="180">
                <a:solidFill>
                  <a:srgbClr val="FFAD00"/>
                </a:solidFill>
              </a:rPr>
              <a:t> </a:t>
            </a:r>
            <a:r>
              <a:rPr dirty="0" sz="1200" spc="140">
                <a:solidFill>
                  <a:srgbClr val="FFAD00"/>
                </a:solidFill>
              </a:rPr>
              <a:t>M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75">
                <a:solidFill>
                  <a:srgbClr val="FFAD00"/>
                </a:solidFill>
              </a:rPr>
              <a:t>N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G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80">
                <a:solidFill>
                  <a:srgbClr val="FFAD00"/>
                </a:solidFill>
              </a:rPr>
              <a:t>D </a:t>
            </a:r>
            <a:r>
              <a:rPr dirty="0" sz="1200" spc="9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P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>
                <a:solidFill>
                  <a:srgbClr val="FFAD00"/>
                </a:solidFill>
              </a:rPr>
              <a:t>C</a:t>
            </a:r>
            <a:r>
              <a:rPr dirty="0" sz="1200" spc="-55">
                <a:solidFill>
                  <a:srgbClr val="FFAD00"/>
                </a:solidFill>
              </a:rPr>
              <a:t> </a:t>
            </a:r>
            <a:r>
              <a:rPr dirty="0" sz="1200" spc="60">
                <a:solidFill>
                  <a:srgbClr val="FFAD00"/>
                </a:solidFill>
              </a:rPr>
              <a:t>H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 </a:t>
            </a:r>
            <a:r>
              <a:rPr dirty="0" sz="1200" spc="140">
                <a:solidFill>
                  <a:srgbClr val="FFAD00"/>
                </a:solidFill>
              </a:rPr>
              <a:t> </a:t>
            </a:r>
            <a:r>
              <a:rPr dirty="0" sz="1200">
                <a:solidFill>
                  <a:srgbClr val="FFAD00"/>
                </a:solidFill>
              </a:rPr>
              <a:t>C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85">
                <a:solidFill>
                  <a:srgbClr val="FFAD00"/>
                </a:solidFill>
              </a:rPr>
              <a:t>S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85">
                <a:solidFill>
                  <a:srgbClr val="FFAD00"/>
                </a:solidFill>
              </a:rPr>
              <a:t>S</a:t>
            </a:r>
            <a:r>
              <a:rPr dirty="0" sz="1200" spc="-55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75">
                <a:solidFill>
                  <a:srgbClr val="FFAD00"/>
                </a:solidFill>
              </a:rPr>
              <a:t>N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80">
                <a:solidFill>
                  <a:srgbClr val="FFAD00"/>
                </a:solidFill>
              </a:rPr>
              <a:t>D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30">
                <a:solidFill>
                  <a:srgbClr val="FFAD00"/>
                </a:solidFill>
              </a:rPr>
              <a:t>R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20">
                <a:solidFill>
                  <a:srgbClr val="FFAD00"/>
                </a:solidFill>
              </a:rPr>
              <a:t> </a:t>
            </a:r>
            <a:r>
              <a:rPr dirty="0" sz="1200" spc="155">
                <a:solidFill>
                  <a:srgbClr val="FFAD00"/>
                </a:solidFill>
              </a:rPr>
              <a:t>–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>
                <a:solidFill>
                  <a:srgbClr val="FFAD00"/>
                </a:solidFill>
              </a:rPr>
              <a:t>C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110">
                <a:solidFill>
                  <a:srgbClr val="FFAD00"/>
                </a:solidFill>
              </a:rPr>
              <a:t>O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140">
                <a:solidFill>
                  <a:srgbClr val="FFAD00"/>
                </a:solidFill>
              </a:rPr>
              <a:t>M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P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-20">
                <a:solidFill>
                  <a:srgbClr val="FFAD00"/>
                </a:solidFill>
              </a:rPr>
              <a:t>T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I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40">
                <a:solidFill>
                  <a:srgbClr val="FFAD00"/>
                </a:solidFill>
              </a:rPr>
              <a:t>B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-15">
                <a:solidFill>
                  <a:srgbClr val="FFAD00"/>
                </a:solidFill>
              </a:rPr>
              <a:t>L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 </a:t>
            </a:r>
            <a:r>
              <a:rPr dirty="0" sz="1200" spc="155">
                <a:solidFill>
                  <a:srgbClr val="FFAD00"/>
                </a:solidFill>
              </a:rPr>
              <a:t> </a:t>
            </a:r>
            <a:r>
              <a:rPr dirty="0" sz="1200" spc="80">
                <a:solidFill>
                  <a:srgbClr val="FFAD00"/>
                </a:solidFill>
              </a:rPr>
              <a:t>D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-20">
                <a:solidFill>
                  <a:srgbClr val="FFAD00"/>
                </a:solidFill>
              </a:rPr>
              <a:t>T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55">
                <a:solidFill>
                  <a:srgbClr val="FFAD00"/>
                </a:solidFill>
              </a:rPr>
              <a:t> </a:t>
            </a:r>
            <a:r>
              <a:rPr dirty="0" sz="1200" spc="40">
                <a:solidFill>
                  <a:srgbClr val="FFAD00"/>
                </a:solidFill>
              </a:rPr>
              <a:t>B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85">
                <a:solidFill>
                  <a:srgbClr val="FFAD00"/>
                </a:solidFill>
              </a:rPr>
              <a:t>S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 </a:t>
            </a:r>
            <a:r>
              <a:rPr dirty="0" sz="1200" spc="140">
                <a:solidFill>
                  <a:srgbClr val="FFAD00"/>
                </a:solidFill>
              </a:rPr>
              <a:t> </a:t>
            </a:r>
            <a:r>
              <a:rPr dirty="0" sz="1200" spc="85">
                <a:solidFill>
                  <a:srgbClr val="FFAD00"/>
                </a:solidFill>
              </a:rPr>
              <a:t>S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30">
                <a:solidFill>
                  <a:srgbClr val="FFAD00"/>
                </a:solidFill>
              </a:rPr>
              <a:t>R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V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I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>
                <a:solidFill>
                  <a:srgbClr val="FFAD00"/>
                </a:solidFill>
              </a:rPr>
              <a:t>C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3801236" y="3237992"/>
            <a:ext cx="2112010" cy="174117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633095" marR="5080" indent="-71755">
              <a:lnSpc>
                <a:spcPts val="2160"/>
              </a:lnSpc>
              <a:spcBef>
                <a:spcPts val="375"/>
              </a:spcBef>
            </a:pPr>
            <a:r>
              <a:rPr dirty="0" sz="2000" b="1">
                <a:solidFill>
                  <a:srgbClr val="FFAD00"/>
                </a:solidFill>
                <a:latin typeface="Trebuchet MS"/>
                <a:cs typeface="Trebuchet MS"/>
              </a:rPr>
              <a:t>P</a:t>
            </a:r>
            <a:r>
              <a:rPr dirty="0" sz="2000" spc="-10" b="1">
                <a:solidFill>
                  <a:srgbClr val="FFAD00"/>
                </a:solidFill>
                <a:latin typeface="Trebuchet MS"/>
                <a:cs typeface="Trebuchet MS"/>
              </a:rPr>
              <a:t>e</a:t>
            </a:r>
            <a:r>
              <a:rPr dirty="0" sz="2000" spc="-5" b="1">
                <a:solidFill>
                  <a:srgbClr val="FFAD00"/>
                </a:solidFill>
                <a:latin typeface="Trebuchet MS"/>
                <a:cs typeface="Trebuchet MS"/>
              </a:rPr>
              <a:t>rf</a:t>
            </a:r>
            <a:r>
              <a:rPr dirty="0" sz="2000" spc="5" b="1">
                <a:solidFill>
                  <a:srgbClr val="FFAD00"/>
                </a:solidFill>
                <a:latin typeface="Trebuchet MS"/>
                <a:cs typeface="Trebuchet MS"/>
              </a:rPr>
              <a:t>ormance  </a:t>
            </a:r>
            <a:r>
              <a:rPr dirty="0" sz="2000" spc="10" b="1">
                <a:solidFill>
                  <a:srgbClr val="FFAD00"/>
                </a:solidFill>
                <a:latin typeface="Trebuchet MS"/>
                <a:cs typeface="Trebuchet MS"/>
              </a:rPr>
              <a:t>at</a:t>
            </a:r>
            <a:r>
              <a:rPr dirty="0" sz="2000" spc="-114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000" spc="25" b="1">
                <a:solidFill>
                  <a:srgbClr val="FFAD00"/>
                </a:solidFill>
                <a:latin typeface="Trebuchet MS"/>
                <a:cs typeface="Trebuchet MS"/>
              </a:rPr>
              <a:t>any</a:t>
            </a:r>
            <a:r>
              <a:rPr dirty="0" sz="2000" spc="-11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FFAD00"/>
                </a:solidFill>
                <a:latin typeface="Trebuchet MS"/>
                <a:cs typeface="Trebuchet MS"/>
              </a:rPr>
              <a:t>scale</a:t>
            </a:r>
            <a:endParaRPr sz="2000">
              <a:latin typeface="Trebuchet MS"/>
              <a:cs typeface="Trebuchet MS"/>
            </a:endParaRPr>
          </a:p>
          <a:p>
            <a:pPr marL="241300" marR="24130" indent="-229235">
              <a:lnSpc>
                <a:spcPts val="173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Handles 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millions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1600" spc="-4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requests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dirty="0" sz="16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second</a:t>
            </a:r>
            <a:endParaRPr sz="1600">
              <a:latin typeface="Trebuchet MS"/>
              <a:cs typeface="Trebuchet MS"/>
            </a:endParaRPr>
          </a:p>
          <a:p>
            <a:pPr marL="241300" marR="39370" indent="-229235">
              <a:lnSpc>
                <a:spcPts val="173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Delivers</a:t>
            </a:r>
            <a:r>
              <a:rPr dirty="0" sz="16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ingl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600" spc="3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600" spc="4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igit 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millisecond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latency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9213" y="3237992"/>
            <a:ext cx="12376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FFAD00"/>
                </a:solidFill>
                <a:latin typeface="Trebuchet MS"/>
                <a:cs typeface="Trebuchet MS"/>
              </a:rPr>
              <a:t>Serverless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03744" y="3820011"/>
            <a:ext cx="1647189" cy="1066165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600" spc="75">
                <a:solidFill>
                  <a:srgbClr val="FFFFFF"/>
                </a:solidFill>
                <a:latin typeface="Trebuchet MS"/>
                <a:cs typeface="Trebuchet MS"/>
              </a:rPr>
              <a:t>mp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600" spc="-3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tion</a:t>
            </a:r>
            <a:endParaRPr sz="1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Fully</a:t>
            </a:r>
            <a:r>
              <a:rPr dirty="0" sz="16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40">
                <a:solidFill>
                  <a:srgbClr val="FFFFFF"/>
                </a:solidFill>
                <a:latin typeface="Trebuchet MS"/>
                <a:cs typeface="Trebuchet MS"/>
              </a:rPr>
              <a:t>managed</a:t>
            </a:r>
            <a:endParaRPr sz="1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Auto</a:t>
            </a:r>
            <a:r>
              <a:rPr dirty="0" sz="16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scaling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88194" y="3237992"/>
            <a:ext cx="20300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FFAD00"/>
                </a:solidFill>
                <a:latin typeface="Trebuchet MS"/>
                <a:cs typeface="Trebuchet MS"/>
              </a:rPr>
              <a:t>Enterprise-ready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60179" y="3923791"/>
            <a:ext cx="1887220" cy="118237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241300" marR="47625" indent="-228600">
              <a:lnSpc>
                <a:spcPts val="1730"/>
              </a:lnSpc>
              <a:spcBef>
                <a:spcPts val="3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Point-in-time 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recovery</a:t>
            </a:r>
            <a:r>
              <a:rPr dirty="0" sz="16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backups</a:t>
            </a:r>
            <a:endParaRPr sz="1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Encryption</a:t>
            </a:r>
            <a:r>
              <a:rPr dirty="0" sz="16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dirty="0" sz="16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rest</a:t>
            </a:r>
            <a:endParaRPr sz="1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IAM</a:t>
            </a:r>
            <a:r>
              <a:rPr dirty="0" sz="16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integration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4357" y="3237992"/>
            <a:ext cx="2333625" cy="164846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60020" marR="5080" indent="85090">
              <a:lnSpc>
                <a:spcPts val="2160"/>
              </a:lnSpc>
              <a:spcBef>
                <a:spcPts val="375"/>
              </a:spcBef>
            </a:pPr>
            <a:r>
              <a:rPr dirty="0" sz="2000" spc="30" b="1">
                <a:solidFill>
                  <a:srgbClr val="FFAD00"/>
                </a:solidFill>
                <a:latin typeface="Trebuchet MS"/>
                <a:cs typeface="Trebuchet MS"/>
              </a:rPr>
              <a:t>Compatible </a:t>
            </a:r>
            <a:r>
              <a:rPr dirty="0" sz="2000" spc="15" b="1">
                <a:solidFill>
                  <a:srgbClr val="FFAD00"/>
                </a:solidFill>
                <a:latin typeface="Trebuchet MS"/>
                <a:cs typeface="Trebuchet MS"/>
              </a:rPr>
              <a:t>with </a:t>
            </a:r>
            <a:r>
              <a:rPr dirty="0" sz="2000" spc="-59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000" spc="10" b="1">
                <a:solidFill>
                  <a:srgbClr val="FFAD00"/>
                </a:solidFill>
                <a:latin typeface="Trebuchet MS"/>
                <a:cs typeface="Trebuchet MS"/>
              </a:rPr>
              <a:t>Apache</a:t>
            </a:r>
            <a:r>
              <a:rPr dirty="0" sz="2000" spc="-14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000" spc="20" b="1">
                <a:solidFill>
                  <a:srgbClr val="FFAD00"/>
                </a:solidFill>
                <a:latin typeface="Trebuchet MS"/>
                <a:cs typeface="Trebuchet MS"/>
              </a:rPr>
              <a:t>Cassandra</a:t>
            </a:r>
            <a:endParaRPr sz="2000">
              <a:latin typeface="Trebuchet MS"/>
              <a:cs typeface="Trebuchet MS"/>
            </a:endParaRPr>
          </a:p>
          <a:p>
            <a:pPr marL="241300" indent="-22923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Existing</a:t>
            </a:r>
            <a:r>
              <a:rPr dirty="0" sz="16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applications</a:t>
            </a:r>
            <a:endParaRPr sz="1600">
              <a:latin typeface="Trebuchet MS"/>
              <a:cs typeface="Trebuchet MS"/>
            </a:endParaRPr>
          </a:p>
          <a:p>
            <a:pPr marL="241300" indent="-229235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600" spc="40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dirty="0" sz="16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applications</a:t>
            </a:r>
            <a:endParaRPr sz="1600">
              <a:latin typeface="Trebuchet MS"/>
              <a:cs typeface="Trebuchet MS"/>
            </a:endParaRPr>
          </a:p>
          <a:p>
            <a:pPr marL="241300" indent="-229235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Developer</a:t>
            </a:r>
            <a:r>
              <a:rPr dirty="0" sz="16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skill</a:t>
            </a:r>
            <a:r>
              <a:rPr dirty="0" sz="16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sets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56644" y="2012445"/>
            <a:ext cx="1352550" cy="875665"/>
            <a:chOff x="4456644" y="2012445"/>
            <a:chExt cx="1352550" cy="875665"/>
          </a:xfrm>
        </p:grpSpPr>
        <p:sp>
          <p:nvSpPr>
            <p:cNvPr id="10" name="object 10"/>
            <p:cNvSpPr/>
            <p:nvPr/>
          </p:nvSpPr>
          <p:spPr>
            <a:xfrm>
              <a:off x="4464831" y="2020632"/>
              <a:ext cx="843280" cy="859790"/>
            </a:xfrm>
            <a:custGeom>
              <a:avLst/>
              <a:gdLst/>
              <a:ahLst/>
              <a:cxnLst/>
              <a:rect l="l" t="t" r="r" b="b"/>
              <a:pathLst>
                <a:path w="843279" h="859789">
                  <a:moveTo>
                    <a:pt x="842676" y="548295"/>
                  </a:moveTo>
                  <a:lnTo>
                    <a:pt x="827455" y="592057"/>
                  </a:lnTo>
                  <a:lnTo>
                    <a:pt x="807781" y="633550"/>
                  </a:lnTo>
                  <a:lnTo>
                    <a:pt x="783943" y="672481"/>
                  </a:lnTo>
                  <a:lnTo>
                    <a:pt x="756234" y="708556"/>
                  </a:lnTo>
                  <a:lnTo>
                    <a:pt x="724941" y="741484"/>
                  </a:lnTo>
                  <a:lnTo>
                    <a:pt x="690355" y="770971"/>
                  </a:lnTo>
                  <a:lnTo>
                    <a:pt x="652767" y="796725"/>
                  </a:lnTo>
                  <a:lnTo>
                    <a:pt x="612466" y="818453"/>
                  </a:lnTo>
                  <a:lnTo>
                    <a:pt x="569743" y="835861"/>
                  </a:lnTo>
                  <a:lnTo>
                    <a:pt x="524887" y="848659"/>
                  </a:lnTo>
                  <a:lnTo>
                    <a:pt x="478188" y="856552"/>
                  </a:lnTo>
                  <a:lnTo>
                    <a:pt x="429937" y="859248"/>
                  </a:lnTo>
                  <a:lnTo>
                    <a:pt x="383083" y="856728"/>
                  </a:lnTo>
                  <a:lnTo>
                    <a:pt x="337693" y="849341"/>
                  </a:lnTo>
                  <a:lnTo>
                    <a:pt x="294027" y="837349"/>
                  </a:lnTo>
                  <a:lnTo>
                    <a:pt x="252349" y="821015"/>
                  </a:lnTo>
                  <a:lnTo>
                    <a:pt x="212921" y="800600"/>
                  </a:lnTo>
                  <a:lnTo>
                    <a:pt x="176003" y="776367"/>
                  </a:lnTo>
                  <a:lnTo>
                    <a:pt x="141860" y="748576"/>
                  </a:lnTo>
                  <a:lnTo>
                    <a:pt x="110751" y="717491"/>
                  </a:lnTo>
                  <a:lnTo>
                    <a:pt x="82941" y="683372"/>
                  </a:lnTo>
                  <a:lnTo>
                    <a:pt x="58689" y="646483"/>
                  </a:lnTo>
                  <a:lnTo>
                    <a:pt x="38260" y="607084"/>
                  </a:lnTo>
                  <a:lnTo>
                    <a:pt x="21914" y="565438"/>
                  </a:lnTo>
                  <a:lnTo>
                    <a:pt x="9914" y="521806"/>
                  </a:lnTo>
                  <a:lnTo>
                    <a:pt x="2522" y="476451"/>
                  </a:lnTo>
                  <a:lnTo>
                    <a:pt x="0" y="429634"/>
                  </a:lnTo>
                  <a:lnTo>
                    <a:pt x="2522" y="382813"/>
                  </a:lnTo>
                  <a:lnTo>
                    <a:pt x="9914" y="337455"/>
                  </a:lnTo>
                  <a:lnTo>
                    <a:pt x="21914" y="293820"/>
                  </a:lnTo>
                  <a:lnTo>
                    <a:pt x="38260" y="252172"/>
                  </a:lnTo>
                  <a:lnTo>
                    <a:pt x="58689" y="212771"/>
                  </a:lnTo>
                  <a:lnTo>
                    <a:pt x="82940" y="175880"/>
                  </a:lnTo>
                  <a:lnTo>
                    <a:pt x="110751" y="141760"/>
                  </a:lnTo>
                  <a:lnTo>
                    <a:pt x="141860" y="110673"/>
                  </a:lnTo>
                  <a:lnTo>
                    <a:pt x="176003" y="82882"/>
                  </a:lnTo>
                  <a:lnTo>
                    <a:pt x="212921" y="58648"/>
                  </a:lnTo>
                  <a:lnTo>
                    <a:pt x="252349" y="38233"/>
                  </a:lnTo>
                  <a:lnTo>
                    <a:pt x="294027" y="21899"/>
                  </a:lnTo>
                  <a:lnTo>
                    <a:pt x="337692" y="9907"/>
                  </a:lnTo>
                  <a:lnTo>
                    <a:pt x="383083" y="2520"/>
                  </a:lnTo>
                  <a:lnTo>
                    <a:pt x="429936" y="0"/>
                  </a:lnTo>
                  <a:lnTo>
                    <a:pt x="485483" y="3542"/>
                  </a:lnTo>
                  <a:lnTo>
                    <a:pt x="538823" y="13881"/>
                  </a:lnTo>
                  <a:lnTo>
                    <a:pt x="589525" y="30585"/>
                  </a:lnTo>
                  <a:lnTo>
                    <a:pt x="637155" y="53223"/>
                  </a:lnTo>
                  <a:lnTo>
                    <a:pt x="681283" y="81361"/>
                  </a:lnTo>
                  <a:lnTo>
                    <a:pt x="721475" y="114569"/>
                  </a:lnTo>
                </a:path>
                <a:path w="843279" h="859789">
                  <a:moveTo>
                    <a:pt x="660055" y="566299"/>
                  </a:moveTo>
                  <a:lnTo>
                    <a:pt x="652233" y="617426"/>
                  </a:lnTo>
                  <a:lnTo>
                    <a:pt x="641305" y="669578"/>
                  </a:lnTo>
                  <a:lnTo>
                    <a:pt x="626918" y="722598"/>
                  </a:lnTo>
                  <a:lnTo>
                    <a:pt x="608718" y="776326"/>
                  </a:lnTo>
                  <a:lnTo>
                    <a:pt x="586352" y="830606"/>
                  </a:lnTo>
                </a:path>
                <a:path w="843279" h="859789">
                  <a:moveTo>
                    <a:pt x="586351" y="30279"/>
                  </a:moveTo>
                  <a:lnTo>
                    <a:pt x="595590" y="52259"/>
                  </a:lnTo>
                  <a:lnTo>
                    <a:pt x="617266" y="114057"/>
                  </a:lnTo>
                  <a:lnTo>
                    <a:pt x="642320" y="209459"/>
                  </a:lnTo>
                  <a:lnTo>
                    <a:pt x="661693" y="332250"/>
                  </a:lnTo>
                </a:path>
                <a:path w="843279" h="859789">
                  <a:moveTo>
                    <a:pt x="275978" y="830606"/>
                  </a:moveTo>
                  <a:lnTo>
                    <a:pt x="250297" y="762980"/>
                  </a:lnTo>
                  <a:lnTo>
                    <a:pt x="207495" y="583576"/>
                  </a:lnTo>
                  <a:lnTo>
                    <a:pt x="198935" y="327605"/>
                  </a:lnTo>
                  <a:lnTo>
                    <a:pt x="275978" y="30278"/>
                  </a:lnTo>
                </a:path>
                <a:path w="843279" h="859789">
                  <a:moveTo>
                    <a:pt x="0" y="445183"/>
                  </a:moveTo>
                  <a:lnTo>
                    <a:pt x="543767" y="445183"/>
                  </a:lnTo>
                </a:path>
                <a:path w="843279" h="859789">
                  <a:moveTo>
                    <a:pt x="429937" y="859248"/>
                  </a:moveTo>
                  <a:lnTo>
                    <a:pt x="429936" y="0"/>
                  </a:lnTo>
                </a:path>
                <a:path w="843279" h="859789">
                  <a:moveTo>
                    <a:pt x="36032" y="266782"/>
                  </a:moveTo>
                  <a:lnTo>
                    <a:pt x="97516" y="240032"/>
                  </a:lnTo>
                  <a:lnTo>
                    <a:pt x="261340" y="193335"/>
                  </a:lnTo>
                  <a:lnTo>
                    <a:pt x="496564" y="177019"/>
                  </a:lnTo>
                  <a:lnTo>
                    <a:pt x="772248" y="241413"/>
                  </a:lnTo>
                </a:path>
                <a:path w="843279" h="859789">
                  <a:moveTo>
                    <a:pt x="40127" y="611287"/>
                  </a:moveTo>
                  <a:lnTo>
                    <a:pt x="105500" y="640173"/>
                  </a:lnTo>
                  <a:lnTo>
                    <a:pt x="279356" y="688315"/>
                  </a:lnTo>
                  <a:lnTo>
                    <a:pt x="528297" y="697943"/>
                  </a:lnTo>
                  <a:lnTo>
                    <a:pt x="818927" y="611288"/>
                  </a:lnTo>
                </a:path>
              </a:pathLst>
            </a:custGeom>
            <a:ln w="163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083121" y="2081190"/>
              <a:ext cx="717550" cy="696595"/>
            </a:xfrm>
            <a:custGeom>
              <a:avLst/>
              <a:gdLst/>
              <a:ahLst/>
              <a:cxnLst/>
              <a:rect l="l" t="t" r="r" b="b"/>
              <a:pathLst>
                <a:path w="717550" h="696594">
                  <a:moveTo>
                    <a:pt x="94995" y="380533"/>
                  </a:moveTo>
                  <a:lnTo>
                    <a:pt x="283348" y="380533"/>
                  </a:lnTo>
                </a:path>
                <a:path w="717550" h="696594">
                  <a:moveTo>
                    <a:pt x="234213" y="94928"/>
                  </a:moveTo>
                  <a:lnTo>
                    <a:pt x="331665" y="287241"/>
                  </a:lnTo>
                </a:path>
                <a:path w="717550" h="696594">
                  <a:moveTo>
                    <a:pt x="286624" y="603922"/>
                  </a:moveTo>
                  <a:lnTo>
                    <a:pt x="334941" y="448456"/>
                  </a:lnTo>
                </a:path>
                <a:path w="717550" h="696594">
                  <a:moveTo>
                    <a:pt x="483986" y="186584"/>
                  </a:moveTo>
                  <a:lnTo>
                    <a:pt x="407825" y="287241"/>
                  </a:lnTo>
                </a:path>
                <a:path w="717550" h="696594">
                  <a:moveTo>
                    <a:pt x="452866" y="366621"/>
                  </a:moveTo>
                  <a:lnTo>
                    <a:pt x="446049" y="400372"/>
                  </a:lnTo>
                  <a:lnTo>
                    <a:pt x="427454" y="427946"/>
                  </a:lnTo>
                  <a:lnTo>
                    <a:pt x="399863" y="446545"/>
                  </a:lnTo>
                  <a:lnTo>
                    <a:pt x="366060" y="453366"/>
                  </a:lnTo>
                  <a:lnTo>
                    <a:pt x="332257" y="446544"/>
                  </a:lnTo>
                  <a:lnTo>
                    <a:pt x="304666" y="427946"/>
                  </a:lnTo>
                  <a:lnTo>
                    <a:pt x="286071" y="400372"/>
                  </a:lnTo>
                  <a:lnTo>
                    <a:pt x="279254" y="366621"/>
                  </a:lnTo>
                  <a:lnTo>
                    <a:pt x="286071" y="332842"/>
                  </a:lnTo>
                  <a:lnTo>
                    <a:pt x="304666" y="305270"/>
                  </a:lnTo>
                  <a:lnTo>
                    <a:pt x="332257" y="286688"/>
                  </a:lnTo>
                  <a:lnTo>
                    <a:pt x="366060" y="279876"/>
                  </a:lnTo>
                  <a:lnTo>
                    <a:pt x="399863" y="286688"/>
                  </a:lnTo>
                  <a:lnTo>
                    <a:pt x="427454" y="305270"/>
                  </a:lnTo>
                  <a:lnTo>
                    <a:pt x="446049" y="332842"/>
                  </a:lnTo>
                  <a:lnTo>
                    <a:pt x="452866" y="366621"/>
                  </a:lnTo>
                  <a:close/>
                </a:path>
                <a:path w="717550" h="696594">
                  <a:moveTo>
                    <a:pt x="94995" y="384625"/>
                  </a:moveTo>
                  <a:lnTo>
                    <a:pt x="91259" y="403089"/>
                  </a:lnTo>
                  <a:lnTo>
                    <a:pt x="81073" y="418177"/>
                  </a:lnTo>
                  <a:lnTo>
                    <a:pt x="65974" y="428355"/>
                  </a:lnTo>
                  <a:lnTo>
                    <a:pt x="47497" y="432089"/>
                  </a:lnTo>
                  <a:lnTo>
                    <a:pt x="29020" y="428355"/>
                  </a:lnTo>
                  <a:lnTo>
                    <a:pt x="13921" y="418177"/>
                  </a:lnTo>
                  <a:lnTo>
                    <a:pt x="3736" y="403089"/>
                  </a:lnTo>
                  <a:lnTo>
                    <a:pt x="0" y="384625"/>
                  </a:lnTo>
                  <a:lnTo>
                    <a:pt x="3736" y="366132"/>
                  </a:lnTo>
                  <a:lnTo>
                    <a:pt x="13921" y="351047"/>
                  </a:lnTo>
                  <a:lnTo>
                    <a:pt x="29020" y="340884"/>
                  </a:lnTo>
                  <a:lnTo>
                    <a:pt x="47497" y="337160"/>
                  </a:lnTo>
                  <a:lnTo>
                    <a:pt x="65974" y="340884"/>
                  </a:lnTo>
                  <a:lnTo>
                    <a:pt x="81073" y="351047"/>
                  </a:lnTo>
                  <a:lnTo>
                    <a:pt x="91259" y="366132"/>
                  </a:lnTo>
                  <a:lnTo>
                    <a:pt x="94995" y="384625"/>
                  </a:lnTo>
                  <a:close/>
                </a:path>
                <a:path w="717550" h="696594">
                  <a:moveTo>
                    <a:pt x="258781" y="47464"/>
                  </a:moveTo>
                  <a:lnTo>
                    <a:pt x="255044" y="65928"/>
                  </a:lnTo>
                  <a:lnTo>
                    <a:pt x="244859" y="81016"/>
                  </a:lnTo>
                  <a:lnTo>
                    <a:pt x="229760" y="91195"/>
                  </a:lnTo>
                  <a:lnTo>
                    <a:pt x="211283" y="94928"/>
                  </a:lnTo>
                  <a:lnTo>
                    <a:pt x="192806" y="91195"/>
                  </a:lnTo>
                  <a:lnTo>
                    <a:pt x="177707" y="81016"/>
                  </a:lnTo>
                  <a:lnTo>
                    <a:pt x="167521" y="65928"/>
                  </a:lnTo>
                  <a:lnTo>
                    <a:pt x="163785" y="47464"/>
                  </a:lnTo>
                  <a:lnTo>
                    <a:pt x="167521" y="28971"/>
                  </a:lnTo>
                  <a:lnTo>
                    <a:pt x="177707" y="13886"/>
                  </a:lnTo>
                  <a:lnTo>
                    <a:pt x="192806" y="3724"/>
                  </a:lnTo>
                  <a:lnTo>
                    <a:pt x="211283" y="0"/>
                  </a:lnTo>
                  <a:lnTo>
                    <a:pt x="229760" y="3724"/>
                  </a:lnTo>
                  <a:lnTo>
                    <a:pt x="244859" y="13886"/>
                  </a:lnTo>
                  <a:lnTo>
                    <a:pt x="255044" y="28971"/>
                  </a:lnTo>
                  <a:lnTo>
                    <a:pt x="258781" y="47464"/>
                  </a:lnTo>
                  <a:close/>
                </a:path>
                <a:path w="717550" h="696594">
                  <a:moveTo>
                    <a:pt x="625660" y="519632"/>
                  </a:moveTo>
                  <a:lnTo>
                    <a:pt x="439764" y="409175"/>
                  </a:lnTo>
                </a:path>
                <a:path w="717550" h="696594">
                  <a:moveTo>
                    <a:pt x="717380" y="547456"/>
                  </a:moveTo>
                  <a:lnTo>
                    <a:pt x="713644" y="565932"/>
                  </a:lnTo>
                  <a:lnTo>
                    <a:pt x="703458" y="581019"/>
                  </a:lnTo>
                  <a:lnTo>
                    <a:pt x="688359" y="591191"/>
                  </a:lnTo>
                  <a:lnTo>
                    <a:pt x="669882" y="594921"/>
                  </a:lnTo>
                  <a:lnTo>
                    <a:pt x="651405" y="591191"/>
                  </a:lnTo>
                  <a:lnTo>
                    <a:pt x="636306" y="581019"/>
                  </a:lnTo>
                  <a:lnTo>
                    <a:pt x="626121" y="565932"/>
                  </a:lnTo>
                  <a:lnTo>
                    <a:pt x="622384" y="547456"/>
                  </a:lnTo>
                  <a:lnTo>
                    <a:pt x="626121" y="528984"/>
                  </a:lnTo>
                  <a:lnTo>
                    <a:pt x="636306" y="513904"/>
                  </a:lnTo>
                  <a:lnTo>
                    <a:pt x="651405" y="503739"/>
                  </a:lnTo>
                  <a:lnTo>
                    <a:pt x="669882" y="500012"/>
                  </a:lnTo>
                  <a:lnTo>
                    <a:pt x="688359" y="503739"/>
                  </a:lnTo>
                  <a:lnTo>
                    <a:pt x="703458" y="513904"/>
                  </a:lnTo>
                  <a:lnTo>
                    <a:pt x="713644" y="528984"/>
                  </a:lnTo>
                  <a:lnTo>
                    <a:pt x="717380" y="547456"/>
                  </a:lnTo>
                  <a:close/>
                </a:path>
                <a:path w="717550" h="696594">
                  <a:moveTo>
                    <a:pt x="319381" y="648932"/>
                  </a:moveTo>
                  <a:lnTo>
                    <a:pt x="315645" y="667407"/>
                  </a:lnTo>
                  <a:lnTo>
                    <a:pt x="305460" y="682494"/>
                  </a:lnTo>
                  <a:lnTo>
                    <a:pt x="290361" y="692666"/>
                  </a:lnTo>
                  <a:lnTo>
                    <a:pt x="271883" y="696396"/>
                  </a:lnTo>
                  <a:lnTo>
                    <a:pt x="253406" y="692666"/>
                  </a:lnTo>
                  <a:lnTo>
                    <a:pt x="238307" y="682494"/>
                  </a:lnTo>
                  <a:lnTo>
                    <a:pt x="228122" y="667407"/>
                  </a:lnTo>
                  <a:lnTo>
                    <a:pt x="224386" y="648932"/>
                  </a:lnTo>
                  <a:lnTo>
                    <a:pt x="228122" y="630456"/>
                  </a:lnTo>
                  <a:lnTo>
                    <a:pt x="238307" y="615369"/>
                  </a:lnTo>
                  <a:lnTo>
                    <a:pt x="253406" y="605197"/>
                  </a:lnTo>
                  <a:lnTo>
                    <a:pt x="271883" y="601467"/>
                  </a:lnTo>
                  <a:lnTo>
                    <a:pt x="290361" y="605197"/>
                  </a:lnTo>
                  <a:lnTo>
                    <a:pt x="305460" y="615369"/>
                  </a:lnTo>
                  <a:lnTo>
                    <a:pt x="315645" y="630456"/>
                  </a:lnTo>
                  <a:lnTo>
                    <a:pt x="319381" y="648932"/>
                  </a:lnTo>
                  <a:close/>
                </a:path>
                <a:path w="717550" h="696594">
                  <a:moveTo>
                    <a:pt x="560965" y="148940"/>
                  </a:moveTo>
                  <a:lnTo>
                    <a:pt x="557228" y="167404"/>
                  </a:lnTo>
                  <a:lnTo>
                    <a:pt x="547043" y="182492"/>
                  </a:lnTo>
                  <a:lnTo>
                    <a:pt x="531944" y="192670"/>
                  </a:lnTo>
                  <a:lnTo>
                    <a:pt x="513467" y="196404"/>
                  </a:lnTo>
                  <a:lnTo>
                    <a:pt x="494990" y="192670"/>
                  </a:lnTo>
                  <a:lnTo>
                    <a:pt x="479891" y="182492"/>
                  </a:lnTo>
                  <a:lnTo>
                    <a:pt x="469706" y="167404"/>
                  </a:lnTo>
                  <a:lnTo>
                    <a:pt x="465969" y="148940"/>
                  </a:lnTo>
                  <a:lnTo>
                    <a:pt x="469706" y="130447"/>
                  </a:lnTo>
                  <a:lnTo>
                    <a:pt x="479891" y="115362"/>
                  </a:lnTo>
                  <a:lnTo>
                    <a:pt x="494990" y="105199"/>
                  </a:lnTo>
                  <a:lnTo>
                    <a:pt x="513467" y="101475"/>
                  </a:lnTo>
                  <a:lnTo>
                    <a:pt x="531944" y="105199"/>
                  </a:lnTo>
                  <a:lnTo>
                    <a:pt x="547043" y="115362"/>
                  </a:lnTo>
                  <a:lnTo>
                    <a:pt x="557228" y="130447"/>
                  </a:lnTo>
                  <a:lnTo>
                    <a:pt x="560965" y="148940"/>
                  </a:lnTo>
                  <a:close/>
                </a:path>
              </a:pathLst>
            </a:custGeom>
            <a:ln w="1637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1391607" y="1942885"/>
            <a:ext cx="747395" cy="1064260"/>
            <a:chOff x="1391607" y="1942885"/>
            <a:chExt cx="747395" cy="1064260"/>
          </a:xfrm>
        </p:grpSpPr>
        <p:sp>
          <p:nvSpPr>
            <p:cNvPr id="13" name="object 13"/>
            <p:cNvSpPr/>
            <p:nvPr/>
          </p:nvSpPr>
          <p:spPr>
            <a:xfrm>
              <a:off x="1399794" y="1951072"/>
              <a:ext cx="730885" cy="1047750"/>
            </a:xfrm>
            <a:custGeom>
              <a:avLst/>
              <a:gdLst/>
              <a:ahLst/>
              <a:cxnLst/>
              <a:rect l="l" t="t" r="r" b="b"/>
              <a:pathLst>
                <a:path w="730885" h="1047750">
                  <a:moveTo>
                    <a:pt x="0" y="1018827"/>
                  </a:moveTo>
                  <a:lnTo>
                    <a:pt x="0" y="28642"/>
                  </a:lnTo>
                  <a:lnTo>
                    <a:pt x="28662" y="0"/>
                  </a:lnTo>
                  <a:lnTo>
                    <a:pt x="486442" y="0"/>
                  </a:lnTo>
                  <a:lnTo>
                    <a:pt x="730483" y="243868"/>
                  </a:lnTo>
                  <a:lnTo>
                    <a:pt x="730483" y="1018827"/>
                  </a:lnTo>
                  <a:lnTo>
                    <a:pt x="728192" y="1029862"/>
                  </a:lnTo>
                  <a:lnTo>
                    <a:pt x="721986" y="1038979"/>
                  </a:lnTo>
                  <a:lnTo>
                    <a:pt x="712863" y="1045180"/>
                  </a:lnTo>
                  <a:lnTo>
                    <a:pt x="701820" y="1047469"/>
                  </a:lnTo>
                  <a:lnTo>
                    <a:pt x="28662" y="1047469"/>
                  </a:lnTo>
                  <a:lnTo>
                    <a:pt x="17619" y="1045180"/>
                  </a:lnTo>
                  <a:lnTo>
                    <a:pt x="8496" y="1038978"/>
                  </a:lnTo>
                  <a:lnTo>
                    <a:pt x="2290" y="1029862"/>
                  </a:lnTo>
                  <a:lnTo>
                    <a:pt x="0" y="1018827"/>
                  </a:lnTo>
                  <a:close/>
                </a:path>
                <a:path w="730885" h="1047750">
                  <a:moveTo>
                    <a:pt x="486442" y="243868"/>
                  </a:moveTo>
                  <a:lnTo>
                    <a:pt x="730483" y="243868"/>
                  </a:lnTo>
                  <a:lnTo>
                    <a:pt x="486442" y="0"/>
                  </a:lnTo>
                  <a:lnTo>
                    <a:pt x="486442" y="243868"/>
                  </a:lnTo>
                  <a:close/>
                </a:path>
                <a:path w="730885" h="1047750">
                  <a:moveTo>
                    <a:pt x="108098" y="439454"/>
                  </a:moveTo>
                  <a:lnTo>
                    <a:pt x="628936" y="439454"/>
                  </a:lnTo>
                </a:path>
                <a:path w="730885" h="1047750">
                  <a:moveTo>
                    <a:pt x="108098" y="868250"/>
                  </a:moveTo>
                  <a:lnTo>
                    <a:pt x="628936" y="868250"/>
                  </a:lnTo>
                </a:path>
                <a:path w="730885" h="1047750">
                  <a:moveTo>
                    <a:pt x="108098" y="296243"/>
                  </a:moveTo>
                  <a:lnTo>
                    <a:pt x="394723" y="296243"/>
                  </a:lnTo>
                </a:path>
              </a:pathLst>
            </a:custGeom>
            <a:ln w="163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3279" y="2489547"/>
              <a:ext cx="77798" cy="21438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53565" y="2640113"/>
              <a:ext cx="145415" cy="31115"/>
            </a:xfrm>
            <a:custGeom>
              <a:avLst/>
              <a:gdLst/>
              <a:ahLst/>
              <a:cxnLst/>
              <a:rect l="l" t="t" r="r" b="b"/>
              <a:pathLst>
                <a:path w="145414" h="31114">
                  <a:moveTo>
                    <a:pt x="29476" y="10629"/>
                  </a:moveTo>
                  <a:lnTo>
                    <a:pt x="27838" y="7366"/>
                  </a:lnTo>
                  <a:lnTo>
                    <a:pt x="25387" y="4089"/>
                  </a:lnTo>
                  <a:lnTo>
                    <a:pt x="22923" y="1638"/>
                  </a:lnTo>
                  <a:lnTo>
                    <a:pt x="19659" y="0"/>
                  </a:lnTo>
                  <a:lnTo>
                    <a:pt x="10642" y="0"/>
                  </a:lnTo>
                  <a:lnTo>
                    <a:pt x="6553" y="812"/>
                  </a:lnTo>
                  <a:lnTo>
                    <a:pt x="1638" y="7366"/>
                  </a:lnTo>
                  <a:lnTo>
                    <a:pt x="0" y="10629"/>
                  </a:lnTo>
                  <a:lnTo>
                    <a:pt x="0" y="20459"/>
                  </a:lnTo>
                  <a:lnTo>
                    <a:pt x="1638" y="23723"/>
                  </a:lnTo>
                  <a:lnTo>
                    <a:pt x="4089" y="27000"/>
                  </a:lnTo>
                  <a:lnTo>
                    <a:pt x="6553" y="29451"/>
                  </a:lnTo>
                  <a:lnTo>
                    <a:pt x="9829" y="31089"/>
                  </a:lnTo>
                  <a:lnTo>
                    <a:pt x="14744" y="31089"/>
                  </a:lnTo>
                  <a:lnTo>
                    <a:pt x="18834" y="31089"/>
                  </a:lnTo>
                  <a:lnTo>
                    <a:pt x="22923" y="29451"/>
                  </a:lnTo>
                  <a:lnTo>
                    <a:pt x="25387" y="27000"/>
                  </a:lnTo>
                  <a:lnTo>
                    <a:pt x="27838" y="23723"/>
                  </a:lnTo>
                  <a:lnTo>
                    <a:pt x="29476" y="20459"/>
                  </a:lnTo>
                  <a:lnTo>
                    <a:pt x="29476" y="10629"/>
                  </a:lnTo>
                  <a:close/>
                </a:path>
                <a:path w="145414" h="31114">
                  <a:moveTo>
                    <a:pt x="86804" y="10629"/>
                  </a:moveTo>
                  <a:lnTo>
                    <a:pt x="85166" y="7366"/>
                  </a:lnTo>
                  <a:lnTo>
                    <a:pt x="82715" y="4089"/>
                  </a:lnTo>
                  <a:lnTo>
                    <a:pt x="80251" y="1638"/>
                  </a:lnTo>
                  <a:lnTo>
                    <a:pt x="76974" y="0"/>
                  </a:lnTo>
                  <a:lnTo>
                    <a:pt x="67970" y="0"/>
                  </a:lnTo>
                  <a:lnTo>
                    <a:pt x="63881" y="812"/>
                  </a:lnTo>
                  <a:lnTo>
                    <a:pt x="58966" y="7366"/>
                  </a:lnTo>
                  <a:lnTo>
                    <a:pt x="57327" y="10629"/>
                  </a:lnTo>
                  <a:lnTo>
                    <a:pt x="57327" y="20459"/>
                  </a:lnTo>
                  <a:lnTo>
                    <a:pt x="58966" y="23723"/>
                  </a:lnTo>
                  <a:lnTo>
                    <a:pt x="61417" y="27000"/>
                  </a:lnTo>
                  <a:lnTo>
                    <a:pt x="63881" y="29451"/>
                  </a:lnTo>
                  <a:lnTo>
                    <a:pt x="67157" y="31089"/>
                  </a:lnTo>
                  <a:lnTo>
                    <a:pt x="72059" y="31089"/>
                  </a:lnTo>
                  <a:lnTo>
                    <a:pt x="76974" y="31089"/>
                  </a:lnTo>
                  <a:lnTo>
                    <a:pt x="80251" y="29451"/>
                  </a:lnTo>
                  <a:lnTo>
                    <a:pt x="82715" y="27000"/>
                  </a:lnTo>
                  <a:lnTo>
                    <a:pt x="85166" y="23723"/>
                  </a:lnTo>
                  <a:lnTo>
                    <a:pt x="86804" y="20459"/>
                  </a:lnTo>
                  <a:lnTo>
                    <a:pt x="86804" y="10629"/>
                  </a:lnTo>
                  <a:close/>
                </a:path>
                <a:path w="145414" h="31114">
                  <a:moveTo>
                    <a:pt x="144945" y="10629"/>
                  </a:moveTo>
                  <a:lnTo>
                    <a:pt x="143306" y="7366"/>
                  </a:lnTo>
                  <a:lnTo>
                    <a:pt x="140855" y="4089"/>
                  </a:lnTo>
                  <a:lnTo>
                    <a:pt x="138404" y="1638"/>
                  </a:lnTo>
                  <a:lnTo>
                    <a:pt x="135128" y="0"/>
                  </a:lnTo>
                  <a:lnTo>
                    <a:pt x="126111" y="0"/>
                  </a:lnTo>
                  <a:lnTo>
                    <a:pt x="122021" y="812"/>
                  </a:lnTo>
                  <a:lnTo>
                    <a:pt x="117106" y="7366"/>
                  </a:lnTo>
                  <a:lnTo>
                    <a:pt x="115468" y="10629"/>
                  </a:lnTo>
                  <a:lnTo>
                    <a:pt x="115468" y="20459"/>
                  </a:lnTo>
                  <a:lnTo>
                    <a:pt x="117106" y="23723"/>
                  </a:lnTo>
                  <a:lnTo>
                    <a:pt x="119557" y="27000"/>
                  </a:lnTo>
                  <a:lnTo>
                    <a:pt x="122021" y="29451"/>
                  </a:lnTo>
                  <a:lnTo>
                    <a:pt x="125298" y="31089"/>
                  </a:lnTo>
                  <a:lnTo>
                    <a:pt x="130213" y="31089"/>
                  </a:lnTo>
                  <a:lnTo>
                    <a:pt x="135128" y="31089"/>
                  </a:lnTo>
                  <a:lnTo>
                    <a:pt x="138404" y="29451"/>
                  </a:lnTo>
                  <a:lnTo>
                    <a:pt x="140855" y="27000"/>
                  </a:lnTo>
                  <a:lnTo>
                    <a:pt x="143306" y="23723"/>
                  </a:lnTo>
                  <a:lnTo>
                    <a:pt x="144945" y="20459"/>
                  </a:lnTo>
                  <a:lnTo>
                    <a:pt x="144945" y="10629"/>
                  </a:lnTo>
                  <a:close/>
                </a:path>
              </a:pathLst>
            </a:custGeom>
            <a:solidFill>
              <a:srgbClr val="527E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8175" y="2492002"/>
              <a:ext cx="77798" cy="214387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7413149" y="1761147"/>
            <a:ext cx="1266190" cy="1378585"/>
            <a:chOff x="7413149" y="1761147"/>
            <a:chExt cx="1266190" cy="1378585"/>
          </a:xfrm>
        </p:grpSpPr>
        <p:sp>
          <p:nvSpPr>
            <p:cNvPr id="18" name="object 18"/>
            <p:cNvSpPr/>
            <p:nvPr/>
          </p:nvSpPr>
          <p:spPr>
            <a:xfrm>
              <a:off x="8014776" y="1916701"/>
              <a:ext cx="490220" cy="492759"/>
            </a:xfrm>
            <a:custGeom>
              <a:avLst/>
              <a:gdLst/>
              <a:ahLst/>
              <a:cxnLst/>
              <a:rect l="l" t="t" r="r" b="b"/>
              <a:pathLst>
                <a:path w="490220" h="492760">
                  <a:moveTo>
                    <a:pt x="45859" y="391990"/>
                  </a:moveTo>
                  <a:lnTo>
                    <a:pt x="55687" y="403447"/>
                  </a:lnTo>
                  <a:lnTo>
                    <a:pt x="65514" y="414904"/>
                  </a:lnTo>
                  <a:lnTo>
                    <a:pt x="75341" y="426361"/>
                  </a:lnTo>
                  <a:lnTo>
                    <a:pt x="143312" y="391171"/>
                  </a:lnTo>
                  <a:lnTo>
                    <a:pt x="154662" y="398677"/>
                  </a:lnTo>
                  <a:lnTo>
                    <a:pt x="166549" y="405186"/>
                  </a:lnTo>
                  <a:lnTo>
                    <a:pt x="178897" y="410620"/>
                  </a:lnTo>
                  <a:lnTo>
                    <a:pt x="191629" y="414904"/>
                  </a:lnTo>
                  <a:lnTo>
                    <a:pt x="205550" y="490192"/>
                  </a:lnTo>
                  <a:lnTo>
                    <a:pt x="221110" y="491010"/>
                  </a:lnTo>
                  <a:lnTo>
                    <a:pt x="236670" y="491829"/>
                  </a:lnTo>
                  <a:lnTo>
                    <a:pt x="251410" y="492647"/>
                  </a:lnTo>
                  <a:lnTo>
                    <a:pt x="275159" y="419814"/>
                  </a:lnTo>
                  <a:lnTo>
                    <a:pt x="288505" y="416898"/>
                  </a:lnTo>
                  <a:lnTo>
                    <a:pt x="301467" y="413062"/>
                  </a:lnTo>
                  <a:lnTo>
                    <a:pt x="313969" y="408306"/>
                  </a:lnTo>
                  <a:lnTo>
                    <a:pt x="325933" y="402628"/>
                  </a:lnTo>
                  <a:lnTo>
                    <a:pt x="388990" y="446001"/>
                  </a:lnTo>
                  <a:lnTo>
                    <a:pt x="400455" y="436181"/>
                  </a:lnTo>
                  <a:lnTo>
                    <a:pt x="411920" y="426361"/>
                  </a:lnTo>
                  <a:lnTo>
                    <a:pt x="423385" y="416540"/>
                  </a:lnTo>
                  <a:lnTo>
                    <a:pt x="388171" y="348617"/>
                  </a:lnTo>
                  <a:lnTo>
                    <a:pt x="395682" y="337275"/>
                  </a:lnTo>
                  <a:lnTo>
                    <a:pt x="402195" y="325397"/>
                  </a:lnTo>
                  <a:lnTo>
                    <a:pt x="407633" y="313057"/>
                  </a:lnTo>
                  <a:lnTo>
                    <a:pt x="411920" y="300335"/>
                  </a:lnTo>
                  <a:lnTo>
                    <a:pt x="487261" y="286423"/>
                  </a:lnTo>
                  <a:lnTo>
                    <a:pt x="488080" y="270874"/>
                  </a:lnTo>
                  <a:lnTo>
                    <a:pt x="488899" y="255325"/>
                  </a:lnTo>
                  <a:lnTo>
                    <a:pt x="489718" y="239777"/>
                  </a:lnTo>
                  <a:lnTo>
                    <a:pt x="416834" y="216044"/>
                  </a:lnTo>
                  <a:lnTo>
                    <a:pt x="413916" y="202695"/>
                  </a:lnTo>
                  <a:lnTo>
                    <a:pt x="410077" y="189652"/>
                  </a:lnTo>
                  <a:lnTo>
                    <a:pt x="405317" y="176917"/>
                  </a:lnTo>
                  <a:lnTo>
                    <a:pt x="399636" y="164488"/>
                  </a:lnTo>
                  <a:lnTo>
                    <a:pt x="443039" y="101475"/>
                  </a:lnTo>
                  <a:lnTo>
                    <a:pt x="433212" y="90018"/>
                  </a:lnTo>
                  <a:lnTo>
                    <a:pt x="423385" y="78561"/>
                  </a:lnTo>
                  <a:lnTo>
                    <a:pt x="413558" y="67104"/>
                  </a:lnTo>
                  <a:lnTo>
                    <a:pt x="345587" y="102293"/>
                  </a:lnTo>
                  <a:lnTo>
                    <a:pt x="334109" y="94775"/>
                  </a:lnTo>
                  <a:lnTo>
                    <a:pt x="321940" y="88177"/>
                  </a:lnTo>
                  <a:lnTo>
                    <a:pt x="309311" y="82500"/>
                  </a:lnTo>
                  <a:lnTo>
                    <a:pt x="296451" y="77743"/>
                  </a:lnTo>
                  <a:lnTo>
                    <a:pt x="282529" y="2455"/>
                  </a:lnTo>
                  <a:lnTo>
                    <a:pt x="267789" y="1636"/>
                  </a:lnTo>
                  <a:lnTo>
                    <a:pt x="252229" y="818"/>
                  </a:lnTo>
                  <a:lnTo>
                    <a:pt x="236669" y="0"/>
                  </a:lnTo>
                  <a:lnTo>
                    <a:pt x="213739" y="72014"/>
                  </a:lnTo>
                  <a:lnTo>
                    <a:pt x="200381" y="74930"/>
                  </a:lnTo>
                  <a:lnTo>
                    <a:pt x="187329" y="78766"/>
                  </a:lnTo>
                  <a:lnTo>
                    <a:pt x="174585" y="83522"/>
                  </a:lnTo>
                  <a:lnTo>
                    <a:pt x="162147" y="89200"/>
                  </a:lnTo>
                  <a:lnTo>
                    <a:pt x="99909" y="45827"/>
                  </a:lnTo>
                  <a:lnTo>
                    <a:pt x="90081" y="58921"/>
                  </a:lnTo>
                  <a:lnTo>
                    <a:pt x="78616" y="68741"/>
                  </a:lnTo>
                  <a:lnTo>
                    <a:pt x="67151" y="78561"/>
                  </a:lnTo>
                  <a:lnTo>
                    <a:pt x="101546" y="146484"/>
                  </a:lnTo>
                  <a:lnTo>
                    <a:pt x="94023" y="158299"/>
                  </a:lnTo>
                  <a:lnTo>
                    <a:pt x="87420" y="170421"/>
                  </a:lnTo>
                  <a:lnTo>
                    <a:pt x="81739" y="182850"/>
                  </a:lnTo>
                  <a:lnTo>
                    <a:pt x="76979" y="195585"/>
                  </a:lnTo>
                  <a:lnTo>
                    <a:pt x="2456" y="209497"/>
                  </a:lnTo>
                  <a:lnTo>
                    <a:pt x="1637" y="224228"/>
                  </a:lnTo>
                  <a:lnTo>
                    <a:pt x="818" y="238958"/>
                  </a:lnTo>
                  <a:lnTo>
                    <a:pt x="0" y="254507"/>
                  </a:lnTo>
                  <a:lnTo>
                    <a:pt x="72884" y="278239"/>
                  </a:lnTo>
                  <a:lnTo>
                    <a:pt x="75801" y="291588"/>
                  </a:lnTo>
                  <a:lnTo>
                    <a:pt x="79640" y="304631"/>
                  </a:lnTo>
                  <a:lnTo>
                    <a:pt x="84400" y="317366"/>
                  </a:lnTo>
                  <a:lnTo>
                    <a:pt x="90082" y="329795"/>
                  </a:lnTo>
                  <a:lnTo>
                    <a:pt x="45859" y="391990"/>
                  </a:lnTo>
                  <a:close/>
                </a:path>
              </a:pathLst>
            </a:custGeom>
            <a:ln w="1637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53996" y="2058273"/>
              <a:ext cx="212915" cy="21277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930426" y="1769333"/>
              <a:ext cx="727075" cy="496570"/>
            </a:xfrm>
            <a:custGeom>
              <a:avLst/>
              <a:gdLst/>
              <a:ahLst/>
              <a:cxnLst/>
              <a:rect l="l" t="t" r="r" b="b"/>
              <a:pathLst>
                <a:path w="727075" h="496569">
                  <a:moveTo>
                    <a:pt x="0" y="180102"/>
                  </a:moveTo>
                  <a:lnTo>
                    <a:pt x="42226" y="124753"/>
                  </a:lnTo>
                  <a:lnTo>
                    <a:pt x="70620" y="97882"/>
                  </a:lnTo>
                  <a:lnTo>
                    <a:pt x="103355" y="72649"/>
                  </a:lnTo>
                  <a:lnTo>
                    <a:pt x="140046" y="49881"/>
                  </a:lnTo>
                  <a:lnTo>
                    <a:pt x="180310" y="30405"/>
                  </a:lnTo>
                  <a:lnTo>
                    <a:pt x="223760" y="15049"/>
                  </a:lnTo>
                  <a:lnTo>
                    <a:pt x="270012" y="4638"/>
                  </a:lnTo>
                  <a:lnTo>
                    <a:pt x="318682" y="0"/>
                  </a:lnTo>
                  <a:lnTo>
                    <a:pt x="369385" y="1961"/>
                  </a:lnTo>
                  <a:lnTo>
                    <a:pt x="421737" y="11349"/>
                  </a:lnTo>
                  <a:lnTo>
                    <a:pt x="475352" y="28991"/>
                  </a:lnTo>
                  <a:lnTo>
                    <a:pt x="529846" y="55713"/>
                  </a:lnTo>
                  <a:lnTo>
                    <a:pt x="589827" y="99330"/>
                  </a:lnTo>
                  <a:lnTo>
                    <a:pt x="619170" y="128081"/>
                  </a:lnTo>
                  <a:lnTo>
                    <a:pt x="646826" y="161170"/>
                  </a:lnTo>
                  <a:lnTo>
                    <a:pt x="671854" y="198380"/>
                  </a:lnTo>
                  <a:lnTo>
                    <a:pt x="693311" y="239493"/>
                  </a:lnTo>
                  <a:lnTo>
                    <a:pt x="710258" y="284292"/>
                  </a:lnTo>
                  <a:lnTo>
                    <a:pt x="721752" y="332558"/>
                  </a:lnTo>
                  <a:lnTo>
                    <a:pt x="726852" y="384074"/>
                  </a:lnTo>
                  <a:lnTo>
                    <a:pt x="724616" y="438623"/>
                  </a:lnTo>
                  <a:lnTo>
                    <a:pt x="714104" y="495986"/>
                  </a:lnTo>
                </a:path>
              </a:pathLst>
            </a:custGeom>
            <a:ln w="16370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619144" y="2226857"/>
              <a:ext cx="60325" cy="56515"/>
            </a:xfrm>
            <a:custGeom>
              <a:avLst/>
              <a:gdLst/>
              <a:ahLst/>
              <a:cxnLst/>
              <a:rect l="l" t="t" r="r" b="b"/>
              <a:pathLst>
                <a:path w="60325" h="56514">
                  <a:moveTo>
                    <a:pt x="5732" y="0"/>
                  </a:moveTo>
                  <a:lnTo>
                    <a:pt x="0" y="22913"/>
                  </a:lnTo>
                  <a:lnTo>
                    <a:pt x="20473" y="56466"/>
                  </a:lnTo>
                  <a:lnTo>
                    <a:pt x="54049" y="36007"/>
                  </a:lnTo>
                  <a:lnTo>
                    <a:pt x="59781" y="13093"/>
                  </a:lnTo>
                  <a:lnTo>
                    <a:pt x="26205" y="3355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rgbClr val="527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866140" y="2068096"/>
              <a:ext cx="735330" cy="495300"/>
            </a:xfrm>
            <a:custGeom>
              <a:avLst/>
              <a:gdLst/>
              <a:ahLst/>
              <a:cxnLst/>
              <a:rect l="l" t="t" r="r" b="b"/>
              <a:pathLst>
                <a:path w="735329" h="495300">
                  <a:moveTo>
                    <a:pt x="371383" y="495102"/>
                  </a:moveTo>
                  <a:lnTo>
                    <a:pt x="426639" y="494245"/>
                  </a:lnTo>
                  <a:lnTo>
                    <a:pt x="479124" y="486241"/>
                  </a:lnTo>
                  <a:lnTo>
                    <a:pt x="528435" y="471946"/>
                  </a:lnTo>
                  <a:lnTo>
                    <a:pt x="574167" y="452216"/>
                  </a:lnTo>
                  <a:lnTo>
                    <a:pt x="615916" y="427905"/>
                  </a:lnTo>
                  <a:lnTo>
                    <a:pt x="653276" y="399870"/>
                  </a:lnTo>
                  <a:lnTo>
                    <a:pt x="685845" y="368966"/>
                  </a:lnTo>
                  <a:lnTo>
                    <a:pt x="713216" y="336048"/>
                  </a:lnTo>
                  <a:lnTo>
                    <a:pt x="734987" y="301971"/>
                  </a:lnTo>
                </a:path>
                <a:path w="735329" h="495300">
                  <a:moveTo>
                    <a:pt x="11874" y="193949"/>
                  </a:moveTo>
                  <a:lnTo>
                    <a:pt x="3250" y="149489"/>
                  </a:lnTo>
                  <a:lnTo>
                    <a:pt x="0" y="102191"/>
                  </a:lnTo>
                  <a:lnTo>
                    <a:pt x="2891" y="52284"/>
                  </a:lnTo>
                  <a:lnTo>
                    <a:pt x="12693" y="0"/>
                  </a:lnTo>
                </a:path>
              </a:pathLst>
            </a:custGeom>
            <a:ln w="1637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843620" y="2050093"/>
              <a:ext cx="60325" cy="56515"/>
            </a:xfrm>
            <a:custGeom>
              <a:avLst/>
              <a:gdLst/>
              <a:ahLst/>
              <a:cxnLst/>
              <a:rect l="l" t="t" r="r" b="b"/>
              <a:pathLst>
                <a:path w="60325" h="56514">
                  <a:moveTo>
                    <a:pt x="40127" y="0"/>
                  </a:moveTo>
                  <a:lnTo>
                    <a:pt x="6551" y="19640"/>
                  </a:lnTo>
                  <a:lnTo>
                    <a:pt x="0" y="42554"/>
                  </a:lnTo>
                  <a:lnTo>
                    <a:pt x="34394" y="22913"/>
                  </a:lnTo>
                  <a:lnTo>
                    <a:pt x="54049" y="56466"/>
                  </a:lnTo>
                  <a:lnTo>
                    <a:pt x="59781" y="33552"/>
                  </a:lnTo>
                  <a:lnTo>
                    <a:pt x="40127" y="0"/>
                  </a:lnTo>
                  <a:close/>
                </a:path>
              </a:pathLst>
            </a:custGeom>
            <a:solidFill>
              <a:srgbClr val="527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421335" y="2336118"/>
              <a:ext cx="716280" cy="698500"/>
            </a:xfrm>
            <a:custGeom>
              <a:avLst/>
              <a:gdLst/>
              <a:ahLst/>
              <a:cxnLst/>
              <a:rect l="l" t="t" r="r" b="b"/>
              <a:pathLst>
                <a:path w="716279" h="698500">
                  <a:moveTo>
                    <a:pt x="716279" y="164886"/>
                  </a:moveTo>
                  <a:lnTo>
                    <a:pt x="670792" y="111954"/>
                  </a:lnTo>
                  <a:lnTo>
                    <a:pt x="641653" y="86813"/>
                  </a:lnTo>
                  <a:lnTo>
                    <a:pt x="608701" y="63518"/>
                  </a:lnTo>
                  <a:lnTo>
                    <a:pt x="572274" y="42791"/>
                  </a:lnTo>
                  <a:lnTo>
                    <a:pt x="532708" y="25354"/>
                  </a:lnTo>
                  <a:lnTo>
                    <a:pt x="490343" y="11928"/>
                  </a:lnTo>
                  <a:lnTo>
                    <a:pt x="445515" y="3236"/>
                  </a:lnTo>
                  <a:lnTo>
                    <a:pt x="398563" y="0"/>
                  </a:lnTo>
                  <a:lnTo>
                    <a:pt x="349823" y="2940"/>
                  </a:lnTo>
                  <a:lnTo>
                    <a:pt x="299635" y="12780"/>
                  </a:lnTo>
                  <a:lnTo>
                    <a:pt x="248334" y="30241"/>
                  </a:lnTo>
                  <a:lnTo>
                    <a:pt x="196260" y="56045"/>
                  </a:lnTo>
                  <a:lnTo>
                    <a:pt x="132640" y="102985"/>
                  </a:lnTo>
                  <a:lnTo>
                    <a:pt x="101770" y="134141"/>
                  </a:lnTo>
                  <a:lnTo>
                    <a:pt x="73012" y="170100"/>
                  </a:lnTo>
                  <a:lnTo>
                    <a:pt x="47478" y="210624"/>
                  </a:lnTo>
                  <a:lnTo>
                    <a:pt x="26282" y="255471"/>
                  </a:lnTo>
                  <a:lnTo>
                    <a:pt x="10537" y="304403"/>
                  </a:lnTo>
                  <a:lnTo>
                    <a:pt x="1356" y="357178"/>
                  </a:lnTo>
                  <a:lnTo>
                    <a:pt x="0" y="392776"/>
                  </a:lnTo>
                  <a:lnTo>
                    <a:pt x="8931" y="480544"/>
                  </a:lnTo>
                  <a:lnTo>
                    <a:pt x="47651" y="591943"/>
                  </a:lnTo>
                  <a:lnTo>
                    <a:pt x="135660" y="698431"/>
                  </a:lnTo>
                </a:path>
              </a:pathLst>
            </a:custGeom>
            <a:ln w="163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095850" y="2458450"/>
              <a:ext cx="60325" cy="58419"/>
            </a:xfrm>
            <a:custGeom>
              <a:avLst/>
              <a:gdLst/>
              <a:ahLst/>
              <a:cxnLst/>
              <a:rect l="l" t="t" r="r" b="b"/>
              <a:pathLst>
                <a:path w="60325" h="58419">
                  <a:moveTo>
                    <a:pt x="46678" y="0"/>
                  </a:moveTo>
                  <a:lnTo>
                    <a:pt x="38489" y="38462"/>
                  </a:lnTo>
                  <a:lnTo>
                    <a:pt x="0" y="30278"/>
                  </a:lnTo>
                  <a:lnTo>
                    <a:pt x="13102" y="50737"/>
                  </a:lnTo>
                  <a:lnTo>
                    <a:pt x="51592" y="58102"/>
                  </a:lnTo>
                  <a:lnTo>
                    <a:pt x="59781" y="20458"/>
                  </a:lnTo>
                  <a:lnTo>
                    <a:pt x="466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656905" y="2617190"/>
              <a:ext cx="556260" cy="514350"/>
            </a:xfrm>
            <a:custGeom>
              <a:avLst/>
              <a:gdLst/>
              <a:ahLst/>
              <a:cxnLst/>
              <a:rect l="l" t="t" r="r" b="b"/>
              <a:pathLst>
                <a:path w="556259" h="514350">
                  <a:moveTo>
                    <a:pt x="0" y="479553"/>
                  </a:moveTo>
                  <a:lnTo>
                    <a:pt x="38454" y="494448"/>
                  </a:lnTo>
                  <a:lnTo>
                    <a:pt x="79308" y="505574"/>
                  </a:lnTo>
                  <a:lnTo>
                    <a:pt x="122272" y="512308"/>
                  </a:lnTo>
                  <a:lnTo>
                    <a:pt x="167061" y="514026"/>
                  </a:lnTo>
                  <a:lnTo>
                    <a:pt x="213385" y="510106"/>
                  </a:lnTo>
                  <a:lnTo>
                    <a:pt x="260956" y="499923"/>
                  </a:lnTo>
                  <a:lnTo>
                    <a:pt x="309487" y="482854"/>
                  </a:lnTo>
                  <a:lnTo>
                    <a:pt x="358690" y="458276"/>
                  </a:lnTo>
                  <a:lnTo>
                    <a:pt x="420137" y="413223"/>
                  </a:lnTo>
                  <a:lnTo>
                    <a:pt x="450174" y="383374"/>
                  </a:lnTo>
                  <a:lnTo>
                    <a:pt x="478380" y="348958"/>
                  </a:lnTo>
                  <a:lnTo>
                    <a:pt x="503725" y="310211"/>
                  </a:lnTo>
                  <a:lnTo>
                    <a:pt x="525179" y="267369"/>
                  </a:lnTo>
                  <a:lnTo>
                    <a:pt x="541712" y="220668"/>
                  </a:lnTo>
                  <a:lnTo>
                    <a:pt x="552294" y="170344"/>
                  </a:lnTo>
                  <a:lnTo>
                    <a:pt x="555895" y="116635"/>
                  </a:lnTo>
                  <a:lnTo>
                    <a:pt x="551485" y="59774"/>
                  </a:lnTo>
                  <a:lnTo>
                    <a:pt x="538035" y="0"/>
                  </a:lnTo>
                </a:path>
              </a:pathLst>
            </a:custGeom>
            <a:ln w="163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619162" y="2560688"/>
              <a:ext cx="368300" cy="574675"/>
            </a:xfrm>
            <a:custGeom>
              <a:avLst/>
              <a:gdLst/>
              <a:ahLst/>
              <a:cxnLst/>
              <a:rect l="l" t="t" r="r" b="b"/>
              <a:pathLst>
                <a:path w="368300" h="574675">
                  <a:moveTo>
                    <a:pt x="78689" y="522973"/>
                  </a:moveTo>
                  <a:lnTo>
                    <a:pt x="57391" y="513969"/>
                  </a:lnTo>
                  <a:lnTo>
                    <a:pt x="20535" y="527875"/>
                  </a:lnTo>
                  <a:lnTo>
                    <a:pt x="35280" y="564705"/>
                  </a:lnTo>
                  <a:lnTo>
                    <a:pt x="56578" y="574522"/>
                  </a:lnTo>
                  <a:lnTo>
                    <a:pt x="41833" y="537692"/>
                  </a:lnTo>
                  <a:lnTo>
                    <a:pt x="78689" y="522973"/>
                  </a:lnTo>
                  <a:close/>
                </a:path>
                <a:path w="368300" h="574675">
                  <a:moveTo>
                    <a:pt x="367830" y="356793"/>
                  </a:moveTo>
                  <a:lnTo>
                    <a:pt x="11595" y="0"/>
                  </a:lnTo>
                  <a:lnTo>
                    <a:pt x="0" y="11518"/>
                  </a:lnTo>
                  <a:lnTo>
                    <a:pt x="356235" y="368350"/>
                  </a:lnTo>
                  <a:lnTo>
                    <a:pt x="367830" y="3567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11863" y="2554197"/>
              <a:ext cx="98271" cy="9818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96031" y="2837326"/>
              <a:ext cx="98271" cy="9820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619166" y="2560676"/>
              <a:ext cx="368300" cy="368935"/>
            </a:xfrm>
            <a:custGeom>
              <a:avLst/>
              <a:gdLst/>
              <a:ahLst/>
              <a:cxnLst/>
              <a:rect l="l" t="t" r="r" b="b"/>
              <a:pathLst>
                <a:path w="368300" h="368935">
                  <a:moveTo>
                    <a:pt x="356233" y="0"/>
                  </a:moveTo>
                  <a:lnTo>
                    <a:pt x="0" y="356794"/>
                  </a:lnTo>
                  <a:lnTo>
                    <a:pt x="11594" y="368353"/>
                  </a:lnTo>
                  <a:lnTo>
                    <a:pt x="367834" y="11525"/>
                  </a:lnTo>
                  <a:lnTo>
                    <a:pt x="3562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11864" y="2837326"/>
              <a:ext cx="98271" cy="9820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96031" y="2554197"/>
              <a:ext cx="98271" cy="98181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10338683" y="1932553"/>
            <a:ext cx="997585" cy="1037590"/>
            <a:chOff x="10338683" y="1932553"/>
            <a:chExt cx="997585" cy="1037590"/>
          </a:xfrm>
        </p:grpSpPr>
        <p:sp>
          <p:nvSpPr>
            <p:cNvPr id="34" name="object 34"/>
            <p:cNvSpPr/>
            <p:nvPr/>
          </p:nvSpPr>
          <p:spPr>
            <a:xfrm>
              <a:off x="10346870" y="1940740"/>
              <a:ext cx="747395" cy="1021080"/>
            </a:xfrm>
            <a:custGeom>
              <a:avLst/>
              <a:gdLst/>
              <a:ahLst/>
              <a:cxnLst/>
              <a:rect l="l" t="t" r="r" b="b"/>
              <a:pathLst>
                <a:path w="747395" h="1021080">
                  <a:moveTo>
                    <a:pt x="746042" y="173183"/>
                  </a:moveTo>
                  <a:lnTo>
                    <a:pt x="746042" y="118354"/>
                  </a:lnTo>
                  <a:lnTo>
                    <a:pt x="743624" y="107626"/>
                  </a:lnTo>
                  <a:lnTo>
                    <a:pt x="737137" y="99429"/>
                  </a:lnTo>
                  <a:lnTo>
                    <a:pt x="727732" y="94762"/>
                  </a:lnTo>
                  <a:lnTo>
                    <a:pt x="716561" y="94621"/>
                  </a:lnTo>
                  <a:lnTo>
                    <a:pt x="683985" y="100381"/>
                  </a:lnTo>
                  <a:lnTo>
                    <a:pt x="642671" y="104122"/>
                  </a:lnTo>
                  <a:lnTo>
                    <a:pt x="595111" y="103425"/>
                  </a:lnTo>
                  <a:lnTo>
                    <a:pt x="543798" y="95872"/>
                  </a:lnTo>
                  <a:lnTo>
                    <a:pt x="491225" y="79042"/>
                  </a:lnTo>
                  <a:lnTo>
                    <a:pt x="439883" y="50516"/>
                  </a:lnTo>
                  <a:lnTo>
                    <a:pt x="392266" y="7876"/>
                  </a:lnTo>
                  <a:lnTo>
                    <a:pt x="383744" y="1905"/>
                  </a:lnTo>
                  <a:lnTo>
                    <a:pt x="373840" y="0"/>
                  </a:lnTo>
                  <a:lnTo>
                    <a:pt x="363936" y="2237"/>
                  </a:lnTo>
                  <a:lnTo>
                    <a:pt x="355414" y="8694"/>
                  </a:lnTo>
                  <a:lnTo>
                    <a:pt x="335769" y="28523"/>
                  </a:lnTo>
                  <a:lnTo>
                    <a:pt x="308059" y="50385"/>
                  </a:lnTo>
                  <a:lnTo>
                    <a:pt x="271740" y="71502"/>
                  </a:lnTo>
                  <a:lnTo>
                    <a:pt x="226267" y="89098"/>
                  </a:lnTo>
                  <a:lnTo>
                    <a:pt x="171096" y="100395"/>
                  </a:lnTo>
                  <a:lnTo>
                    <a:pt x="105682" y="102616"/>
                  </a:lnTo>
                  <a:lnTo>
                    <a:pt x="29481" y="92985"/>
                  </a:lnTo>
                  <a:lnTo>
                    <a:pt x="18310" y="93125"/>
                  </a:lnTo>
                  <a:lnTo>
                    <a:pt x="8905" y="97792"/>
                  </a:lnTo>
                  <a:lnTo>
                    <a:pt x="2418" y="105989"/>
                  </a:lnTo>
                  <a:lnTo>
                    <a:pt x="0" y="116717"/>
                  </a:lnTo>
                  <a:lnTo>
                    <a:pt x="0" y="799201"/>
                  </a:lnTo>
                  <a:lnTo>
                    <a:pt x="0" y="808203"/>
                  </a:lnTo>
                  <a:lnTo>
                    <a:pt x="4913" y="816387"/>
                  </a:lnTo>
                  <a:lnTo>
                    <a:pt x="12283" y="820479"/>
                  </a:lnTo>
                  <a:lnTo>
                    <a:pt x="361147" y="1016883"/>
                  </a:lnTo>
                  <a:lnTo>
                    <a:pt x="368517" y="1020975"/>
                  </a:lnTo>
                  <a:lnTo>
                    <a:pt x="377525" y="1020975"/>
                  </a:lnTo>
                  <a:lnTo>
                    <a:pt x="384895" y="1016883"/>
                  </a:lnTo>
                  <a:lnTo>
                    <a:pt x="733759" y="821297"/>
                  </a:lnTo>
                  <a:lnTo>
                    <a:pt x="741129" y="817205"/>
                  </a:lnTo>
                  <a:lnTo>
                    <a:pt x="746042" y="809022"/>
                  </a:lnTo>
                  <a:lnTo>
                    <a:pt x="746042" y="800838"/>
                  </a:lnTo>
                  <a:lnTo>
                    <a:pt x="746861" y="746009"/>
                  </a:lnTo>
                </a:path>
                <a:path w="747395" h="1021080">
                  <a:moveTo>
                    <a:pt x="7370" y="518527"/>
                  </a:moveTo>
                  <a:lnTo>
                    <a:pt x="476615" y="670720"/>
                  </a:lnTo>
                </a:path>
                <a:path w="747395" h="1021080">
                  <a:moveTo>
                    <a:pt x="5732" y="241925"/>
                  </a:moveTo>
                  <a:lnTo>
                    <a:pt x="454504" y="381044"/>
                  </a:lnTo>
                </a:path>
              </a:pathLst>
            </a:custGeom>
            <a:ln w="163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0861157" y="2158115"/>
              <a:ext cx="467359" cy="466725"/>
            </a:xfrm>
            <a:custGeom>
              <a:avLst/>
              <a:gdLst/>
              <a:ahLst/>
              <a:cxnLst/>
              <a:rect l="l" t="t" r="r" b="b"/>
              <a:pathLst>
                <a:path w="467359" h="466725">
                  <a:moveTo>
                    <a:pt x="466788" y="233230"/>
                  </a:moveTo>
                  <a:lnTo>
                    <a:pt x="462047" y="280217"/>
                  </a:lnTo>
                  <a:lnTo>
                    <a:pt x="448449" y="323987"/>
                  </a:lnTo>
                  <a:lnTo>
                    <a:pt x="426931" y="363600"/>
                  </a:lnTo>
                  <a:lnTo>
                    <a:pt x="398433" y="398117"/>
                  </a:lnTo>
                  <a:lnTo>
                    <a:pt x="363892" y="426599"/>
                  </a:lnTo>
                  <a:lnTo>
                    <a:pt x="324247" y="448106"/>
                  </a:lnTo>
                  <a:lnTo>
                    <a:pt x="280435" y="461700"/>
                  </a:lnTo>
                  <a:lnTo>
                    <a:pt x="233394" y="466439"/>
                  </a:lnTo>
                  <a:lnTo>
                    <a:pt x="186353" y="461700"/>
                  </a:lnTo>
                  <a:lnTo>
                    <a:pt x="142541" y="448106"/>
                  </a:lnTo>
                  <a:lnTo>
                    <a:pt x="102895" y="426599"/>
                  </a:lnTo>
                  <a:lnTo>
                    <a:pt x="68354" y="398117"/>
                  </a:lnTo>
                  <a:lnTo>
                    <a:pt x="39856" y="363600"/>
                  </a:lnTo>
                  <a:lnTo>
                    <a:pt x="18339" y="323987"/>
                  </a:lnTo>
                  <a:lnTo>
                    <a:pt x="4741" y="280217"/>
                  </a:lnTo>
                  <a:lnTo>
                    <a:pt x="0" y="233230"/>
                  </a:lnTo>
                  <a:lnTo>
                    <a:pt x="4741" y="186222"/>
                  </a:lnTo>
                  <a:lnTo>
                    <a:pt x="18339" y="142441"/>
                  </a:lnTo>
                  <a:lnTo>
                    <a:pt x="39856" y="102823"/>
                  </a:lnTo>
                  <a:lnTo>
                    <a:pt x="68354" y="68306"/>
                  </a:lnTo>
                  <a:lnTo>
                    <a:pt x="102895" y="39828"/>
                  </a:lnTo>
                  <a:lnTo>
                    <a:pt x="142541" y="18326"/>
                  </a:lnTo>
                  <a:lnTo>
                    <a:pt x="186353" y="4737"/>
                  </a:lnTo>
                  <a:lnTo>
                    <a:pt x="233394" y="0"/>
                  </a:lnTo>
                  <a:lnTo>
                    <a:pt x="280435" y="4737"/>
                  </a:lnTo>
                  <a:lnTo>
                    <a:pt x="324247" y="18326"/>
                  </a:lnTo>
                  <a:lnTo>
                    <a:pt x="363892" y="39828"/>
                  </a:lnTo>
                  <a:lnTo>
                    <a:pt x="398433" y="68306"/>
                  </a:lnTo>
                  <a:lnTo>
                    <a:pt x="426931" y="102823"/>
                  </a:lnTo>
                  <a:lnTo>
                    <a:pt x="448449" y="142441"/>
                  </a:lnTo>
                  <a:lnTo>
                    <a:pt x="462047" y="186222"/>
                  </a:lnTo>
                  <a:lnTo>
                    <a:pt x="466788" y="233230"/>
                  </a:lnTo>
                  <a:close/>
                </a:path>
                <a:path w="467359" h="466725">
                  <a:moveTo>
                    <a:pt x="108917" y="254507"/>
                  </a:moveTo>
                  <a:lnTo>
                    <a:pt x="179345" y="324885"/>
                  </a:lnTo>
                  <a:lnTo>
                    <a:pt x="352957" y="151395"/>
                  </a:lnTo>
                </a:path>
              </a:pathLst>
            </a:custGeom>
            <a:ln w="1637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1298194" y="5862015"/>
            <a:ext cx="234759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45">
                <a:solidFill>
                  <a:srgbClr val="FFAD00"/>
                </a:solidFill>
                <a:latin typeface="Trebuchet MS"/>
                <a:cs typeface="Trebuchet MS"/>
              </a:rPr>
              <a:t>Schema</a:t>
            </a:r>
            <a:r>
              <a:rPr dirty="0" sz="2200" spc="-114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200" spc="5">
                <a:solidFill>
                  <a:srgbClr val="FFAD00"/>
                </a:solidFill>
                <a:latin typeface="Trebuchet MS"/>
                <a:cs typeface="Trebuchet MS"/>
              </a:rPr>
              <a:t>validation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07129" y="5388678"/>
            <a:ext cx="7191375" cy="834390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1800" spc="55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Keyspaces</a:t>
            </a:r>
            <a:r>
              <a:rPr dirty="0" sz="1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ideal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workloads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endParaRPr sz="1800">
              <a:latin typeface="Trebuchet MS"/>
              <a:cs typeface="Trebuchet MS"/>
            </a:endParaRPr>
          </a:p>
          <a:p>
            <a:pPr marL="321310" indent="-246379">
              <a:lnSpc>
                <a:spcPct val="100000"/>
              </a:lnSpc>
              <a:spcBef>
                <a:spcPts val="860"/>
              </a:spcBef>
              <a:buClr>
                <a:srgbClr val="FFFFFF"/>
              </a:buClr>
              <a:buChar char="•"/>
              <a:tabLst>
                <a:tab pos="321310" algn="l"/>
                <a:tab pos="321945" algn="l"/>
                <a:tab pos="3879850" algn="l"/>
                <a:tab pos="4124960" algn="l"/>
              </a:tabLst>
            </a:pPr>
            <a:r>
              <a:rPr dirty="0" sz="2200" spc="25">
                <a:solidFill>
                  <a:srgbClr val="FFAD00"/>
                </a:solidFill>
                <a:latin typeface="Trebuchet MS"/>
                <a:cs typeface="Trebuchet MS"/>
              </a:rPr>
              <a:t>Multiple</a:t>
            </a:r>
            <a:r>
              <a:rPr dirty="0" sz="2200" spc="-75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200" spc="25">
                <a:solidFill>
                  <a:srgbClr val="FFAD00"/>
                </a:solidFill>
                <a:latin typeface="Trebuchet MS"/>
                <a:cs typeface="Trebuchet MS"/>
              </a:rPr>
              <a:t>independent</a:t>
            </a:r>
            <a:r>
              <a:rPr dirty="0" sz="2200" spc="-100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200" spc="25">
                <a:solidFill>
                  <a:srgbClr val="FFAD00"/>
                </a:solidFill>
                <a:latin typeface="Trebuchet MS"/>
                <a:cs typeface="Trebuchet MS"/>
              </a:rPr>
              <a:t>sorts	</a:t>
            </a:r>
            <a:r>
              <a:rPr dirty="0" sz="2200" spc="-365">
                <a:solidFill>
                  <a:srgbClr val="FFFFFF"/>
                </a:solidFill>
                <a:latin typeface="Trebuchet MS"/>
                <a:cs typeface="Trebuchet MS"/>
              </a:rPr>
              <a:t>•	</a:t>
            </a:r>
            <a:r>
              <a:rPr dirty="0" sz="2200" spc="65">
                <a:solidFill>
                  <a:srgbClr val="FFAD00"/>
                </a:solidFill>
                <a:latin typeface="Trebuchet MS"/>
                <a:cs typeface="Trebuchet MS"/>
              </a:rPr>
              <a:t>Rows</a:t>
            </a:r>
            <a:r>
              <a:rPr dirty="0" sz="2200" spc="-80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200" spc="65">
                <a:solidFill>
                  <a:srgbClr val="FFAD00"/>
                </a:solidFill>
                <a:latin typeface="Trebuchet MS"/>
                <a:cs typeface="Trebuchet MS"/>
              </a:rPr>
              <a:t>up</a:t>
            </a:r>
            <a:r>
              <a:rPr dirty="0" sz="2200" spc="-100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200" spc="30">
                <a:solidFill>
                  <a:srgbClr val="FFAD00"/>
                </a:solidFill>
                <a:latin typeface="Trebuchet MS"/>
                <a:cs typeface="Trebuchet MS"/>
              </a:rPr>
              <a:t>to</a:t>
            </a:r>
            <a:r>
              <a:rPr dirty="0" sz="2200" spc="-95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200" spc="130">
                <a:solidFill>
                  <a:srgbClr val="FFAD00"/>
                </a:solidFill>
                <a:latin typeface="Trebuchet MS"/>
                <a:cs typeface="Trebuchet MS"/>
              </a:rPr>
              <a:t>1</a:t>
            </a:r>
            <a:r>
              <a:rPr dirty="0" sz="2200" spc="-100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200" spc="105">
                <a:solidFill>
                  <a:srgbClr val="FFAD00"/>
                </a:solidFill>
                <a:latin typeface="Trebuchet MS"/>
                <a:cs typeface="Trebuchet MS"/>
              </a:rPr>
              <a:t>MiB</a:t>
            </a:r>
            <a:r>
              <a:rPr dirty="0" sz="2200" spc="-90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200" spc="10">
                <a:solidFill>
                  <a:srgbClr val="FFAD00"/>
                </a:solidFill>
                <a:latin typeface="Trebuchet MS"/>
                <a:cs typeface="Trebuchet MS"/>
              </a:rPr>
              <a:t>in</a:t>
            </a:r>
            <a:r>
              <a:rPr dirty="0" sz="2200" spc="-100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200" spc="-15">
                <a:solidFill>
                  <a:srgbClr val="FFAD00"/>
                </a:solidFill>
                <a:latin typeface="Trebuchet MS"/>
                <a:cs typeface="Trebuchet MS"/>
              </a:rPr>
              <a:t>size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05561" y="5362194"/>
            <a:ext cx="11582400" cy="0"/>
          </a:xfrm>
          <a:custGeom>
            <a:avLst/>
            <a:gdLst/>
            <a:ahLst/>
            <a:cxnLst/>
            <a:rect l="l" t="t" r="r" b="b"/>
            <a:pathLst>
              <a:path w="11582400" h="0">
                <a:moveTo>
                  <a:pt x="0" y="0"/>
                </a:moveTo>
                <a:lnTo>
                  <a:pt x="11582400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8847" y="6459423"/>
            <a:ext cx="284226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100" y="282067"/>
            <a:ext cx="85159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265"/>
              <a:t>S</a:t>
            </a:r>
            <a:r>
              <a:rPr dirty="0" sz="4000" spc="-35"/>
              <a:t>t</a:t>
            </a:r>
            <a:r>
              <a:rPr dirty="0" sz="4000" spc="-185"/>
              <a:t>e</a:t>
            </a:r>
            <a:r>
              <a:rPr dirty="0" sz="4000" spc="185"/>
              <a:t>p</a:t>
            </a:r>
            <a:r>
              <a:rPr dirty="0" sz="4000" spc="-425"/>
              <a:t> </a:t>
            </a:r>
            <a:r>
              <a:rPr dirty="0" sz="4000" spc="-55"/>
              <a:t>4</a:t>
            </a:r>
            <a:r>
              <a:rPr dirty="0" sz="4000" spc="-225"/>
              <a:t>:</a:t>
            </a:r>
            <a:r>
              <a:rPr dirty="0" sz="4000" spc="-430"/>
              <a:t> </a:t>
            </a:r>
            <a:r>
              <a:rPr dirty="0" sz="4000" spc="265"/>
              <a:t>S</a:t>
            </a:r>
            <a:r>
              <a:rPr dirty="0" sz="4000" spc="90"/>
              <a:t>p</a:t>
            </a:r>
            <a:r>
              <a:rPr dirty="0" sz="4000" spc="-185"/>
              <a:t>e</a:t>
            </a:r>
            <a:r>
              <a:rPr dirty="0" sz="4000" spc="-190"/>
              <a:t>c</a:t>
            </a:r>
            <a:r>
              <a:rPr dirty="0" sz="4000" spc="-35"/>
              <a:t>i</a:t>
            </a:r>
            <a:r>
              <a:rPr dirty="0" sz="4000" spc="30"/>
              <a:t>a</a:t>
            </a:r>
            <a:r>
              <a:rPr dirty="0" sz="4000" spc="120"/>
              <a:t>l</a:t>
            </a:r>
            <a:r>
              <a:rPr dirty="0" sz="4000" spc="-35"/>
              <a:t>i</a:t>
            </a:r>
            <a:r>
              <a:rPr dirty="0" sz="4000" spc="-215"/>
              <a:t>z</a:t>
            </a:r>
            <a:r>
              <a:rPr dirty="0" sz="4000" spc="-185"/>
              <a:t>e</a:t>
            </a:r>
            <a:r>
              <a:rPr dirty="0" sz="4000" spc="180"/>
              <a:t>d</a:t>
            </a:r>
            <a:r>
              <a:rPr dirty="0" sz="4000" spc="-425"/>
              <a:t> </a:t>
            </a:r>
            <a:r>
              <a:rPr dirty="0" sz="4000" spc="85"/>
              <a:t>d</a:t>
            </a:r>
            <a:r>
              <a:rPr dirty="0" sz="4000" spc="30"/>
              <a:t>a</a:t>
            </a:r>
            <a:r>
              <a:rPr dirty="0" sz="4000" spc="-35"/>
              <a:t>t</a:t>
            </a:r>
            <a:r>
              <a:rPr dirty="0" sz="4000" spc="130"/>
              <a:t>a</a:t>
            </a:r>
            <a:r>
              <a:rPr dirty="0" sz="4000" spc="-420"/>
              <a:t> </a:t>
            </a:r>
            <a:r>
              <a:rPr dirty="0" sz="4000" spc="-35"/>
              <a:t>i</a:t>
            </a:r>
            <a:r>
              <a:rPr dirty="0" sz="4000" spc="60"/>
              <a:t>n</a:t>
            </a:r>
            <a:r>
              <a:rPr dirty="0" sz="4000" spc="-35"/>
              <a:t>t</a:t>
            </a:r>
            <a:r>
              <a:rPr dirty="0" sz="4000" spc="-185"/>
              <a:t>e</a:t>
            </a:r>
            <a:r>
              <a:rPr dirty="0" sz="4000" spc="-80"/>
              <a:t>r</a:t>
            </a:r>
            <a:r>
              <a:rPr dirty="0" sz="4000" spc="30"/>
              <a:t>a</a:t>
            </a:r>
            <a:r>
              <a:rPr dirty="0" sz="4000" spc="-190"/>
              <a:t>c</a:t>
            </a:r>
            <a:r>
              <a:rPr dirty="0" sz="4000" spc="-35"/>
              <a:t>t</a:t>
            </a:r>
            <a:r>
              <a:rPr dirty="0" sz="4000" spc="-35"/>
              <a:t>i</a:t>
            </a:r>
            <a:r>
              <a:rPr dirty="0" sz="4000" spc="70"/>
              <a:t>o</a:t>
            </a:r>
            <a:r>
              <a:rPr dirty="0" sz="4000" spc="60"/>
              <a:t>n</a:t>
            </a:r>
            <a:r>
              <a:rPr dirty="0" sz="4000" spc="114"/>
              <a:t>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310878" y="2180082"/>
            <a:ext cx="21920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Cache</a:t>
            </a:r>
            <a:r>
              <a:rPr dirty="0" sz="12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frequently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accessed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200" spc="35" b="1">
                <a:solidFill>
                  <a:srgbClr val="0D9F91"/>
                </a:solidFill>
                <a:latin typeface="Trebuchet MS"/>
                <a:cs typeface="Trebuchet MS"/>
              </a:rPr>
              <a:t>A</a:t>
            </a:r>
            <a:r>
              <a:rPr dirty="0" sz="1200" spc="65" b="1">
                <a:solidFill>
                  <a:srgbClr val="0D9F91"/>
                </a:solidFill>
                <a:latin typeface="Trebuchet MS"/>
                <a:cs typeface="Trebuchet MS"/>
              </a:rPr>
              <a:t>m</a:t>
            </a:r>
            <a:r>
              <a:rPr dirty="0" sz="1200" spc="15" b="1">
                <a:solidFill>
                  <a:srgbClr val="0D9F91"/>
                </a:solidFill>
                <a:latin typeface="Trebuchet MS"/>
                <a:cs typeface="Trebuchet MS"/>
              </a:rPr>
              <a:t>a</a:t>
            </a:r>
            <a:r>
              <a:rPr dirty="0" sz="1200" spc="-50" b="1">
                <a:solidFill>
                  <a:srgbClr val="0D9F91"/>
                </a:solidFill>
                <a:latin typeface="Trebuchet MS"/>
                <a:cs typeface="Trebuchet MS"/>
              </a:rPr>
              <a:t>z</a:t>
            </a:r>
            <a:r>
              <a:rPr dirty="0" sz="1200" spc="25" b="1">
                <a:solidFill>
                  <a:srgbClr val="0D9F91"/>
                </a:solidFill>
                <a:latin typeface="Trebuchet MS"/>
                <a:cs typeface="Trebuchet MS"/>
              </a:rPr>
              <a:t>o</a:t>
            </a:r>
            <a:r>
              <a:rPr dirty="0" sz="1200" spc="25" b="1">
                <a:solidFill>
                  <a:srgbClr val="0D9F91"/>
                </a:solidFill>
                <a:latin typeface="Trebuchet MS"/>
                <a:cs typeface="Trebuchet MS"/>
              </a:rPr>
              <a:t>n</a:t>
            </a:r>
            <a:r>
              <a:rPr dirty="0" sz="1200" spc="-65" b="1">
                <a:solidFill>
                  <a:srgbClr val="0D9F91"/>
                </a:solidFill>
                <a:latin typeface="Trebuchet MS"/>
                <a:cs typeface="Trebuchet MS"/>
              </a:rPr>
              <a:t> </a:t>
            </a:r>
            <a:r>
              <a:rPr dirty="0" sz="1200" spc="30" b="1">
                <a:solidFill>
                  <a:srgbClr val="0D9F91"/>
                </a:solidFill>
                <a:latin typeface="Trebuchet MS"/>
                <a:cs typeface="Trebuchet MS"/>
              </a:rPr>
              <a:t>E</a:t>
            </a:r>
            <a:r>
              <a:rPr dirty="0" sz="1200" spc="20" b="1">
                <a:solidFill>
                  <a:srgbClr val="0D9F91"/>
                </a:solidFill>
                <a:latin typeface="Trebuchet MS"/>
                <a:cs typeface="Trebuchet MS"/>
              </a:rPr>
              <a:t>l</a:t>
            </a:r>
            <a:r>
              <a:rPr dirty="0" sz="1200" spc="15" b="1">
                <a:solidFill>
                  <a:srgbClr val="0D9F91"/>
                </a:solidFill>
                <a:latin typeface="Trebuchet MS"/>
                <a:cs typeface="Trebuchet MS"/>
              </a:rPr>
              <a:t>a</a:t>
            </a:r>
            <a:r>
              <a:rPr dirty="0" sz="1200" spc="15" b="1">
                <a:solidFill>
                  <a:srgbClr val="0D9F91"/>
                </a:solidFill>
                <a:latin typeface="Trebuchet MS"/>
                <a:cs typeface="Trebuchet MS"/>
              </a:rPr>
              <a:t>s</a:t>
            </a:r>
            <a:r>
              <a:rPr dirty="0" sz="1200" spc="-10" b="1">
                <a:solidFill>
                  <a:srgbClr val="0D9F91"/>
                </a:solidFill>
                <a:latin typeface="Trebuchet MS"/>
                <a:cs typeface="Trebuchet MS"/>
              </a:rPr>
              <a:t>t</a:t>
            </a:r>
            <a:r>
              <a:rPr dirty="0" sz="1200" spc="-15" b="1">
                <a:solidFill>
                  <a:srgbClr val="0D9F91"/>
                </a:solidFill>
                <a:latin typeface="Trebuchet MS"/>
                <a:cs typeface="Trebuchet MS"/>
              </a:rPr>
              <a:t>i</a:t>
            </a:r>
            <a:r>
              <a:rPr dirty="0" sz="1200" b="1">
                <a:solidFill>
                  <a:srgbClr val="0D9F91"/>
                </a:solidFill>
                <a:latin typeface="Trebuchet MS"/>
                <a:cs typeface="Trebuchet MS"/>
              </a:rPr>
              <a:t>C</a:t>
            </a:r>
            <a:r>
              <a:rPr dirty="0" sz="1200" spc="15" b="1">
                <a:solidFill>
                  <a:srgbClr val="0D9F91"/>
                </a:solidFill>
                <a:latin typeface="Trebuchet MS"/>
                <a:cs typeface="Trebuchet MS"/>
              </a:rPr>
              <a:t>a</a:t>
            </a:r>
            <a:r>
              <a:rPr dirty="0" sz="1200" spc="-15" b="1">
                <a:solidFill>
                  <a:srgbClr val="0D9F91"/>
                </a:solidFill>
                <a:latin typeface="Trebuchet MS"/>
                <a:cs typeface="Trebuchet MS"/>
              </a:rPr>
              <a:t>c</a:t>
            </a:r>
            <a:r>
              <a:rPr dirty="0" sz="1200" spc="-25" b="1">
                <a:solidFill>
                  <a:srgbClr val="0D9F91"/>
                </a:solidFill>
                <a:latin typeface="Trebuchet MS"/>
                <a:cs typeface="Trebuchet MS"/>
              </a:rPr>
              <a:t>h</a:t>
            </a:r>
            <a:r>
              <a:rPr dirty="0" sz="1200" spc="-45" b="1">
                <a:solidFill>
                  <a:srgbClr val="0D9F91"/>
                </a:solidFill>
                <a:latin typeface="Trebuchet MS"/>
                <a:cs typeface="Trebuchet MS"/>
              </a:rPr>
              <a:t>e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4285" y="3961066"/>
            <a:ext cx="70548" cy="704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90650" y="4110307"/>
            <a:ext cx="70500" cy="7046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68853" y="4257230"/>
            <a:ext cx="70484" cy="7046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39421" y="4403058"/>
            <a:ext cx="70453" cy="70548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621528" y="1837150"/>
            <a:ext cx="3689985" cy="3713479"/>
            <a:chOff x="5621528" y="1837150"/>
            <a:chExt cx="3689985" cy="3713479"/>
          </a:xfrm>
        </p:grpSpPr>
        <p:sp>
          <p:nvSpPr>
            <p:cNvPr id="10" name="object 10"/>
            <p:cNvSpPr/>
            <p:nvPr/>
          </p:nvSpPr>
          <p:spPr>
            <a:xfrm>
              <a:off x="8506536" y="2171737"/>
              <a:ext cx="567690" cy="499109"/>
            </a:xfrm>
            <a:custGeom>
              <a:avLst/>
              <a:gdLst/>
              <a:ahLst/>
              <a:cxnLst/>
              <a:rect l="l" t="t" r="r" b="b"/>
              <a:pathLst>
                <a:path w="567690" h="499110">
                  <a:moveTo>
                    <a:pt x="433857" y="189522"/>
                  </a:moveTo>
                  <a:lnTo>
                    <a:pt x="420878" y="165023"/>
                  </a:lnTo>
                  <a:lnTo>
                    <a:pt x="411645" y="160248"/>
                  </a:lnTo>
                  <a:lnTo>
                    <a:pt x="411645" y="189522"/>
                  </a:lnTo>
                  <a:lnTo>
                    <a:pt x="411645" y="218808"/>
                  </a:lnTo>
                  <a:lnTo>
                    <a:pt x="411645" y="442226"/>
                  </a:lnTo>
                  <a:lnTo>
                    <a:pt x="403288" y="452742"/>
                  </a:lnTo>
                  <a:lnTo>
                    <a:pt x="378701" y="463981"/>
                  </a:lnTo>
                  <a:lnTo>
                    <a:pt x="338632" y="472935"/>
                  </a:lnTo>
                  <a:lnTo>
                    <a:pt x="283794" y="476580"/>
                  </a:lnTo>
                  <a:lnTo>
                    <a:pt x="228993" y="472935"/>
                  </a:lnTo>
                  <a:lnTo>
                    <a:pt x="189001" y="463981"/>
                  </a:lnTo>
                  <a:lnTo>
                    <a:pt x="164490" y="452742"/>
                  </a:lnTo>
                  <a:lnTo>
                    <a:pt x="156171" y="442226"/>
                  </a:lnTo>
                  <a:lnTo>
                    <a:pt x="156171" y="387311"/>
                  </a:lnTo>
                  <a:lnTo>
                    <a:pt x="180975" y="400177"/>
                  </a:lnTo>
                  <a:lnTo>
                    <a:pt x="228993" y="410908"/>
                  </a:lnTo>
                  <a:lnTo>
                    <a:pt x="283794" y="414515"/>
                  </a:lnTo>
                  <a:lnTo>
                    <a:pt x="338632" y="410908"/>
                  </a:lnTo>
                  <a:lnTo>
                    <a:pt x="386727" y="400177"/>
                  </a:lnTo>
                  <a:lnTo>
                    <a:pt x="411645" y="387273"/>
                  </a:lnTo>
                  <a:lnTo>
                    <a:pt x="411645" y="357987"/>
                  </a:lnTo>
                  <a:lnTo>
                    <a:pt x="403288" y="368274"/>
                  </a:lnTo>
                  <a:lnTo>
                    <a:pt x="378701" y="379539"/>
                  </a:lnTo>
                  <a:lnTo>
                    <a:pt x="338632" y="388620"/>
                  </a:lnTo>
                  <a:lnTo>
                    <a:pt x="283794" y="392353"/>
                  </a:lnTo>
                  <a:lnTo>
                    <a:pt x="228993" y="388620"/>
                  </a:lnTo>
                  <a:lnTo>
                    <a:pt x="189001" y="379539"/>
                  </a:lnTo>
                  <a:lnTo>
                    <a:pt x="164490" y="368274"/>
                  </a:lnTo>
                  <a:lnTo>
                    <a:pt x="156171" y="357987"/>
                  </a:lnTo>
                  <a:lnTo>
                    <a:pt x="156171" y="303072"/>
                  </a:lnTo>
                  <a:lnTo>
                    <a:pt x="180975" y="315937"/>
                  </a:lnTo>
                  <a:lnTo>
                    <a:pt x="228993" y="326669"/>
                  </a:lnTo>
                  <a:lnTo>
                    <a:pt x="283794" y="330288"/>
                  </a:lnTo>
                  <a:lnTo>
                    <a:pt x="338632" y="326669"/>
                  </a:lnTo>
                  <a:lnTo>
                    <a:pt x="386727" y="315937"/>
                  </a:lnTo>
                  <a:lnTo>
                    <a:pt x="411645" y="303047"/>
                  </a:lnTo>
                  <a:lnTo>
                    <a:pt x="411645" y="273761"/>
                  </a:lnTo>
                  <a:lnTo>
                    <a:pt x="403288" y="284035"/>
                  </a:lnTo>
                  <a:lnTo>
                    <a:pt x="378701" y="295300"/>
                  </a:lnTo>
                  <a:lnTo>
                    <a:pt x="338632" y="304380"/>
                  </a:lnTo>
                  <a:lnTo>
                    <a:pt x="283794" y="308114"/>
                  </a:lnTo>
                  <a:lnTo>
                    <a:pt x="228993" y="304380"/>
                  </a:lnTo>
                  <a:lnTo>
                    <a:pt x="189001" y="295300"/>
                  </a:lnTo>
                  <a:lnTo>
                    <a:pt x="164490" y="284035"/>
                  </a:lnTo>
                  <a:lnTo>
                    <a:pt x="156171" y="273761"/>
                  </a:lnTo>
                  <a:lnTo>
                    <a:pt x="156171" y="218846"/>
                  </a:lnTo>
                  <a:lnTo>
                    <a:pt x="180975" y="231711"/>
                  </a:lnTo>
                  <a:lnTo>
                    <a:pt x="228993" y="242443"/>
                  </a:lnTo>
                  <a:lnTo>
                    <a:pt x="283794" y="246049"/>
                  </a:lnTo>
                  <a:lnTo>
                    <a:pt x="338632" y="242443"/>
                  </a:lnTo>
                  <a:lnTo>
                    <a:pt x="386727" y="231711"/>
                  </a:lnTo>
                  <a:lnTo>
                    <a:pt x="401840" y="223875"/>
                  </a:lnTo>
                  <a:lnTo>
                    <a:pt x="411645" y="218808"/>
                  </a:lnTo>
                  <a:lnTo>
                    <a:pt x="411645" y="189522"/>
                  </a:lnTo>
                  <a:lnTo>
                    <a:pt x="403288" y="199796"/>
                  </a:lnTo>
                  <a:lnTo>
                    <a:pt x="378701" y="211061"/>
                  </a:lnTo>
                  <a:lnTo>
                    <a:pt x="338632" y="220154"/>
                  </a:lnTo>
                  <a:lnTo>
                    <a:pt x="283794" y="223875"/>
                  </a:lnTo>
                  <a:lnTo>
                    <a:pt x="228993" y="220154"/>
                  </a:lnTo>
                  <a:lnTo>
                    <a:pt x="189001" y="211061"/>
                  </a:lnTo>
                  <a:lnTo>
                    <a:pt x="164490" y="199796"/>
                  </a:lnTo>
                  <a:lnTo>
                    <a:pt x="156171" y="189522"/>
                  </a:lnTo>
                  <a:lnTo>
                    <a:pt x="164490" y="179247"/>
                  </a:lnTo>
                  <a:lnTo>
                    <a:pt x="189001" y="167982"/>
                  </a:lnTo>
                  <a:lnTo>
                    <a:pt x="228993" y="158902"/>
                  </a:lnTo>
                  <a:lnTo>
                    <a:pt x="283794" y="155168"/>
                  </a:lnTo>
                  <a:lnTo>
                    <a:pt x="338582" y="158902"/>
                  </a:lnTo>
                  <a:lnTo>
                    <a:pt x="378663" y="167982"/>
                  </a:lnTo>
                  <a:lnTo>
                    <a:pt x="403275" y="179247"/>
                  </a:lnTo>
                  <a:lnTo>
                    <a:pt x="411645" y="189522"/>
                  </a:lnTo>
                  <a:lnTo>
                    <a:pt x="411645" y="160248"/>
                  </a:lnTo>
                  <a:lnTo>
                    <a:pt x="401840" y="155168"/>
                  </a:lnTo>
                  <a:lnTo>
                    <a:pt x="386727" y="147332"/>
                  </a:lnTo>
                  <a:lnTo>
                    <a:pt x="338632" y="136613"/>
                  </a:lnTo>
                  <a:lnTo>
                    <a:pt x="283794" y="132994"/>
                  </a:lnTo>
                  <a:lnTo>
                    <a:pt x="228993" y="136613"/>
                  </a:lnTo>
                  <a:lnTo>
                    <a:pt x="180975" y="147332"/>
                  </a:lnTo>
                  <a:lnTo>
                    <a:pt x="146900" y="165023"/>
                  </a:lnTo>
                  <a:lnTo>
                    <a:pt x="133959" y="189522"/>
                  </a:lnTo>
                  <a:lnTo>
                    <a:pt x="133959" y="273761"/>
                  </a:lnTo>
                  <a:lnTo>
                    <a:pt x="133959" y="357987"/>
                  </a:lnTo>
                  <a:lnTo>
                    <a:pt x="133959" y="442226"/>
                  </a:lnTo>
                  <a:lnTo>
                    <a:pt x="146900" y="466725"/>
                  </a:lnTo>
                  <a:lnTo>
                    <a:pt x="180975" y="484416"/>
                  </a:lnTo>
                  <a:lnTo>
                    <a:pt x="228993" y="495134"/>
                  </a:lnTo>
                  <a:lnTo>
                    <a:pt x="283794" y="498754"/>
                  </a:lnTo>
                  <a:lnTo>
                    <a:pt x="338632" y="495134"/>
                  </a:lnTo>
                  <a:lnTo>
                    <a:pt x="386727" y="484416"/>
                  </a:lnTo>
                  <a:lnTo>
                    <a:pt x="420878" y="466725"/>
                  </a:lnTo>
                  <a:lnTo>
                    <a:pt x="433857" y="442226"/>
                  </a:lnTo>
                  <a:lnTo>
                    <a:pt x="433857" y="357987"/>
                  </a:lnTo>
                  <a:lnTo>
                    <a:pt x="433857" y="273761"/>
                  </a:lnTo>
                  <a:lnTo>
                    <a:pt x="433857" y="189522"/>
                  </a:lnTo>
                  <a:close/>
                </a:path>
                <a:path w="567690" h="499110">
                  <a:moveTo>
                    <a:pt x="567143" y="4953"/>
                  </a:moveTo>
                  <a:lnTo>
                    <a:pt x="562165" y="0"/>
                  </a:lnTo>
                  <a:lnTo>
                    <a:pt x="5651" y="0"/>
                  </a:lnTo>
                  <a:lnTo>
                    <a:pt x="673" y="4953"/>
                  </a:lnTo>
                  <a:lnTo>
                    <a:pt x="673" y="41363"/>
                  </a:lnTo>
                  <a:lnTo>
                    <a:pt x="5651" y="46329"/>
                  </a:lnTo>
                  <a:lnTo>
                    <a:pt x="11785" y="46329"/>
                  </a:lnTo>
                  <a:lnTo>
                    <a:pt x="20764" y="48653"/>
                  </a:lnTo>
                  <a:lnTo>
                    <a:pt x="27927" y="54025"/>
                  </a:lnTo>
                  <a:lnTo>
                    <a:pt x="32575" y="61671"/>
                  </a:lnTo>
                  <a:lnTo>
                    <a:pt x="34010" y="71183"/>
                  </a:lnTo>
                  <a:lnTo>
                    <a:pt x="32410" y="80378"/>
                  </a:lnTo>
                  <a:lnTo>
                    <a:pt x="27571" y="87972"/>
                  </a:lnTo>
                  <a:lnTo>
                    <a:pt x="20231" y="93218"/>
                  </a:lnTo>
                  <a:lnTo>
                    <a:pt x="11112" y="95313"/>
                  </a:lnTo>
                  <a:lnTo>
                    <a:pt x="4978" y="95313"/>
                  </a:lnTo>
                  <a:lnTo>
                    <a:pt x="0" y="100279"/>
                  </a:lnTo>
                  <a:lnTo>
                    <a:pt x="12" y="305371"/>
                  </a:lnTo>
                  <a:lnTo>
                    <a:pt x="4978" y="310337"/>
                  </a:lnTo>
                  <a:lnTo>
                    <a:pt x="111747" y="310337"/>
                  </a:lnTo>
                  <a:lnTo>
                    <a:pt x="111747" y="288163"/>
                  </a:lnTo>
                  <a:lnTo>
                    <a:pt x="67310" y="288163"/>
                  </a:lnTo>
                  <a:lnTo>
                    <a:pt x="67310" y="277075"/>
                  </a:lnTo>
                  <a:lnTo>
                    <a:pt x="111747" y="277075"/>
                  </a:lnTo>
                  <a:lnTo>
                    <a:pt x="111747" y="254914"/>
                  </a:lnTo>
                  <a:lnTo>
                    <a:pt x="50076" y="254914"/>
                  </a:lnTo>
                  <a:lnTo>
                    <a:pt x="45097" y="259880"/>
                  </a:lnTo>
                  <a:lnTo>
                    <a:pt x="45097" y="288163"/>
                  </a:lnTo>
                  <a:lnTo>
                    <a:pt x="22885" y="288163"/>
                  </a:lnTo>
                  <a:lnTo>
                    <a:pt x="22885" y="116039"/>
                  </a:lnTo>
                  <a:lnTo>
                    <a:pt x="36576" y="109410"/>
                  </a:lnTo>
                  <a:lnTo>
                    <a:pt x="47167" y="99021"/>
                  </a:lnTo>
                  <a:lnTo>
                    <a:pt x="53949" y="85839"/>
                  </a:lnTo>
                  <a:lnTo>
                    <a:pt x="56210" y="70815"/>
                  </a:lnTo>
                  <a:lnTo>
                    <a:pt x="53860" y="55702"/>
                  </a:lnTo>
                  <a:lnTo>
                    <a:pt x="46913" y="42481"/>
                  </a:lnTo>
                  <a:lnTo>
                    <a:pt x="36118" y="32169"/>
                  </a:lnTo>
                  <a:lnTo>
                    <a:pt x="22225" y="25704"/>
                  </a:lnTo>
                  <a:lnTo>
                    <a:pt x="22225" y="22161"/>
                  </a:lnTo>
                  <a:lnTo>
                    <a:pt x="544931" y="22161"/>
                  </a:lnTo>
                  <a:lnTo>
                    <a:pt x="544931" y="25819"/>
                  </a:lnTo>
                  <a:lnTo>
                    <a:pt x="534657" y="30518"/>
                  </a:lnTo>
                  <a:lnTo>
                    <a:pt x="525907" y="37401"/>
                  </a:lnTo>
                  <a:lnTo>
                    <a:pt x="519010" y="46139"/>
                  </a:lnTo>
                  <a:lnTo>
                    <a:pt x="514299" y="56388"/>
                  </a:lnTo>
                  <a:lnTo>
                    <a:pt x="512191" y="75057"/>
                  </a:lnTo>
                  <a:lnTo>
                    <a:pt x="517258" y="92481"/>
                  </a:lnTo>
                  <a:lnTo>
                    <a:pt x="528497" y="106743"/>
                  </a:lnTo>
                  <a:lnTo>
                    <a:pt x="544931" y="115925"/>
                  </a:lnTo>
                  <a:lnTo>
                    <a:pt x="544931" y="288163"/>
                  </a:lnTo>
                  <a:lnTo>
                    <a:pt x="533819" y="288163"/>
                  </a:lnTo>
                  <a:lnTo>
                    <a:pt x="533819" y="259880"/>
                  </a:lnTo>
                  <a:lnTo>
                    <a:pt x="528853" y="254914"/>
                  </a:lnTo>
                  <a:lnTo>
                    <a:pt x="456069" y="254914"/>
                  </a:lnTo>
                  <a:lnTo>
                    <a:pt x="456069" y="277088"/>
                  </a:lnTo>
                  <a:lnTo>
                    <a:pt x="511606" y="277088"/>
                  </a:lnTo>
                  <a:lnTo>
                    <a:pt x="511606" y="288163"/>
                  </a:lnTo>
                  <a:lnTo>
                    <a:pt x="456069" y="288163"/>
                  </a:lnTo>
                  <a:lnTo>
                    <a:pt x="456069" y="310337"/>
                  </a:lnTo>
                  <a:lnTo>
                    <a:pt x="522706" y="310337"/>
                  </a:lnTo>
                  <a:lnTo>
                    <a:pt x="528853" y="310337"/>
                  </a:lnTo>
                  <a:lnTo>
                    <a:pt x="556031" y="310337"/>
                  </a:lnTo>
                  <a:lnTo>
                    <a:pt x="562165" y="310337"/>
                  </a:lnTo>
                  <a:lnTo>
                    <a:pt x="567143" y="305371"/>
                  </a:lnTo>
                  <a:lnTo>
                    <a:pt x="567143" y="100279"/>
                  </a:lnTo>
                  <a:lnTo>
                    <a:pt x="562165" y="95313"/>
                  </a:lnTo>
                  <a:lnTo>
                    <a:pt x="556031" y="95313"/>
                  </a:lnTo>
                  <a:lnTo>
                    <a:pt x="547052" y="92989"/>
                  </a:lnTo>
                  <a:lnTo>
                    <a:pt x="539889" y="87617"/>
                  </a:lnTo>
                  <a:lnTo>
                    <a:pt x="535241" y="79971"/>
                  </a:lnTo>
                  <a:lnTo>
                    <a:pt x="533819" y="70815"/>
                  </a:lnTo>
                  <a:lnTo>
                    <a:pt x="535266" y="61696"/>
                  </a:lnTo>
                  <a:lnTo>
                    <a:pt x="539927" y="54089"/>
                  </a:lnTo>
                  <a:lnTo>
                    <a:pt x="547077" y="48742"/>
                  </a:lnTo>
                  <a:lnTo>
                    <a:pt x="556031" y="46431"/>
                  </a:lnTo>
                  <a:lnTo>
                    <a:pt x="562165" y="46431"/>
                  </a:lnTo>
                  <a:lnTo>
                    <a:pt x="567143" y="41478"/>
                  </a:lnTo>
                  <a:lnTo>
                    <a:pt x="567143" y="49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73858" y="2216061"/>
              <a:ext cx="433182" cy="18841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876921" y="2702813"/>
              <a:ext cx="638810" cy="668020"/>
            </a:xfrm>
            <a:custGeom>
              <a:avLst/>
              <a:gdLst/>
              <a:ahLst/>
              <a:cxnLst/>
              <a:rect l="l" t="t" r="r" b="b"/>
              <a:pathLst>
                <a:path w="638809" h="668020">
                  <a:moveTo>
                    <a:pt x="19938" y="636270"/>
                  </a:moveTo>
                  <a:lnTo>
                    <a:pt x="10922" y="636524"/>
                  </a:lnTo>
                  <a:lnTo>
                    <a:pt x="0" y="647953"/>
                  </a:lnTo>
                  <a:lnTo>
                    <a:pt x="126" y="656971"/>
                  </a:lnTo>
                  <a:lnTo>
                    <a:pt x="11556" y="667893"/>
                  </a:lnTo>
                  <a:lnTo>
                    <a:pt x="20700" y="667638"/>
                  </a:lnTo>
                  <a:lnTo>
                    <a:pt x="26034" y="661924"/>
                  </a:lnTo>
                  <a:lnTo>
                    <a:pt x="31623" y="656209"/>
                  </a:lnTo>
                  <a:lnTo>
                    <a:pt x="31369" y="647191"/>
                  </a:lnTo>
                  <a:lnTo>
                    <a:pt x="19938" y="636270"/>
                  </a:lnTo>
                  <a:close/>
                </a:path>
                <a:path w="638809" h="668020">
                  <a:moveTo>
                    <a:pt x="59435" y="594995"/>
                  </a:moveTo>
                  <a:lnTo>
                    <a:pt x="50419" y="595122"/>
                  </a:lnTo>
                  <a:lnTo>
                    <a:pt x="39497" y="606551"/>
                  </a:lnTo>
                  <a:lnTo>
                    <a:pt x="39624" y="615696"/>
                  </a:lnTo>
                  <a:lnTo>
                    <a:pt x="45338" y="621157"/>
                  </a:lnTo>
                  <a:lnTo>
                    <a:pt x="51053" y="626490"/>
                  </a:lnTo>
                  <a:lnTo>
                    <a:pt x="60071" y="626363"/>
                  </a:lnTo>
                  <a:lnTo>
                    <a:pt x="65531" y="620649"/>
                  </a:lnTo>
                  <a:lnTo>
                    <a:pt x="70993" y="614934"/>
                  </a:lnTo>
                  <a:lnTo>
                    <a:pt x="70865" y="605916"/>
                  </a:lnTo>
                  <a:lnTo>
                    <a:pt x="59435" y="594995"/>
                  </a:lnTo>
                  <a:close/>
                </a:path>
                <a:path w="638809" h="668020">
                  <a:moveTo>
                    <a:pt x="98932" y="553593"/>
                  </a:moveTo>
                  <a:lnTo>
                    <a:pt x="89915" y="553847"/>
                  </a:lnTo>
                  <a:lnTo>
                    <a:pt x="78994" y="565276"/>
                  </a:lnTo>
                  <a:lnTo>
                    <a:pt x="79121" y="574294"/>
                  </a:lnTo>
                  <a:lnTo>
                    <a:pt x="90550" y="585215"/>
                  </a:lnTo>
                  <a:lnTo>
                    <a:pt x="99568" y="584962"/>
                  </a:lnTo>
                  <a:lnTo>
                    <a:pt x="110489" y="573532"/>
                  </a:lnTo>
                  <a:lnTo>
                    <a:pt x="110362" y="564514"/>
                  </a:lnTo>
                  <a:lnTo>
                    <a:pt x="98932" y="553593"/>
                  </a:lnTo>
                  <a:close/>
                </a:path>
                <a:path w="638809" h="668020">
                  <a:moveTo>
                    <a:pt x="138429" y="512318"/>
                  </a:moveTo>
                  <a:lnTo>
                    <a:pt x="129412" y="512445"/>
                  </a:lnTo>
                  <a:lnTo>
                    <a:pt x="118490" y="523875"/>
                  </a:lnTo>
                  <a:lnTo>
                    <a:pt x="118618" y="532891"/>
                  </a:lnTo>
                  <a:lnTo>
                    <a:pt x="130048" y="543813"/>
                  </a:lnTo>
                  <a:lnTo>
                    <a:pt x="139064" y="543687"/>
                  </a:lnTo>
                  <a:lnTo>
                    <a:pt x="144525" y="537972"/>
                  </a:lnTo>
                  <a:lnTo>
                    <a:pt x="149986" y="532257"/>
                  </a:lnTo>
                  <a:lnTo>
                    <a:pt x="149859" y="523113"/>
                  </a:lnTo>
                  <a:lnTo>
                    <a:pt x="144145" y="517651"/>
                  </a:lnTo>
                  <a:lnTo>
                    <a:pt x="138429" y="512318"/>
                  </a:lnTo>
                  <a:close/>
                </a:path>
                <a:path w="638809" h="668020">
                  <a:moveTo>
                    <a:pt x="177926" y="470915"/>
                  </a:moveTo>
                  <a:lnTo>
                    <a:pt x="168782" y="471170"/>
                  </a:lnTo>
                  <a:lnTo>
                    <a:pt x="163322" y="476885"/>
                  </a:lnTo>
                  <a:lnTo>
                    <a:pt x="157987" y="482600"/>
                  </a:lnTo>
                  <a:lnTo>
                    <a:pt x="158114" y="491616"/>
                  </a:lnTo>
                  <a:lnTo>
                    <a:pt x="169545" y="502538"/>
                  </a:lnTo>
                  <a:lnTo>
                    <a:pt x="178561" y="502285"/>
                  </a:lnTo>
                  <a:lnTo>
                    <a:pt x="189483" y="490855"/>
                  </a:lnTo>
                  <a:lnTo>
                    <a:pt x="189356" y="481838"/>
                  </a:lnTo>
                  <a:lnTo>
                    <a:pt x="177926" y="470915"/>
                  </a:lnTo>
                  <a:close/>
                </a:path>
                <a:path w="638809" h="668020">
                  <a:moveTo>
                    <a:pt x="217424" y="429513"/>
                  </a:moveTo>
                  <a:lnTo>
                    <a:pt x="208279" y="429768"/>
                  </a:lnTo>
                  <a:lnTo>
                    <a:pt x="202946" y="435483"/>
                  </a:lnTo>
                  <a:lnTo>
                    <a:pt x="197357" y="441198"/>
                  </a:lnTo>
                  <a:lnTo>
                    <a:pt x="197611" y="450214"/>
                  </a:lnTo>
                  <a:lnTo>
                    <a:pt x="209042" y="461137"/>
                  </a:lnTo>
                  <a:lnTo>
                    <a:pt x="218058" y="460883"/>
                  </a:lnTo>
                  <a:lnTo>
                    <a:pt x="228980" y="449452"/>
                  </a:lnTo>
                  <a:lnTo>
                    <a:pt x="228853" y="440436"/>
                  </a:lnTo>
                  <a:lnTo>
                    <a:pt x="217424" y="429513"/>
                  </a:lnTo>
                  <a:close/>
                </a:path>
                <a:path w="638809" h="668020">
                  <a:moveTo>
                    <a:pt x="256921" y="388238"/>
                  </a:moveTo>
                  <a:lnTo>
                    <a:pt x="247776" y="388365"/>
                  </a:lnTo>
                  <a:lnTo>
                    <a:pt x="236854" y="399796"/>
                  </a:lnTo>
                  <a:lnTo>
                    <a:pt x="237108" y="408939"/>
                  </a:lnTo>
                  <a:lnTo>
                    <a:pt x="242824" y="414274"/>
                  </a:lnTo>
                  <a:lnTo>
                    <a:pt x="248538" y="419735"/>
                  </a:lnTo>
                  <a:lnTo>
                    <a:pt x="257555" y="419608"/>
                  </a:lnTo>
                  <a:lnTo>
                    <a:pt x="268477" y="408177"/>
                  </a:lnTo>
                  <a:lnTo>
                    <a:pt x="268224" y="399034"/>
                  </a:lnTo>
                  <a:lnTo>
                    <a:pt x="262508" y="393700"/>
                  </a:lnTo>
                  <a:lnTo>
                    <a:pt x="256921" y="388238"/>
                  </a:lnTo>
                  <a:close/>
                </a:path>
                <a:path w="638809" h="668020">
                  <a:moveTo>
                    <a:pt x="296290" y="346837"/>
                  </a:moveTo>
                  <a:lnTo>
                    <a:pt x="287274" y="347090"/>
                  </a:lnTo>
                  <a:lnTo>
                    <a:pt x="276351" y="358521"/>
                  </a:lnTo>
                  <a:lnTo>
                    <a:pt x="276605" y="367538"/>
                  </a:lnTo>
                  <a:lnTo>
                    <a:pt x="288035" y="378460"/>
                  </a:lnTo>
                  <a:lnTo>
                    <a:pt x="297052" y="378206"/>
                  </a:lnTo>
                  <a:lnTo>
                    <a:pt x="307975" y="366775"/>
                  </a:lnTo>
                  <a:lnTo>
                    <a:pt x="307721" y="357759"/>
                  </a:lnTo>
                  <a:lnTo>
                    <a:pt x="296290" y="346837"/>
                  </a:lnTo>
                  <a:close/>
                </a:path>
                <a:path w="638809" h="668020">
                  <a:moveTo>
                    <a:pt x="335787" y="305435"/>
                  </a:moveTo>
                  <a:lnTo>
                    <a:pt x="326771" y="305688"/>
                  </a:lnTo>
                  <a:lnTo>
                    <a:pt x="315849" y="317119"/>
                  </a:lnTo>
                  <a:lnTo>
                    <a:pt x="316102" y="326136"/>
                  </a:lnTo>
                  <a:lnTo>
                    <a:pt x="327532" y="337058"/>
                  </a:lnTo>
                  <a:lnTo>
                    <a:pt x="336550" y="336803"/>
                  </a:lnTo>
                  <a:lnTo>
                    <a:pt x="342010" y="331215"/>
                  </a:lnTo>
                  <a:lnTo>
                    <a:pt x="347472" y="325374"/>
                  </a:lnTo>
                  <a:lnTo>
                    <a:pt x="347218" y="316357"/>
                  </a:lnTo>
                  <a:lnTo>
                    <a:pt x="335787" y="305435"/>
                  </a:lnTo>
                  <a:close/>
                </a:path>
                <a:path w="638809" h="668020">
                  <a:moveTo>
                    <a:pt x="375284" y="264160"/>
                  </a:moveTo>
                  <a:lnTo>
                    <a:pt x="366268" y="264287"/>
                  </a:lnTo>
                  <a:lnTo>
                    <a:pt x="360806" y="270001"/>
                  </a:lnTo>
                  <a:lnTo>
                    <a:pt x="355346" y="275716"/>
                  </a:lnTo>
                  <a:lnTo>
                    <a:pt x="355600" y="284861"/>
                  </a:lnTo>
                  <a:lnTo>
                    <a:pt x="367029" y="295783"/>
                  </a:lnTo>
                  <a:lnTo>
                    <a:pt x="376047" y="295528"/>
                  </a:lnTo>
                  <a:lnTo>
                    <a:pt x="386969" y="284099"/>
                  </a:lnTo>
                  <a:lnTo>
                    <a:pt x="386714" y="275082"/>
                  </a:lnTo>
                  <a:lnTo>
                    <a:pt x="375284" y="264160"/>
                  </a:lnTo>
                  <a:close/>
                </a:path>
                <a:path w="638809" h="668020">
                  <a:moveTo>
                    <a:pt x="414781" y="222758"/>
                  </a:moveTo>
                  <a:lnTo>
                    <a:pt x="405764" y="223012"/>
                  </a:lnTo>
                  <a:lnTo>
                    <a:pt x="394843" y="234441"/>
                  </a:lnTo>
                  <a:lnTo>
                    <a:pt x="395097" y="243459"/>
                  </a:lnTo>
                  <a:lnTo>
                    <a:pt x="406526" y="254381"/>
                  </a:lnTo>
                  <a:lnTo>
                    <a:pt x="415544" y="254126"/>
                  </a:lnTo>
                  <a:lnTo>
                    <a:pt x="426465" y="242697"/>
                  </a:lnTo>
                  <a:lnTo>
                    <a:pt x="426211" y="233680"/>
                  </a:lnTo>
                  <a:lnTo>
                    <a:pt x="414781" y="222758"/>
                  </a:lnTo>
                  <a:close/>
                </a:path>
                <a:path w="638809" h="668020">
                  <a:moveTo>
                    <a:pt x="454278" y="181483"/>
                  </a:moveTo>
                  <a:lnTo>
                    <a:pt x="445261" y="181610"/>
                  </a:lnTo>
                  <a:lnTo>
                    <a:pt x="434339" y="193039"/>
                  </a:lnTo>
                  <a:lnTo>
                    <a:pt x="434594" y="202057"/>
                  </a:lnTo>
                  <a:lnTo>
                    <a:pt x="446024" y="212978"/>
                  </a:lnTo>
                  <a:lnTo>
                    <a:pt x="455040" y="212851"/>
                  </a:lnTo>
                  <a:lnTo>
                    <a:pt x="465962" y="201422"/>
                  </a:lnTo>
                  <a:lnTo>
                    <a:pt x="465708" y="192277"/>
                  </a:lnTo>
                  <a:lnTo>
                    <a:pt x="459994" y="186816"/>
                  </a:lnTo>
                  <a:lnTo>
                    <a:pt x="454278" y="181483"/>
                  </a:lnTo>
                  <a:close/>
                </a:path>
                <a:path w="638809" h="668020">
                  <a:moveTo>
                    <a:pt x="493775" y="140081"/>
                  </a:moveTo>
                  <a:lnTo>
                    <a:pt x="484758" y="140335"/>
                  </a:lnTo>
                  <a:lnTo>
                    <a:pt x="473836" y="151764"/>
                  </a:lnTo>
                  <a:lnTo>
                    <a:pt x="474090" y="160782"/>
                  </a:lnTo>
                  <a:lnTo>
                    <a:pt x="479805" y="166243"/>
                  </a:lnTo>
                  <a:lnTo>
                    <a:pt x="485394" y="171703"/>
                  </a:lnTo>
                  <a:lnTo>
                    <a:pt x="494537" y="171450"/>
                  </a:lnTo>
                  <a:lnTo>
                    <a:pt x="505459" y="160020"/>
                  </a:lnTo>
                  <a:lnTo>
                    <a:pt x="505205" y="151002"/>
                  </a:lnTo>
                  <a:lnTo>
                    <a:pt x="493775" y="140081"/>
                  </a:lnTo>
                  <a:close/>
                </a:path>
                <a:path w="638809" h="668020">
                  <a:moveTo>
                    <a:pt x="598875" y="42837"/>
                  </a:moveTo>
                  <a:lnTo>
                    <a:pt x="581913" y="113664"/>
                  </a:lnTo>
                  <a:lnTo>
                    <a:pt x="580135" y="121412"/>
                  </a:lnTo>
                  <a:lnTo>
                    <a:pt x="584834" y="129032"/>
                  </a:lnTo>
                  <a:lnTo>
                    <a:pt x="592581" y="130937"/>
                  </a:lnTo>
                  <a:lnTo>
                    <a:pt x="600201" y="132714"/>
                  </a:lnTo>
                  <a:lnTo>
                    <a:pt x="607949" y="128015"/>
                  </a:lnTo>
                  <a:lnTo>
                    <a:pt x="609726" y="120396"/>
                  </a:lnTo>
                  <a:lnTo>
                    <a:pt x="627075" y="47625"/>
                  </a:lnTo>
                  <a:lnTo>
                    <a:pt x="603884" y="47625"/>
                  </a:lnTo>
                  <a:lnTo>
                    <a:pt x="598875" y="42837"/>
                  </a:lnTo>
                  <a:close/>
                </a:path>
                <a:path w="638809" h="668020">
                  <a:moveTo>
                    <a:pt x="533273" y="98678"/>
                  </a:moveTo>
                  <a:lnTo>
                    <a:pt x="524255" y="98933"/>
                  </a:lnTo>
                  <a:lnTo>
                    <a:pt x="513333" y="110362"/>
                  </a:lnTo>
                  <a:lnTo>
                    <a:pt x="513587" y="119380"/>
                  </a:lnTo>
                  <a:lnTo>
                    <a:pt x="519175" y="124840"/>
                  </a:lnTo>
                  <a:lnTo>
                    <a:pt x="524890" y="130301"/>
                  </a:lnTo>
                  <a:lnTo>
                    <a:pt x="534034" y="130048"/>
                  </a:lnTo>
                  <a:lnTo>
                    <a:pt x="544956" y="118618"/>
                  </a:lnTo>
                  <a:lnTo>
                    <a:pt x="544702" y="109600"/>
                  </a:lnTo>
                  <a:lnTo>
                    <a:pt x="533273" y="98678"/>
                  </a:lnTo>
                  <a:close/>
                </a:path>
                <a:path w="638809" h="668020">
                  <a:moveTo>
                    <a:pt x="572770" y="57403"/>
                  </a:moveTo>
                  <a:lnTo>
                    <a:pt x="563752" y="57531"/>
                  </a:lnTo>
                  <a:lnTo>
                    <a:pt x="552830" y="68961"/>
                  </a:lnTo>
                  <a:lnTo>
                    <a:pt x="552957" y="78105"/>
                  </a:lnTo>
                  <a:lnTo>
                    <a:pt x="558673" y="83565"/>
                  </a:lnTo>
                  <a:lnTo>
                    <a:pt x="564387" y="88900"/>
                  </a:lnTo>
                  <a:lnTo>
                    <a:pt x="573531" y="88773"/>
                  </a:lnTo>
                  <a:lnTo>
                    <a:pt x="578865" y="83058"/>
                  </a:lnTo>
                  <a:lnTo>
                    <a:pt x="578993" y="83058"/>
                  </a:lnTo>
                  <a:lnTo>
                    <a:pt x="584326" y="77343"/>
                  </a:lnTo>
                  <a:lnTo>
                    <a:pt x="584200" y="68325"/>
                  </a:lnTo>
                  <a:lnTo>
                    <a:pt x="572770" y="57403"/>
                  </a:lnTo>
                  <a:close/>
                </a:path>
                <a:path w="638809" h="668020">
                  <a:moveTo>
                    <a:pt x="638428" y="0"/>
                  </a:moveTo>
                  <a:lnTo>
                    <a:pt x="519556" y="34162"/>
                  </a:lnTo>
                  <a:lnTo>
                    <a:pt x="511936" y="36449"/>
                  </a:lnTo>
                  <a:lnTo>
                    <a:pt x="507619" y="44323"/>
                  </a:lnTo>
                  <a:lnTo>
                    <a:pt x="509777" y="51943"/>
                  </a:lnTo>
                  <a:lnTo>
                    <a:pt x="511936" y="59436"/>
                  </a:lnTo>
                  <a:lnTo>
                    <a:pt x="519937" y="63881"/>
                  </a:lnTo>
                  <a:lnTo>
                    <a:pt x="597460" y="41485"/>
                  </a:lnTo>
                  <a:lnTo>
                    <a:pt x="592454" y="36702"/>
                  </a:lnTo>
                  <a:lnTo>
                    <a:pt x="592327" y="27686"/>
                  </a:lnTo>
                  <a:lnTo>
                    <a:pt x="603250" y="16256"/>
                  </a:lnTo>
                  <a:lnTo>
                    <a:pt x="612267" y="16001"/>
                  </a:lnTo>
                  <a:lnTo>
                    <a:pt x="634614" y="16001"/>
                  </a:lnTo>
                  <a:lnTo>
                    <a:pt x="638428" y="0"/>
                  </a:lnTo>
                  <a:close/>
                </a:path>
                <a:path w="638809" h="668020">
                  <a:moveTo>
                    <a:pt x="613463" y="17145"/>
                  </a:moveTo>
                  <a:lnTo>
                    <a:pt x="605027" y="17145"/>
                  </a:lnTo>
                  <a:lnTo>
                    <a:pt x="622807" y="34162"/>
                  </a:lnTo>
                  <a:lnTo>
                    <a:pt x="599328" y="40946"/>
                  </a:lnTo>
                  <a:lnTo>
                    <a:pt x="598875" y="42837"/>
                  </a:lnTo>
                  <a:lnTo>
                    <a:pt x="603884" y="47625"/>
                  </a:lnTo>
                  <a:lnTo>
                    <a:pt x="612901" y="47371"/>
                  </a:lnTo>
                  <a:lnTo>
                    <a:pt x="618362" y="41656"/>
                  </a:lnTo>
                  <a:lnTo>
                    <a:pt x="623824" y="35940"/>
                  </a:lnTo>
                  <a:lnTo>
                    <a:pt x="623697" y="26924"/>
                  </a:lnTo>
                  <a:lnTo>
                    <a:pt x="613463" y="17145"/>
                  </a:lnTo>
                  <a:close/>
                </a:path>
                <a:path w="638809" h="668020">
                  <a:moveTo>
                    <a:pt x="634614" y="16001"/>
                  </a:moveTo>
                  <a:lnTo>
                    <a:pt x="612267" y="16001"/>
                  </a:lnTo>
                  <a:lnTo>
                    <a:pt x="623697" y="26924"/>
                  </a:lnTo>
                  <a:lnTo>
                    <a:pt x="623824" y="35940"/>
                  </a:lnTo>
                  <a:lnTo>
                    <a:pt x="618489" y="41656"/>
                  </a:lnTo>
                  <a:lnTo>
                    <a:pt x="612901" y="47371"/>
                  </a:lnTo>
                  <a:lnTo>
                    <a:pt x="603884" y="47625"/>
                  </a:lnTo>
                  <a:lnTo>
                    <a:pt x="627075" y="47625"/>
                  </a:lnTo>
                  <a:lnTo>
                    <a:pt x="634614" y="16001"/>
                  </a:lnTo>
                  <a:close/>
                </a:path>
                <a:path w="638809" h="668020">
                  <a:moveTo>
                    <a:pt x="599328" y="40946"/>
                  </a:moveTo>
                  <a:lnTo>
                    <a:pt x="597460" y="41485"/>
                  </a:lnTo>
                  <a:lnTo>
                    <a:pt x="598875" y="42837"/>
                  </a:lnTo>
                  <a:lnTo>
                    <a:pt x="599328" y="40946"/>
                  </a:lnTo>
                  <a:close/>
                </a:path>
                <a:path w="638809" h="668020">
                  <a:moveTo>
                    <a:pt x="612267" y="16001"/>
                  </a:moveTo>
                  <a:lnTo>
                    <a:pt x="603250" y="16256"/>
                  </a:lnTo>
                  <a:lnTo>
                    <a:pt x="592327" y="27686"/>
                  </a:lnTo>
                  <a:lnTo>
                    <a:pt x="592454" y="36702"/>
                  </a:lnTo>
                  <a:lnTo>
                    <a:pt x="597460" y="41485"/>
                  </a:lnTo>
                  <a:lnTo>
                    <a:pt x="599328" y="40946"/>
                  </a:lnTo>
                  <a:lnTo>
                    <a:pt x="605027" y="17145"/>
                  </a:lnTo>
                  <a:lnTo>
                    <a:pt x="613463" y="17145"/>
                  </a:lnTo>
                  <a:lnTo>
                    <a:pt x="612267" y="16001"/>
                  </a:lnTo>
                  <a:close/>
                </a:path>
                <a:path w="638809" h="668020">
                  <a:moveTo>
                    <a:pt x="605027" y="17145"/>
                  </a:moveTo>
                  <a:lnTo>
                    <a:pt x="599328" y="40946"/>
                  </a:lnTo>
                  <a:lnTo>
                    <a:pt x="622807" y="34162"/>
                  </a:lnTo>
                  <a:lnTo>
                    <a:pt x="605027" y="17145"/>
                  </a:lnTo>
                  <a:close/>
                </a:path>
              </a:pathLst>
            </a:custGeom>
            <a:solidFill>
              <a:srgbClr val="0D9F9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45829" y="2691002"/>
              <a:ext cx="70739" cy="7061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23934" y="2818130"/>
              <a:ext cx="70739" cy="707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85529" y="2953258"/>
              <a:ext cx="70739" cy="7073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40266" y="3091688"/>
              <a:ext cx="70738" cy="7073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755003" y="4318761"/>
              <a:ext cx="2044064" cy="1231900"/>
            </a:xfrm>
            <a:custGeom>
              <a:avLst/>
              <a:gdLst/>
              <a:ahLst/>
              <a:cxnLst/>
              <a:rect l="l" t="t" r="r" b="b"/>
              <a:pathLst>
                <a:path w="2044065" h="1231900">
                  <a:moveTo>
                    <a:pt x="75057" y="1132332"/>
                  </a:moveTo>
                  <a:lnTo>
                    <a:pt x="70993" y="1124204"/>
                  </a:lnTo>
                  <a:lnTo>
                    <a:pt x="63500" y="1121791"/>
                  </a:lnTo>
                  <a:lnTo>
                    <a:pt x="56007" y="1119251"/>
                  </a:lnTo>
                  <a:lnTo>
                    <a:pt x="47879" y="1123315"/>
                  </a:lnTo>
                  <a:lnTo>
                    <a:pt x="45466" y="1130808"/>
                  </a:lnTo>
                  <a:lnTo>
                    <a:pt x="42926" y="1138301"/>
                  </a:lnTo>
                  <a:lnTo>
                    <a:pt x="47117" y="1146429"/>
                  </a:lnTo>
                  <a:lnTo>
                    <a:pt x="54610" y="1148842"/>
                  </a:lnTo>
                  <a:lnTo>
                    <a:pt x="62103" y="1151382"/>
                  </a:lnTo>
                  <a:lnTo>
                    <a:pt x="70104" y="1147318"/>
                  </a:lnTo>
                  <a:lnTo>
                    <a:pt x="72644" y="1139825"/>
                  </a:lnTo>
                  <a:lnTo>
                    <a:pt x="75057" y="1132332"/>
                  </a:lnTo>
                  <a:close/>
                </a:path>
                <a:path w="2044065" h="1231900">
                  <a:moveTo>
                    <a:pt x="92964" y="1077976"/>
                  </a:moveTo>
                  <a:lnTo>
                    <a:pt x="88900" y="1069848"/>
                  </a:lnTo>
                  <a:lnTo>
                    <a:pt x="81407" y="1067435"/>
                  </a:lnTo>
                  <a:lnTo>
                    <a:pt x="73914" y="1064895"/>
                  </a:lnTo>
                  <a:lnTo>
                    <a:pt x="65786" y="1069086"/>
                  </a:lnTo>
                  <a:lnTo>
                    <a:pt x="63373" y="1076579"/>
                  </a:lnTo>
                  <a:lnTo>
                    <a:pt x="60833" y="1084072"/>
                  </a:lnTo>
                  <a:lnTo>
                    <a:pt x="64897" y="1092073"/>
                  </a:lnTo>
                  <a:lnTo>
                    <a:pt x="72390" y="1094613"/>
                  </a:lnTo>
                  <a:lnTo>
                    <a:pt x="79883" y="1097026"/>
                  </a:lnTo>
                  <a:lnTo>
                    <a:pt x="88011" y="1092962"/>
                  </a:lnTo>
                  <a:lnTo>
                    <a:pt x="90424" y="1085469"/>
                  </a:lnTo>
                  <a:lnTo>
                    <a:pt x="90551" y="1085469"/>
                  </a:lnTo>
                  <a:lnTo>
                    <a:pt x="92964" y="1077976"/>
                  </a:lnTo>
                  <a:close/>
                </a:path>
                <a:path w="2044065" h="1231900">
                  <a:moveTo>
                    <a:pt x="110871" y="1023620"/>
                  </a:moveTo>
                  <a:lnTo>
                    <a:pt x="106807" y="1015619"/>
                  </a:lnTo>
                  <a:lnTo>
                    <a:pt x="99314" y="1013079"/>
                  </a:lnTo>
                  <a:lnTo>
                    <a:pt x="91821" y="1010666"/>
                  </a:lnTo>
                  <a:lnTo>
                    <a:pt x="83693" y="1014730"/>
                  </a:lnTo>
                  <a:lnTo>
                    <a:pt x="81280" y="1022223"/>
                  </a:lnTo>
                  <a:lnTo>
                    <a:pt x="78740" y="1029716"/>
                  </a:lnTo>
                  <a:lnTo>
                    <a:pt x="82804" y="1037844"/>
                  </a:lnTo>
                  <a:lnTo>
                    <a:pt x="90297" y="1040257"/>
                  </a:lnTo>
                  <a:lnTo>
                    <a:pt x="97790" y="1042797"/>
                  </a:lnTo>
                  <a:lnTo>
                    <a:pt x="105918" y="1038733"/>
                  </a:lnTo>
                  <a:lnTo>
                    <a:pt x="108331" y="1031240"/>
                  </a:lnTo>
                  <a:lnTo>
                    <a:pt x="108331" y="1031113"/>
                  </a:lnTo>
                  <a:lnTo>
                    <a:pt x="110871" y="1023620"/>
                  </a:lnTo>
                  <a:close/>
                </a:path>
                <a:path w="2044065" h="1231900">
                  <a:moveTo>
                    <a:pt x="126492" y="1135126"/>
                  </a:moveTo>
                  <a:lnTo>
                    <a:pt x="121285" y="1129284"/>
                  </a:lnTo>
                  <a:lnTo>
                    <a:pt x="116078" y="1123315"/>
                  </a:lnTo>
                  <a:lnTo>
                    <a:pt x="106934" y="1122807"/>
                  </a:lnTo>
                  <a:lnTo>
                    <a:pt x="54813" y="1168996"/>
                  </a:lnTo>
                  <a:lnTo>
                    <a:pt x="54813" y="1193800"/>
                  </a:lnTo>
                  <a:lnTo>
                    <a:pt x="54737" y="1194054"/>
                  </a:lnTo>
                  <a:lnTo>
                    <a:pt x="52197" y="1201547"/>
                  </a:lnTo>
                  <a:lnTo>
                    <a:pt x="54813" y="1193800"/>
                  </a:lnTo>
                  <a:lnTo>
                    <a:pt x="54813" y="1168996"/>
                  </a:lnTo>
                  <a:lnTo>
                    <a:pt x="46520" y="1176337"/>
                  </a:lnTo>
                  <a:lnTo>
                    <a:pt x="44691" y="1175740"/>
                  </a:lnTo>
                  <a:lnTo>
                    <a:pt x="44246" y="1173607"/>
                  </a:lnTo>
                  <a:lnTo>
                    <a:pt x="29591" y="1104392"/>
                  </a:lnTo>
                  <a:lnTo>
                    <a:pt x="27940" y="1096772"/>
                  </a:lnTo>
                  <a:lnTo>
                    <a:pt x="20320" y="1091819"/>
                  </a:lnTo>
                  <a:lnTo>
                    <a:pt x="4826" y="1095121"/>
                  </a:lnTo>
                  <a:lnTo>
                    <a:pt x="0" y="1102614"/>
                  </a:lnTo>
                  <a:lnTo>
                    <a:pt x="27305" y="1231392"/>
                  </a:lnTo>
                  <a:lnTo>
                    <a:pt x="56476" y="1205611"/>
                  </a:lnTo>
                  <a:lnTo>
                    <a:pt x="120015" y="1149477"/>
                  </a:lnTo>
                  <a:lnTo>
                    <a:pt x="125984" y="1144143"/>
                  </a:lnTo>
                  <a:lnTo>
                    <a:pt x="126492" y="1135126"/>
                  </a:lnTo>
                  <a:close/>
                </a:path>
                <a:path w="2044065" h="1231900">
                  <a:moveTo>
                    <a:pt x="128778" y="969391"/>
                  </a:moveTo>
                  <a:lnTo>
                    <a:pt x="124714" y="961263"/>
                  </a:lnTo>
                  <a:lnTo>
                    <a:pt x="117221" y="958850"/>
                  </a:lnTo>
                  <a:lnTo>
                    <a:pt x="109728" y="956310"/>
                  </a:lnTo>
                  <a:lnTo>
                    <a:pt x="101600" y="960374"/>
                  </a:lnTo>
                  <a:lnTo>
                    <a:pt x="99187" y="967867"/>
                  </a:lnTo>
                  <a:lnTo>
                    <a:pt x="99187" y="967994"/>
                  </a:lnTo>
                  <a:lnTo>
                    <a:pt x="96647" y="975487"/>
                  </a:lnTo>
                  <a:lnTo>
                    <a:pt x="100711" y="983488"/>
                  </a:lnTo>
                  <a:lnTo>
                    <a:pt x="108204" y="986028"/>
                  </a:lnTo>
                  <a:lnTo>
                    <a:pt x="115697" y="988441"/>
                  </a:lnTo>
                  <a:lnTo>
                    <a:pt x="123825" y="984377"/>
                  </a:lnTo>
                  <a:lnTo>
                    <a:pt x="126238" y="976884"/>
                  </a:lnTo>
                  <a:lnTo>
                    <a:pt x="128778" y="969391"/>
                  </a:lnTo>
                  <a:close/>
                </a:path>
                <a:path w="2044065" h="1231900">
                  <a:moveTo>
                    <a:pt x="146685" y="915035"/>
                  </a:moveTo>
                  <a:lnTo>
                    <a:pt x="142621" y="907034"/>
                  </a:lnTo>
                  <a:lnTo>
                    <a:pt x="135128" y="904494"/>
                  </a:lnTo>
                  <a:lnTo>
                    <a:pt x="127635" y="902081"/>
                  </a:lnTo>
                  <a:lnTo>
                    <a:pt x="119507" y="906145"/>
                  </a:lnTo>
                  <a:lnTo>
                    <a:pt x="117094" y="913638"/>
                  </a:lnTo>
                  <a:lnTo>
                    <a:pt x="116967" y="913638"/>
                  </a:lnTo>
                  <a:lnTo>
                    <a:pt x="114554" y="921131"/>
                  </a:lnTo>
                  <a:lnTo>
                    <a:pt x="118618" y="929259"/>
                  </a:lnTo>
                  <a:lnTo>
                    <a:pt x="133604" y="934085"/>
                  </a:lnTo>
                  <a:lnTo>
                    <a:pt x="141732" y="930021"/>
                  </a:lnTo>
                  <a:lnTo>
                    <a:pt x="144145" y="922528"/>
                  </a:lnTo>
                  <a:lnTo>
                    <a:pt x="146685" y="915035"/>
                  </a:lnTo>
                  <a:close/>
                </a:path>
                <a:path w="2044065" h="1231900">
                  <a:moveTo>
                    <a:pt x="164592" y="860806"/>
                  </a:moveTo>
                  <a:lnTo>
                    <a:pt x="160528" y="852678"/>
                  </a:lnTo>
                  <a:lnTo>
                    <a:pt x="153035" y="850138"/>
                  </a:lnTo>
                  <a:lnTo>
                    <a:pt x="145415" y="847725"/>
                  </a:lnTo>
                  <a:lnTo>
                    <a:pt x="137414" y="851789"/>
                  </a:lnTo>
                  <a:lnTo>
                    <a:pt x="134874" y="859282"/>
                  </a:lnTo>
                  <a:lnTo>
                    <a:pt x="132461" y="866775"/>
                  </a:lnTo>
                  <a:lnTo>
                    <a:pt x="136525" y="874903"/>
                  </a:lnTo>
                  <a:lnTo>
                    <a:pt x="144018" y="877316"/>
                  </a:lnTo>
                  <a:lnTo>
                    <a:pt x="151511" y="879856"/>
                  </a:lnTo>
                  <a:lnTo>
                    <a:pt x="159639" y="875804"/>
                  </a:lnTo>
                  <a:lnTo>
                    <a:pt x="162052" y="868299"/>
                  </a:lnTo>
                  <a:lnTo>
                    <a:pt x="164592" y="860806"/>
                  </a:lnTo>
                  <a:close/>
                </a:path>
                <a:path w="2044065" h="1231900">
                  <a:moveTo>
                    <a:pt x="182372" y="806450"/>
                  </a:moveTo>
                  <a:lnTo>
                    <a:pt x="178308" y="798322"/>
                  </a:lnTo>
                  <a:lnTo>
                    <a:pt x="170815" y="795909"/>
                  </a:lnTo>
                  <a:lnTo>
                    <a:pt x="163322" y="793369"/>
                  </a:lnTo>
                  <a:lnTo>
                    <a:pt x="155321" y="797433"/>
                  </a:lnTo>
                  <a:lnTo>
                    <a:pt x="152781" y="804926"/>
                  </a:lnTo>
                  <a:lnTo>
                    <a:pt x="152781" y="805053"/>
                  </a:lnTo>
                  <a:lnTo>
                    <a:pt x="150368" y="812546"/>
                  </a:lnTo>
                  <a:lnTo>
                    <a:pt x="154432" y="820547"/>
                  </a:lnTo>
                  <a:lnTo>
                    <a:pt x="161925" y="823087"/>
                  </a:lnTo>
                  <a:lnTo>
                    <a:pt x="169418" y="825500"/>
                  </a:lnTo>
                  <a:lnTo>
                    <a:pt x="177546" y="821436"/>
                  </a:lnTo>
                  <a:lnTo>
                    <a:pt x="182372" y="806450"/>
                  </a:lnTo>
                  <a:close/>
                </a:path>
                <a:path w="2044065" h="1231900">
                  <a:moveTo>
                    <a:pt x="200279" y="752094"/>
                  </a:moveTo>
                  <a:lnTo>
                    <a:pt x="196215" y="744093"/>
                  </a:lnTo>
                  <a:lnTo>
                    <a:pt x="188722" y="741553"/>
                  </a:lnTo>
                  <a:lnTo>
                    <a:pt x="181229" y="739140"/>
                  </a:lnTo>
                  <a:lnTo>
                    <a:pt x="173228" y="743204"/>
                  </a:lnTo>
                  <a:lnTo>
                    <a:pt x="170688" y="750697"/>
                  </a:lnTo>
                  <a:lnTo>
                    <a:pt x="168275" y="758190"/>
                  </a:lnTo>
                  <a:lnTo>
                    <a:pt x="172339" y="766318"/>
                  </a:lnTo>
                  <a:lnTo>
                    <a:pt x="179832" y="768731"/>
                  </a:lnTo>
                  <a:lnTo>
                    <a:pt x="187325" y="771271"/>
                  </a:lnTo>
                  <a:lnTo>
                    <a:pt x="195326" y="767207"/>
                  </a:lnTo>
                  <a:lnTo>
                    <a:pt x="197866" y="759714"/>
                  </a:lnTo>
                  <a:lnTo>
                    <a:pt x="197866" y="759587"/>
                  </a:lnTo>
                  <a:lnTo>
                    <a:pt x="200279" y="752094"/>
                  </a:lnTo>
                  <a:close/>
                </a:path>
                <a:path w="2044065" h="1231900">
                  <a:moveTo>
                    <a:pt x="218186" y="697865"/>
                  </a:moveTo>
                  <a:lnTo>
                    <a:pt x="214122" y="689737"/>
                  </a:lnTo>
                  <a:lnTo>
                    <a:pt x="206629" y="687324"/>
                  </a:lnTo>
                  <a:lnTo>
                    <a:pt x="199136" y="684784"/>
                  </a:lnTo>
                  <a:lnTo>
                    <a:pt x="191135" y="688848"/>
                  </a:lnTo>
                  <a:lnTo>
                    <a:pt x="188595" y="696341"/>
                  </a:lnTo>
                  <a:lnTo>
                    <a:pt x="186182" y="703834"/>
                  </a:lnTo>
                  <a:lnTo>
                    <a:pt x="190246" y="711962"/>
                  </a:lnTo>
                  <a:lnTo>
                    <a:pt x="197739" y="714502"/>
                  </a:lnTo>
                  <a:lnTo>
                    <a:pt x="205232" y="716915"/>
                  </a:lnTo>
                  <a:lnTo>
                    <a:pt x="213233" y="712851"/>
                  </a:lnTo>
                  <a:lnTo>
                    <a:pt x="215773" y="705358"/>
                  </a:lnTo>
                  <a:lnTo>
                    <a:pt x="218186" y="697865"/>
                  </a:lnTo>
                  <a:close/>
                </a:path>
                <a:path w="2044065" h="1231900">
                  <a:moveTo>
                    <a:pt x="236093" y="643509"/>
                  </a:moveTo>
                  <a:lnTo>
                    <a:pt x="232029" y="635381"/>
                  </a:lnTo>
                  <a:lnTo>
                    <a:pt x="217043" y="630555"/>
                  </a:lnTo>
                  <a:lnTo>
                    <a:pt x="208915" y="634619"/>
                  </a:lnTo>
                  <a:lnTo>
                    <a:pt x="204089" y="649605"/>
                  </a:lnTo>
                  <a:lnTo>
                    <a:pt x="208153" y="657606"/>
                  </a:lnTo>
                  <a:lnTo>
                    <a:pt x="215646" y="660146"/>
                  </a:lnTo>
                  <a:lnTo>
                    <a:pt x="223139" y="662559"/>
                  </a:lnTo>
                  <a:lnTo>
                    <a:pt x="231140" y="658495"/>
                  </a:lnTo>
                  <a:lnTo>
                    <a:pt x="233680" y="651002"/>
                  </a:lnTo>
                  <a:lnTo>
                    <a:pt x="236093" y="643509"/>
                  </a:lnTo>
                  <a:close/>
                </a:path>
                <a:path w="2044065" h="1231900">
                  <a:moveTo>
                    <a:pt x="254000" y="589153"/>
                  </a:moveTo>
                  <a:lnTo>
                    <a:pt x="249936" y="581152"/>
                  </a:lnTo>
                  <a:lnTo>
                    <a:pt x="242443" y="578612"/>
                  </a:lnTo>
                  <a:lnTo>
                    <a:pt x="234950" y="576199"/>
                  </a:lnTo>
                  <a:lnTo>
                    <a:pt x="226822" y="580263"/>
                  </a:lnTo>
                  <a:lnTo>
                    <a:pt x="224409" y="587756"/>
                  </a:lnTo>
                  <a:lnTo>
                    <a:pt x="221869" y="595249"/>
                  </a:lnTo>
                  <a:lnTo>
                    <a:pt x="225933" y="603377"/>
                  </a:lnTo>
                  <a:lnTo>
                    <a:pt x="233553" y="605790"/>
                  </a:lnTo>
                  <a:lnTo>
                    <a:pt x="241046" y="608330"/>
                  </a:lnTo>
                  <a:lnTo>
                    <a:pt x="249047" y="604266"/>
                  </a:lnTo>
                  <a:lnTo>
                    <a:pt x="251587" y="596773"/>
                  </a:lnTo>
                  <a:lnTo>
                    <a:pt x="251587" y="596646"/>
                  </a:lnTo>
                  <a:lnTo>
                    <a:pt x="254000" y="589153"/>
                  </a:lnTo>
                  <a:close/>
                </a:path>
                <a:path w="2044065" h="1231900">
                  <a:moveTo>
                    <a:pt x="271907" y="534924"/>
                  </a:moveTo>
                  <a:lnTo>
                    <a:pt x="267843" y="526796"/>
                  </a:lnTo>
                  <a:lnTo>
                    <a:pt x="260350" y="524383"/>
                  </a:lnTo>
                  <a:lnTo>
                    <a:pt x="252857" y="521843"/>
                  </a:lnTo>
                  <a:lnTo>
                    <a:pt x="244729" y="525907"/>
                  </a:lnTo>
                  <a:lnTo>
                    <a:pt x="242316" y="533400"/>
                  </a:lnTo>
                  <a:lnTo>
                    <a:pt x="242316" y="533527"/>
                  </a:lnTo>
                  <a:lnTo>
                    <a:pt x="239776" y="541020"/>
                  </a:lnTo>
                  <a:lnTo>
                    <a:pt x="243840" y="549021"/>
                  </a:lnTo>
                  <a:lnTo>
                    <a:pt x="251333" y="551561"/>
                  </a:lnTo>
                  <a:lnTo>
                    <a:pt x="258826" y="553974"/>
                  </a:lnTo>
                  <a:lnTo>
                    <a:pt x="266954" y="549910"/>
                  </a:lnTo>
                  <a:lnTo>
                    <a:pt x="269367" y="542417"/>
                  </a:lnTo>
                  <a:lnTo>
                    <a:pt x="269494" y="542417"/>
                  </a:lnTo>
                  <a:lnTo>
                    <a:pt x="271907" y="534924"/>
                  </a:lnTo>
                  <a:close/>
                </a:path>
                <a:path w="2044065" h="1231900">
                  <a:moveTo>
                    <a:pt x="289814" y="480568"/>
                  </a:moveTo>
                  <a:lnTo>
                    <a:pt x="285750" y="472567"/>
                  </a:lnTo>
                  <a:lnTo>
                    <a:pt x="278257" y="470027"/>
                  </a:lnTo>
                  <a:lnTo>
                    <a:pt x="270764" y="467614"/>
                  </a:lnTo>
                  <a:lnTo>
                    <a:pt x="262636" y="471678"/>
                  </a:lnTo>
                  <a:lnTo>
                    <a:pt x="260223" y="479171"/>
                  </a:lnTo>
                  <a:lnTo>
                    <a:pt x="257683" y="486664"/>
                  </a:lnTo>
                  <a:lnTo>
                    <a:pt x="261747" y="494792"/>
                  </a:lnTo>
                  <a:lnTo>
                    <a:pt x="269240" y="497205"/>
                  </a:lnTo>
                  <a:lnTo>
                    <a:pt x="276733" y="499745"/>
                  </a:lnTo>
                  <a:lnTo>
                    <a:pt x="284861" y="495554"/>
                  </a:lnTo>
                  <a:lnTo>
                    <a:pt x="287274" y="488061"/>
                  </a:lnTo>
                  <a:lnTo>
                    <a:pt x="289814" y="480568"/>
                  </a:lnTo>
                  <a:close/>
                </a:path>
                <a:path w="2044065" h="1231900">
                  <a:moveTo>
                    <a:pt x="307721" y="426339"/>
                  </a:moveTo>
                  <a:lnTo>
                    <a:pt x="303657" y="418211"/>
                  </a:lnTo>
                  <a:lnTo>
                    <a:pt x="296164" y="415798"/>
                  </a:lnTo>
                  <a:lnTo>
                    <a:pt x="288671" y="413258"/>
                  </a:lnTo>
                  <a:lnTo>
                    <a:pt x="280543" y="417322"/>
                  </a:lnTo>
                  <a:lnTo>
                    <a:pt x="278130" y="424815"/>
                  </a:lnTo>
                  <a:lnTo>
                    <a:pt x="275590" y="432308"/>
                  </a:lnTo>
                  <a:lnTo>
                    <a:pt x="279654" y="440436"/>
                  </a:lnTo>
                  <a:lnTo>
                    <a:pt x="287147" y="442849"/>
                  </a:lnTo>
                  <a:lnTo>
                    <a:pt x="294640" y="445389"/>
                  </a:lnTo>
                  <a:lnTo>
                    <a:pt x="302768" y="441325"/>
                  </a:lnTo>
                  <a:lnTo>
                    <a:pt x="305181" y="433832"/>
                  </a:lnTo>
                  <a:lnTo>
                    <a:pt x="307721" y="426339"/>
                  </a:lnTo>
                  <a:close/>
                </a:path>
                <a:path w="2044065" h="1231900">
                  <a:moveTo>
                    <a:pt x="325628" y="371983"/>
                  </a:moveTo>
                  <a:lnTo>
                    <a:pt x="321564" y="363855"/>
                  </a:lnTo>
                  <a:lnTo>
                    <a:pt x="306578" y="359029"/>
                  </a:lnTo>
                  <a:lnTo>
                    <a:pt x="298450" y="363093"/>
                  </a:lnTo>
                  <a:lnTo>
                    <a:pt x="296037" y="370586"/>
                  </a:lnTo>
                  <a:lnTo>
                    <a:pt x="295910" y="370586"/>
                  </a:lnTo>
                  <a:lnTo>
                    <a:pt x="293497" y="378079"/>
                  </a:lnTo>
                  <a:lnTo>
                    <a:pt x="297561" y="386080"/>
                  </a:lnTo>
                  <a:lnTo>
                    <a:pt x="305054" y="388620"/>
                  </a:lnTo>
                  <a:lnTo>
                    <a:pt x="312547" y="391033"/>
                  </a:lnTo>
                  <a:lnTo>
                    <a:pt x="320675" y="386969"/>
                  </a:lnTo>
                  <a:lnTo>
                    <a:pt x="323088" y="379476"/>
                  </a:lnTo>
                  <a:lnTo>
                    <a:pt x="325628" y="371983"/>
                  </a:lnTo>
                  <a:close/>
                </a:path>
                <a:path w="2044065" h="1231900">
                  <a:moveTo>
                    <a:pt x="948182" y="301371"/>
                  </a:moveTo>
                  <a:lnTo>
                    <a:pt x="944880" y="294259"/>
                  </a:lnTo>
                  <a:lnTo>
                    <a:pt x="941705" y="287020"/>
                  </a:lnTo>
                  <a:lnTo>
                    <a:pt x="933196" y="283845"/>
                  </a:lnTo>
                  <a:lnTo>
                    <a:pt x="918845" y="290449"/>
                  </a:lnTo>
                  <a:lnTo>
                    <a:pt x="915670" y="298958"/>
                  </a:lnTo>
                  <a:lnTo>
                    <a:pt x="918972" y="306070"/>
                  </a:lnTo>
                  <a:lnTo>
                    <a:pt x="922274" y="313309"/>
                  </a:lnTo>
                  <a:lnTo>
                    <a:pt x="930656" y="316484"/>
                  </a:lnTo>
                  <a:lnTo>
                    <a:pt x="945007" y="309880"/>
                  </a:lnTo>
                  <a:lnTo>
                    <a:pt x="948182" y="301371"/>
                  </a:lnTo>
                  <a:close/>
                </a:path>
                <a:path w="2044065" h="1231900">
                  <a:moveTo>
                    <a:pt x="971931" y="353441"/>
                  </a:moveTo>
                  <a:lnTo>
                    <a:pt x="968629" y="346329"/>
                  </a:lnTo>
                  <a:lnTo>
                    <a:pt x="968629" y="346202"/>
                  </a:lnTo>
                  <a:lnTo>
                    <a:pt x="965327" y="339090"/>
                  </a:lnTo>
                  <a:lnTo>
                    <a:pt x="956945" y="335915"/>
                  </a:lnTo>
                  <a:lnTo>
                    <a:pt x="942594" y="342392"/>
                  </a:lnTo>
                  <a:lnTo>
                    <a:pt x="939419" y="350901"/>
                  </a:lnTo>
                  <a:lnTo>
                    <a:pt x="942721" y="358140"/>
                  </a:lnTo>
                  <a:lnTo>
                    <a:pt x="945896" y="365252"/>
                  </a:lnTo>
                  <a:lnTo>
                    <a:pt x="954405" y="368427"/>
                  </a:lnTo>
                  <a:lnTo>
                    <a:pt x="961644" y="365252"/>
                  </a:lnTo>
                  <a:lnTo>
                    <a:pt x="968756" y="361950"/>
                  </a:lnTo>
                  <a:lnTo>
                    <a:pt x="971931" y="353441"/>
                  </a:lnTo>
                  <a:close/>
                </a:path>
                <a:path w="2044065" h="1231900">
                  <a:moveTo>
                    <a:pt x="995680" y="405511"/>
                  </a:moveTo>
                  <a:lnTo>
                    <a:pt x="989076" y="391033"/>
                  </a:lnTo>
                  <a:lnTo>
                    <a:pt x="980694" y="387858"/>
                  </a:lnTo>
                  <a:lnTo>
                    <a:pt x="966216" y="394462"/>
                  </a:lnTo>
                  <a:lnTo>
                    <a:pt x="963168" y="402971"/>
                  </a:lnTo>
                  <a:lnTo>
                    <a:pt x="966343" y="410083"/>
                  </a:lnTo>
                  <a:lnTo>
                    <a:pt x="966343" y="410210"/>
                  </a:lnTo>
                  <a:lnTo>
                    <a:pt x="969645" y="417322"/>
                  </a:lnTo>
                  <a:lnTo>
                    <a:pt x="978154" y="420497"/>
                  </a:lnTo>
                  <a:lnTo>
                    <a:pt x="992505" y="413893"/>
                  </a:lnTo>
                  <a:lnTo>
                    <a:pt x="995680" y="405511"/>
                  </a:lnTo>
                  <a:close/>
                </a:path>
                <a:path w="2044065" h="1231900">
                  <a:moveTo>
                    <a:pt x="1019429" y="457454"/>
                  </a:moveTo>
                  <a:lnTo>
                    <a:pt x="1016127" y="450342"/>
                  </a:lnTo>
                  <a:lnTo>
                    <a:pt x="1012825" y="443103"/>
                  </a:lnTo>
                  <a:lnTo>
                    <a:pt x="1004316" y="439928"/>
                  </a:lnTo>
                  <a:lnTo>
                    <a:pt x="989965" y="446532"/>
                  </a:lnTo>
                  <a:lnTo>
                    <a:pt x="986790" y="454914"/>
                  </a:lnTo>
                  <a:lnTo>
                    <a:pt x="993394" y="469392"/>
                  </a:lnTo>
                  <a:lnTo>
                    <a:pt x="1001903" y="472567"/>
                  </a:lnTo>
                  <a:lnTo>
                    <a:pt x="1016254" y="465963"/>
                  </a:lnTo>
                  <a:lnTo>
                    <a:pt x="1019429" y="457454"/>
                  </a:lnTo>
                  <a:close/>
                </a:path>
                <a:path w="2044065" h="1231900">
                  <a:moveTo>
                    <a:pt x="1043178" y="509524"/>
                  </a:moveTo>
                  <a:lnTo>
                    <a:pt x="1039876" y="502285"/>
                  </a:lnTo>
                  <a:lnTo>
                    <a:pt x="1036574" y="495173"/>
                  </a:lnTo>
                  <a:lnTo>
                    <a:pt x="1028065" y="491998"/>
                  </a:lnTo>
                  <a:lnTo>
                    <a:pt x="1013714" y="498475"/>
                  </a:lnTo>
                  <a:lnTo>
                    <a:pt x="1010539" y="506984"/>
                  </a:lnTo>
                  <a:lnTo>
                    <a:pt x="1013841" y="514223"/>
                  </a:lnTo>
                  <a:lnTo>
                    <a:pt x="1017143" y="521335"/>
                  </a:lnTo>
                  <a:lnTo>
                    <a:pt x="1025652" y="524510"/>
                  </a:lnTo>
                  <a:lnTo>
                    <a:pt x="1032764" y="521208"/>
                  </a:lnTo>
                  <a:lnTo>
                    <a:pt x="1040003" y="518033"/>
                  </a:lnTo>
                  <a:lnTo>
                    <a:pt x="1043178" y="509524"/>
                  </a:lnTo>
                  <a:close/>
                </a:path>
                <a:path w="2044065" h="1231900">
                  <a:moveTo>
                    <a:pt x="1066927" y="561467"/>
                  </a:moveTo>
                  <a:lnTo>
                    <a:pt x="1063625" y="554355"/>
                  </a:lnTo>
                  <a:lnTo>
                    <a:pt x="1060323" y="547116"/>
                  </a:lnTo>
                  <a:lnTo>
                    <a:pt x="1051814" y="543941"/>
                  </a:lnTo>
                  <a:lnTo>
                    <a:pt x="1037463" y="550545"/>
                  </a:lnTo>
                  <a:lnTo>
                    <a:pt x="1034288" y="559054"/>
                  </a:lnTo>
                  <a:lnTo>
                    <a:pt x="1037590" y="566166"/>
                  </a:lnTo>
                  <a:lnTo>
                    <a:pt x="1040892" y="573405"/>
                  </a:lnTo>
                  <a:lnTo>
                    <a:pt x="1049401" y="576580"/>
                  </a:lnTo>
                  <a:lnTo>
                    <a:pt x="1063752" y="569976"/>
                  </a:lnTo>
                  <a:lnTo>
                    <a:pt x="1066927" y="561467"/>
                  </a:lnTo>
                  <a:close/>
                </a:path>
                <a:path w="2044065" h="1231900">
                  <a:moveTo>
                    <a:pt x="1090549" y="613537"/>
                  </a:moveTo>
                  <a:lnTo>
                    <a:pt x="1087374" y="606425"/>
                  </a:lnTo>
                  <a:lnTo>
                    <a:pt x="1087374" y="606298"/>
                  </a:lnTo>
                  <a:lnTo>
                    <a:pt x="1084072" y="599186"/>
                  </a:lnTo>
                  <a:lnTo>
                    <a:pt x="1075563" y="596011"/>
                  </a:lnTo>
                  <a:lnTo>
                    <a:pt x="1061212" y="602615"/>
                  </a:lnTo>
                  <a:lnTo>
                    <a:pt x="1058037" y="610997"/>
                  </a:lnTo>
                  <a:lnTo>
                    <a:pt x="1061339" y="618236"/>
                  </a:lnTo>
                  <a:lnTo>
                    <a:pt x="1064641" y="625348"/>
                  </a:lnTo>
                  <a:lnTo>
                    <a:pt x="1073023" y="628523"/>
                  </a:lnTo>
                  <a:lnTo>
                    <a:pt x="1080262" y="625348"/>
                  </a:lnTo>
                  <a:lnTo>
                    <a:pt x="1087501" y="622046"/>
                  </a:lnTo>
                  <a:lnTo>
                    <a:pt x="1090549" y="613537"/>
                  </a:lnTo>
                  <a:close/>
                </a:path>
                <a:path w="2044065" h="1231900">
                  <a:moveTo>
                    <a:pt x="1114298" y="665607"/>
                  </a:moveTo>
                  <a:lnTo>
                    <a:pt x="1111123" y="658368"/>
                  </a:lnTo>
                  <a:lnTo>
                    <a:pt x="1110996" y="658368"/>
                  </a:lnTo>
                  <a:lnTo>
                    <a:pt x="1107821" y="651129"/>
                  </a:lnTo>
                  <a:lnTo>
                    <a:pt x="1099312" y="648081"/>
                  </a:lnTo>
                  <a:lnTo>
                    <a:pt x="1092073" y="651256"/>
                  </a:lnTo>
                  <a:lnTo>
                    <a:pt x="1084961" y="654558"/>
                  </a:lnTo>
                  <a:lnTo>
                    <a:pt x="1081786" y="663067"/>
                  </a:lnTo>
                  <a:lnTo>
                    <a:pt x="1085088" y="670179"/>
                  </a:lnTo>
                  <a:lnTo>
                    <a:pt x="1085088" y="670306"/>
                  </a:lnTo>
                  <a:lnTo>
                    <a:pt x="1088390" y="677418"/>
                  </a:lnTo>
                  <a:lnTo>
                    <a:pt x="1096772" y="680593"/>
                  </a:lnTo>
                  <a:lnTo>
                    <a:pt x="1111123" y="673989"/>
                  </a:lnTo>
                  <a:lnTo>
                    <a:pt x="1114298" y="665607"/>
                  </a:lnTo>
                  <a:close/>
                </a:path>
                <a:path w="2044065" h="1231900">
                  <a:moveTo>
                    <a:pt x="1138047" y="717550"/>
                  </a:moveTo>
                  <a:lnTo>
                    <a:pt x="1134745" y="710438"/>
                  </a:lnTo>
                  <a:lnTo>
                    <a:pt x="1131570" y="703199"/>
                  </a:lnTo>
                  <a:lnTo>
                    <a:pt x="1123061" y="700024"/>
                  </a:lnTo>
                  <a:lnTo>
                    <a:pt x="1108710" y="706628"/>
                  </a:lnTo>
                  <a:lnTo>
                    <a:pt x="1105535" y="715010"/>
                  </a:lnTo>
                  <a:lnTo>
                    <a:pt x="1108837" y="722249"/>
                  </a:lnTo>
                  <a:lnTo>
                    <a:pt x="1112012" y="729488"/>
                  </a:lnTo>
                  <a:lnTo>
                    <a:pt x="1120521" y="732663"/>
                  </a:lnTo>
                  <a:lnTo>
                    <a:pt x="1134872" y="726059"/>
                  </a:lnTo>
                  <a:lnTo>
                    <a:pt x="1138047" y="717550"/>
                  </a:lnTo>
                  <a:close/>
                </a:path>
                <a:path w="2044065" h="1231900">
                  <a:moveTo>
                    <a:pt x="1161796" y="769620"/>
                  </a:moveTo>
                  <a:lnTo>
                    <a:pt x="1158494" y="762381"/>
                  </a:lnTo>
                  <a:lnTo>
                    <a:pt x="1155192" y="755269"/>
                  </a:lnTo>
                  <a:lnTo>
                    <a:pt x="1146810" y="752094"/>
                  </a:lnTo>
                  <a:lnTo>
                    <a:pt x="1132459" y="758571"/>
                  </a:lnTo>
                  <a:lnTo>
                    <a:pt x="1129284" y="767080"/>
                  </a:lnTo>
                  <a:lnTo>
                    <a:pt x="1132459" y="774319"/>
                  </a:lnTo>
                  <a:lnTo>
                    <a:pt x="1132586" y="774319"/>
                  </a:lnTo>
                  <a:lnTo>
                    <a:pt x="1135761" y="781431"/>
                  </a:lnTo>
                  <a:lnTo>
                    <a:pt x="1144270" y="784606"/>
                  </a:lnTo>
                  <a:lnTo>
                    <a:pt x="1158621" y="778129"/>
                  </a:lnTo>
                  <a:lnTo>
                    <a:pt x="1161796" y="769620"/>
                  </a:lnTo>
                  <a:close/>
                </a:path>
                <a:path w="2044065" h="1231900">
                  <a:moveTo>
                    <a:pt x="1185545" y="821690"/>
                  </a:moveTo>
                  <a:lnTo>
                    <a:pt x="1178941" y="807212"/>
                  </a:lnTo>
                  <a:lnTo>
                    <a:pt x="1170559" y="804037"/>
                  </a:lnTo>
                  <a:lnTo>
                    <a:pt x="1156081" y="810641"/>
                  </a:lnTo>
                  <a:lnTo>
                    <a:pt x="1153033" y="819150"/>
                  </a:lnTo>
                  <a:lnTo>
                    <a:pt x="1156208" y="826262"/>
                  </a:lnTo>
                  <a:lnTo>
                    <a:pt x="1159510" y="833501"/>
                  </a:lnTo>
                  <a:lnTo>
                    <a:pt x="1168019" y="836676"/>
                  </a:lnTo>
                  <a:lnTo>
                    <a:pt x="1182370" y="830072"/>
                  </a:lnTo>
                  <a:lnTo>
                    <a:pt x="1185545" y="821690"/>
                  </a:lnTo>
                  <a:close/>
                </a:path>
                <a:path w="2044065" h="1231900">
                  <a:moveTo>
                    <a:pt x="1209294" y="873633"/>
                  </a:moveTo>
                  <a:lnTo>
                    <a:pt x="1205992" y="866521"/>
                  </a:lnTo>
                  <a:lnTo>
                    <a:pt x="1205992" y="866394"/>
                  </a:lnTo>
                  <a:lnTo>
                    <a:pt x="1202690" y="859282"/>
                  </a:lnTo>
                  <a:lnTo>
                    <a:pt x="1194181" y="856107"/>
                  </a:lnTo>
                  <a:lnTo>
                    <a:pt x="1179830" y="862711"/>
                  </a:lnTo>
                  <a:lnTo>
                    <a:pt x="1176655" y="871093"/>
                  </a:lnTo>
                  <a:lnTo>
                    <a:pt x="1183259" y="885571"/>
                  </a:lnTo>
                  <a:lnTo>
                    <a:pt x="1191768" y="888619"/>
                  </a:lnTo>
                  <a:lnTo>
                    <a:pt x="1206119" y="882154"/>
                  </a:lnTo>
                  <a:lnTo>
                    <a:pt x="1209294" y="873633"/>
                  </a:lnTo>
                  <a:close/>
                </a:path>
                <a:path w="2044065" h="1231900">
                  <a:moveTo>
                    <a:pt x="1233043" y="925703"/>
                  </a:moveTo>
                  <a:lnTo>
                    <a:pt x="1229741" y="918464"/>
                  </a:lnTo>
                  <a:lnTo>
                    <a:pt x="1226439" y="911352"/>
                  </a:lnTo>
                  <a:lnTo>
                    <a:pt x="1217930" y="908177"/>
                  </a:lnTo>
                  <a:lnTo>
                    <a:pt x="1203579" y="914654"/>
                  </a:lnTo>
                  <a:lnTo>
                    <a:pt x="1200404" y="923163"/>
                  </a:lnTo>
                  <a:lnTo>
                    <a:pt x="1203706" y="930275"/>
                  </a:lnTo>
                  <a:lnTo>
                    <a:pt x="1203706" y="930402"/>
                  </a:lnTo>
                  <a:lnTo>
                    <a:pt x="1207008" y="937514"/>
                  </a:lnTo>
                  <a:lnTo>
                    <a:pt x="1215517" y="940689"/>
                  </a:lnTo>
                  <a:lnTo>
                    <a:pt x="1229868" y="934085"/>
                  </a:lnTo>
                  <a:lnTo>
                    <a:pt x="1233043" y="925703"/>
                  </a:lnTo>
                  <a:close/>
                </a:path>
                <a:path w="2044065" h="1231900">
                  <a:moveTo>
                    <a:pt x="1256792" y="977646"/>
                  </a:moveTo>
                  <a:lnTo>
                    <a:pt x="1253490" y="970534"/>
                  </a:lnTo>
                  <a:lnTo>
                    <a:pt x="1250188" y="963295"/>
                  </a:lnTo>
                  <a:lnTo>
                    <a:pt x="1241679" y="960120"/>
                  </a:lnTo>
                  <a:lnTo>
                    <a:pt x="1227328" y="966724"/>
                  </a:lnTo>
                  <a:lnTo>
                    <a:pt x="1224153" y="975233"/>
                  </a:lnTo>
                  <a:lnTo>
                    <a:pt x="1227569" y="982599"/>
                  </a:lnTo>
                  <a:lnTo>
                    <a:pt x="1230757" y="989584"/>
                  </a:lnTo>
                  <a:lnTo>
                    <a:pt x="1239266" y="992759"/>
                  </a:lnTo>
                  <a:lnTo>
                    <a:pt x="1253617" y="986155"/>
                  </a:lnTo>
                  <a:lnTo>
                    <a:pt x="1256792" y="977646"/>
                  </a:lnTo>
                  <a:close/>
                </a:path>
                <a:path w="2044065" h="1231900">
                  <a:moveTo>
                    <a:pt x="1280414" y="1029716"/>
                  </a:moveTo>
                  <a:lnTo>
                    <a:pt x="1277239" y="1022477"/>
                  </a:lnTo>
                  <a:lnTo>
                    <a:pt x="1273937" y="1015365"/>
                  </a:lnTo>
                  <a:lnTo>
                    <a:pt x="1265428" y="1012190"/>
                  </a:lnTo>
                  <a:lnTo>
                    <a:pt x="1251077" y="1018667"/>
                  </a:lnTo>
                  <a:lnTo>
                    <a:pt x="1247902" y="1027176"/>
                  </a:lnTo>
                  <a:lnTo>
                    <a:pt x="1251204" y="1034415"/>
                  </a:lnTo>
                  <a:lnTo>
                    <a:pt x="1254506" y="1041527"/>
                  </a:lnTo>
                  <a:lnTo>
                    <a:pt x="1262888" y="1044702"/>
                  </a:lnTo>
                  <a:lnTo>
                    <a:pt x="1270127" y="1041527"/>
                  </a:lnTo>
                  <a:lnTo>
                    <a:pt x="1277366" y="1038225"/>
                  </a:lnTo>
                  <a:lnTo>
                    <a:pt x="1280414" y="1029716"/>
                  </a:lnTo>
                  <a:close/>
                </a:path>
                <a:path w="2044065" h="1231900">
                  <a:moveTo>
                    <a:pt x="1284351" y="16891"/>
                  </a:moveTo>
                  <a:lnTo>
                    <a:pt x="1282192" y="8128"/>
                  </a:lnTo>
                  <a:lnTo>
                    <a:pt x="1275334" y="4064"/>
                  </a:lnTo>
                  <a:lnTo>
                    <a:pt x="1268603" y="0"/>
                  </a:lnTo>
                  <a:lnTo>
                    <a:pt x="1259840" y="2286"/>
                  </a:lnTo>
                  <a:lnTo>
                    <a:pt x="1255776" y="9144"/>
                  </a:lnTo>
                  <a:lnTo>
                    <a:pt x="1251712" y="15875"/>
                  </a:lnTo>
                  <a:lnTo>
                    <a:pt x="1253998" y="24638"/>
                  </a:lnTo>
                  <a:lnTo>
                    <a:pt x="1260729" y="28702"/>
                  </a:lnTo>
                  <a:lnTo>
                    <a:pt x="1260856" y="28702"/>
                  </a:lnTo>
                  <a:lnTo>
                    <a:pt x="1267587" y="32639"/>
                  </a:lnTo>
                  <a:lnTo>
                    <a:pt x="1276350" y="30480"/>
                  </a:lnTo>
                  <a:lnTo>
                    <a:pt x="1280414" y="23622"/>
                  </a:lnTo>
                  <a:lnTo>
                    <a:pt x="1284351" y="16891"/>
                  </a:lnTo>
                  <a:close/>
                </a:path>
                <a:path w="2044065" h="1231900">
                  <a:moveTo>
                    <a:pt x="1319276" y="989584"/>
                  </a:moveTo>
                  <a:lnTo>
                    <a:pt x="1313561" y="982599"/>
                  </a:lnTo>
                  <a:lnTo>
                    <a:pt x="1305814" y="981710"/>
                  </a:lnTo>
                  <a:lnTo>
                    <a:pt x="1297940" y="980948"/>
                  </a:lnTo>
                  <a:lnTo>
                    <a:pt x="1290955" y="986663"/>
                  </a:lnTo>
                  <a:lnTo>
                    <a:pt x="1290066" y="994537"/>
                  </a:lnTo>
                  <a:lnTo>
                    <a:pt x="1282788" y="1067054"/>
                  </a:lnTo>
                  <a:lnTo>
                    <a:pt x="1281087" y="1067828"/>
                  </a:lnTo>
                  <a:lnTo>
                    <a:pt x="1215136" y="1021207"/>
                  </a:lnTo>
                  <a:lnTo>
                    <a:pt x="1206246" y="1022858"/>
                  </a:lnTo>
                  <a:lnTo>
                    <a:pt x="1201674" y="1029208"/>
                  </a:lnTo>
                  <a:lnTo>
                    <a:pt x="1197102" y="1035685"/>
                  </a:lnTo>
                  <a:lnTo>
                    <a:pt x="1198626" y="1044575"/>
                  </a:lnTo>
                  <a:lnTo>
                    <a:pt x="1306195" y="1120521"/>
                  </a:lnTo>
                  <a:lnTo>
                    <a:pt x="1308569" y="1096772"/>
                  </a:lnTo>
                  <a:lnTo>
                    <a:pt x="1311833" y="1064133"/>
                  </a:lnTo>
                  <a:lnTo>
                    <a:pt x="1318514" y="997458"/>
                  </a:lnTo>
                  <a:lnTo>
                    <a:pt x="1319276" y="989584"/>
                  </a:lnTo>
                  <a:close/>
                </a:path>
                <a:path w="2044065" h="1231900">
                  <a:moveTo>
                    <a:pt x="1333627" y="45974"/>
                  </a:moveTo>
                  <a:lnTo>
                    <a:pt x="1331341" y="37211"/>
                  </a:lnTo>
                  <a:lnTo>
                    <a:pt x="1324610" y="33274"/>
                  </a:lnTo>
                  <a:lnTo>
                    <a:pt x="1324610" y="33147"/>
                  </a:lnTo>
                  <a:lnTo>
                    <a:pt x="1317752" y="29210"/>
                  </a:lnTo>
                  <a:lnTo>
                    <a:pt x="1308989" y="31369"/>
                  </a:lnTo>
                  <a:lnTo>
                    <a:pt x="1304925" y="38227"/>
                  </a:lnTo>
                  <a:lnTo>
                    <a:pt x="1300988" y="44958"/>
                  </a:lnTo>
                  <a:lnTo>
                    <a:pt x="1303147" y="53721"/>
                  </a:lnTo>
                  <a:lnTo>
                    <a:pt x="1316863" y="61849"/>
                  </a:lnTo>
                  <a:lnTo>
                    <a:pt x="1325626" y="59563"/>
                  </a:lnTo>
                  <a:lnTo>
                    <a:pt x="1329563" y="52832"/>
                  </a:lnTo>
                  <a:lnTo>
                    <a:pt x="1333627" y="45974"/>
                  </a:lnTo>
                  <a:close/>
                </a:path>
                <a:path w="2044065" h="1231900">
                  <a:moveTo>
                    <a:pt x="1382776" y="75184"/>
                  </a:moveTo>
                  <a:lnTo>
                    <a:pt x="1380617" y="66421"/>
                  </a:lnTo>
                  <a:lnTo>
                    <a:pt x="1366901" y="58293"/>
                  </a:lnTo>
                  <a:lnTo>
                    <a:pt x="1358138" y="60579"/>
                  </a:lnTo>
                  <a:lnTo>
                    <a:pt x="1354201" y="67310"/>
                  </a:lnTo>
                  <a:lnTo>
                    <a:pt x="1350137" y="74168"/>
                  </a:lnTo>
                  <a:lnTo>
                    <a:pt x="1352423" y="82931"/>
                  </a:lnTo>
                  <a:lnTo>
                    <a:pt x="1359154" y="86868"/>
                  </a:lnTo>
                  <a:lnTo>
                    <a:pt x="1359281" y="86868"/>
                  </a:lnTo>
                  <a:lnTo>
                    <a:pt x="1366012" y="90932"/>
                  </a:lnTo>
                  <a:lnTo>
                    <a:pt x="1374775" y="88646"/>
                  </a:lnTo>
                  <a:lnTo>
                    <a:pt x="1378839" y="81915"/>
                  </a:lnTo>
                  <a:lnTo>
                    <a:pt x="1382776" y="75184"/>
                  </a:lnTo>
                  <a:close/>
                </a:path>
                <a:path w="2044065" h="1231900">
                  <a:moveTo>
                    <a:pt x="1432052" y="104267"/>
                  </a:moveTo>
                  <a:lnTo>
                    <a:pt x="1429766" y="95504"/>
                  </a:lnTo>
                  <a:lnTo>
                    <a:pt x="1423035" y="91440"/>
                  </a:lnTo>
                  <a:lnTo>
                    <a:pt x="1422908" y="91440"/>
                  </a:lnTo>
                  <a:lnTo>
                    <a:pt x="1416177" y="87376"/>
                  </a:lnTo>
                  <a:lnTo>
                    <a:pt x="1407414" y="89662"/>
                  </a:lnTo>
                  <a:lnTo>
                    <a:pt x="1403350" y="96520"/>
                  </a:lnTo>
                  <a:lnTo>
                    <a:pt x="1399413" y="103251"/>
                  </a:lnTo>
                  <a:lnTo>
                    <a:pt x="1401572" y="112014"/>
                  </a:lnTo>
                  <a:lnTo>
                    <a:pt x="1415161" y="120015"/>
                  </a:lnTo>
                  <a:lnTo>
                    <a:pt x="1423924" y="117856"/>
                  </a:lnTo>
                  <a:lnTo>
                    <a:pt x="1427988" y="110998"/>
                  </a:lnTo>
                  <a:lnTo>
                    <a:pt x="1432052" y="104267"/>
                  </a:lnTo>
                  <a:close/>
                </a:path>
                <a:path w="2044065" h="1231900">
                  <a:moveTo>
                    <a:pt x="1481201" y="133350"/>
                  </a:moveTo>
                  <a:lnTo>
                    <a:pt x="1479042" y="124587"/>
                  </a:lnTo>
                  <a:lnTo>
                    <a:pt x="1472184" y="120650"/>
                  </a:lnTo>
                  <a:lnTo>
                    <a:pt x="1472184" y="120523"/>
                  </a:lnTo>
                  <a:lnTo>
                    <a:pt x="1465326" y="116586"/>
                  </a:lnTo>
                  <a:lnTo>
                    <a:pt x="1456563" y="118745"/>
                  </a:lnTo>
                  <a:lnTo>
                    <a:pt x="1452626" y="125603"/>
                  </a:lnTo>
                  <a:lnTo>
                    <a:pt x="1448562" y="132334"/>
                  </a:lnTo>
                  <a:lnTo>
                    <a:pt x="1450848" y="141097"/>
                  </a:lnTo>
                  <a:lnTo>
                    <a:pt x="1457579" y="145161"/>
                  </a:lnTo>
                  <a:lnTo>
                    <a:pt x="1464437" y="149225"/>
                  </a:lnTo>
                  <a:lnTo>
                    <a:pt x="1473200" y="146939"/>
                  </a:lnTo>
                  <a:lnTo>
                    <a:pt x="1477264" y="140208"/>
                  </a:lnTo>
                  <a:lnTo>
                    <a:pt x="1481201" y="133350"/>
                  </a:lnTo>
                  <a:close/>
                </a:path>
                <a:path w="2044065" h="1231900">
                  <a:moveTo>
                    <a:pt x="1530477" y="162433"/>
                  </a:moveTo>
                  <a:lnTo>
                    <a:pt x="1528191" y="153670"/>
                  </a:lnTo>
                  <a:lnTo>
                    <a:pt x="1521333" y="149733"/>
                  </a:lnTo>
                  <a:lnTo>
                    <a:pt x="1514602" y="145669"/>
                  </a:lnTo>
                  <a:lnTo>
                    <a:pt x="1505839" y="147955"/>
                  </a:lnTo>
                  <a:lnTo>
                    <a:pt x="1501775" y="154686"/>
                  </a:lnTo>
                  <a:lnTo>
                    <a:pt x="1497838" y="161544"/>
                  </a:lnTo>
                  <a:lnTo>
                    <a:pt x="1499997" y="170307"/>
                  </a:lnTo>
                  <a:lnTo>
                    <a:pt x="1506855" y="174244"/>
                  </a:lnTo>
                  <a:lnTo>
                    <a:pt x="1513586" y="178308"/>
                  </a:lnTo>
                  <a:lnTo>
                    <a:pt x="1522349" y="176022"/>
                  </a:lnTo>
                  <a:lnTo>
                    <a:pt x="1526413" y="169291"/>
                  </a:lnTo>
                  <a:lnTo>
                    <a:pt x="1530477" y="162433"/>
                  </a:lnTo>
                  <a:close/>
                </a:path>
                <a:path w="2044065" h="1231900">
                  <a:moveTo>
                    <a:pt x="1579626" y="191643"/>
                  </a:moveTo>
                  <a:lnTo>
                    <a:pt x="1577340" y="182880"/>
                  </a:lnTo>
                  <a:lnTo>
                    <a:pt x="1570609" y="178816"/>
                  </a:lnTo>
                  <a:lnTo>
                    <a:pt x="1563751" y="174752"/>
                  </a:lnTo>
                  <a:lnTo>
                    <a:pt x="1554988" y="177038"/>
                  </a:lnTo>
                  <a:lnTo>
                    <a:pt x="1551051" y="183896"/>
                  </a:lnTo>
                  <a:lnTo>
                    <a:pt x="1546987" y="190627"/>
                  </a:lnTo>
                  <a:lnTo>
                    <a:pt x="1549273" y="199390"/>
                  </a:lnTo>
                  <a:lnTo>
                    <a:pt x="1556004" y="203454"/>
                  </a:lnTo>
                  <a:lnTo>
                    <a:pt x="1562862" y="207391"/>
                  </a:lnTo>
                  <a:lnTo>
                    <a:pt x="1571625" y="205232"/>
                  </a:lnTo>
                  <a:lnTo>
                    <a:pt x="1575562" y="198374"/>
                  </a:lnTo>
                  <a:lnTo>
                    <a:pt x="1579626" y="191643"/>
                  </a:lnTo>
                  <a:close/>
                </a:path>
                <a:path w="2044065" h="1231900">
                  <a:moveTo>
                    <a:pt x="1628902" y="220726"/>
                  </a:moveTo>
                  <a:lnTo>
                    <a:pt x="1626616" y="211963"/>
                  </a:lnTo>
                  <a:lnTo>
                    <a:pt x="1619758" y="208026"/>
                  </a:lnTo>
                  <a:lnTo>
                    <a:pt x="1619758" y="207899"/>
                  </a:lnTo>
                  <a:lnTo>
                    <a:pt x="1613027" y="203962"/>
                  </a:lnTo>
                  <a:lnTo>
                    <a:pt x="1604264" y="206121"/>
                  </a:lnTo>
                  <a:lnTo>
                    <a:pt x="1600200" y="212979"/>
                  </a:lnTo>
                  <a:lnTo>
                    <a:pt x="1596136" y="219710"/>
                  </a:lnTo>
                  <a:lnTo>
                    <a:pt x="1598422" y="228473"/>
                  </a:lnTo>
                  <a:lnTo>
                    <a:pt x="1605280" y="232537"/>
                  </a:lnTo>
                  <a:lnTo>
                    <a:pt x="1612011" y="236601"/>
                  </a:lnTo>
                  <a:lnTo>
                    <a:pt x="1620774" y="234315"/>
                  </a:lnTo>
                  <a:lnTo>
                    <a:pt x="1624838" y="227584"/>
                  </a:lnTo>
                  <a:lnTo>
                    <a:pt x="1628902" y="220726"/>
                  </a:lnTo>
                  <a:close/>
                </a:path>
                <a:path w="2044065" h="1231900">
                  <a:moveTo>
                    <a:pt x="1678051" y="249809"/>
                  </a:moveTo>
                  <a:lnTo>
                    <a:pt x="1675765" y="241046"/>
                  </a:lnTo>
                  <a:lnTo>
                    <a:pt x="1662176" y="233045"/>
                  </a:lnTo>
                  <a:lnTo>
                    <a:pt x="1653413" y="235331"/>
                  </a:lnTo>
                  <a:lnTo>
                    <a:pt x="1649349" y="242062"/>
                  </a:lnTo>
                  <a:lnTo>
                    <a:pt x="1645412" y="248920"/>
                  </a:lnTo>
                  <a:lnTo>
                    <a:pt x="1647698" y="257683"/>
                  </a:lnTo>
                  <a:lnTo>
                    <a:pt x="1661287" y="265684"/>
                  </a:lnTo>
                  <a:lnTo>
                    <a:pt x="1670050" y="263398"/>
                  </a:lnTo>
                  <a:lnTo>
                    <a:pt x="1673987" y="256667"/>
                  </a:lnTo>
                  <a:lnTo>
                    <a:pt x="1678051" y="249809"/>
                  </a:lnTo>
                  <a:close/>
                </a:path>
                <a:path w="2044065" h="1231900">
                  <a:moveTo>
                    <a:pt x="1727200" y="279019"/>
                  </a:moveTo>
                  <a:lnTo>
                    <a:pt x="1725041" y="270256"/>
                  </a:lnTo>
                  <a:lnTo>
                    <a:pt x="1718183" y="266192"/>
                  </a:lnTo>
                  <a:lnTo>
                    <a:pt x="1711452" y="262128"/>
                  </a:lnTo>
                  <a:lnTo>
                    <a:pt x="1702689" y="264414"/>
                  </a:lnTo>
                  <a:lnTo>
                    <a:pt x="1698625" y="271272"/>
                  </a:lnTo>
                  <a:lnTo>
                    <a:pt x="1694561" y="278003"/>
                  </a:lnTo>
                  <a:lnTo>
                    <a:pt x="1696847" y="286766"/>
                  </a:lnTo>
                  <a:lnTo>
                    <a:pt x="1703578" y="290830"/>
                  </a:lnTo>
                  <a:lnTo>
                    <a:pt x="1703705" y="290830"/>
                  </a:lnTo>
                  <a:lnTo>
                    <a:pt x="1710436" y="294767"/>
                  </a:lnTo>
                  <a:lnTo>
                    <a:pt x="1719199" y="292608"/>
                  </a:lnTo>
                  <a:lnTo>
                    <a:pt x="1723263" y="285750"/>
                  </a:lnTo>
                  <a:lnTo>
                    <a:pt x="1727200" y="279019"/>
                  </a:lnTo>
                  <a:close/>
                </a:path>
                <a:path w="2044065" h="1231900">
                  <a:moveTo>
                    <a:pt x="1776476" y="308102"/>
                  </a:moveTo>
                  <a:lnTo>
                    <a:pt x="1774190" y="299339"/>
                  </a:lnTo>
                  <a:lnTo>
                    <a:pt x="1767459" y="295275"/>
                  </a:lnTo>
                  <a:lnTo>
                    <a:pt x="1767332" y="295275"/>
                  </a:lnTo>
                  <a:lnTo>
                    <a:pt x="1760601" y="291338"/>
                  </a:lnTo>
                  <a:lnTo>
                    <a:pt x="1751838" y="293497"/>
                  </a:lnTo>
                  <a:lnTo>
                    <a:pt x="1747774" y="300355"/>
                  </a:lnTo>
                  <a:lnTo>
                    <a:pt x="1743837" y="307086"/>
                  </a:lnTo>
                  <a:lnTo>
                    <a:pt x="1745996" y="315849"/>
                  </a:lnTo>
                  <a:lnTo>
                    <a:pt x="1759712" y="323977"/>
                  </a:lnTo>
                  <a:lnTo>
                    <a:pt x="1768475" y="321691"/>
                  </a:lnTo>
                  <a:lnTo>
                    <a:pt x="1772412" y="314960"/>
                  </a:lnTo>
                  <a:lnTo>
                    <a:pt x="1776476" y="308102"/>
                  </a:lnTo>
                  <a:close/>
                </a:path>
                <a:path w="2044065" h="1231900">
                  <a:moveTo>
                    <a:pt x="1825625" y="337185"/>
                  </a:moveTo>
                  <a:lnTo>
                    <a:pt x="1823466" y="328422"/>
                  </a:lnTo>
                  <a:lnTo>
                    <a:pt x="1816608" y="324485"/>
                  </a:lnTo>
                  <a:lnTo>
                    <a:pt x="1809750" y="320421"/>
                  </a:lnTo>
                  <a:lnTo>
                    <a:pt x="1800987" y="322707"/>
                  </a:lnTo>
                  <a:lnTo>
                    <a:pt x="1797050" y="329438"/>
                  </a:lnTo>
                  <a:lnTo>
                    <a:pt x="1792986" y="336296"/>
                  </a:lnTo>
                  <a:lnTo>
                    <a:pt x="1795272" y="345059"/>
                  </a:lnTo>
                  <a:lnTo>
                    <a:pt x="1802003" y="348996"/>
                  </a:lnTo>
                  <a:lnTo>
                    <a:pt x="1802130" y="348996"/>
                  </a:lnTo>
                  <a:lnTo>
                    <a:pt x="1808861" y="353060"/>
                  </a:lnTo>
                  <a:lnTo>
                    <a:pt x="1817624" y="350774"/>
                  </a:lnTo>
                  <a:lnTo>
                    <a:pt x="1821688" y="344043"/>
                  </a:lnTo>
                  <a:lnTo>
                    <a:pt x="1825625" y="337185"/>
                  </a:lnTo>
                  <a:close/>
                </a:path>
                <a:path w="2044065" h="1231900">
                  <a:moveTo>
                    <a:pt x="1874901" y="366395"/>
                  </a:moveTo>
                  <a:lnTo>
                    <a:pt x="1872615" y="357632"/>
                  </a:lnTo>
                  <a:lnTo>
                    <a:pt x="1865884" y="353568"/>
                  </a:lnTo>
                  <a:lnTo>
                    <a:pt x="1865757" y="353568"/>
                  </a:lnTo>
                  <a:lnTo>
                    <a:pt x="1859026" y="349504"/>
                  </a:lnTo>
                  <a:lnTo>
                    <a:pt x="1850263" y="351790"/>
                  </a:lnTo>
                  <a:lnTo>
                    <a:pt x="1846199" y="358648"/>
                  </a:lnTo>
                  <a:lnTo>
                    <a:pt x="1842262" y="365379"/>
                  </a:lnTo>
                  <a:lnTo>
                    <a:pt x="1844421" y="374142"/>
                  </a:lnTo>
                  <a:lnTo>
                    <a:pt x="1858010" y="382143"/>
                  </a:lnTo>
                  <a:lnTo>
                    <a:pt x="1866773" y="379984"/>
                  </a:lnTo>
                  <a:lnTo>
                    <a:pt x="1870837" y="373126"/>
                  </a:lnTo>
                  <a:lnTo>
                    <a:pt x="1874901" y="366395"/>
                  </a:lnTo>
                  <a:close/>
                </a:path>
                <a:path w="2044065" h="1231900">
                  <a:moveTo>
                    <a:pt x="1924050" y="395478"/>
                  </a:moveTo>
                  <a:lnTo>
                    <a:pt x="1921764" y="386715"/>
                  </a:lnTo>
                  <a:lnTo>
                    <a:pt x="1915033" y="382651"/>
                  </a:lnTo>
                  <a:lnTo>
                    <a:pt x="1908175" y="378714"/>
                  </a:lnTo>
                  <a:lnTo>
                    <a:pt x="1899412" y="380873"/>
                  </a:lnTo>
                  <a:lnTo>
                    <a:pt x="1895475" y="387731"/>
                  </a:lnTo>
                  <a:lnTo>
                    <a:pt x="1891411" y="394462"/>
                  </a:lnTo>
                  <a:lnTo>
                    <a:pt x="1893697" y="403225"/>
                  </a:lnTo>
                  <a:lnTo>
                    <a:pt x="1900428" y="407289"/>
                  </a:lnTo>
                  <a:lnTo>
                    <a:pt x="1907286" y="411353"/>
                  </a:lnTo>
                  <a:lnTo>
                    <a:pt x="1916049" y="409067"/>
                  </a:lnTo>
                  <a:lnTo>
                    <a:pt x="1920113" y="402336"/>
                  </a:lnTo>
                  <a:lnTo>
                    <a:pt x="1924050" y="395478"/>
                  </a:lnTo>
                  <a:close/>
                </a:path>
                <a:path w="2044065" h="1231900">
                  <a:moveTo>
                    <a:pt x="1973326" y="424561"/>
                  </a:moveTo>
                  <a:lnTo>
                    <a:pt x="1971040" y="415798"/>
                  </a:lnTo>
                  <a:lnTo>
                    <a:pt x="1964182" y="411861"/>
                  </a:lnTo>
                  <a:lnTo>
                    <a:pt x="1957451" y="407797"/>
                  </a:lnTo>
                  <a:lnTo>
                    <a:pt x="1948688" y="410083"/>
                  </a:lnTo>
                  <a:lnTo>
                    <a:pt x="1944624" y="416814"/>
                  </a:lnTo>
                  <a:lnTo>
                    <a:pt x="1940560" y="423672"/>
                  </a:lnTo>
                  <a:lnTo>
                    <a:pt x="1942846" y="432435"/>
                  </a:lnTo>
                  <a:lnTo>
                    <a:pt x="1949704" y="436372"/>
                  </a:lnTo>
                  <a:lnTo>
                    <a:pt x="1956435" y="440436"/>
                  </a:lnTo>
                  <a:lnTo>
                    <a:pt x="1965198" y="438150"/>
                  </a:lnTo>
                  <a:lnTo>
                    <a:pt x="1969262" y="431419"/>
                  </a:lnTo>
                  <a:lnTo>
                    <a:pt x="1973326" y="424561"/>
                  </a:lnTo>
                  <a:close/>
                </a:path>
                <a:path w="2044065" h="1231900">
                  <a:moveTo>
                    <a:pt x="2044065" y="475615"/>
                  </a:moveTo>
                  <a:lnTo>
                    <a:pt x="2040661" y="469519"/>
                  </a:lnTo>
                  <a:lnTo>
                    <a:pt x="2022487" y="436880"/>
                  </a:lnTo>
                  <a:lnTo>
                    <a:pt x="1983867" y="367538"/>
                  </a:lnTo>
                  <a:lnTo>
                    <a:pt x="1979930" y="360680"/>
                  </a:lnTo>
                  <a:lnTo>
                    <a:pt x="1971294" y="358267"/>
                  </a:lnTo>
                  <a:lnTo>
                    <a:pt x="1964436" y="362077"/>
                  </a:lnTo>
                  <a:lnTo>
                    <a:pt x="1957451" y="365887"/>
                  </a:lnTo>
                  <a:lnTo>
                    <a:pt x="1955038" y="374523"/>
                  </a:lnTo>
                  <a:lnTo>
                    <a:pt x="1958848" y="381508"/>
                  </a:lnTo>
                  <a:lnTo>
                    <a:pt x="1994344" y="445236"/>
                  </a:lnTo>
                  <a:lnTo>
                    <a:pt x="1993455" y="446747"/>
                  </a:lnTo>
                  <a:lnTo>
                    <a:pt x="1920494" y="446278"/>
                  </a:lnTo>
                  <a:lnTo>
                    <a:pt x="1912620" y="446278"/>
                  </a:lnTo>
                  <a:lnTo>
                    <a:pt x="1906143" y="452628"/>
                  </a:lnTo>
                  <a:lnTo>
                    <a:pt x="1906016" y="468376"/>
                  </a:lnTo>
                  <a:lnTo>
                    <a:pt x="1912366" y="474853"/>
                  </a:lnTo>
                  <a:lnTo>
                    <a:pt x="2044065" y="475615"/>
                  </a:lnTo>
                  <a:close/>
                </a:path>
              </a:pathLst>
            </a:custGeom>
            <a:solidFill>
              <a:srgbClr val="FFA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621528" y="2646044"/>
              <a:ext cx="1094105" cy="2151380"/>
            </a:xfrm>
            <a:custGeom>
              <a:avLst/>
              <a:gdLst/>
              <a:ahLst/>
              <a:cxnLst/>
              <a:rect l="l" t="t" r="r" b="b"/>
              <a:pathLst>
                <a:path w="1094104" h="2151379">
                  <a:moveTo>
                    <a:pt x="114808" y="920242"/>
                  </a:moveTo>
                  <a:lnTo>
                    <a:pt x="109728" y="912761"/>
                  </a:lnTo>
                  <a:lnTo>
                    <a:pt x="102108" y="911098"/>
                  </a:lnTo>
                  <a:lnTo>
                    <a:pt x="101981" y="911098"/>
                  </a:lnTo>
                  <a:lnTo>
                    <a:pt x="94361" y="909447"/>
                  </a:lnTo>
                  <a:lnTo>
                    <a:pt x="86741" y="914527"/>
                  </a:lnTo>
                  <a:lnTo>
                    <a:pt x="85217" y="922147"/>
                  </a:lnTo>
                  <a:lnTo>
                    <a:pt x="83566" y="929894"/>
                  </a:lnTo>
                  <a:lnTo>
                    <a:pt x="88519" y="937526"/>
                  </a:lnTo>
                  <a:lnTo>
                    <a:pt x="96266" y="939050"/>
                  </a:lnTo>
                  <a:lnTo>
                    <a:pt x="104013" y="940701"/>
                  </a:lnTo>
                  <a:lnTo>
                    <a:pt x="111633" y="935736"/>
                  </a:lnTo>
                  <a:lnTo>
                    <a:pt x="113258" y="927481"/>
                  </a:lnTo>
                  <a:lnTo>
                    <a:pt x="114808" y="920242"/>
                  </a:lnTo>
                  <a:close/>
                </a:path>
                <a:path w="1094104" h="2151379">
                  <a:moveTo>
                    <a:pt x="137922" y="881634"/>
                  </a:moveTo>
                  <a:lnTo>
                    <a:pt x="135382" y="874141"/>
                  </a:lnTo>
                  <a:lnTo>
                    <a:pt x="132969" y="866648"/>
                  </a:lnTo>
                  <a:lnTo>
                    <a:pt x="124841" y="862711"/>
                  </a:lnTo>
                  <a:lnTo>
                    <a:pt x="117348" y="865124"/>
                  </a:lnTo>
                  <a:lnTo>
                    <a:pt x="0" y="904621"/>
                  </a:lnTo>
                  <a:lnTo>
                    <a:pt x="92202" y="987298"/>
                  </a:lnTo>
                  <a:lnTo>
                    <a:pt x="98044" y="992632"/>
                  </a:lnTo>
                  <a:lnTo>
                    <a:pt x="107061" y="992124"/>
                  </a:lnTo>
                  <a:lnTo>
                    <a:pt x="112268" y="986155"/>
                  </a:lnTo>
                  <a:lnTo>
                    <a:pt x="117602" y="980313"/>
                  </a:lnTo>
                  <a:lnTo>
                    <a:pt x="117094" y="971296"/>
                  </a:lnTo>
                  <a:lnTo>
                    <a:pt x="70040" y="929132"/>
                  </a:lnTo>
                  <a:lnTo>
                    <a:pt x="56959" y="917397"/>
                  </a:lnTo>
                  <a:lnTo>
                    <a:pt x="57327" y="915543"/>
                  </a:lnTo>
                  <a:lnTo>
                    <a:pt x="109855" y="897890"/>
                  </a:lnTo>
                  <a:lnTo>
                    <a:pt x="133985" y="889774"/>
                  </a:lnTo>
                  <a:lnTo>
                    <a:pt x="137922" y="881634"/>
                  </a:lnTo>
                  <a:close/>
                </a:path>
                <a:path w="1094104" h="2151379">
                  <a:moveTo>
                    <a:pt x="170815" y="931811"/>
                  </a:moveTo>
                  <a:lnTo>
                    <a:pt x="165735" y="924306"/>
                  </a:lnTo>
                  <a:lnTo>
                    <a:pt x="158115" y="922655"/>
                  </a:lnTo>
                  <a:lnTo>
                    <a:pt x="157988" y="922655"/>
                  </a:lnTo>
                  <a:lnTo>
                    <a:pt x="150368" y="921004"/>
                  </a:lnTo>
                  <a:lnTo>
                    <a:pt x="142748" y="926084"/>
                  </a:lnTo>
                  <a:lnTo>
                    <a:pt x="141097" y="933704"/>
                  </a:lnTo>
                  <a:lnTo>
                    <a:pt x="139573" y="941463"/>
                  </a:lnTo>
                  <a:lnTo>
                    <a:pt x="144526" y="949071"/>
                  </a:lnTo>
                  <a:lnTo>
                    <a:pt x="152273" y="950595"/>
                  </a:lnTo>
                  <a:lnTo>
                    <a:pt x="160020" y="952246"/>
                  </a:lnTo>
                  <a:lnTo>
                    <a:pt x="167513" y="947293"/>
                  </a:lnTo>
                  <a:lnTo>
                    <a:pt x="170815" y="931811"/>
                  </a:lnTo>
                  <a:close/>
                </a:path>
                <a:path w="1094104" h="2151379">
                  <a:moveTo>
                    <a:pt x="226822" y="943356"/>
                  </a:moveTo>
                  <a:lnTo>
                    <a:pt x="221742" y="935736"/>
                  </a:lnTo>
                  <a:lnTo>
                    <a:pt x="214122" y="934224"/>
                  </a:lnTo>
                  <a:lnTo>
                    <a:pt x="213995" y="934224"/>
                  </a:lnTo>
                  <a:lnTo>
                    <a:pt x="206248" y="932561"/>
                  </a:lnTo>
                  <a:lnTo>
                    <a:pt x="198755" y="937526"/>
                  </a:lnTo>
                  <a:lnTo>
                    <a:pt x="197104" y="945261"/>
                  </a:lnTo>
                  <a:lnTo>
                    <a:pt x="195580" y="953008"/>
                  </a:lnTo>
                  <a:lnTo>
                    <a:pt x="200533" y="960628"/>
                  </a:lnTo>
                  <a:lnTo>
                    <a:pt x="208280" y="962152"/>
                  </a:lnTo>
                  <a:lnTo>
                    <a:pt x="216027" y="963803"/>
                  </a:lnTo>
                  <a:lnTo>
                    <a:pt x="223520" y="958862"/>
                  </a:lnTo>
                  <a:lnTo>
                    <a:pt x="226822" y="943356"/>
                  </a:lnTo>
                  <a:close/>
                </a:path>
                <a:path w="1094104" h="2151379">
                  <a:moveTo>
                    <a:pt x="282702" y="954925"/>
                  </a:moveTo>
                  <a:lnTo>
                    <a:pt x="277749" y="947293"/>
                  </a:lnTo>
                  <a:lnTo>
                    <a:pt x="270002" y="945769"/>
                  </a:lnTo>
                  <a:lnTo>
                    <a:pt x="262255" y="944118"/>
                  </a:lnTo>
                  <a:lnTo>
                    <a:pt x="254762" y="949071"/>
                  </a:lnTo>
                  <a:lnTo>
                    <a:pt x="253111" y="956818"/>
                  </a:lnTo>
                  <a:lnTo>
                    <a:pt x="251587" y="964565"/>
                  </a:lnTo>
                  <a:lnTo>
                    <a:pt x="256540" y="972185"/>
                  </a:lnTo>
                  <a:lnTo>
                    <a:pt x="264287" y="973709"/>
                  </a:lnTo>
                  <a:lnTo>
                    <a:pt x="272034" y="975360"/>
                  </a:lnTo>
                  <a:lnTo>
                    <a:pt x="279527" y="970407"/>
                  </a:lnTo>
                  <a:lnTo>
                    <a:pt x="281178" y="962660"/>
                  </a:lnTo>
                  <a:lnTo>
                    <a:pt x="282702" y="954925"/>
                  </a:lnTo>
                  <a:close/>
                </a:path>
                <a:path w="1094104" h="2151379">
                  <a:moveTo>
                    <a:pt x="291846" y="2099183"/>
                  </a:moveTo>
                  <a:lnTo>
                    <a:pt x="284226" y="2085467"/>
                  </a:lnTo>
                  <a:lnTo>
                    <a:pt x="275463" y="2083054"/>
                  </a:lnTo>
                  <a:lnTo>
                    <a:pt x="261747" y="2090674"/>
                  </a:lnTo>
                  <a:lnTo>
                    <a:pt x="259207" y="2099437"/>
                  </a:lnTo>
                  <a:lnTo>
                    <a:pt x="263144" y="2106295"/>
                  </a:lnTo>
                  <a:lnTo>
                    <a:pt x="266954" y="2113153"/>
                  </a:lnTo>
                  <a:lnTo>
                    <a:pt x="275590" y="2115693"/>
                  </a:lnTo>
                  <a:lnTo>
                    <a:pt x="289433" y="2107946"/>
                  </a:lnTo>
                  <a:lnTo>
                    <a:pt x="291846" y="2099183"/>
                  </a:lnTo>
                  <a:close/>
                </a:path>
                <a:path w="1094104" h="2151379">
                  <a:moveTo>
                    <a:pt x="325628" y="2129028"/>
                  </a:moveTo>
                  <a:lnTo>
                    <a:pt x="319405" y="2122551"/>
                  </a:lnTo>
                  <a:lnTo>
                    <a:pt x="238544" y="2121027"/>
                  </a:lnTo>
                  <a:lnTo>
                    <a:pt x="237655" y="2119439"/>
                  </a:lnTo>
                  <a:lnTo>
                    <a:pt x="242709" y="2110867"/>
                  </a:lnTo>
                  <a:lnTo>
                    <a:pt x="274701" y="2056638"/>
                  </a:lnTo>
                  <a:lnTo>
                    <a:pt x="278765" y="2049907"/>
                  </a:lnTo>
                  <a:lnTo>
                    <a:pt x="276479" y="2041144"/>
                  </a:lnTo>
                  <a:lnTo>
                    <a:pt x="269748" y="2037080"/>
                  </a:lnTo>
                  <a:lnTo>
                    <a:pt x="262890" y="2033016"/>
                  </a:lnTo>
                  <a:lnTo>
                    <a:pt x="254127" y="2035302"/>
                  </a:lnTo>
                  <a:lnTo>
                    <a:pt x="250190" y="2042160"/>
                  </a:lnTo>
                  <a:lnTo>
                    <a:pt x="187198" y="2148713"/>
                  </a:lnTo>
                  <a:lnTo>
                    <a:pt x="318897" y="2151126"/>
                  </a:lnTo>
                  <a:lnTo>
                    <a:pt x="325374" y="2144903"/>
                  </a:lnTo>
                  <a:lnTo>
                    <a:pt x="325386" y="2143506"/>
                  </a:lnTo>
                  <a:lnTo>
                    <a:pt x="325628" y="2129028"/>
                  </a:lnTo>
                  <a:close/>
                </a:path>
                <a:path w="1094104" h="2151379">
                  <a:moveTo>
                    <a:pt x="338709" y="966470"/>
                  </a:moveTo>
                  <a:lnTo>
                    <a:pt x="333756" y="958862"/>
                  </a:lnTo>
                  <a:lnTo>
                    <a:pt x="326009" y="957338"/>
                  </a:lnTo>
                  <a:lnTo>
                    <a:pt x="318262" y="955687"/>
                  </a:lnTo>
                  <a:lnTo>
                    <a:pt x="310769" y="960628"/>
                  </a:lnTo>
                  <a:lnTo>
                    <a:pt x="309118" y="968375"/>
                  </a:lnTo>
                  <a:lnTo>
                    <a:pt x="307594" y="976122"/>
                  </a:lnTo>
                  <a:lnTo>
                    <a:pt x="312547" y="983742"/>
                  </a:lnTo>
                  <a:lnTo>
                    <a:pt x="320294" y="985266"/>
                  </a:lnTo>
                  <a:lnTo>
                    <a:pt x="328041" y="986917"/>
                  </a:lnTo>
                  <a:lnTo>
                    <a:pt x="335534" y="981964"/>
                  </a:lnTo>
                  <a:lnTo>
                    <a:pt x="337185" y="974217"/>
                  </a:lnTo>
                  <a:lnTo>
                    <a:pt x="338709" y="966470"/>
                  </a:lnTo>
                  <a:close/>
                </a:path>
                <a:path w="1094104" h="2151379">
                  <a:moveTo>
                    <a:pt x="341884" y="2071370"/>
                  </a:moveTo>
                  <a:lnTo>
                    <a:pt x="337947" y="2064512"/>
                  </a:lnTo>
                  <a:lnTo>
                    <a:pt x="334137" y="2057527"/>
                  </a:lnTo>
                  <a:lnTo>
                    <a:pt x="325374" y="2055114"/>
                  </a:lnTo>
                  <a:lnTo>
                    <a:pt x="318516" y="2058924"/>
                  </a:lnTo>
                  <a:lnTo>
                    <a:pt x="311658" y="2062861"/>
                  </a:lnTo>
                  <a:lnTo>
                    <a:pt x="309118" y="2071497"/>
                  </a:lnTo>
                  <a:lnTo>
                    <a:pt x="313055" y="2078355"/>
                  </a:lnTo>
                  <a:lnTo>
                    <a:pt x="316865" y="2085340"/>
                  </a:lnTo>
                  <a:lnTo>
                    <a:pt x="325501" y="2087753"/>
                  </a:lnTo>
                  <a:lnTo>
                    <a:pt x="332486" y="2083943"/>
                  </a:lnTo>
                  <a:lnTo>
                    <a:pt x="339344" y="2080006"/>
                  </a:lnTo>
                  <a:lnTo>
                    <a:pt x="341884" y="2071370"/>
                  </a:lnTo>
                  <a:close/>
                </a:path>
                <a:path w="1094104" h="2151379">
                  <a:moveTo>
                    <a:pt x="391795" y="2043430"/>
                  </a:moveTo>
                  <a:lnTo>
                    <a:pt x="387858" y="2036572"/>
                  </a:lnTo>
                  <a:lnTo>
                    <a:pt x="384048" y="2029714"/>
                  </a:lnTo>
                  <a:lnTo>
                    <a:pt x="375285" y="2027174"/>
                  </a:lnTo>
                  <a:lnTo>
                    <a:pt x="368427" y="2031111"/>
                  </a:lnTo>
                  <a:lnTo>
                    <a:pt x="361569" y="2034921"/>
                  </a:lnTo>
                  <a:lnTo>
                    <a:pt x="359029" y="2043684"/>
                  </a:lnTo>
                  <a:lnTo>
                    <a:pt x="362966" y="2050542"/>
                  </a:lnTo>
                  <a:lnTo>
                    <a:pt x="366776" y="2057400"/>
                  </a:lnTo>
                  <a:lnTo>
                    <a:pt x="375539" y="2059940"/>
                  </a:lnTo>
                  <a:lnTo>
                    <a:pt x="382397" y="2056003"/>
                  </a:lnTo>
                  <a:lnTo>
                    <a:pt x="389255" y="2052193"/>
                  </a:lnTo>
                  <a:lnTo>
                    <a:pt x="391795" y="2043430"/>
                  </a:lnTo>
                  <a:close/>
                </a:path>
                <a:path w="1094104" h="2151379">
                  <a:moveTo>
                    <a:pt x="394716" y="978027"/>
                  </a:moveTo>
                  <a:lnTo>
                    <a:pt x="389763" y="970407"/>
                  </a:lnTo>
                  <a:lnTo>
                    <a:pt x="382016" y="968883"/>
                  </a:lnTo>
                  <a:lnTo>
                    <a:pt x="374269" y="967232"/>
                  </a:lnTo>
                  <a:lnTo>
                    <a:pt x="366776" y="972185"/>
                  </a:lnTo>
                  <a:lnTo>
                    <a:pt x="365125" y="979932"/>
                  </a:lnTo>
                  <a:lnTo>
                    <a:pt x="363601" y="987679"/>
                  </a:lnTo>
                  <a:lnTo>
                    <a:pt x="368554" y="995299"/>
                  </a:lnTo>
                  <a:lnTo>
                    <a:pt x="376301" y="996823"/>
                  </a:lnTo>
                  <a:lnTo>
                    <a:pt x="384048" y="998474"/>
                  </a:lnTo>
                  <a:lnTo>
                    <a:pt x="391541" y="993521"/>
                  </a:lnTo>
                  <a:lnTo>
                    <a:pt x="393192" y="985774"/>
                  </a:lnTo>
                  <a:lnTo>
                    <a:pt x="394716" y="978027"/>
                  </a:lnTo>
                  <a:close/>
                </a:path>
                <a:path w="1094104" h="2151379">
                  <a:moveTo>
                    <a:pt x="441706" y="2015617"/>
                  </a:moveTo>
                  <a:lnTo>
                    <a:pt x="437769" y="2008632"/>
                  </a:lnTo>
                  <a:lnTo>
                    <a:pt x="433959" y="2001774"/>
                  </a:lnTo>
                  <a:lnTo>
                    <a:pt x="425196" y="1999361"/>
                  </a:lnTo>
                  <a:lnTo>
                    <a:pt x="418338" y="2003171"/>
                  </a:lnTo>
                  <a:lnTo>
                    <a:pt x="411480" y="2007108"/>
                  </a:lnTo>
                  <a:lnTo>
                    <a:pt x="408940" y="2015744"/>
                  </a:lnTo>
                  <a:lnTo>
                    <a:pt x="412877" y="2022602"/>
                  </a:lnTo>
                  <a:lnTo>
                    <a:pt x="416687" y="2029587"/>
                  </a:lnTo>
                  <a:lnTo>
                    <a:pt x="425450" y="2032000"/>
                  </a:lnTo>
                  <a:lnTo>
                    <a:pt x="432308" y="2028190"/>
                  </a:lnTo>
                  <a:lnTo>
                    <a:pt x="439166" y="2024253"/>
                  </a:lnTo>
                  <a:lnTo>
                    <a:pt x="441706" y="2015617"/>
                  </a:lnTo>
                  <a:close/>
                </a:path>
                <a:path w="1094104" h="2151379">
                  <a:moveTo>
                    <a:pt x="450723" y="989584"/>
                  </a:moveTo>
                  <a:lnTo>
                    <a:pt x="445770" y="981964"/>
                  </a:lnTo>
                  <a:lnTo>
                    <a:pt x="438023" y="980440"/>
                  </a:lnTo>
                  <a:lnTo>
                    <a:pt x="430276" y="978789"/>
                  </a:lnTo>
                  <a:lnTo>
                    <a:pt x="422783" y="983742"/>
                  </a:lnTo>
                  <a:lnTo>
                    <a:pt x="421132" y="991489"/>
                  </a:lnTo>
                  <a:lnTo>
                    <a:pt x="419608" y="999236"/>
                  </a:lnTo>
                  <a:lnTo>
                    <a:pt x="424561" y="1006856"/>
                  </a:lnTo>
                  <a:lnTo>
                    <a:pt x="432308" y="1008380"/>
                  </a:lnTo>
                  <a:lnTo>
                    <a:pt x="440055" y="1010031"/>
                  </a:lnTo>
                  <a:lnTo>
                    <a:pt x="447548" y="1005078"/>
                  </a:lnTo>
                  <a:lnTo>
                    <a:pt x="449199" y="997331"/>
                  </a:lnTo>
                  <a:lnTo>
                    <a:pt x="450723" y="989584"/>
                  </a:lnTo>
                  <a:close/>
                </a:path>
                <a:path w="1094104" h="2151379">
                  <a:moveTo>
                    <a:pt x="491617" y="1987677"/>
                  </a:moveTo>
                  <a:lnTo>
                    <a:pt x="487680" y="1980819"/>
                  </a:lnTo>
                  <a:lnTo>
                    <a:pt x="483870" y="1973961"/>
                  </a:lnTo>
                  <a:lnTo>
                    <a:pt x="475234" y="1971421"/>
                  </a:lnTo>
                  <a:lnTo>
                    <a:pt x="461391" y="1979168"/>
                  </a:lnTo>
                  <a:lnTo>
                    <a:pt x="458851" y="1987931"/>
                  </a:lnTo>
                  <a:lnTo>
                    <a:pt x="462788" y="1994789"/>
                  </a:lnTo>
                  <a:lnTo>
                    <a:pt x="466598" y="2001647"/>
                  </a:lnTo>
                  <a:lnTo>
                    <a:pt x="475361" y="2004060"/>
                  </a:lnTo>
                  <a:lnTo>
                    <a:pt x="489077" y="1996440"/>
                  </a:lnTo>
                  <a:lnTo>
                    <a:pt x="491617" y="1987677"/>
                  </a:lnTo>
                  <a:close/>
                </a:path>
                <a:path w="1094104" h="2151379">
                  <a:moveTo>
                    <a:pt x="506730" y="1001141"/>
                  </a:moveTo>
                  <a:lnTo>
                    <a:pt x="501777" y="993521"/>
                  </a:lnTo>
                  <a:lnTo>
                    <a:pt x="494030" y="991997"/>
                  </a:lnTo>
                  <a:lnTo>
                    <a:pt x="486283" y="990346"/>
                  </a:lnTo>
                  <a:lnTo>
                    <a:pt x="478790" y="995299"/>
                  </a:lnTo>
                  <a:lnTo>
                    <a:pt x="477139" y="1003046"/>
                  </a:lnTo>
                  <a:lnTo>
                    <a:pt x="475615" y="1010793"/>
                  </a:lnTo>
                  <a:lnTo>
                    <a:pt x="480568" y="1018286"/>
                  </a:lnTo>
                  <a:lnTo>
                    <a:pt x="496062" y="1021588"/>
                  </a:lnTo>
                  <a:lnTo>
                    <a:pt x="503555" y="1016508"/>
                  </a:lnTo>
                  <a:lnTo>
                    <a:pt x="505206" y="1008888"/>
                  </a:lnTo>
                  <a:lnTo>
                    <a:pt x="506730" y="1001141"/>
                  </a:lnTo>
                  <a:close/>
                </a:path>
                <a:path w="1094104" h="2151379">
                  <a:moveTo>
                    <a:pt x="541528" y="1959864"/>
                  </a:moveTo>
                  <a:lnTo>
                    <a:pt x="537591" y="1952879"/>
                  </a:lnTo>
                  <a:lnTo>
                    <a:pt x="533781" y="1946021"/>
                  </a:lnTo>
                  <a:lnTo>
                    <a:pt x="525145" y="1943608"/>
                  </a:lnTo>
                  <a:lnTo>
                    <a:pt x="518160" y="1947418"/>
                  </a:lnTo>
                  <a:lnTo>
                    <a:pt x="511302" y="1951228"/>
                  </a:lnTo>
                  <a:lnTo>
                    <a:pt x="508889" y="1959991"/>
                  </a:lnTo>
                  <a:lnTo>
                    <a:pt x="516509" y="1973707"/>
                  </a:lnTo>
                  <a:lnTo>
                    <a:pt x="525272" y="1976247"/>
                  </a:lnTo>
                  <a:lnTo>
                    <a:pt x="532130" y="1972437"/>
                  </a:lnTo>
                  <a:lnTo>
                    <a:pt x="532130" y="1972310"/>
                  </a:lnTo>
                  <a:lnTo>
                    <a:pt x="538988" y="1968500"/>
                  </a:lnTo>
                  <a:lnTo>
                    <a:pt x="541528" y="1959864"/>
                  </a:lnTo>
                  <a:close/>
                </a:path>
                <a:path w="1094104" h="2151379">
                  <a:moveTo>
                    <a:pt x="562737" y="1012698"/>
                  </a:moveTo>
                  <a:lnTo>
                    <a:pt x="557784" y="1005078"/>
                  </a:lnTo>
                  <a:lnTo>
                    <a:pt x="550037" y="1003554"/>
                  </a:lnTo>
                  <a:lnTo>
                    <a:pt x="542290" y="1001903"/>
                  </a:lnTo>
                  <a:lnTo>
                    <a:pt x="534797" y="1006856"/>
                  </a:lnTo>
                  <a:lnTo>
                    <a:pt x="533146" y="1014603"/>
                  </a:lnTo>
                  <a:lnTo>
                    <a:pt x="531622" y="1022350"/>
                  </a:lnTo>
                  <a:lnTo>
                    <a:pt x="536575" y="1029843"/>
                  </a:lnTo>
                  <a:lnTo>
                    <a:pt x="552069" y="1033145"/>
                  </a:lnTo>
                  <a:lnTo>
                    <a:pt x="559562" y="1028065"/>
                  </a:lnTo>
                  <a:lnTo>
                    <a:pt x="561213" y="1020445"/>
                  </a:lnTo>
                  <a:lnTo>
                    <a:pt x="562737" y="1012698"/>
                  </a:lnTo>
                  <a:close/>
                </a:path>
                <a:path w="1094104" h="2151379">
                  <a:moveTo>
                    <a:pt x="581279" y="74549"/>
                  </a:moveTo>
                  <a:lnTo>
                    <a:pt x="576199" y="68580"/>
                  </a:lnTo>
                  <a:lnTo>
                    <a:pt x="576199" y="68453"/>
                  </a:lnTo>
                  <a:lnTo>
                    <a:pt x="571119" y="62484"/>
                  </a:lnTo>
                  <a:lnTo>
                    <a:pt x="562102" y="61595"/>
                  </a:lnTo>
                  <a:lnTo>
                    <a:pt x="556006" y="66675"/>
                  </a:lnTo>
                  <a:lnTo>
                    <a:pt x="550037" y="71755"/>
                  </a:lnTo>
                  <a:lnTo>
                    <a:pt x="549148" y="80772"/>
                  </a:lnTo>
                  <a:lnTo>
                    <a:pt x="554228" y="86741"/>
                  </a:lnTo>
                  <a:lnTo>
                    <a:pt x="554228" y="86868"/>
                  </a:lnTo>
                  <a:lnTo>
                    <a:pt x="559308" y="92837"/>
                  </a:lnTo>
                  <a:lnTo>
                    <a:pt x="568325" y="93726"/>
                  </a:lnTo>
                  <a:lnTo>
                    <a:pt x="574421" y="88646"/>
                  </a:lnTo>
                  <a:lnTo>
                    <a:pt x="580390" y="83566"/>
                  </a:lnTo>
                  <a:lnTo>
                    <a:pt x="581279" y="74549"/>
                  </a:lnTo>
                  <a:close/>
                </a:path>
                <a:path w="1094104" h="2151379">
                  <a:moveTo>
                    <a:pt x="591439" y="1931924"/>
                  </a:moveTo>
                  <a:lnTo>
                    <a:pt x="587502" y="1925066"/>
                  </a:lnTo>
                  <a:lnTo>
                    <a:pt x="583692" y="1918208"/>
                  </a:lnTo>
                  <a:lnTo>
                    <a:pt x="575056" y="1915668"/>
                  </a:lnTo>
                  <a:lnTo>
                    <a:pt x="568071" y="1919478"/>
                  </a:lnTo>
                  <a:lnTo>
                    <a:pt x="568071" y="1919605"/>
                  </a:lnTo>
                  <a:lnTo>
                    <a:pt x="561213" y="1923415"/>
                  </a:lnTo>
                  <a:lnTo>
                    <a:pt x="558800" y="1932051"/>
                  </a:lnTo>
                  <a:lnTo>
                    <a:pt x="562610" y="1939036"/>
                  </a:lnTo>
                  <a:lnTo>
                    <a:pt x="566420" y="1945894"/>
                  </a:lnTo>
                  <a:lnTo>
                    <a:pt x="575183" y="1948307"/>
                  </a:lnTo>
                  <a:lnTo>
                    <a:pt x="588899" y="1940687"/>
                  </a:lnTo>
                  <a:lnTo>
                    <a:pt x="591439" y="1931924"/>
                  </a:lnTo>
                  <a:close/>
                </a:path>
                <a:path w="1094104" h="2151379">
                  <a:moveTo>
                    <a:pt x="617855" y="118491"/>
                  </a:moveTo>
                  <a:lnTo>
                    <a:pt x="612775" y="112395"/>
                  </a:lnTo>
                  <a:lnTo>
                    <a:pt x="607822" y="106299"/>
                  </a:lnTo>
                  <a:lnTo>
                    <a:pt x="598805" y="105537"/>
                  </a:lnTo>
                  <a:lnTo>
                    <a:pt x="586613" y="115697"/>
                  </a:lnTo>
                  <a:lnTo>
                    <a:pt x="585851" y="124714"/>
                  </a:lnTo>
                  <a:lnTo>
                    <a:pt x="590931" y="130683"/>
                  </a:lnTo>
                  <a:lnTo>
                    <a:pt x="595884" y="136779"/>
                  </a:lnTo>
                  <a:lnTo>
                    <a:pt x="604901" y="137668"/>
                  </a:lnTo>
                  <a:lnTo>
                    <a:pt x="617093" y="127508"/>
                  </a:lnTo>
                  <a:lnTo>
                    <a:pt x="617855" y="118491"/>
                  </a:lnTo>
                  <a:close/>
                </a:path>
                <a:path w="1094104" h="2151379">
                  <a:moveTo>
                    <a:pt x="618744" y="1024255"/>
                  </a:moveTo>
                  <a:lnTo>
                    <a:pt x="613791" y="1016635"/>
                  </a:lnTo>
                  <a:lnTo>
                    <a:pt x="606044" y="1015111"/>
                  </a:lnTo>
                  <a:lnTo>
                    <a:pt x="598297" y="1013460"/>
                  </a:lnTo>
                  <a:lnTo>
                    <a:pt x="590804" y="1018413"/>
                  </a:lnTo>
                  <a:lnTo>
                    <a:pt x="587502" y="1033907"/>
                  </a:lnTo>
                  <a:lnTo>
                    <a:pt x="592582" y="1041400"/>
                  </a:lnTo>
                  <a:lnTo>
                    <a:pt x="600202" y="1043051"/>
                  </a:lnTo>
                  <a:lnTo>
                    <a:pt x="600329" y="1043051"/>
                  </a:lnTo>
                  <a:lnTo>
                    <a:pt x="608076" y="1044702"/>
                  </a:lnTo>
                  <a:lnTo>
                    <a:pt x="615569" y="1039622"/>
                  </a:lnTo>
                  <a:lnTo>
                    <a:pt x="617220" y="1032002"/>
                  </a:lnTo>
                  <a:lnTo>
                    <a:pt x="618744" y="1024255"/>
                  </a:lnTo>
                  <a:close/>
                </a:path>
                <a:path w="1094104" h="2151379">
                  <a:moveTo>
                    <a:pt x="628015" y="52959"/>
                  </a:moveTo>
                  <a:lnTo>
                    <a:pt x="624205" y="44831"/>
                  </a:lnTo>
                  <a:lnTo>
                    <a:pt x="616712" y="42037"/>
                  </a:lnTo>
                  <a:lnTo>
                    <a:pt x="549224" y="17653"/>
                  </a:lnTo>
                  <a:lnTo>
                    <a:pt x="500380" y="0"/>
                  </a:lnTo>
                  <a:lnTo>
                    <a:pt x="520954" y="121920"/>
                  </a:lnTo>
                  <a:lnTo>
                    <a:pt x="522351" y="129794"/>
                  </a:lnTo>
                  <a:lnTo>
                    <a:pt x="529717" y="135001"/>
                  </a:lnTo>
                  <a:lnTo>
                    <a:pt x="537464" y="133731"/>
                  </a:lnTo>
                  <a:lnTo>
                    <a:pt x="545211" y="132334"/>
                  </a:lnTo>
                  <a:lnTo>
                    <a:pt x="550545" y="124968"/>
                  </a:lnTo>
                  <a:lnTo>
                    <a:pt x="549148" y="117221"/>
                  </a:lnTo>
                  <a:lnTo>
                    <a:pt x="537768" y="49784"/>
                  </a:lnTo>
                  <a:lnTo>
                    <a:pt x="537019" y="45300"/>
                  </a:lnTo>
                  <a:lnTo>
                    <a:pt x="538416" y="44132"/>
                  </a:lnTo>
                  <a:lnTo>
                    <a:pt x="614426" y="71628"/>
                  </a:lnTo>
                  <a:lnTo>
                    <a:pt x="622681" y="67818"/>
                  </a:lnTo>
                  <a:lnTo>
                    <a:pt x="625348" y="60452"/>
                  </a:lnTo>
                  <a:lnTo>
                    <a:pt x="628015" y="52959"/>
                  </a:lnTo>
                  <a:close/>
                </a:path>
                <a:path w="1094104" h="2151379">
                  <a:moveTo>
                    <a:pt x="641350" y="1903984"/>
                  </a:moveTo>
                  <a:lnTo>
                    <a:pt x="637540" y="1897126"/>
                  </a:lnTo>
                  <a:lnTo>
                    <a:pt x="633603" y="1890268"/>
                  </a:lnTo>
                  <a:lnTo>
                    <a:pt x="624967" y="1887855"/>
                  </a:lnTo>
                  <a:lnTo>
                    <a:pt x="617982" y="1891665"/>
                  </a:lnTo>
                  <a:lnTo>
                    <a:pt x="611124" y="1895475"/>
                  </a:lnTo>
                  <a:lnTo>
                    <a:pt x="608711" y="1904238"/>
                  </a:lnTo>
                  <a:lnTo>
                    <a:pt x="616331" y="1917954"/>
                  </a:lnTo>
                  <a:lnTo>
                    <a:pt x="625094" y="1920494"/>
                  </a:lnTo>
                  <a:lnTo>
                    <a:pt x="631952" y="1916557"/>
                  </a:lnTo>
                  <a:lnTo>
                    <a:pt x="638810" y="1912747"/>
                  </a:lnTo>
                  <a:lnTo>
                    <a:pt x="641350" y="1903984"/>
                  </a:lnTo>
                  <a:close/>
                </a:path>
                <a:path w="1094104" h="2151379">
                  <a:moveTo>
                    <a:pt x="654558" y="162433"/>
                  </a:moveTo>
                  <a:lnTo>
                    <a:pt x="644398" y="150241"/>
                  </a:lnTo>
                  <a:lnTo>
                    <a:pt x="635381" y="149479"/>
                  </a:lnTo>
                  <a:lnTo>
                    <a:pt x="629285" y="154559"/>
                  </a:lnTo>
                  <a:lnTo>
                    <a:pt x="623189" y="159512"/>
                  </a:lnTo>
                  <a:lnTo>
                    <a:pt x="622427" y="168529"/>
                  </a:lnTo>
                  <a:lnTo>
                    <a:pt x="632587" y="180721"/>
                  </a:lnTo>
                  <a:lnTo>
                    <a:pt x="641604" y="181483"/>
                  </a:lnTo>
                  <a:lnTo>
                    <a:pt x="647573" y="176403"/>
                  </a:lnTo>
                  <a:lnTo>
                    <a:pt x="653669" y="171450"/>
                  </a:lnTo>
                  <a:lnTo>
                    <a:pt x="654558" y="162433"/>
                  </a:lnTo>
                  <a:close/>
                </a:path>
                <a:path w="1094104" h="2151379">
                  <a:moveTo>
                    <a:pt x="674751" y="1035812"/>
                  </a:moveTo>
                  <a:lnTo>
                    <a:pt x="669798" y="1028192"/>
                  </a:lnTo>
                  <a:lnTo>
                    <a:pt x="662051" y="1026668"/>
                  </a:lnTo>
                  <a:lnTo>
                    <a:pt x="654304" y="1025017"/>
                  </a:lnTo>
                  <a:lnTo>
                    <a:pt x="646811" y="1029970"/>
                  </a:lnTo>
                  <a:lnTo>
                    <a:pt x="643509" y="1045464"/>
                  </a:lnTo>
                  <a:lnTo>
                    <a:pt x="648589" y="1052957"/>
                  </a:lnTo>
                  <a:lnTo>
                    <a:pt x="656209" y="1054608"/>
                  </a:lnTo>
                  <a:lnTo>
                    <a:pt x="656336" y="1054608"/>
                  </a:lnTo>
                  <a:lnTo>
                    <a:pt x="663956" y="1056132"/>
                  </a:lnTo>
                  <a:lnTo>
                    <a:pt x="671576" y="1051179"/>
                  </a:lnTo>
                  <a:lnTo>
                    <a:pt x="673227" y="1043432"/>
                  </a:lnTo>
                  <a:lnTo>
                    <a:pt x="674751" y="1035812"/>
                  </a:lnTo>
                  <a:close/>
                </a:path>
                <a:path w="1094104" h="2151379">
                  <a:moveTo>
                    <a:pt x="691134" y="206375"/>
                  </a:moveTo>
                  <a:lnTo>
                    <a:pt x="680974" y="194183"/>
                  </a:lnTo>
                  <a:lnTo>
                    <a:pt x="671957" y="193294"/>
                  </a:lnTo>
                  <a:lnTo>
                    <a:pt x="665988" y="198374"/>
                  </a:lnTo>
                  <a:lnTo>
                    <a:pt x="659892" y="203454"/>
                  </a:lnTo>
                  <a:lnTo>
                    <a:pt x="659003" y="212471"/>
                  </a:lnTo>
                  <a:lnTo>
                    <a:pt x="669163" y="224663"/>
                  </a:lnTo>
                  <a:lnTo>
                    <a:pt x="678180" y="225425"/>
                  </a:lnTo>
                  <a:lnTo>
                    <a:pt x="690372" y="215265"/>
                  </a:lnTo>
                  <a:lnTo>
                    <a:pt x="691134" y="206375"/>
                  </a:lnTo>
                  <a:close/>
                </a:path>
                <a:path w="1094104" h="2151379">
                  <a:moveTo>
                    <a:pt x="691261" y="1876171"/>
                  </a:moveTo>
                  <a:lnTo>
                    <a:pt x="687451" y="1869313"/>
                  </a:lnTo>
                  <a:lnTo>
                    <a:pt x="683514" y="1862328"/>
                  </a:lnTo>
                  <a:lnTo>
                    <a:pt x="674878" y="1859915"/>
                  </a:lnTo>
                  <a:lnTo>
                    <a:pt x="668020" y="1863725"/>
                  </a:lnTo>
                  <a:lnTo>
                    <a:pt x="667893" y="1863725"/>
                  </a:lnTo>
                  <a:lnTo>
                    <a:pt x="661035" y="1867662"/>
                  </a:lnTo>
                  <a:lnTo>
                    <a:pt x="658622" y="1876298"/>
                  </a:lnTo>
                  <a:lnTo>
                    <a:pt x="662432" y="1883156"/>
                  </a:lnTo>
                  <a:lnTo>
                    <a:pt x="666242" y="1890141"/>
                  </a:lnTo>
                  <a:lnTo>
                    <a:pt x="675005" y="1892554"/>
                  </a:lnTo>
                  <a:lnTo>
                    <a:pt x="681863" y="1888744"/>
                  </a:lnTo>
                  <a:lnTo>
                    <a:pt x="688721" y="1884807"/>
                  </a:lnTo>
                  <a:lnTo>
                    <a:pt x="691261" y="1876171"/>
                  </a:lnTo>
                  <a:close/>
                </a:path>
                <a:path w="1094104" h="2151379">
                  <a:moveTo>
                    <a:pt x="727710" y="250190"/>
                  </a:moveTo>
                  <a:lnTo>
                    <a:pt x="722757" y="244221"/>
                  </a:lnTo>
                  <a:lnTo>
                    <a:pt x="722630" y="244094"/>
                  </a:lnTo>
                  <a:lnTo>
                    <a:pt x="717677" y="238125"/>
                  </a:lnTo>
                  <a:lnTo>
                    <a:pt x="708660" y="237236"/>
                  </a:lnTo>
                  <a:lnTo>
                    <a:pt x="696468" y="247396"/>
                  </a:lnTo>
                  <a:lnTo>
                    <a:pt x="695706" y="256413"/>
                  </a:lnTo>
                  <a:lnTo>
                    <a:pt x="700786" y="262509"/>
                  </a:lnTo>
                  <a:lnTo>
                    <a:pt x="705866" y="268478"/>
                  </a:lnTo>
                  <a:lnTo>
                    <a:pt x="714756" y="269367"/>
                  </a:lnTo>
                  <a:lnTo>
                    <a:pt x="726948" y="259207"/>
                  </a:lnTo>
                  <a:lnTo>
                    <a:pt x="727710" y="250190"/>
                  </a:lnTo>
                  <a:close/>
                </a:path>
                <a:path w="1094104" h="2151379">
                  <a:moveTo>
                    <a:pt x="730758" y="1047369"/>
                  </a:moveTo>
                  <a:lnTo>
                    <a:pt x="725805" y="1039749"/>
                  </a:lnTo>
                  <a:lnTo>
                    <a:pt x="718058" y="1038225"/>
                  </a:lnTo>
                  <a:lnTo>
                    <a:pt x="718058" y="1038098"/>
                  </a:lnTo>
                  <a:lnTo>
                    <a:pt x="710311" y="1036574"/>
                  </a:lnTo>
                  <a:lnTo>
                    <a:pt x="702691" y="1041527"/>
                  </a:lnTo>
                  <a:lnTo>
                    <a:pt x="701167" y="1049274"/>
                  </a:lnTo>
                  <a:lnTo>
                    <a:pt x="699516" y="1057021"/>
                  </a:lnTo>
                  <a:lnTo>
                    <a:pt x="704469" y="1064514"/>
                  </a:lnTo>
                  <a:lnTo>
                    <a:pt x="712216" y="1066165"/>
                  </a:lnTo>
                  <a:lnTo>
                    <a:pt x="712343" y="1066165"/>
                  </a:lnTo>
                  <a:lnTo>
                    <a:pt x="719963" y="1067689"/>
                  </a:lnTo>
                  <a:lnTo>
                    <a:pt x="727583" y="1062736"/>
                  </a:lnTo>
                  <a:lnTo>
                    <a:pt x="729107" y="1054989"/>
                  </a:lnTo>
                  <a:lnTo>
                    <a:pt x="730758" y="1047369"/>
                  </a:lnTo>
                  <a:close/>
                </a:path>
                <a:path w="1094104" h="2151379">
                  <a:moveTo>
                    <a:pt x="741172" y="1848231"/>
                  </a:moveTo>
                  <a:lnTo>
                    <a:pt x="737362" y="1841373"/>
                  </a:lnTo>
                  <a:lnTo>
                    <a:pt x="733425" y="1834515"/>
                  </a:lnTo>
                  <a:lnTo>
                    <a:pt x="724789" y="1831975"/>
                  </a:lnTo>
                  <a:lnTo>
                    <a:pt x="717931" y="1835912"/>
                  </a:lnTo>
                  <a:lnTo>
                    <a:pt x="717804" y="1835912"/>
                  </a:lnTo>
                  <a:lnTo>
                    <a:pt x="710946" y="1839722"/>
                  </a:lnTo>
                  <a:lnTo>
                    <a:pt x="708533" y="1848485"/>
                  </a:lnTo>
                  <a:lnTo>
                    <a:pt x="716153" y="1862201"/>
                  </a:lnTo>
                  <a:lnTo>
                    <a:pt x="724916" y="1864741"/>
                  </a:lnTo>
                  <a:lnTo>
                    <a:pt x="731774" y="1860804"/>
                  </a:lnTo>
                  <a:lnTo>
                    <a:pt x="738759" y="1856994"/>
                  </a:lnTo>
                  <a:lnTo>
                    <a:pt x="741172" y="1848231"/>
                  </a:lnTo>
                  <a:close/>
                </a:path>
                <a:path w="1094104" h="2151379">
                  <a:moveTo>
                    <a:pt x="764413" y="294132"/>
                  </a:moveTo>
                  <a:lnTo>
                    <a:pt x="754253" y="281940"/>
                  </a:lnTo>
                  <a:lnTo>
                    <a:pt x="745236" y="281178"/>
                  </a:lnTo>
                  <a:lnTo>
                    <a:pt x="739140" y="286258"/>
                  </a:lnTo>
                  <a:lnTo>
                    <a:pt x="733171" y="291338"/>
                  </a:lnTo>
                  <a:lnTo>
                    <a:pt x="732282" y="300355"/>
                  </a:lnTo>
                  <a:lnTo>
                    <a:pt x="737362" y="306324"/>
                  </a:lnTo>
                  <a:lnTo>
                    <a:pt x="742442" y="312420"/>
                  </a:lnTo>
                  <a:lnTo>
                    <a:pt x="751459" y="313309"/>
                  </a:lnTo>
                  <a:lnTo>
                    <a:pt x="757555" y="308229"/>
                  </a:lnTo>
                  <a:lnTo>
                    <a:pt x="763524" y="303149"/>
                  </a:lnTo>
                  <a:lnTo>
                    <a:pt x="764413" y="294132"/>
                  </a:lnTo>
                  <a:close/>
                </a:path>
                <a:path w="1094104" h="2151379">
                  <a:moveTo>
                    <a:pt x="786765" y="1058926"/>
                  </a:moveTo>
                  <a:lnTo>
                    <a:pt x="781812" y="1051306"/>
                  </a:lnTo>
                  <a:lnTo>
                    <a:pt x="774065" y="1049655"/>
                  </a:lnTo>
                  <a:lnTo>
                    <a:pt x="766318" y="1048131"/>
                  </a:lnTo>
                  <a:lnTo>
                    <a:pt x="758698" y="1053084"/>
                  </a:lnTo>
                  <a:lnTo>
                    <a:pt x="757174" y="1060831"/>
                  </a:lnTo>
                  <a:lnTo>
                    <a:pt x="755523" y="1068578"/>
                  </a:lnTo>
                  <a:lnTo>
                    <a:pt x="760476" y="1076071"/>
                  </a:lnTo>
                  <a:lnTo>
                    <a:pt x="768223" y="1077722"/>
                  </a:lnTo>
                  <a:lnTo>
                    <a:pt x="768350" y="1077722"/>
                  </a:lnTo>
                  <a:lnTo>
                    <a:pt x="775970" y="1079246"/>
                  </a:lnTo>
                  <a:lnTo>
                    <a:pt x="783590" y="1074293"/>
                  </a:lnTo>
                  <a:lnTo>
                    <a:pt x="785114" y="1066546"/>
                  </a:lnTo>
                  <a:lnTo>
                    <a:pt x="786765" y="1058926"/>
                  </a:lnTo>
                  <a:close/>
                </a:path>
                <a:path w="1094104" h="2151379">
                  <a:moveTo>
                    <a:pt x="791083" y="1820418"/>
                  </a:moveTo>
                  <a:lnTo>
                    <a:pt x="787273" y="1813433"/>
                  </a:lnTo>
                  <a:lnTo>
                    <a:pt x="783336" y="1806575"/>
                  </a:lnTo>
                  <a:lnTo>
                    <a:pt x="774700" y="1804162"/>
                  </a:lnTo>
                  <a:lnTo>
                    <a:pt x="767842" y="1807972"/>
                  </a:lnTo>
                  <a:lnTo>
                    <a:pt x="767715" y="1807972"/>
                  </a:lnTo>
                  <a:lnTo>
                    <a:pt x="760857" y="1811909"/>
                  </a:lnTo>
                  <a:lnTo>
                    <a:pt x="758444" y="1820545"/>
                  </a:lnTo>
                  <a:lnTo>
                    <a:pt x="762254" y="1827403"/>
                  </a:lnTo>
                  <a:lnTo>
                    <a:pt x="766064" y="1834388"/>
                  </a:lnTo>
                  <a:lnTo>
                    <a:pt x="774827" y="1836801"/>
                  </a:lnTo>
                  <a:lnTo>
                    <a:pt x="788670" y="1829054"/>
                  </a:lnTo>
                  <a:lnTo>
                    <a:pt x="791083" y="1820418"/>
                  </a:lnTo>
                  <a:close/>
                </a:path>
                <a:path w="1094104" h="2151379">
                  <a:moveTo>
                    <a:pt x="800989" y="338074"/>
                  </a:moveTo>
                  <a:lnTo>
                    <a:pt x="790829" y="325882"/>
                  </a:lnTo>
                  <a:lnTo>
                    <a:pt x="781812" y="325120"/>
                  </a:lnTo>
                  <a:lnTo>
                    <a:pt x="775843" y="330200"/>
                  </a:lnTo>
                  <a:lnTo>
                    <a:pt x="769747" y="335153"/>
                  </a:lnTo>
                  <a:lnTo>
                    <a:pt x="768985" y="344170"/>
                  </a:lnTo>
                  <a:lnTo>
                    <a:pt x="773938" y="350266"/>
                  </a:lnTo>
                  <a:lnTo>
                    <a:pt x="779018" y="356362"/>
                  </a:lnTo>
                  <a:lnTo>
                    <a:pt x="788035" y="357124"/>
                  </a:lnTo>
                  <a:lnTo>
                    <a:pt x="794131" y="352171"/>
                  </a:lnTo>
                  <a:lnTo>
                    <a:pt x="800227" y="347091"/>
                  </a:lnTo>
                  <a:lnTo>
                    <a:pt x="800989" y="338074"/>
                  </a:lnTo>
                  <a:close/>
                </a:path>
                <a:path w="1094104" h="2151379">
                  <a:moveTo>
                    <a:pt x="837565" y="382016"/>
                  </a:moveTo>
                  <a:lnTo>
                    <a:pt x="832612" y="375920"/>
                  </a:lnTo>
                  <a:lnTo>
                    <a:pt x="832485" y="375920"/>
                  </a:lnTo>
                  <a:lnTo>
                    <a:pt x="827532" y="369824"/>
                  </a:lnTo>
                  <a:lnTo>
                    <a:pt x="818515" y="369062"/>
                  </a:lnTo>
                  <a:lnTo>
                    <a:pt x="812419" y="374015"/>
                  </a:lnTo>
                  <a:lnTo>
                    <a:pt x="806323" y="379095"/>
                  </a:lnTo>
                  <a:lnTo>
                    <a:pt x="805561" y="388112"/>
                  </a:lnTo>
                  <a:lnTo>
                    <a:pt x="815721" y="400304"/>
                  </a:lnTo>
                  <a:lnTo>
                    <a:pt x="824738" y="401066"/>
                  </a:lnTo>
                  <a:lnTo>
                    <a:pt x="830707" y="395986"/>
                  </a:lnTo>
                  <a:lnTo>
                    <a:pt x="836803" y="391033"/>
                  </a:lnTo>
                  <a:lnTo>
                    <a:pt x="837565" y="382016"/>
                  </a:lnTo>
                  <a:close/>
                </a:path>
                <a:path w="1094104" h="2151379">
                  <a:moveTo>
                    <a:pt x="840994" y="1792478"/>
                  </a:moveTo>
                  <a:lnTo>
                    <a:pt x="837184" y="1785620"/>
                  </a:lnTo>
                  <a:lnTo>
                    <a:pt x="833247" y="1778762"/>
                  </a:lnTo>
                  <a:lnTo>
                    <a:pt x="824611" y="1776222"/>
                  </a:lnTo>
                  <a:lnTo>
                    <a:pt x="817753" y="1780159"/>
                  </a:lnTo>
                  <a:lnTo>
                    <a:pt x="817626" y="1780159"/>
                  </a:lnTo>
                  <a:lnTo>
                    <a:pt x="810768" y="1783969"/>
                  </a:lnTo>
                  <a:lnTo>
                    <a:pt x="808355" y="1792732"/>
                  </a:lnTo>
                  <a:lnTo>
                    <a:pt x="815975" y="1806448"/>
                  </a:lnTo>
                  <a:lnTo>
                    <a:pt x="824738" y="1808861"/>
                  </a:lnTo>
                  <a:lnTo>
                    <a:pt x="831596" y="1805051"/>
                  </a:lnTo>
                  <a:lnTo>
                    <a:pt x="838581" y="1801241"/>
                  </a:lnTo>
                  <a:lnTo>
                    <a:pt x="840994" y="1792478"/>
                  </a:lnTo>
                  <a:close/>
                </a:path>
                <a:path w="1094104" h="2151379">
                  <a:moveTo>
                    <a:pt x="842772" y="1070356"/>
                  </a:moveTo>
                  <a:lnTo>
                    <a:pt x="837819" y="1062863"/>
                  </a:lnTo>
                  <a:lnTo>
                    <a:pt x="830072" y="1061212"/>
                  </a:lnTo>
                  <a:lnTo>
                    <a:pt x="822325" y="1059688"/>
                  </a:lnTo>
                  <a:lnTo>
                    <a:pt x="814705" y="1064641"/>
                  </a:lnTo>
                  <a:lnTo>
                    <a:pt x="813181" y="1072388"/>
                  </a:lnTo>
                  <a:lnTo>
                    <a:pt x="811530" y="1080135"/>
                  </a:lnTo>
                  <a:lnTo>
                    <a:pt x="816483" y="1087628"/>
                  </a:lnTo>
                  <a:lnTo>
                    <a:pt x="824230" y="1089279"/>
                  </a:lnTo>
                  <a:lnTo>
                    <a:pt x="831977" y="1090803"/>
                  </a:lnTo>
                  <a:lnTo>
                    <a:pt x="839597" y="1085850"/>
                  </a:lnTo>
                  <a:lnTo>
                    <a:pt x="841121" y="1078103"/>
                  </a:lnTo>
                  <a:lnTo>
                    <a:pt x="842772" y="1070356"/>
                  </a:lnTo>
                  <a:close/>
                </a:path>
                <a:path w="1094104" h="2151379">
                  <a:moveTo>
                    <a:pt x="874268" y="425831"/>
                  </a:moveTo>
                  <a:lnTo>
                    <a:pt x="869188" y="419862"/>
                  </a:lnTo>
                  <a:lnTo>
                    <a:pt x="869188" y="419735"/>
                  </a:lnTo>
                  <a:lnTo>
                    <a:pt x="864108" y="413766"/>
                  </a:lnTo>
                  <a:lnTo>
                    <a:pt x="855091" y="412877"/>
                  </a:lnTo>
                  <a:lnTo>
                    <a:pt x="848995" y="417957"/>
                  </a:lnTo>
                  <a:lnTo>
                    <a:pt x="843026" y="423037"/>
                  </a:lnTo>
                  <a:lnTo>
                    <a:pt x="842137" y="432054"/>
                  </a:lnTo>
                  <a:lnTo>
                    <a:pt x="847217" y="438150"/>
                  </a:lnTo>
                  <a:lnTo>
                    <a:pt x="852297" y="444119"/>
                  </a:lnTo>
                  <a:lnTo>
                    <a:pt x="861314" y="445008"/>
                  </a:lnTo>
                  <a:lnTo>
                    <a:pt x="867410" y="439928"/>
                  </a:lnTo>
                  <a:lnTo>
                    <a:pt x="873379" y="434848"/>
                  </a:lnTo>
                  <a:lnTo>
                    <a:pt x="874268" y="425831"/>
                  </a:lnTo>
                  <a:close/>
                </a:path>
                <a:path w="1094104" h="2151379">
                  <a:moveTo>
                    <a:pt x="890892" y="1764665"/>
                  </a:moveTo>
                  <a:lnTo>
                    <a:pt x="887095" y="1757680"/>
                  </a:lnTo>
                  <a:lnTo>
                    <a:pt x="883285" y="1750822"/>
                  </a:lnTo>
                  <a:lnTo>
                    <a:pt x="874522" y="1748409"/>
                  </a:lnTo>
                  <a:lnTo>
                    <a:pt x="867664" y="1752219"/>
                  </a:lnTo>
                  <a:lnTo>
                    <a:pt x="860679" y="1756029"/>
                  </a:lnTo>
                  <a:lnTo>
                    <a:pt x="858266" y="1764792"/>
                  </a:lnTo>
                  <a:lnTo>
                    <a:pt x="865886" y="1778508"/>
                  </a:lnTo>
                  <a:lnTo>
                    <a:pt x="874649" y="1781048"/>
                  </a:lnTo>
                  <a:lnTo>
                    <a:pt x="881494" y="1777238"/>
                  </a:lnTo>
                  <a:lnTo>
                    <a:pt x="881494" y="1777111"/>
                  </a:lnTo>
                  <a:lnTo>
                    <a:pt x="888492" y="1773301"/>
                  </a:lnTo>
                  <a:lnTo>
                    <a:pt x="890892" y="1764665"/>
                  </a:lnTo>
                  <a:close/>
                </a:path>
                <a:path w="1094104" h="2151379">
                  <a:moveTo>
                    <a:pt x="898766" y="1081913"/>
                  </a:moveTo>
                  <a:lnTo>
                    <a:pt x="893826" y="1074420"/>
                  </a:lnTo>
                  <a:lnTo>
                    <a:pt x="886066" y="1072769"/>
                  </a:lnTo>
                  <a:lnTo>
                    <a:pt x="878332" y="1071245"/>
                  </a:lnTo>
                  <a:lnTo>
                    <a:pt x="870712" y="1076198"/>
                  </a:lnTo>
                  <a:lnTo>
                    <a:pt x="869188" y="1083945"/>
                  </a:lnTo>
                  <a:lnTo>
                    <a:pt x="867537" y="1091692"/>
                  </a:lnTo>
                  <a:lnTo>
                    <a:pt x="872490" y="1099185"/>
                  </a:lnTo>
                  <a:lnTo>
                    <a:pt x="880237" y="1100836"/>
                  </a:lnTo>
                  <a:lnTo>
                    <a:pt x="887971" y="1102360"/>
                  </a:lnTo>
                  <a:lnTo>
                    <a:pt x="895591" y="1097407"/>
                  </a:lnTo>
                  <a:lnTo>
                    <a:pt x="897128" y="1089660"/>
                  </a:lnTo>
                  <a:lnTo>
                    <a:pt x="898766" y="1081913"/>
                  </a:lnTo>
                  <a:close/>
                </a:path>
                <a:path w="1094104" h="2151379">
                  <a:moveTo>
                    <a:pt x="910844" y="469773"/>
                  </a:moveTo>
                  <a:lnTo>
                    <a:pt x="900671" y="457581"/>
                  </a:lnTo>
                  <a:lnTo>
                    <a:pt x="891667" y="456819"/>
                  </a:lnTo>
                  <a:lnTo>
                    <a:pt x="885698" y="461899"/>
                  </a:lnTo>
                  <a:lnTo>
                    <a:pt x="879602" y="466979"/>
                  </a:lnTo>
                  <a:lnTo>
                    <a:pt x="878840" y="475996"/>
                  </a:lnTo>
                  <a:lnTo>
                    <a:pt x="883793" y="481965"/>
                  </a:lnTo>
                  <a:lnTo>
                    <a:pt x="883920" y="481965"/>
                  </a:lnTo>
                  <a:lnTo>
                    <a:pt x="888873" y="488061"/>
                  </a:lnTo>
                  <a:lnTo>
                    <a:pt x="897890" y="488950"/>
                  </a:lnTo>
                  <a:lnTo>
                    <a:pt x="910069" y="478790"/>
                  </a:lnTo>
                  <a:lnTo>
                    <a:pt x="910844" y="469773"/>
                  </a:lnTo>
                  <a:close/>
                </a:path>
                <a:path w="1094104" h="2151379">
                  <a:moveTo>
                    <a:pt x="940816" y="1736725"/>
                  </a:moveTo>
                  <a:lnTo>
                    <a:pt x="933196" y="1723009"/>
                  </a:lnTo>
                  <a:lnTo>
                    <a:pt x="924420" y="1720469"/>
                  </a:lnTo>
                  <a:lnTo>
                    <a:pt x="917575" y="1724279"/>
                  </a:lnTo>
                  <a:lnTo>
                    <a:pt x="917575" y="1724406"/>
                  </a:lnTo>
                  <a:lnTo>
                    <a:pt x="910590" y="1728216"/>
                  </a:lnTo>
                  <a:lnTo>
                    <a:pt x="908177" y="1736852"/>
                  </a:lnTo>
                  <a:lnTo>
                    <a:pt x="911987" y="1743837"/>
                  </a:lnTo>
                  <a:lnTo>
                    <a:pt x="915924" y="1750695"/>
                  </a:lnTo>
                  <a:lnTo>
                    <a:pt x="924560" y="1753108"/>
                  </a:lnTo>
                  <a:lnTo>
                    <a:pt x="931418" y="1749298"/>
                  </a:lnTo>
                  <a:lnTo>
                    <a:pt x="931545" y="1749298"/>
                  </a:lnTo>
                  <a:lnTo>
                    <a:pt x="938403" y="1745488"/>
                  </a:lnTo>
                  <a:lnTo>
                    <a:pt x="940816" y="1736725"/>
                  </a:lnTo>
                  <a:close/>
                </a:path>
                <a:path w="1094104" h="2151379">
                  <a:moveTo>
                    <a:pt x="947420" y="513715"/>
                  </a:moveTo>
                  <a:lnTo>
                    <a:pt x="942467" y="507619"/>
                  </a:lnTo>
                  <a:lnTo>
                    <a:pt x="937387" y="501523"/>
                  </a:lnTo>
                  <a:lnTo>
                    <a:pt x="928370" y="500761"/>
                  </a:lnTo>
                  <a:lnTo>
                    <a:pt x="922274" y="505841"/>
                  </a:lnTo>
                  <a:lnTo>
                    <a:pt x="916178" y="510794"/>
                  </a:lnTo>
                  <a:lnTo>
                    <a:pt x="915416" y="519811"/>
                  </a:lnTo>
                  <a:lnTo>
                    <a:pt x="925576" y="532003"/>
                  </a:lnTo>
                  <a:lnTo>
                    <a:pt x="934593" y="532765"/>
                  </a:lnTo>
                  <a:lnTo>
                    <a:pt x="946645" y="522732"/>
                  </a:lnTo>
                  <a:lnTo>
                    <a:pt x="947420" y="513715"/>
                  </a:lnTo>
                  <a:close/>
                </a:path>
                <a:path w="1094104" h="2151379">
                  <a:moveTo>
                    <a:pt x="984123" y="557657"/>
                  </a:moveTo>
                  <a:lnTo>
                    <a:pt x="973963" y="545465"/>
                  </a:lnTo>
                  <a:lnTo>
                    <a:pt x="964946" y="544703"/>
                  </a:lnTo>
                  <a:lnTo>
                    <a:pt x="958850" y="549656"/>
                  </a:lnTo>
                  <a:lnTo>
                    <a:pt x="952868" y="554736"/>
                  </a:lnTo>
                  <a:lnTo>
                    <a:pt x="951992" y="563753"/>
                  </a:lnTo>
                  <a:lnTo>
                    <a:pt x="962152" y="575945"/>
                  </a:lnTo>
                  <a:lnTo>
                    <a:pt x="971169" y="576707"/>
                  </a:lnTo>
                  <a:lnTo>
                    <a:pt x="983221" y="566674"/>
                  </a:lnTo>
                  <a:lnTo>
                    <a:pt x="984123" y="557657"/>
                  </a:lnTo>
                  <a:close/>
                </a:path>
                <a:path w="1094104" h="2151379">
                  <a:moveTo>
                    <a:pt x="990727" y="1708785"/>
                  </a:moveTo>
                  <a:lnTo>
                    <a:pt x="983094" y="1695069"/>
                  </a:lnTo>
                  <a:lnTo>
                    <a:pt x="974344" y="1692656"/>
                  </a:lnTo>
                  <a:lnTo>
                    <a:pt x="967486" y="1696466"/>
                  </a:lnTo>
                  <a:lnTo>
                    <a:pt x="960501" y="1700276"/>
                  </a:lnTo>
                  <a:lnTo>
                    <a:pt x="958088" y="1709039"/>
                  </a:lnTo>
                  <a:lnTo>
                    <a:pt x="961898" y="1715897"/>
                  </a:lnTo>
                  <a:lnTo>
                    <a:pt x="965835" y="1722755"/>
                  </a:lnTo>
                  <a:lnTo>
                    <a:pt x="974471" y="1725295"/>
                  </a:lnTo>
                  <a:lnTo>
                    <a:pt x="981316" y="1721358"/>
                  </a:lnTo>
                  <a:lnTo>
                    <a:pt x="981443" y="1721358"/>
                  </a:lnTo>
                  <a:lnTo>
                    <a:pt x="988314" y="1717548"/>
                  </a:lnTo>
                  <a:lnTo>
                    <a:pt x="990727" y="1708785"/>
                  </a:lnTo>
                  <a:close/>
                </a:path>
                <a:path w="1094104" h="2151379">
                  <a:moveTo>
                    <a:pt x="1020699" y="601472"/>
                  </a:moveTo>
                  <a:lnTo>
                    <a:pt x="1015619" y="595503"/>
                  </a:lnTo>
                  <a:lnTo>
                    <a:pt x="1015619" y="595376"/>
                  </a:lnTo>
                  <a:lnTo>
                    <a:pt x="1010539" y="589407"/>
                  </a:lnTo>
                  <a:lnTo>
                    <a:pt x="1001649" y="588518"/>
                  </a:lnTo>
                  <a:lnTo>
                    <a:pt x="989444" y="598678"/>
                  </a:lnTo>
                  <a:lnTo>
                    <a:pt x="988695" y="607695"/>
                  </a:lnTo>
                  <a:lnTo>
                    <a:pt x="993648" y="613791"/>
                  </a:lnTo>
                  <a:lnTo>
                    <a:pt x="993775" y="613791"/>
                  </a:lnTo>
                  <a:lnTo>
                    <a:pt x="998728" y="619760"/>
                  </a:lnTo>
                  <a:lnTo>
                    <a:pt x="1007745" y="620649"/>
                  </a:lnTo>
                  <a:lnTo>
                    <a:pt x="1019937" y="610489"/>
                  </a:lnTo>
                  <a:lnTo>
                    <a:pt x="1020699" y="601472"/>
                  </a:lnTo>
                  <a:close/>
                </a:path>
                <a:path w="1094104" h="2151379">
                  <a:moveTo>
                    <a:pt x="1057402" y="645414"/>
                  </a:moveTo>
                  <a:lnTo>
                    <a:pt x="1052322" y="639318"/>
                  </a:lnTo>
                  <a:lnTo>
                    <a:pt x="1047242" y="633349"/>
                  </a:lnTo>
                  <a:lnTo>
                    <a:pt x="1038225" y="632460"/>
                  </a:lnTo>
                  <a:lnTo>
                    <a:pt x="1026020" y="642620"/>
                  </a:lnTo>
                  <a:lnTo>
                    <a:pt x="1025271" y="651637"/>
                  </a:lnTo>
                  <a:lnTo>
                    <a:pt x="1030351" y="657606"/>
                  </a:lnTo>
                  <a:lnTo>
                    <a:pt x="1030351" y="657733"/>
                  </a:lnTo>
                  <a:lnTo>
                    <a:pt x="1035418" y="663702"/>
                  </a:lnTo>
                  <a:lnTo>
                    <a:pt x="1044448" y="664591"/>
                  </a:lnTo>
                  <a:lnTo>
                    <a:pt x="1050417" y="659511"/>
                  </a:lnTo>
                  <a:lnTo>
                    <a:pt x="1056513" y="654431"/>
                  </a:lnTo>
                  <a:lnTo>
                    <a:pt x="1057402" y="645414"/>
                  </a:lnTo>
                  <a:close/>
                </a:path>
                <a:path w="1094104" h="2151379">
                  <a:moveTo>
                    <a:pt x="1093978" y="689356"/>
                  </a:moveTo>
                  <a:lnTo>
                    <a:pt x="1083818" y="677164"/>
                  </a:lnTo>
                  <a:lnTo>
                    <a:pt x="1074801" y="676402"/>
                  </a:lnTo>
                  <a:lnTo>
                    <a:pt x="1068832" y="681482"/>
                  </a:lnTo>
                  <a:lnTo>
                    <a:pt x="1062736" y="686435"/>
                  </a:lnTo>
                  <a:lnTo>
                    <a:pt x="1061847" y="695452"/>
                  </a:lnTo>
                  <a:lnTo>
                    <a:pt x="1072007" y="707644"/>
                  </a:lnTo>
                  <a:lnTo>
                    <a:pt x="1081024" y="708406"/>
                  </a:lnTo>
                  <a:lnTo>
                    <a:pt x="1087120" y="703453"/>
                  </a:lnTo>
                  <a:lnTo>
                    <a:pt x="1093216" y="698373"/>
                  </a:lnTo>
                  <a:lnTo>
                    <a:pt x="1093978" y="689356"/>
                  </a:lnTo>
                  <a:close/>
                </a:path>
              </a:pathLst>
            </a:custGeom>
            <a:solidFill>
              <a:srgbClr val="DB2B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115808" y="3611879"/>
              <a:ext cx="909319" cy="184150"/>
            </a:xfrm>
            <a:custGeom>
              <a:avLst/>
              <a:gdLst/>
              <a:ahLst/>
              <a:cxnLst/>
              <a:rect l="l" t="t" r="r" b="b"/>
              <a:pathLst>
                <a:path w="909320" h="184150">
                  <a:moveTo>
                    <a:pt x="21209" y="153670"/>
                  </a:moveTo>
                  <a:lnTo>
                    <a:pt x="13335" y="154686"/>
                  </a:lnTo>
                  <a:lnTo>
                    <a:pt x="5588" y="155829"/>
                  </a:lnTo>
                  <a:lnTo>
                    <a:pt x="0" y="162941"/>
                  </a:lnTo>
                  <a:lnTo>
                    <a:pt x="2032" y="178562"/>
                  </a:lnTo>
                  <a:lnTo>
                    <a:pt x="9271" y="184150"/>
                  </a:lnTo>
                  <a:lnTo>
                    <a:pt x="17145" y="183007"/>
                  </a:lnTo>
                  <a:lnTo>
                    <a:pt x="24892" y="181991"/>
                  </a:lnTo>
                  <a:lnTo>
                    <a:pt x="30480" y="174879"/>
                  </a:lnTo>
                  <a:lnTo>
                    <a:pt x="29464" y="167005"/>
                  </a:lnTo>
                  <a:lnTo>
                    <a:pt x="28321" y="159258"/>
                  </a:lnTo>
                  <a:lnTo>
                    <a:pt x="21209" y="153670"/>
                  </a:lnTo>
                  <a:close/>
                </a:path>
                <a:path w="909320" h="184150">
                  <a:moveTo>
                    <a:pt x="77850" y="146177"/>
                  </a:moveTo>
                  <a:lnTo>
                    <a:pt x="70103" y="147193"/>
                  </a:lnTo>
                  <a:lnTo>
                    <a:pt x="62230" y="148336"/>
                  </a:lnTo>
                  <a:lnTo>
                    <a:pt x="56769" y="155448"/>
                  </a:lnTo>
                  <a:lnTo>
                    <a:pt x="58800" y="171069"/>
                  </a:lnTo>
                  <a:lnTo>
                    <a:pt x="65913" y="176657"/>
                  </a:lnTo>
                  <a:lnTo>
                    <a:pt x="73787" y="175641"/>
                  </a:lnTo>
                  <a:lnTo>
                    <a:pt x="81661" y="174498"/>
                  </a:lnTo>
                  <a:lnTo>
                    <a:pt x="87122" y="167386"/>
                  </a:lnTo>
                  <a:lnTo>
                    <a:pt x="85090" y="151765"/>
                  </a:lnTo>
                  <a:lnTo>
                    <a:pt x="77850" y="146177"/>
                  </a:lnTo>
                  <a:close/>
                </a:path>
                <a:path w="909320" h="184150">
                  <a:moveTo>
                    <a:pt x="134620" y="138684"/>
                  </a:moveTo>
                  <a:lnTo>
                    <a:pt x="126746" y="139827"/>
                  </a:lnTo>
                  <a:lnTo>
                    <a:pt x="118872" y="140843"/>
                  </a:lnTo>
                  <a:lnTo>
                    <a:pt x="113411" y="147955"/>
                  </a:lnTo>
                  <a:lnTo>
                    <a:pt x="115443" y="163576"/>
                  </a:lnTo>
                  <a:lnTo>
                    <a:pt x="122682" y="169164"/>
                  </a:lnTo>
                  <a:lnTo>
                    <a:pt x="130428" y="168148"/>
                  </a:lnTo>
                  <a:lnTo>
                    <a:pt x="138302" y="167005"/>
                  </a:lnTo>
                  <a:lnTo>
                    <a:pt x="143764" y="159893"/>
                  </a:lnTo>
                  <a:lnTo>
                    <a:pt x="141732" y="144272"/>
                  </a:lnTo>
                  <a:lnTo>
                    <a:pt x="134620" y="138684"/>
                  </a:lnTo>
                  <a:close/>
                </a:path>
                <a:path w="909320" h="184150">
                  <a:moveTo>
                    <a:pt x="191262" y="131191"/>
                  </a:moveTo>
                  <a:lnTo>
                    <a:pt x="183388" y="132334"/>
                  </a:lnTo>
                  <a:lnTo>
                    <a:pt x="175641" y="133350"/>
                  </a:lnTo>
                  <a:lnTo>
                    <a:pt x="170052" y="140462"/>
                  </a:lnTo>
                  <a:lnTo>
                    <a:pt x="172085" y="156083"/>
                  </a:lnTo>
                  <a:lnTo>
                    <a:pt x="179324" y="161671"/>
                  </a:lnTo>
                  <a:lnTo>
                    <a:pt x="194945" y="159639"/>
                  </a:lnTo>
                  <a:lnTo>
                    <a:pt x="200533" y="152400"/>
                  </a:lnTo>
                  <a:lnTo>
                    <a:pt x="198500" y="136779"/>
                  </a:lnTo>
                  <a:lnTo>
                    <a:pt x="191262" y="131191"/>
                  </a:lnTo>
                  <a:close/>
                </a:path>
                <a:path w="909320" h="184150">
                  <a:moveTo>
                    <a:pt x="247903" y="123825"/>
                  </a:moveTo>
                  <a:lnTo>
                    <a:pt x="232283" y="125857"/>
                  </a:lnTo>
                  <a:lnTo>
                    <a:pt x="226822" y="132969"/>
                  </a:lnTo>
                  <a:lnTo>
                    <a:pt x="228853" y="148717"/>
                  </a:lnTo>
                  <a:lnTo>
                    <a:pt x="235966" y="154178"/>
                  </a:lnTo>
                  <a:lnTo>
                    <a:pt x="251714" y="152146"/>
                  </a:lnTo>
                  <a:lnTo>
                    <a:pt x="257175" y="144907"/>
                  </a:lnTo>
                  <a:lnTo>
                    <a:pt x="255143" y="129286"/>
                  </a:lnTo>
                  <a:lnTo>
                    <a:pt x="247903" y="123825"/>
                  </a:lnTo>
                  <a:close/>
                </a:path>
                <a:path w="909320" h="184150">
                  <a:moveTo>
                    <a:pt x="304673" y="116332"/>
                  </a:moveTo>
                  <a:lnTo>
                    <a:pt x="288925" y="118364"/>
                  </a:lnTo>
                  <a:lnTo>
                    <a:pt x="283464" y="125476"/>
                  </a:lnTo>
                  <a:lnTo>
                    <a:pt x="285496" y="141224"/>
                  </a:lnTo>
                  <a:lnTo>
                    <a:pt x="292735" y="146685"/>
                  </a:lnTo>
                  <a:lnTo>
                    <a:pt x="300482" y="145669"/>
                  </a:lnTo>
                  <a:lnTo>
                    <a:pt x="308356" y="144653"/>
                  </a:lnTo>
                  <a:lnTo>
                    <a:pt x="313817" y="137414"/>
                  </a:lnTo>
                  <a:lnTo>
                    <a:pt x="311785" y="121793"/>
                  </a:lnTo>
                  <a:lnTo>
                    <a:pt x="304673" y="116332"/>
                  </a:lnTo>
                  <a:close/>
                </a:path>
                <a:path w="909320" h="184150">
                  <a:moveTo>
                    <a:pt x="361315" y="108839"/>
                  </a:moveTo>
                  <a:lnTo>
                    <a:pt x="345694" y="110871"/>
                  </a:lnTo>
                  <a:lnTo>
                    <a:pt x="340106" y="118110"/>
                  </a:lnTo>
                  <a:lnTo>
                    <a:pt x="341122" y="125857"/>
                  </a:lnTo>
                  <a:lnTo>
                    <a:pt x="342265" y="133731"/>
                  </a:lnTo>
                  <a:lnTo>
                    <a:pt x="349376" y="139192"/>
                  </a:lnTo>
                  <a:lnTo>
                    <a:pt x="364998" y="137160"/>
                  </a:lnTo>
                  <a:lnTo>
                    <a:pt x="370586" y="129921"/>
                  </a:lnTo>
                  <a:lnTo>
                    <a:pt x="368553" y="114300"/>
                  </a:lnTo>
                  <a:lnTo>
                    <a:pt x="361315" y="108839"/>
                  </a:lnTo>
                  <a:close/>
                </a:path>
                <a:path w="909320" h="184150">
                  <a:moveTo>
                    <a:pt x="417957" y="101346"/>
                  </a:moveTo>
                  <a:lnTo>
                    <a:pt x="402336" y="103378"/>
                  </a:lnTo>
                  <a:lnTo>
                    <a:pt x="396875" y="110617"/>
                  </a:lnTo>
                  <a:lnTo>
                    <a:pt x="398907" y="126238"/>
                  </a:lnTo>
                  <a:lnTo>
                    <a:pt x="406019" y="131699"/>
                  </a:lnTo>
                  <a:lnTo>
                    <a:pt x="421767" y="129667"/>
                  </a:lnTo>
                  <a:lnTo>
                    <a:pt x="427227" y="122428"/>
                  </a:lnTo>
                  <a:lnTo>
                    <a:pt x="425196" y="106807"/>
                  </a:lnTo>
                  <a:lnTo>
                    <a:pt x="417957" y="101346"/>
                  </a:lnTo>
                  <a:close/>
                </a:path>
                <a:path w="909320" h="184150">
                  <a:moveTo>
                    <a:pt x="474725" y="93853"/>
                  </a:moveTo>
                  <a:lnTo>
                    <a:pt x="458977" y="95885"/>
                  </a:lnTo>
                  <a:lnTo>
                    <a:pt x="453517" y="103124"/>
                  </a:lnTo>
                  <a:lnTo>
                    <a:pt x="455549" y="118745"/>
                  </a:lnTo>
                  <a:lnTo>
                    <a:pt x="462788" y="124206"/>
                  </a:lnTo>
                  <a:lnTo>
                    <a:pt x="470535" y="123190"/>
                  </a:lnTo>
                  <a:lnTo>
                    <a:pt x="478409" y="122174"/>
                  </a:lnTo>
                  <a:lnTo>
                    <a:pt x="483997" y="114935"/>
                  </a:lnTo>
                  <a:lnTo>
                    <a:pt x="482853" y="107188"/>
                  </a:lnTo>
                  <a:lnTo>
                    <a:pt x="481838" y="99314"/>
                  </a:lnTo>
                  <a:lnTo>
                    <a:pt x="474725" y="93853"/>
                  </a:lnTo>
                  <a:close/>
                </a:path>
                <a:path w="909320" h="184150">
                  <a:moveTo>
                    <a:pt x="531368" y="86360"/>
                  </a:moveTo>
                  <a:lnTo>
                    <a:pt x="523621" y="87376"/>
                  </a:lnTo>
                  <a:lnTo>
                    <a:pt x="515747" y="88392"/>
                  </a:lnTo>
                  <a:lnTo>
                    <a:pt x="510159" y="95631"/>
                  </a:lnTo>
                  <a:lnTo>
                    <a:pt x="511175" y="103378"/>
                  </a:lnTo>
                  <a:lnTo>
                    <a:pt x="512318" y="111252"/>
                  </a:lnTo>
                  <a:lnTo>
                    <a:pt x="519430" y="116713"/>
                  </a:lnTo>
                  <a:lnTo>
                    <a:pt x="535177" y="114681"/>
                  </a:lnTo>
                  <a:lnTo>
                    <a:pt x="540639" y="107569"/>
                  </a:lnTo>
                  <a:lnTo>
                    <a:pt x="538607" y="91821"/>
                  </a:lnTo>
                  <a:lnTo>
                    <a:pt x="531368" y="86360"/>
                  </a:lnTo>
                  <a:close/>
                </a:path>
                <a:path w="909320" h="184150">
                  <a:moveTo>
                    <a:pt x="588010" y="78867"/>
                  </a:moveTo>
                  <a:lnTo>
                    <a:pt x="572389" y="80899"/>
                  </a:lnTo>
                  <a:lnTo>
                    <a:pt x="566927" y="88138"/>
                  </a:lnTo>
                  <a:lnTo>
                    <a:pt x="568960" y="103759"/>
                  </a:lnTo>
                  <a:lnTo>
                    <a:pt x="576072" y="109220"/>
                  </a:lnTo>
                  <a:lnTo>
                    <a:pt x="591820" y="107188"/>
                  </a:lnTo>
                  <a:lnTo>
                    <a:pt x="597281" y="100076"/>
                  </a:lnTo>
                  <a:lnTo>
                    <a:pt x="595249" y="84328"/>
                  </a:lnTo>
                  <a:lnTo>
                    <a:pt x="588010" y="78867"/>
                  </a:lnTo>
                  <a:close/>
                </a:path>
                <a:path w="909320" h="184150">
                  <a:moveTo>
                    <a:pt x="644778" y="71374"/>
                  </a:moveTo>
                  <a:lnTo>
                    <a:pt x="629031" y="73406"/>
                  </a:lnTo>
                  <a:lnTo>
                    <a:pt x="623570" y="80645"/>
                  </a:lnTo>
                  <a:lnTo>
                    <a:pt x="625601" y="96266"/>
                  </a:lnTo>
                  <a:lnTo>
                    <a:pt x="632841" y="101727"/>
                  </a:lnTo>
                  <a:lnTo>
                    <a:pt x="640588" y="100711"/>
                  </a:lnTo>
                  <a:lnTo>
                    <a:pt x="648462" y="99695"/>
                  </a:lnTo>
                  <a:lnTo>
                    <a:pt x="654050" y="92583"/>
                  </a:lnTo>
                  <a:lnTo>
                    <a:pt x="652907" y="84709"/>
                  </a:lnTo>
                  <a:lnTo>
                    <a:pt x="651891" y="76835"/>
                  </a:lnTo>
                  <a:lnTo>
                    <a:pt x="644778" y="71374"/>
                  </a:lnTo>
                  <a:close/>
                </a:path>
                <a:path w="909320" h="184150">
                  <a:moveTo>
                    <a:pt x="701421" y="63881"/>
                  </a:moveTo>
                  <a:lnTo>
                    <a:pt x="693674" y="64897"/>
                  </a:lnTo>
                  <a:lnTo>
                    <a:pt x="685800" y="66040"/>
                  </a:lnTo>
                  <a:lnTo>
                    <a:pt x="680212" y="73152"/>
                  </a:lnTo>
                  <a:lnTo>
                    <a:pt x="681355" y="81026"/>
                  </a:lnTo>
                  <a:lnTo>
                    <a:pt x="682371" y="88773"/>
                  </a:lnTo>
                  <a:lnTo>
                    <a:pt x="689483" y="94361"/>
                  </a:lnTo>
                  <a:lnTo>
                    <a:pt x="697357" y="93218"/>
                  </a:lnTo>
                  <a:lnTo>
                    <a:pt x="705231" y="92202"/>
                  </a:lnTo>
                  <a:lnTo>
                    <a:pt x="710692" y="85090"/>
                  </a:lnTo>
                  <a:lnTo>
                    <a:pt x="708660" y="69469"/>
                  </a:lnTo>
                  <a:lnTo>
                    <a:pt x="701421" y="63881"/>
                  </a:lnTo>
                  <a:close/>
                </a:path>
                <a:path w="909320" h="184150">
                  <a:moveTo>
                    <a:pt x="758190" y="56388"/>
                  </a:moveTo>
                  <a:lnTo>
                    <a:pt x="750316" y="57404"/>
                  </a:lnTo>
                  <a:lnTo>
                    <a:pt x="742442" y="58547"/>
                  </a:lnTo>
                  <a:lnTo>
                    <a:pt x="736981" y="65659"/>
                  </a:lnTo>
                  <a:lnTo>
                    <a:pt x="739013" y="81280"/>
                  </a:lnTo>
                  <a:lnTo>
                    <a:pt x="746251" y="86868"/>
                  </a:lnTo>
                  <a:lnTo>
                    <a:pt x="753999" y="85852"/>
                  </a:lnTo>
                  <a:lnTo>
                    <a:pt x="761873" y="84709"/>
                  </a:lnTo>
                  <a:lnTo>
                    <a:pt x="767334" y="77597"/>
                  </a:lnTo>
                  <a:lnTo>
                    <a:pt x="765301" y="61976"/>
                  </a:lnTo>
                  <a:lnTo>
                    <a:pt x="758190" y="56388"/>
                  </a:lnTo>
                  <a:close/>
                </a:path>
                <a:path w="909320" h="184150">
                  <a:moveTo>
                    <a:pt x="851527" y="59456"/>
                  </a:moveTo>
                  <a:lnTo>
                    <a:pt x="787653" y="108966"/>
                  </a:lnTo>
                  <a:lnTo>
                    <a:pt x="786511" y="117983"/>
                  </a:lnTo>
                  <a:lnTo>
                    <a:pt x="796163" y="130429"/>
                  </a:lnTo>
                  <a:lnTo>
                    <a:pt x="805180" y="131572"/>
                  </a:lnTo>
                  <a:lnTo>
                    <a:pt x="882166" y="71882"/>
                  </a:lnTo>
                  <a:lnTo>
                    <a:pt x="859536" y="71882"/>
                  </a:lnTo>
                  <a:lnTo>
                    <a:pt x="852424" y="66294"/>
                  </a:lnTo>
                  <a:lnTo>
                    <a:pt x="851527" y="59456"/>
                  </a:lnTo>
                  <a:close/>
                </a:path>
                <a:path w="909320" h="184150">
                  <a:moveTo>
                    <a:pt x="814832" y="48895"/>
                  </a:moveTo>
                  <a:lnTo>
                    <a:pt x="806958" y="50038"/>
                  </a:lnTo>
                  <a:lnTo>
                    <a:pt x="799084" y="51054"/>
                  </a:lnTo>
                  <a:lnTo>
                    <a:pt x="793623" y="58166"/>
                  </a:lnTo>
                  <a:lnTo>
                    <a:pt x="795655" y="73787"/>
                  </a:lnTo>
                  <a:lnTo>
                    <a:pt x="802894" y="79375"/>
                  </a:lnTo>
                  <a:lnTo>
                    <a:pt x="810768" y="78359"/>
                  </a:lnTo>
                  <a:lnTo>
                    <a:pt x="818515" y="77216"/>
                  </a:lnTo>
                  <a:lnTo>
                    <a:pt x="824102" y="70104"/>
                  </a:lnTo>
                  <a:lnTo>
                    <a:pt x="823087" y="62230"/>
                  </a:lnTo>
                  <a:lnTo>
                    <a:pt x="821944" y="54483"/>
                  </a:lnTo>
                  <a:lnTo>
                    <a:pt x="814832" y="48895"/>
                  </a:lnTo>
                  <a:close/>
                </a:path>
                <a:path w="909320" h="184150">
                  <a:moveTo>
                    <a:pt x="852947" y="58355"/>
                  </a:moveTo>
                  <a:lnTo>
                    <a:pt x="851527" y="59456"/>
                  </a:lnTo>
                  <a:lnTo>
                    <a:pt x="852424" y="66294"/>
                  </a:lnTo>
                  <a:lnTo>
                    <a:pt x="859536" y="71882"/>
                  </a:lnTo>
                  <a:lnTo>
                    <a:pt x="875284" y="69850"/>
                  </a:lnTo>
                  <a:lnTo>
                    <a:pt x="876816" y="67818"/>
                  </a:lnTo>
                  <a:lnTo>
                    <a:pt x="875538" y="67818"/>
                  </a:lnTo>
                  <a:lnTo>
                    <a:pt x="852947" y="58355"/>
                  </a:lnTo>
                  <a:close/>
                </a:path>
                <a:path w="909320" h="184150">
                  <a:moveTo>
                    <a:pt x="886479" y="41402"/>
                  </a:moveTo>
                  <a:lnTo>
                    <a:pt x="871474" y="41402"/>
                  </a:lnTo>
                  <a:lnTo>
                    <a:pt x="878713" y="46990"/>
                  </a:lnTo>
                  <a:lnTo>
                    <a:pt x="880745" y="62611"/>
                  </a:lnTo>
                  <a:lnTo>
                    <a:pt x="875284" y="69850"/>
                  </a:lnTo>
                  <a:lnTo>
                    <a:pt x="859536" y="71882"/>
                  </a:lnTo>
                  <a:lnTo>
                    <a:pt x="882166" y="71882"/>
                  </a:lnTo>
                  <a:lnTo>
                    <a:pt x="909193" y="50927"/>
                  </a:lnTo>
                  <a:lnTo>
                    <a:pt x="886479" y="41402"/>
                  </a:lnTo>
                  <a:close/>
                </a:path>
                <a:path w="909320" h="184150">
                  <a:moveTo>
                    <a:pt x="872363" y="43307"/>
                  </a:moveTo>
                  <a:lnTo>
                    <a:pt x="852947" y="58355"/>
                  </a:lnTo>
                  <a:lnTo>
                    <a:pt x="875538" y="67818"/>
                  </a:lnTo>
                  <a:lnTo>
                    <a:pt x="872363" y="43307"/>
                  </a:lnTo>
                  <a:close/>
                </a:path>
                <a:path w="909320" h="184150">
                  <a:moveTo>
                    <a:pt x="873941" y="43307"/>
                  </a:moveTo>
                  <a:lnTo>
                    <a:pt x="872363" y="43307"/>
                  </a:lnTo>
                  <a:lnTo>
                    <a:pt x="875538" y="67818"/>
                  </a:lnTo>
                  <a:lnTo>
                    <a:pt x="876816" y="67818"/>
                  </a:lnTo>
                  <a:lnTo>
                    <a:pt x="880745" y="62611"/>
                  </a:lnTo>
                  <a:lnTo>
                    <a:pt x="878713" y="46990"/>
                  </a:lnTo>
                  <a:lnTo>
                    <a:pt x="873941" y="43307"/>
                  </a:lnTo>
                  <a:close/>
                </a:path>
                <a:path w="909320" h="184150">
                  <a:moveTo>
                    <a:pt x="851278" y="57656"/>
                  </a:moveTo>
                  <a:lnTo>
                    <a:pt x="851527" y="59456"/>
                  </a:lnTo>
                  <a:lnTo>
                    <a:pt x="852947" y="58355"/>
                  </a:lnTo>
                  <a:lnTo>
                    <a:pt x="851278" y="57656"/>
                  </a:lnTo>
                  <a:close/>
                </a:path>
                <a:path w="909320" h="184150">
                  <a:moveTo>
                    <a:pt x="871474" y="41402"/>
                  </a:moveTo>
                  <a:lnTo>
                    <a:pt x="863726" y="42545"/>
                  </a:lnTo>
                  <a:lnTo>
                    <a:pt x="855852" y="43561"/>
                  </a:lnTo>
                  <a:lnTo>
                    <a:pt x="850265" y="50673"/>
                  </a:lnTo>
                  <a:lnTo>
                    <a:pt x="851278" y="57656"/>
                  </a:lnTo>
                  <a:lnTo>
                    <a:pt x="852947" y="58355"/>
                  </a:lnTo>
                  <a:lnTo>
                    <a:pt x="872363" y="43307"/>
                  </a:lnTo>
                  <a:lnTo>
                    <a:pt x="873941" y="43307"/>
                  </a:lnTo>
                  <a:lnTo>
                    <a:pt x="871474" y="41402"/>
                  </a:lnTo>
                  <a:close/>
                </a:path>
                <a:path w="909320" h="184150">
                  <a:moveTo>
                    <a:pt x="787781" y="0"/>
                  </a:moveTo>
                  <a:lnTo>
                    <a:pt x="779399" y="3429"/>
                  </a:lnTo>
                  <a:lnTo>
                    <a:pt x="776351" y="10795"/>
                  </a:lnTo>
                  <a:lnTo>
                    <a:pt x="773302" y="18034"/>
                  </a:lnTo>
                  <a:lnTo>
                    <a:pt x="776732" y="26416"/>
                  </a:lnTo>
                  <a:lnTo>
                    <a:pt x="851278" y="57656"/>
                  </a:lnTo>
                  <a:lnTo>
                    <a:pt x="850265" y="50673"/>
                  </a:lnTo>
                  <a:lnTo>
                    <a:pt x="855852" y="43561"/>
                  </a:lnTo>
                  <a:lnTo>
                    <a:pt x="863600" y="42545"/>
                  </a:lnTo>
                  <a:lnTo>
                    <a:pt x="871474" y="41402"/>
                  </a:lnTo>
                  <a:lnTo>
                    <a:pt x="886479" y="41402"/>
                  </a:lnTo>
                  <a:lnTo>
                    <a:pt x="787781" y="0"/>
                  </a:lnTo>
                  <a:close/>
                </a:path>
              </a:pathLst>
            </a:custGeom>
            <a:solidFill>
              <a:srgbClr val="0D9F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319266" y="2870454"/>
              <a:ext cx="1981200" cy="1981200"/>
            </a:xfrm>
            <a:custGeom>
              <a:avLst/>
              <a:gdLst/>
              <a:ahLst/>
              <a:cxnLst/>
              <a:rect l="l" t="t" r="r" b="b"/>
              <a:pathLst>
                <a:path w="1981200" h="1981200">
                  <a:moveTo>
                    <a:pt x="0" y="990600"/>
                  </a:moveTo>
                  <a:lnTo>
                    <a:pt x="1142" y="942602"/>
                  </a:lnTo>
                  <a:lnTo>
                    <a:pt x="4534" y="895195"/>
                  </a:lnTo>
                  <a:lnTo>
                    <a:pt x="10124" y="848429"/>
                  </a:lnTo>
                  <a:lnTo>
                    <a:pt x="17861" y="802356"/>
                  </a:lnTo>
                  <a:lnTo>
                    <a:pt x="27691" y="757029"/>
                  </a:lnTo>
                  <a:lnTo>
                    <a:pt x="39565" y="712499"/>
                  </a:lnTo>
                  <a:lnTo>
                    <a:pt x="53428" y="668819"/>
                  </a:lnTo>
                  <a:lnTo>
                    <a:pt x="69231" y="626039"/>
                  </a:lnTo>
                  <a:lnTo>
                    <a:pt x="86920" y="584213"/>
                  </a:lnTo>
                  <a:lnTo>
                    <a:pt x="106444" y="543391"/>
                  </a:lnTo>
                  <a:lnTo>
                    <a:pt x="127751" y="503626"/>
                  </a:lnTo>
                  <a:lnTo>
                    <a:pt x="150789" y="464969"/>
                  </a:lnTo>
                  <a:lnTo>
                    <a:pt x="175506" y="427473"/>
                  </a:lnTo>
                  <a:lnTo>
                    <a:pt x="201851" y="391189"/>
                  </a:lnTo>
                  <a:lnTo>
                    <a:pt x="229771" y="356170"/>
                  </a:lnTo>
                  <a:lnTo>
                    <a:pt x="259215" y="322466"/>
                  </a:lnTo>
                  <a:lnTo>
                    <a:pt x="290131" y="290131"/>
                  </a:lnTo>
                  <a:lnTo>
                    <a:pt x="322466" y="259215"/>
                  </a:lnTo>
                  <a:lnTo>
                    <a:pt x="356170" y="229771"/>
                  </a:lnTo>
                  <a:lnTo>
                    <a:pt x="391189" y="201851"/>
                  </a:lnTo>
                  <a:lnTo>
                    <a:pt x="427473" y="175506"/>
                  </a:lnTo>
                  <a:lnTo>
                    <a:pt x="464969" y="150789"/>
                  </a:lnTo>
                  <a:lnTo>
                    <a:pt x="503626" y="127751"/>
                  </a:lnTo>
                  <a:lnTo>
                    <a:pt x="543391" y="106444"/>
                  </a:lnTo>
                  <a:lnTo>
                    <a:pt x="584213" y="86920"/>
                  </a:lnTo>
                  <a:lnTo>
                    <a:pt x="626039" y="69231"/>
                  </a:lnTo>
                  <a:lnTo>
                    <a:pt x="668819" y="53428"/>
                  </a:lnTo>
                  <a:lnTo>
                    <a:pt x="712499" y="39565"/>
                  </a:lnTo>
                  <a:lnTo>
                    <a:pt x="757029" y="27691"/>
                  </a:lnTo>
                  <a:lnTo>
                    <a:pt x="802356" y="17861"/>
                  </a:lnTo>
                  <a:lnTo>
                    <a:pt x="848429" y="10124"/>
                  </a:lnTo>
                  <a:lnTo>
                    <a:pt x="895195" y="4534"/>
                  </a:lnTo>
                  <a:lnTo>
                    <a:pt x="942602" y="1142"/>
                  </a:lnTo>
                  <a:lnTo>
                    <a:pt x="990600" y="0"/>
                  </a:lnTo>
                  <a:lnTo>
                    <a:pt x="1038597" y="1142"/>
                  </a:lnTo>
                  <a:lnTo>
                    <a:pt x="1086004" y="4534"/>
                  </a:lnTo>
                  <a:lnTo>
                    <a:pt x="1132770" y="10124"/>
                  </a:lnTo>
                  <a:lnTo>
                    <a:pt x="1178843" y="17861"/>
                  </a:lnTo>
                  <a:lnTo>
                    <a:pt x="1224170" y="27691"/>
                  </a:lnTo>
                  <a:lnTo>
                    <a:pt x="1268700" y="39565"/>
                  </a:lnTo>
                  <a:lnTo>
                    <a:pt x="1312380" y="53428"/>
                  </a:lnTo>
                  <a:lnTo>
                    <a:pt x="1355160" y="69231"/>
                  </a:lnTo>
                  <a:lnTo>
                    <a:pt x="1396986" y="86920"/>
                  </a:lnTo>
                  <a:lnTo>
                    <a:pt x="1437808" y="106444"/>
                  </a:lnTo>
                  <a:lnTo>
                    <a:pt x="1477573" y="127751"/>
                  </a:lnTo>
                  <a:lnTo>
                    <a:pt x="1516230" y="150789"/>
                  </a:lnTo>
                  <a:lnTo>
                    <a:pt x="1553726" y="175506"/>
                  </a:lnTo>
                  <a:lnTo>
                    <a:pt x="1590010" y="201851"/>
                  </a:lnTo>
                  <a:lnTo>
                    <a:pt x="1625029" y="229771"/>
                  </a:lnTo>
                  <a:lnTo>
                    <a:pt x="1658733" y="259215"/>
                  </a:lnTo>
                  <a:lnTo>
                    <a:pt x="1691068" y="290131"/>
                  </a:lnTo>
                  <a:lnTo>
                    <a:pt x="1721984" y="322466"/>
                  </a:lnTo>
                  <a:lnTo>
                    <a:pt x="1751428" y="356170"/>
                  </a:lnTo>
                  <a:lnTo>
                    <a:pt x="1779348" y="391189"/>
                  </a:lnTo>
                  <a:lnTo>
                    <a:pt x="1805693" y="427473"/>
                  </a:lnTo>
                  <a:lnTo>
                    <a:pt x="1830410" y="464969"/>
                  </a:lnTo>
                  <a:lnTo>
                    <a:pt x="1853448" y="503626"/>
                  </a:lnTo>
                  <a:lnTo>
                    <a:pt x="1874755" y="543391"/>
                  </a:lnTo>
                  <a:lnTo>
                    <a:pt x="1894279" y="584213"/>
                  </a:lnTo>
                  <a:lnTo>
                    <a:pt x="1911968" y="626039"/>
                  </a:lnTo>
                  <a:lnTo>
                    <a:pt x="1927771" y="668819"/>
                  </a:lnTo>
                  <a:lnTo>
                    <a:pt x="1941634" y="712499"/>
                  </a:lnTo>
                  <a:lnTo>
                    <a:pt x="1953508" y="757029"/>
                  </a:lnTo>
                  <a:lnTo>
                    <a:pt x="1963338" y="802356"/>
                  </a:lnTo>
                  <a:lnTo>
                    <a:pt x="1971075" y="848429"/>
                  </a:lnTo>
                  <a:lnTo>
                    <a:pt x="1976665" y="895195"/>
                  </a:lnTo>
                  <a:lnTo>
                    <a:pt x="1980057" y="942602"/>
                  </a:lnTo>
                  <a:lnTo>
                    <a:pt x="1981200" y="990600"/>
                  </a:lnTo>
                  <a:lnTo>
                    <a:pt x="1980057" y="1038597"/>
                  </a:lnTo>
                  <a:lnTo>
                    <a:pt x="1976665" y="1086004"/>
                  </a:lnTo>
                  <a:lnTo>
                    <a:pt x="1971075" y="1132770"/>
                  </a:lnTo>
                  <a:lnTo>
                    <a:pt x="1963338" y="1178843"/>
                  </a:lnTo>
                  <a:lnTo>
                    <a:pt x="1953508" y="1224170"/>
                  </a:lnTo>
                  <a:lnTo>
                    <a:pt x="1941634" y="1268700"/>
                  </a:lnTo>
                  <a:lnTo>
                    <a:pt x="1927771" y="1312380"/>
                  </a:lnTo>
                  <a:lnTo>
                    <a:pt x="1911968" y="1355160"/>
                  </a:lnTo>
                  <a:lnTo>
                    <a:pt x="1894279" y="1396986"/>
                  </a:lnTo>
                  <a:lnTo>
                    <a:pt x="1874755" y="1437808"/>
                  </a:lnTo>
                  <a:lnTo>
                    <a:pt x="1853448" y="1477573"/>
                  </a:lnTo>
                  <a:lnTo>
                    <a:pt x="1830410" y="1516230"/>
                  </a:lnTo>
                  <a:lnTo>
                    <a:pt x="1805693" y="1553726"/>
                  </a:lnTo>
                  <a:lnTo>
                    <a:pt x="1779348" y="1590010"/>
                  </a:lnTo>
                  <a:lnTo>
                    <a:pt x="1751428" y="1625029"/>
                  </a:lnTo>
                  <a:lnTo>
                    <a:pt x="1721984" y="1658733"/>
                  </a:lnTo>
                  <a:lnTo>
                    <a:pt x="1691068" y="1691068"/>
                  </a:lnTo>
                  <a:lnTo>
                    <a:pt x="1658733" y="1721984"/>
                  </a:lnTo>
                  <a:lnTo>
                    <a:pt x="1625029" y="1751428"/>
                  </a:lnTo>
                  <a:lnTo>
                    <a:pt x="1590010" y="1779348"/>
                  </a:lnTo>
                  <a:lnTo>
                    <a:pt x="1553726" y="1805693"/>
                  </a:lnTo>
                  <a:lnTo>
                    <a:pt x="1516230" y="1830410"/>
                  </a:lnTo>
                  <a:lnTo>
                    <a:pt x="1477573" y="1853448"/>
                  </a:lnTo>
                  <a:lnTo>
                    <a:pt x="1437808" y="1874755"/>
                  </a:lnTo>
                  <a:lnTo>
                    <a:pt x="1396986" y="1894279"/>
                  </a:lnTo>
                  <a:lnTo>
                    <a:pt x="1355160" y="1911968"/>
                  </a:lnTo>
                  <a:lnTo>
                    <a:pt x="1312380" y="1927771"/>
                  </a:lnTo>
                  <a:lnTo>
                    <a:pt x="1268700" y="1941634"/>
                  </a:lnTo>
                  <a:lnTo>
                    <a:pt x="1224170" y="1953508"/>
                  </a:lnTo>
                  <a:lnTo>
                    <a:pt x="1178843" y="1963338"/>
                  </a:lnTo>
                  <a:lnTo>
                    <a:pt x="1132770" y="1971075"/>
                  </a:lnTo>
                  <a:lnTo>
                    <a:pt x="1086004" y="1976665"/>
                  </a:lnTo>
                  <a:lnTo>
                    <a:pt x="1038597" y="1980057"/>
                  </a:lnTo>
                  <a:lnTo>
                    <a:pt x="990600" y="1981200"/>
                  </a:lnTo>
                  <a:lnTo>
                    <a:pt x="942602" y="1980057"/>
                  </a:lnTo>
                  <a:lnTo>
                    <a:pt x="895195" y="1976665"/>
                  </a:lnTo>
                  <a:lnTo>
                    <a:pt x="848429" y="1971075"/>
                  </a:lnTo>
                  <a:lnTo>
                    <a:pt x="802356" y="1963338"/>
                  </a:lnTo>
                  <a:lnTo>
                    <a:pt x="757029" y="1953508"/>
                  </a:lnTo>
                  <a:lnTo>
                    <a:pt x="712499" y="1941634"/>
                  </a:lnTo>
                  <a:lnTo>
                    <a:pt x="668819" y="1927771"/>
                  </a:lnTo>
                  <a:lnTo>
                    <a:pt x="626039" y="1911968"/>
                  </a:lnTo>
                  <a:lnTo>
                    <a:pt x="584213" y="1894279"/>
                  </a:lnTo>
                  <a:lnTo>
                    <a:pt x="543391" y="1874755"/>
                  </a:lnTo>
                  <a:lnTo>
                    <a:pt x="503626" y="1853448"/>
                  </a:lnTo>
                  <a:lnTo>
                    <a:pt x="464969" y="1830410"/>
                  </a:lnTo>
                  <a:lnTo>
                    <a:pt x="427473" y="1805693"/>
                  </a:lnTo>
                  <a:lnTo>
                    <a:pt x="391189" y="1779348"/>
                  </a:lnTo>
                  <a:lnTo>
                    <a:pt x="356170" y="1751428"/>
                  </a:lnTo>
                  <a:lnTo>
                    <a:pt x="322466" y="1721984"/>
                  </a:lnTo>
                  <a:lnTo>
                    <a:pt x="290131" y="1691068"/>
                  </a:lnTo>
                  <a:lnTo>
                    <a:pt x="259215" y="1658733"/>
                  </a:lnTo>
                  <a:lnTo>
                    <a:pt x="229771" y="1625029"/>
                  </a:lnTo>
                  <a:lnTo>
                    <a:pt x="201851" y="1590010"/>
                  </a:lnTo>
                  <a:lnTo>
                    <a:pt x="175506" y="1553726"/>
                  </a:lnTo>
                  <a:lnTo>
                    <a:pt x="150789" y="1516230"/>
                  </a:lnTo>
                  <a:lnTo>
                    <a:pt x="127751" y="1477573"/>
                  </a:lnTo>
                  <a:lnTo>
                    <a:pt x="106444" y="1437808"/>
                  </a:lnTo>
                  <a:lnTo>
                    <a:pt x="86920" y="1396986"/>
                  </a:lnTo>
                  <a:lnTo>
                    <a:pt x="69231" y="1355160"/>
                  </a:lnTo>
                  <a:lnTo>
                    <a:pt x="53428" y="1312380"/>
                  </a:lnTo>
                  <a:lnTo>
                    <a:pt x="39565" y="1268700"/>
                  </a:lnTo>
                  <a:lnTo>
                    <a:pt x="27691" y="1224170"/>
                  </a:lnTo>
                  <a:lnTo>
                    <a:pt x="17861" y="1178843"/>
                  </a:lnTo>
                  <a:lnTo>
                    <a:pt x="10124" y="1132770"/>
                  </a:lnTo>
                  <a:lnTo>
                    <a:pt x="4534" y="1086004"/>
                  </a:lnTo>
                  <a:lnTo>
                    <a:pt x="1142" y="1038597"/>
                  </a:lnTo>
                  <a:lnTo>
                    <a:pt x="0" y="99060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529578" y="390778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DB2B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529578" y="390829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0"/>
                  </a:moveTo>
                  <a:lnTo>
                    <a:pt x="228600" y="0"/>
                  </a:lnTo>
                  <a:lnTo>
                    <a:pt x="228600" y="228600"/>
                  </a:lnTo>
                  <a:lnTo>
                    <a:pt x="457200" y="228600"/>
                  </a:lnTo>
                  <a:lnTo>
                    <a:pt x="4572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826758" y="3417569"/>
              <a:ext cx="454659" cy="454659"/>
            </a:xfrm>
            <a:custGeom>
              <a:avLst/>
              <a:gdLst/>
              <a:ahLst/>
              <a:cxnLst/>
              <a:rect l="l" t="t" r="r" b="b"/>
              <a:pathLst>
                <a:path w="454659" h="454660">
                  <a:moveTo>
                    <a:pt x="454151" y="0"/>
                  </a:moveTo>
                  <a:lnTo>
                    <a:pt x="0" y="0"/>
                  </a:lnTo>
                  <a:lnTo>
                    <a:pt x="0" y="454151"/>
                  </a:lnTo>
                  <a:lnTo>
                    <a:pt x="454151" y="454151"/>
                  </a:lnTo>
                  <a:lnTo>
                    <a:pt x="454151" y="0"/>
                  </a:lnTo>
                  <a:close/>
                </a:path>
              </a:pathLst>
            </a:custGeom>
            <a:solidFill>
              <a:srgbClr val="289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826758" y="3417569"/>
              <a:ext cx="454659" cy="454659"/>
            </a:xfrm>
            <a:custGeom>
              <a:avLst/>
              <a:gdLst/>
              <a:ahLst/>
              <a:cxnLst/>
              <a:rect l="l" t="t" r="r" b="b"/>
              <a:pathLst>
                <a:path w="454659" h="454660">
                  <a:moveTo>
                    <a:pt x="0" y="454151"/>
                  </a:moveTo>
                  <a:lnTo>
                    <a:pt x="454151" y="454151"/>
                  </a:lnTo>
                  <a:lnTo>
                    <a:pt x="454151" y="0"/>
                  </a:lnTo>
                  <a:lnTo>
                    <a:pt x="0" y="0"/>
                  </a:lnTo>
                  <a:lnTo>
                    <a:pt x="0" y="454151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052310" y="364108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228600" y="0"/>
                  </a:lnTo>
                  <a:lnTo>
                    <a:pt x="228600" y="228600"/>
                  </a:lnTo>
                  <a:lnTo>
                    <a:pt x="0" y="22860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228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289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052310" y="364159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0" y="45720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623810" y="3234690"/>
              <a:ext cx="454659" cy="228600"/>
            </a:xfrm>
            <a:custGeom>
              <a:avLst/>
              <a:gdLst/>
              <a:ahLst/>
              <a:cxnLst/>
              <a:rect l="l" t="t" r="r" b="b"/>
              <a:pathLst>
                <a:path w="454659" h="228600">
                  <a:moveTo>
                    <a:pt x="45415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54151" y="228600"/>
                  </a:lnTo>
                  <a:lnTo>
                    <a:pt x="454151" y="0"/>
                  </a:lnTo>
                  <a:close/>
                </a:path>
              </a:pathLst>
            </a:custGeom>
            <a:solidFill>
              <a:srgbClr val="0D9F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623810" y="3234690"/>
              <a:ext cx="454659" cy="228600"/>
            </a:xfrm>
            <a:custGeom>
              <a:avLst/>
              <a:gdLst/>
              <a:ahLst/>
              <a:cxnLst/>
              <a:rect l="l" t="t" r="r" b="b"/>
              <a:pathLst>
                <a:path w="454659" h="228600">
                  <a:moveTo>
                    <a:pt x="0" y="228600"/>
                  </a:moveTo>
                  <a:lnTo>
                    <a:pt x="454151" y="228600"/>
                  </a:lnTo>
                  <a:lnTo>
                    <a:pt x="454151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657338" y="3795522"/>
              <a:ext cx="228600" cy="685800"/>
            </a:xfrm>
            <a:custGeom>
              <a:avLst/>
              <a:gdLst/>
              <a:ahLst/>
              <a:cxnLst/>
              <a:rect l="l" t="t" r="r" b="b"/>
              <a:pathLst>
                <a:path w="228600" h="685800">
                  <a:moveTo>
                    <a:pt x="2286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228600" y="6858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A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657338" y="3795522"/>
              <a:ext cx="228600" cy="685800"/>
            </a:xfrm>
            <a:custGeom>
              <a:avLst/>
              <a:gdLst/>
              <a:ahLst/>
              <a:cxnLst/>
              <a:rect l="l" t="t" r="r" b="b"/>
              <a:pathLst>
                <a:path w="228600" h="685800">
                  <a:moveTo>
                    <a:pt x="0" y="685800"/>
                  </a:moveTo>
                  <a:lnTo>
                    <a:pt x="228600" y="6858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186422" y="4260342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228600" y="2285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A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186422" y="4260342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599"/>
                  </a:moveTo>
                  <a:lnTo>
                    <a:pt x="228600" y="22859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228205" y="2215007"/>
              <a:ext cx="134620" cy="915669"/>
            </a:xfrm>
            <a:custGeom>
              <a:avLst/>
              <a:gdLst/>
              <a:ahLst/>
              <a:cxnLst/>
              <a:rect l="l" t="t" r="r" b="b"/>
              <a:pathLst>
                <a:path w="134620" h="915669">
                  <a:moveTo>
                    <a:pt x="75184" y="886332"/>
                  </a:moveTo>
                  <a:lnTo>
                    <a:pt x="59181" y="886332"/>
                  </a:lnTo>
                  <a:lnTo>
                    <a:pt x="52704" y="892809"/>
                  </a:lnTo>
                  <a:lnTo>
                    <a:pt x="52704" y="908812"/>
                  </a:lnTo>
                  <a:lnTo>
                    <a:pt x="59181" y="915288"/>
                  </a:lnTo>
                  <a:lnTo>
                    <a:pt x="75184" y="915288"/>
                  </a:lnTo>
                  <a:lnTo>
                    <a:pt x="81661" y="908812"/>
                  </a:lnTo>
                  <a:lnTo>
                    <a:pt x="81661" y="892809"/>
                  </a:lnTo>
                  <a:lnTo>
                    <a:pt x="75184" y="886332"/>
                  </a:lnTo>
                  <a:close/>
                </a:path>
                <a:path w="134620" h="915669">
                  <a:moveTo>
                    <a:pt x="75184" y="828420"/>
                  </a:moveTo>
                  <a:lnTo>
                    <a:pt x="59181" y="828420"/>
                  </a:lnTo>
                  <a:lnTo>
                    <a:pt x="52704" y="834897"/>
                  </a:lnTo>
                  <a:lnTo>
                    <a:pt x="52704" y="850900"/>
                  </a:lnTo>
                  <a:lnTo>
                    <a:pt x="59181" y="857376"/>
                  </a:lnTo>
                  <a:lnTo>
                    <a:pt x="75184" y="857376"/>
                  </a:lnTo>
                  <a:lnTo>
                    <a:pt x="81661" y="850900"/>
                  </a:lnTo>
                  <a:lnTo>
                    <a:pt x="81661" y="834897"/>
                  </a:lnTo>
                  <a:lnTo>
                    <a:pt x="75184" y="828420"/>
                  </a:lnTo>
                  <a:close/>
                </a:path>
                <a:path w="134620" h="915669">
                  <a:moveTo>
                    <a:pt x="75184" y="770381"/>
                  </a:moveTo>
                  <a:lnTo>
                    <a:pt x="59181" y="770381"/>
                  </a:lnTo>
                  <a:lnTo>
                    <a:pt x="52704" y="776858"/>
                  </a:lnTo>
                  <a:lnTo>
                    <a:pt x="52704" y="792988"/>
                  </a:lnTo>
                  <a:lnTo>
                    <a:pt x="59181" y="799464"/>
                  </a:lnTo>
                  <a:lnTo>
                    <a:pt x="75184" y="799464"/>
                  </a:lnTo>
                  <a:lnTo>
                    <a:pt x="81661" y="792988"/>
                  </a:lnTo>
                  <a:lnTo>
                    <a:pt x="81661" y="776858"/>
                  </a:lnTo>
                  <a:lnTo>
                    <a:pt x="75184" y="770381"/>
                  </a:lnTo>
                  <a:close/>
                </a:path>
                <a:path w="134620" h="915669">
                  <a:moveTo>
                    <a:pt x="75184" y="712469"/>
                  </a:moveTo>
                  <a:lnTo>
                    <a:pt x="59181" y="712469"/>
                  </a:lnTo>
                  <a:lnTo>
                    <a:pt x="52704" y="718946"/>
                  </a:lnTo>
                  <a:lnTo>
                    <a:pt x="52704" y="734948"/>
                  </a:lnTo>
                  <a:lnTo>
                    <a:pt x="59181" y="741426"/>
                  </a:lnTo>
                  <a:lnTo>
                    <a:pt x="75184" y="741426"/>
                  </a:lnTo>
                  <a:lnTo>
                    <a:pt x="81661" y="734948"/>
                  </a:lnTo>
                  <a:lnTo>
                    <a:pt x="81661" y="718946"/>
                  </a:lnTo>
                  <a:lnTo>
                    <a:pt x="75184" y="712469"/>
                  </a:lnTo>
                  <a:close/>
                </a:path>
                <a:path w="134620" h="915669">
                  <a:moveTo>
                    <a:pt x="75184" y="654557"/>
                  </a:moveTo>
                  <a:lnTo>
                    <a:pt x="59181" y="654557"/>
                  </a:lnTo>
                  <a:lnTo>
                    <a:pt x="52704" y="661034"/>
                  </a:lnTo>
                  <a:lnTo>
                    <a:pt x="52704" y="677037"/>
                  </a:lnTo>
                  <a:lnTo>
                    <a:pt x="59181" y="683513"/>
                  </a:lnTo>
                  <a:lnTo>
                    <a:pt x="75184" y="683513"/>
                  </a:lnTo>
                  <a:lnTo>
                    <a:pt x="81661" y="677037"/>
                  </a:lnTo>
                  <a:lnTo>
                    <a:pt x="81661" y="661034"/>
                  </a:lnTo>
                  <a:lnTo>
                    <a:pt x="75184" y="654557"/>
                  </a:lnTo>
                  <a:close/>
                </a:path>
                <a:path w="134620" h="915669">
                  <a:moveTo>
                    <a:pt x="75184" y="596645"/>
                  </a:moveTo>
                  <a:lnTo>
                    <a:pt x="59181" y="596645"/>
                  </a:lnTo>
                  <a:lnTo>
                    <a:pt x="52704" y="603122"/>
                  </a:lnTo>
                  <a:lnTo>
                    <a:pt x="52704" y="619125"/>
                  </a:lnTo>
                  <a:lnTo>
                    <a:pt x="59181" y="625601"/>
                  </a:lnTo>
                  <a:lnTo>
                    <a:pt x="75184" y="625601"/>
                  </a:lnTo>
                  <a:lnTo>
                    <a:pt x="81661" y="619125"/>
                  </a:lnTo>
                  <a:lnTo>
                    <a:pt x="81661" y="603122"/>
                  </a:lnTo>
                  <a:lnTo>
                    <a:pt x="75184" y="596645"/>
                  </a:lnTo>
                  <a:close/>
                </a:path>
                <a:path w="134620" h="915669">
                  <a:moveTo>
                    <a:pt x="75184" y="538606"/>
                  </a:moveTo>
                  <a:lnTo>
                    <a:pt x="59181" y="538606"/>
                  </a:lnTo>
                  <a:lnTo>
                    <a:pt x="52704" y="545083"/>
                  </a:lnTo>
                  <a:lnTo>
                    <a:pt x="52704" y="561213"/>
                  </a:lnTo>
                  <a:lnTo>
                    <a:pt x="59181" y="567689"/>
                  </a:lnTo>
                  <a:lnTo>
                    <a:pt x="75184" y="567689"/>
                  </a:lnTo>
                  <a:lnTo>
                    <a:pt x="81661" y="561213"/>
                  </a:lnTo>
                  <a:lnTo>
                    <a:pt x="81661" y="545083"/>
                  </a:lnTo>
                  <a:lnTo>
                    <a:pt x="75184" y="538606"/>
                  </a:lnTo>
                  <a:close/>
                </a:path>
                <a:path w="134620" h="915669">
                  <a:moveTo>
                    <a:pt x="75184" y="480694"/>
                  </a:moveTo>
                  <a:lnTo>
                    <a:pt x="59181" y="480694"/>
                  </a:lnTo>
                  <a:lnTo>
                    <a:pt x="52704" y="487171"/>
                  </a:lnTo>
                  <a:lnTo>
                    <a:pt x="52704" y="503173"/>
                  </a:lnTo>
                  <a:lnTo>
                    <a:pt x="59181" y="509650"/>
                  </a:lnTo>
                  <a:lnTo>
                    <a:pt x="75184" y="509650"/>
                  </a:lnTo>
                  <a:lnTo>
                    <a:pt x="81661" y="503173"/>
                  </a:lnTo>
                  <a:lnTo>
                    <a:pt x="81661" y="487171"/>
                  </a:lnTo>
                  <a:lnTo>
                    <a:pt x="75184" y="480694"/>
                  </a:lnTo>
                  <a:close/>
                </a:path>
                <a:path w="134620" h="915669">
                  <a:moveTo>
                    <a:pt x="75184" y="422782"/>
                  </a:moveTo>
                  <a:lnTo>
                    <a:pt x="59181" y="422782"/>
                  </a:lnTo>
                  <a:lnTo>
                    <a:pt x="52704" y="429259"/>
                  </a:lnTo>
                  <a:lnTo>
                    <a:pt x="52704" y="445262"/>
                  </a:lnTo>
                  <a:lnTo>
                    <a:pt x="59181" y="451738"/>
                  </a:lnTo>
                  <a:lnTo>
                    <a:pt x="75184" y="451738"/>
                  </a:lnTo>
                  <a:lnTo>
                    <a:pt x="81661" y="445262"/>
                  </a:lnTo>
                  <a:lnTo>
                    <a:pt x="81661" y="429259"/>
                  </a:lnTo>
                  <a:lnTo>
                    <a:pt x="75184" y="422782"/>
                  </a:lnTo>
                  <a:close/>
                </a:path>
                <a:path w="134620" h="915669">
                  <a:moveTo>
                    <a:pt x="75184" y="364870"/>
                  </a:moveTo>
                  <a:lnTo>
                    <a:pt x="59181" y="364870"/>
                  </a:lnTo>
                  <a:lnTo>
                    <a:pt x="52704" y="371347"/>
                  </a:lnTo>
                  <a:lnTo>
                    <a:pt x="52704" y="387350"/>
                  </a:lnTo>
                  <a:lnTo>
                    <a:pt x="59181" y="393826"/>
                  </a:lnTo>
                  <a:lnTo>
                    <a:pt x="75184" y="393826"/>
                  </a:lnTo>
                  <a:lnTo>
                    <a:pt x="81661" y="387350"/>
                  </a:lnTo>
                  <a:lnTo>
                    <a:pt x="81661" y="371347"/>
                  </a:lnTo>
                  <a:lnTo>
                    <a:pt x="75184" y="364870"/>
                  </a:lnTo>
                  <a:close/>
                </a:path>
                <a:path w="134620" h="915669">
                  <a:moveTo>
                    <a:pt x="75184" y="306831"/>
                  </a:moveTo>
                  <a:lnTo>
                    <a:pt x="59181" y="306831"/>
                  </a:lnTo>
                  <a:lnTo>
                    <a:pt x="52704" y="313435"/>
                  </a:lnTo>
                  <a:lnTo>
                    <a:pt x="52704" y="329438"/>
                  </a:lnTo>
                  <a:lnTo>
                    <a:pt x="59181" y="335914"/>
                  </a:lnTo>
                  <a:lnTo>
                    <a:pt x="75184" y="335914"/>
                  </a:lnTo>
                  <a:lnTo>
                    <a:pt x="81661" y="329438"/>
                  </a:lnTo>
                  <a:lnTo>
                    <a:pt x="81661" y="313435"/>
                  </a:lnTo>
                  <a:lnTo>
                    <a:pt x="75184" y="306831"/>
                  </a:lnTo>
                  <a:close/>
                </a:path>
                <a:path w="134620" h="915669">
                  <a:moveTo>
                    <a:pt x="75184" y="248919"/>
                  </a:moveTo>
                  <a:lnTo>
                    <a:pt x="59181" y="248919"/>
                  </a:lnTo>
                  <a:lnTo>
                    <a:pt x="52704" y="255396"/>
                  </a:lnTo>
                  <a:lnTo>
                    <a:pt x="52704" y="271398"/>
                  </a:lnTo>
                  <a:lnTo>
                    <a:pt x="59181" y="277875"/>
                  </a:lnTo>
                  <a:lnTo>
                    <a:pt x="75184" y="277875"/>
                  </a:lnTo>
                  <a:lnTo>
                    <a:pt x="81661" y="271398"/>
                  </a:lnTo>
                  <a:lnTo>
                    <a:pt x="81661" y="255396"/>
                  </a:lnTo>
                  <a:lnTo>
                    <a:pt x="75184" y="248919"/>
                  </a:lnTo>
                  <a:close/>
                </a:path>
                <a:path w="134620" h="915669">
                  <a:moveTo>
                    <a:pt x="75184" y="191007"/>
                  </a:moveTo>
                  <a:lnTo>
                    <a:pt x="59181" y="191007"/>
                  </a:lnTo>
                  <a:lnTo>
                    <a:pt x="52704" y="197484"/>
                  </a:lnTo>
                  <a:lnTo>
                    <a:pt x="52704" y="213487"/>
                  </a:lnTo>
                  <a:lnTo>
                    <a:pt x="59181" y="219963"/>
                  </a:lnTo>
                  <a:lnTo>
                    <a:pt x="75184" y="219963"/>
                  </a:lnTo>
                  <a:lnTo>
                    <a:pt x="81661" y="213487"/>
                  </a:lnTo>
                  <a:lnTo>
                    <a:pt x="81661" y="197484"/>
                  </a:lnTo>
                  <a:lnTo>
                    <a:pt x="75184" y="191007"/>
                  </a:lnTo>
                  <a:close/>
                </a:path>
                <a:path w="134620" h="915669">
                  <a:moveTo>
                    <a:pt x="75184" y="133095"/>
                  </a:moveTo>
                  <a:lnTo>
                    <a:pt x="59181" y="133095"/>
                  </a:lnTo>
                  <a:lnTo>
                    <a:pt x="52704" y="139572"/>
                  </a:lnTo>
                  <a:lnTo>
                    <a:pt x="52704" y="155575"/>
                  </a:lnTo>
                  <a:lnTo>
                    <a:pt x="59181" y="162051"/>
                  </a:lnTo>
                  <a:lnTo>
                    <a:pt x="75184" y="162051"/>
                  </a:lnTo>
                  <a:lnTo>
                    <a:pt x="81661" y="155575"/>
                  </a:lnTo>
                  <a:lnTo>
                    <a:pt x="81661" y="139572"/>
                  </a:lnTo>
                  <a:lnTo>
                    <a:pt x="75184" y="133095"/>
                  </a:lnTo>
                  <a:close/>
                </a:path>
                <a:path w="134620" h="915669">
                  <a:moveTo>
                    <a:pt x="52704" y="24848"/>
                  </a:moveTo>
                  <a:lnTo>
                    <a:pt x="0" y="115315"/>
                  </a:lnTo>
                  <a:lnTo>
                    <a:pt x="2286" y="124078"/>
                  </a:lnTo>
                  <a:lnTo>
                    <a:pt x="9271" y="128142"/>
                  </a:lnTo>
                  <a:lnTo>
                    <a:pt x="16128" y="132206"/>
                  </a:lnTo>
                  <a:lnTo>
                    <a:pt x="25019" y="129920"/>
                  </a:lnTo>
                  <a:lnTo>
                    <a:pt x="28955" y="122935"/>
                  </a:lnTo>
                  <a:lnTo>
                    <a:pt x="52704" y="82223"/>
                  </a:lnTo>
                  <a:lnTo>
                    <a:pt x="52704" y="81660"/>
                  </a:lnTo>
                  <a:lnTo>
                    <a:pt x="53492" y="80873"/>
                  </a:lnTo>
                  <a:lnTo>
                    <a:pt x="67182" y="57403"/>
                  </a:lnTo>
                  <a:lnTo>
                    <a:pt x="60663" y="46227"/>
                  </a:lnTo>
                  <a:lnTo>
                    <a:pt x="59181" y="46227"/>
                  </a:lnTo>
                  <a:lnTo>
                    <a:pt x="52704" y="39750"/>
                  </a:lnTo>
                  <a:lnTo>
                    <a:pt x="52704" y="24848"/>
                  </a:lnTo>
                  <a:close/>
                </a:path>
                <a:path w="134620" h="915669">
                  <a:moveTo>
                    <a:pt x="81661" y="36067"/>
                  </a:moveTo>
                  <a:lnTo>
                    <a:pt x="79628" y="36067"/>
                  </a:lnTo>
                  <a:lnTo>
                    <a:pt x="67183" y="57403"/>
                  </a:lnTo>
                  <a:lnTo>
                    <a:pt x="80873" y="80873"/>
                  </a:lnTo>
                  <a:lnTo>
                    <a:pt x="81661" y="81660"/>
                  </a:lnTo>
                  <a:lnTo>
                    <a:pt x="81661" y="82223"/>
                  </a:lnTo>
                  <a:lnTo>
                    <a:pt x="105410" y="122935"/>
                  </a:lnTo>
                  <a:lnTo>
                    <a:pt x="109347" y="129920"/>
                  </a:lnTo>
                  <a:lnTo>
                    <a:pt x="118237" y="132206"/>
                  </a:lnTo>
                  <a:lnTo>
                    <a:pt x="125095" y="128142"/>
                  </a:lnTo>
                  <a:lnTo>
                    <a:pt x="132079" y="124078"/>
                  </a:lnTo>
                  <a:lnTo>
                    <a:pt x="134366" y="115315"/>
                  </a:lnTo>
                  <a:lnTo>
                    <a:pt x="94115" y="46227"/>
                  </a:lnTo>
                  <a:lnTo>
                    <a:pt x="75184" y="46227"/>
                  </a:lnTo>
                  <a:lnTo>
                    <a:pt x="81661" y="39750"/>
                  </a:lnTo>
                  <a:lnTo>
                    <a:pt x="81661" y="36067"/>
                  </a:lnTo>
                  <a:close/>
                </a:path>
                <a:path w="134620" h="915669">
                  <a:moveTo>
                    <a:pt x="75184" y="75183"/>
                  </a:moveTo>
                  <a:lnTo>
                    <a:pt x="59181" y="75183"/>
                  </a:lnTo>
                  <a:lnTo>
                    <a:pt x="53492" y="80873"/>
                  </a:lnTo>
                  <a:lnTo>
                    <a:pt x="52704" y="82223"/>
                  </a:lnTo>
                  <a:lnTo>
                    <a:pt x="52704" y="97662"/>
                  </a:lnTo>
                  <a:lnTo>
                    <a:pt x="59181" y="104139"/>
                  </a:lnTo>
                  <a:lnTo>
                    <a:pt x="75184" y="104139"/>
                  </a:lnTo>
                  <a:lnTo>
                    <a:pt x="81661" y="97662"/>
                  </a:lnTo>
                  <a:lnTo>
                    <a:pt x="81661" y="82223"/>
                  </a:lnTo>
                  <a:lnTo>
                    <a:pt x="80873" y="80873"/>
                  </a:lnTo>
                  <a:lnTo>
                    <a:pt x="75184" y="75183"/>
                  </a:lnTo>
                  <a:close/>
                </a:path>
                <a:path w="134620" h="915669">
                  <a:moveTo>
                    <a:pt x="53492" y="80873"/>
                  </a:moveTo>
                  <a:lnTo>
                    <a:pt x="52704" y="81660"/>
                  </a:lnTo>
                  <a:lnTo>
                    <a:pt x="52704" y="82223"/>
                  </a:lnTo>
                  <a:lnTo>
                    <a:pt x="53492" y="80873"/>
                  </a:lnTo>
                  <a:close/>
                </a:path>
                <a:path w="134620" h="915669">
                  <a:moveTo>
                    <a:pt x="80873" y="80873"/>
                  </a:moveTo>
                  <a:lnTo>
                    <a:pt x="81661" y="82223"/>
                  </a:lnTo>
                  <a:lnTo>
                    <a:pt x="81661" y="81660"/>
                  </a:lnTo>
                  <a:lnTo>
                    <a:pt x="80873" y="80873"/>
                  </a:lnTo>
                  <a:close/>
                </a:path>
                <a:path w="134620" h="915669">
                  <a:moveTo>
                    <a:pt x="79628" y="36067"/>
                  </a:moveTo>
                  <a:lnTo>
                    <a:pt x="54737" y="36067"/>
                  </a:lnTo>
                  <a:lnTo>
                    <a:pt x="67183" y="57403"/>
                  </a:lnTo>
                  <a:lnTo>
                    <a:pt x="79628" y="36067"/>
                  </a:lnTo>
                  <a:close/>
                </a:path>
                <a:path w="134620" h="915669">
                  <a:moveTo>
                    <a:pt x="75184" y="17144"/>
                  </a:moveTo>
                  <a:lnTo>
                    <a:pt x="59181" y="17144"/>
                  </a:lnTo>
                  <a:lnTo>
                    <a:pt x="54417" y="21909"/>
                  </a:lnTo>
                  <a:lnTo>
                    <a:pt x="52704" y="24848"/>
                  </a:lnTo>
                  <a:lnTo>
                    <a:pt x="52704" y="39750"/>
                  </a:lnTo>
                  <a:lnTo>
                    <a:pt x="59181" y="46227"/>
                  </a:lnTo>
                  <a:lnTo>
                    <a:pt x="60663" y="46227"/>
                  </a:lnTo>
                  <a:lnTo>
                    <a:pt x="54737" y="36067"/>
                  </a:lnTo>
                  <a:lnTo>
                    <a:pt x="81661" y="36067"/>
                  </a:lnTo>
                  <a:lnTo>
                    <a:pt x="81659" y="24848"/>
                  </a:lnTo>
                  <a:lnTo>
                    <a:pt x="79945" y="21906"/>
                  </a:lnTo>
                  <a:lnTo>
                    <a:pt x="75184" y="17144"/>
                  </a:lnTo>
                  <a:close/>
                </a:path>
                <a:path w="134620" h="915669">
                  <a:moveTo>
                    <a:pt x="81661" y="24850"/>
                  </a:moveTo>
                  <a:lnTo>
                    <a:pt x="81661" y="39750"/>
                  </a:lnTo>
                  <a:lnTo>
                    <a:pt x="75184" y="46227"/>
                  </a:lnTo>
                  <a:lnTo>
                    <a:pt x="94115" y="46227"/>
                  </a:lnTo>
                  <a:lnTo>
                    <a:pt x="81661" y="24850"/>
                  </a:lnTo>
                  <a:close/>
                </a:path>
                <a:path w="134620" h="915669">
                  <a:moveTo>
                    <a:pt x="79945" y="21906"/>
                  </a:moveTo>
                  <a:lnTo>
                    <a:pt x="81661" y="24850"/>
                  </a:lnTo>
                  <a:lnTo>
                    <a:pt x="81661" y="23621"/>
                  </a:lnTo>
                  <a:lnTo>
                    <a:pt x="79945" y="21906"/>
                  </a:lnTo>
                  <a:close/>
                </a:path>
                <a:path w="134620" h="915669">
                  <a:moveTo>
                    <a:pt x="54417" y="21909"/>
                  </a:moveTo>
                  <a:lnTo>
                    <a:pt x="52704" y="23621"/>
                  </a:lnTo>
                  <a:lnTo>
                    <a:pt x="52704" y="24848"/>
                  </a:lnTo>
                  <a:lnTo>
                    <a:pt x="54417" y="21909"/>
                  </a:lnTo>
                  <a:close/>
                </a:path>
                <a:path w="134620" h="915669">
                  <a:moveTo>
                    <a:pt x="67183" y="0"/>
                  </a:moveTo>
                  <a:lnTo>
                    <a:pt x="54417" y="21909"/>
                  </a:lnTo>
                  <a:lnTo>
                    <a:pt x="59181" y="17144"/>
                  </a:lnTo>
                  <a:lnTo>
                    <a:pt x="77171" y="17144"/>
                  </a:lnTo>
                  <a:lnTo>
                    <a:pt x="67183" y="0"/>
                  </a:lnTo>
                  <a:close/>
                </a:path>
                <a:path w="134620" h="915669">
                  <a:moveTo>
                    <a:pt x="77171" y="17144"/>
                  </a:moveTo>
                  <a:lnTo>
                    <a:pt x="75184" y="17144"/>
                  </a:lnTo>
                  <a:lnTo>
                    <a:pt x="79945" y="21906"/>
                  </a:lnTo>
                  <a:lnTo>
                    <a:pt x="77171" y="17144"/>
                  </a:lnTo>
                  <a:close/>
                </a:path>
              </a:pathLst>
            </a:custGeom>
            <a:solidFill>
              <a:srgbClr val="289E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26429" y="2059686"/>
              <a:ext cx="70104" cy="7010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67145" y="1987423"/>
              <a:ext cx="70103" cy="7010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13830" y="1928114"/>
              <a:ext cx="70103" cy="7010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59372" y="1883537"/>
              <a:ext cx="70103" cy="7010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015367" y="1874583"/>
              <a:ext cx="70580" cy="7058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870841" y="1837150"/>
              <a:ext cx="70532" cy="7058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153495" y="1929193"/>
              <a:ext cx="70564" cy="7053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288877" y="1990867"/>
              <a:ext cx="70580" cy="70532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9640061" y="4647057"/>
            <a:ext cx="14490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ey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va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200" spc="-85">
                <a:solidFill>
                  <a:srgbClr val="FFFFFF"/>
                </a:solidFill>
                <a:latin typeface="Trebuchet MS"/>
                <a:cs typeface="Trebuchet MS"/>
              </a:rPr>
              <a:t>e,</a:t>
            </a:r>
            <a:r>
              <a:rPr dirty="0" sz="12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gl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oba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y  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accessi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bl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2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tase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dirty="0" sz="1200" spc="35" b="1">
                <a:solidFill>
                  <a:srgbClr val="FFAD00"/>
                </a:solidFill>
                <a:latin typeface="Trebuchet MS"/>
                <a:cs typeface="Trebuchet MS"/>
              </a:rPr>
              <a:t>A</a:t>
            </a:r>
            <a:r>
              <a:rPr dirty="0" sz="1200" spc="65" b="1">
                <a:solidFill>
                  <a:srgbClr val="FFAD00"/>
                </a:solidFill>
                <a:latin typeface="Trebuchet MS"/>
                <a:cs typeface="Trebuchet MS"/>
              </a:rPr>
              <a:t>m</a:t>
            </a:r>
            <a:r>
              <a:rPr dirty="0" sz="1200" spc="15" b="1">
                <a:solidFill>
                  <a:srgbClr val="FFAD00"/>
                </a:solidFill>
                <a:latin typeface="Trebuchet MS"/>
                <a:cs typeface="Trebuchet MS"/>
              </a:rPr>
              <a:t>a</a:t>
            </a:r>
            <a:r>
              <a:rPr dirty="0" sz="1200" spc="-50" b="1">
                <a:solidFill>
                  <a:srgbClr val="FFAD00"/>
                </a:solidFill>
                <a:latin typeface="Trebuchet MS"/>
                <a:cs typeface="Trebuchet MS"/>
              </a:rPr>
              <a:t>z</a:t>
            </a:r>
            <a:r>
              <a:rPr dirty="0" sz="1200" spc="25" b="1">
                <a:solidFill>
                  <a:srgbClr val="FFAD00"/>
                </a:solidFill>
                <a:latin typeface="Trebuchet MS"/>
                <a:cs typeface="Trebuchet MS"/>
              </a:rPr>
              <a:t>o</a:t>
            </a:r>
            <a:r>
              <a:rPr dirty="0" sz="1200" spc="25" b="1">
                <a:solidFill>
                  <a:srgbClr val="FFAD00"/>
                </a:solidFill>
                <a:latin typeface="Trebuchet MS"/>
                <a:cs typeface="Trebuchet MS"/>
              </a:rPr>
              <a:t>n</a:t>
            </a:r>
            <a:r>
              <a:rPr dirty="0" sz="1200" spc="-6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spc="40" b="1">
                <a:solidFill>
                  <a:srgbClr val="FFAD00"/>
                </a:solidFill>
                <a:latin typeface="Trebuchet MS"/>
                <a:cs typeface="Trebuchet MS"/>
              </a:rPr>
              <a:t>Dy</a:t>
            </a:r>
            <a:r>
              <a:rPr dirty="0" sz="1200" spc="35" b="1">
                <a:solidFill>
                  <a:srgbClr val="FFAD00"/>
                </a:solidFill>
                <a:latin typeface="Trebuchet MS"/>
                <a:cs typeface="Trebuchet MS"/>
              </a:rPr>
              <a:t>nam</a:t>
            </a:r>
            <a:r>
              <a:rPr dirty="0" sz="1200" spc="25" b="1">
                <a:solidFill>
                  <a:srgbClr val="FFAD00"/>
                </a:solidFill>
                <a:latin typeface="Trebuchet MS"/>
                <a:cs typeface="Trebuchet MS"/>
              </a:rPr>
              <a:t>o</a:t>
            </a:r>
            <a:r>
              <a:rPr dirty="0" sz="1200" spc="60" b="1">
                <a:solidFill>
                  <a:srgbClr val="FFAD00"/>
                </a:solidFill>
                <a:latin typeface="Trebuchet MS"/>
                <a:cs typeface="Trebuchet MS"/>
              </a:rPr>
              <a:t>DB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991600" y="4624832"/>
            <a:ext cx="478155" cy="561340"/>
          </a:xfrm>
          <a:custGeom>
            <a:avLst/>
            <a:gdLst/>
            <a:ahLst/>
            <a:cxnLst/>
            <a:rect l="l" t="t" r="r" b="b"/>
            <a:pathLst>
              <a:path w="478154" h="561339">
                <a:moveTo>
                  <a:pt x="189229" y="0"/>
                </a:moveTo>
                <a:lnTo>
                  <a:pt x="134351" y="2539"/>
                </a:lnTo>
                <a:lnTo>
                  <a:pt x="83045" y="12700"/>
                </a:lnTo>
                <a:lnTo>
                  <a:pt x="40255" y="27939"/>
                </a:lnTo>
                <a:lnTo>
                  <a:pt x="0" y="77469"/>
                </a:lnTo>
                <a:lnTo>
                  <a:pt x="0" y="167639"/>
                </a:lnTo>
                <a:lnTo>
                  <a:pt x="849" y="175259"/>
                </a:lnTo>
                <a:lnTo>
                  <a:pt x="3651" y="182879"/>
                </a:lnTo>
                <a:lnTo>
                  <a:pt x="9072" y="191769"/>
                </a:lnTo>
                <a:lnTo>
                  <a:pt x="17779" y="201929"/>
                </a:lnTo>
                <a:lnTo>
                  <a:pt x="9001" y="210819"/>
                </a:lnTo>
                <a:lnTo>
                  <a:pt x="3555" y="219709"/>
                </a:lnTo>
                <a:lnTo>
                  <a:pt x="777" y="228600"/>
                </a:lnTo>
                <a:lnTo>
                  <a:pt x="0" y="234950"/>
                </a:lnTo>
                <a:lnTo>
                  <a:pt x="0" y="326389"/>
                </a:lnTo>
                <a:lnTo>
                  <a:pt x="849" y="334009"/>
                </a:lnTo>
                <a:lnTo>
                  <a:pt x="3651" y="341629"/>
                </a:lnTo>
                <a:lnTo>
                  <a:pt x="9072" y="350519"/>
                </a:lnTo>
                <a:lnTo>
                  <a:pt x="17779" y="359409"/>
                </a:lnTo>
                <a:lnTo>
                  <a:pt x="9001" y="369569"/>
                </a:lnTo>
                <a:lnTo>
                  <a:pt x="3555" y="378459"/>
                </a:lnTo>
                <a:lnTo>
                  <a:pt x="777" y="386079"/>
                </a:lnTo>
                <a:lnTo>
                  <a:pt x="0" y="393700"/>
                </a:lnTo>
                <a:lnTo>
                  <a:pt x="0" y="485139"/>
                </a:lnTo>
                <a:lnTo>
                  <a:pt x="40493" y="533400"/>
                </a:lnTo>
                <a:lnTo>
                  <a:pt x="83265" y="548639"/>
                </a:lnTo>
                <a:lnTo>
                  <a:pt x="134485" y="558800"/>
                </a:lnTo>
                <a:lnTo>
                  <a:pt x="189229" y="561339"/>
                </a:lnTo>
                <a:lnTo>
                  <a:pt x="244169" y="558800"/>
                </a:lnTo>
                <a:lnTo>
                  <a:pt x="295505" y="548639"/>
                </a:lnTo>
                <a:lnTo>
                  <a:pt x="313334" y="542289"/>
                </a:lnTo>
                <a:lnTo>
                  <a:pt x="189229" y="542289"/>
                </a:lnTo>
                <a:lnTo>
                  <a:pt x="120665" y="537209"/>
                </a:lnTo>
                <a:lnTo>
                  <a:pt x="67151" y="523239"/>
                </a:lnTo>
                <a:lnTo>
                  <a:pt x="32353" y="505459"/>
                </a:lnTo>
                <a:lnTo>
                  <a:pt x="19939" y="483869"/>
                </a:lnTo>
                <a:lnTo>
                  <a:pt x="19811" y="483869"/>
                </a:lnTo>
                <a:lnTo>
                  <a:pt x="19811" y="429259"/>
                </a:lnTo>
                <a:lnTo>
                  <a:pt x="60191" y="429259"/>
                </a:lnTo>
                <a:lnTo>
                  <a:pt x="32353" y="414019"/>
                </a:lnTo>
                <a:lnTo>
                  <a:pt x="19939" y="393700"/>
                </a:lnTo>
                <a:lnTo>
                  <a:pt x="21167" y="387350"/>
                </a:lnTo>
                <a:lnTo>
                  <a:pt x="24431" y="382269"/>
                </a:lnTo>
                <a:lnTo>
                  <a:pt x="29100" y="375919"/>
                </a:lnTo>
                <a:lnTo>
                  <a:pt x="34544" y="372109"/>
                </a:lnTo>
                <a:lnTo>
                  <a:pt x="93762" y="372109"/>
                </a:lnTo>
                <a:lnTo>
                  <a:pt x="67107" y="364489"/>
                </a:lnTo>
                <a:lnTo>
                  <a:pt x="32690" y="346709"/>
                </a:lnTo>
                <a:lnTo>
                  <a:pt x="19939" y="326389"/>
                </a:lnTo>
                <a:lnTo>
                  <a:pt x="19811" y="326389"/>
                </a:lnTo>
                <a:lnTo>
                  <a:pt x="19811" y="271779"/>
                </a:lnTo>
                <a:lnTo>
                  <a:pt x="62180" y="271779"/>
                </a:lnTo>
                <a:lnTo>
                  <a:pt x="32353" y="256539"/>
                </a:lnTo>
                <a:lnTo>
                  <a:pt x="19939" y="234950"/>
                </a:lnTo>
                <a:lnTo>
                  <a:pt x="21169" y="228600"/>
                </a:lnTo>
                <a:lnTo>
                  <a:pt x="24447" y="223519"/>
                </a:lnTo>
                <a:lnTo>
                  <a:pt x="29154" y="218439"/>
                </a:lnTo>
                <a:lnTo>
                  <a:pt x="34671" y="213359"/>
                </a:lnTo>
                <a:lnTo>
                  <a:pt x="89138" y="213359"/>
                </a:lnTo>
                <a:lnTo>
                  <a:pt x="63232" y="205739"/>
                </a:lnTo>
                <a:lnTo>
                  <a:pt x="26384" y="182879"/>
                </a:lnTo>
                <a:lnTo>
                  <a:pt x="19939" y="167639"/>
                </a:lnTo>
                <a:lnTo>
                  <a:pt x="19811" y="167639"/>
                </a:lnTo>
                <a:lnTo>
                  <a:pt x="19811" y="113029"/>
                </a:lnTo>
                <a:lnTo>
                  <a:pt x="62180" y="113029"/>
                </a:lnTo>
                <a:lnTo>
                  <a:pt x="32353" y="97789"/>
                </a:lnTo>
                <a:lnTo>
                  <a:pt x="19939" y="77469"/>
                </a:lnTo>
                <a:lnTo>
                  <a:pt x="32353" y="57150"/>
                </a:lnTo>
                <a:lnTo>
                  <a:pt x="67151" y="38100"/>
                </a:lnTo>
                <a:lnTo>
                  <a:pt x="120665" y="24129"/>
                </a:lnTo>
                <a:lnTo>
                  <a:pt x="189229" y="19050"/>
                </a:lnTo>
                <a:lnTo>
                  <a:pt x="314962" y="19050"/>
                </a:lnTo>
                <a:lnTo>
                  <a:pt x="296975" y="12700"/>
                </a:lnTo>
                <a:lnTo>
                  <a:pt x="263826" y="5079"/>
                </a:lnTo>
                <a:lnTo>
                  <a:pt x="227510" y="1269"/>
                </a:lnTo>
                <a:lnTo>
                  <a:pt x="189229" y="0"/>
                </a:lnTo>
                <a:close/>
              </a:path>
              <a:path w="478154" h="561339">
                <a:moveTo>
                  <a:pt x="378459" y="429259"/>
                </a:moveTo>
                <a:lnTo>
                  <a:pt x="358648" y="429259"/>
                </a:lnTo>
                <a:lnTo>
                  <a:pt x="358648" y="483869"/>
                </a:lnTo>
                <a:lnTo>
                  <a:pt x="346160" y="505459"/>
                </a:lnTo>
                <a:lnTo>
                  <a:pt x="311324" y="523239"/>
                </a:lnTo>
                <a:lnTo>
                  <a:pt x="257796" y="537209"/>
                </a:lnTo>
                <a:lnTo>
                  <a:pt x="189229" y="542289"/>
                </a:lnTo>
                <a:lnTo>
                  <a:pt x="313334" y="542289"/>
                </a:lnTo>
                <a:lnTo>
                  <a:pt x="338295" y="533400"/>
                </a:lnTo>
                <a:lnTo>
                  <a:pt x="367594" y="511809"/>
                </a:lnTo>
                <a:lnTo>
                  <a:pt x="378459" y="483869"/>
                </a:lnTo>
                <a:lnTo>
                  <a:pt x="378459" y="429259"/>
                </a:lnTo>
                <a:close/>
              </a:path>
              <a:path w="478154" h="561339">
                <a:moveTo>
                  <a:pt x="44196" y="471169"/>
                </a:moveTo>
                <a:lnTo>
                  <a:pt x="71955" y="504189"/>
                </a:lnTo>
                <a:lnTo>
                  <a:pt x="86995" y="508000"/>
                </a:lnTo>
                <a:lnTo>
                  <a:pt x="91821" y="488950"/>
                </a:lnTo>
                <a:lnTo>
                  <a:pt x="78182" y="485139"/>
                </a:lnTo>
                <a:lnTo>
                  <a:pt x="65579" y="481329"/>
                </a:lnTo>
                <a:lnTo>
                  <a:pt x="54191" y="476250"/>
                </a:lnTo>
                <a:lnTo>
                  <a:pt x="44196" y="471169"/>
                </a:lnTo>
                <a:close/>
              </a:path>
              <a:path w="478154" h="561339">
                <a:moveTo>
                  <a:pt x="60191" y="429259"/>
                </a:moveTo>
                <a:lnTo>
                  <a:pt x="19811" y="429259"/>
                </a:lnTo>
                <a:lnTo>
                  <a:pt x="50962" y="448309"/>
                </a:lnTo>
                <a:lnTo>
                  <a:pt x="92043" y="461009"/>
                </a:lnTo>
                <a:lnTo>
                  <a:pt x="139362" y="468629"/>
                </a:lnTo>
                <a:lnTo>
                  <a:pt x="189229" y="471169"/>
                </a:lnTo>
                <a:lnTo>
                  <a:pt x="239168" y="468629"/>
                </a:lnTo>
                <a:lnTo>
                  <a:pt x="286511" y="461009"/>
                </a:lnTo>
                <a:lnTo>
                  <a:pt x="319357" y="450850"/>
                </a:lnTo>
                <a:lnTo>
                  <a:pt x="189229" y="450850"/>
                </a:lnTo>
                <a:lnTo>
                  <a:pt x="120665" y="445769"/>
                </a:lnTo>
                <a:lnTo>
                  <a:pt x="67151" y="433069"/>
                </a:lnTo>
                <a:lnTo>
                  <a:pt x="60191" y="429259"/>
                </a:lnTo>
                <a:close/>
              </a:path>
              <a:path w="478154" h="561339">
                <a:moveTo>
                  <a:pt x="371109" y="372109"/>
                </a:moveTo>
                <a:lnTo>
                  <a:pt x="343916" y="372109"/>
                </a:lnTo>
                <a:lnTo>
                  <a:pt x="349378" y="375919"/>
                </a:lnTo>
                <a:lnTo>
                  <a:pt x="354091" y="382269"/>
                </a:lnTo>
                <a:lnTo>
                  <a:pt x="357399" y="387350"/>
                </a:lnTo>
                <a:lnTo>
                  <a:pt x="358648" y="393700"/>
                </a:lnTo>
                <a:lnTo>
                  <a:pt x="346160" y="414019"/>
                </a:lnTo>
                <a:lnTo>
                  <a:pt x="311324" y="433069"/>
                </a:lnTo>
                <a:lnTo>
                  <a:pt x="257796" y="445769"/>
                </a:lnTo>
                <a:lnTo>
                  <a:pt x="189229" y="450850"/>
                </a:lnTo>
                <a:lnTo>
                  <a:pt x="319357" y="450850"/>
                </a:lnTo>
                <a:lnTo>
                  <a:pt x="327568" y="448309"/>
                </a:lnTo>
                <a:lnTo>
                  <a:pt x="358648" y="429259"/>
                </a:lnTo>
                <a:lnTo>
                  <a:pt x="378459" y="429259"/>
                </a:lnTo>
                <a:lnTo>
                  <a:pt x="378333" y="392429"/>
                </a:lnTo>
                <a:lnTo>
                  <a:pt x="377701" y="386079"/>
                </a:lnTo>
                <a:lnTo>
                  <a:pt x="374967" y="378459"/>
                </a:lnTo>
                <a:lnTo>
                  <a:pt x="371109" y="372109"/>
                </a:lnTo>
                <a:close/>
              </a:path>
              <a:path w="478154" h="561339">
                <a:moveTo>
                  <a:pt x="430656" y="60959"/>
                </a:moveTo>
                <a:lnTo>
                  <a:pt x="274447" y="60959"/>
                </a:lnTo>
                <a:lnTo>
                  <a:pt x="271018" y="63500"/>
                </a:lnTo>
                <a:lnTo>
                  <a:pt x="269367" y="67309"/>
                </a:lnTo>
                <a:lnTo>
                  <a:pt x="198247" y="209550"/>
                </a:lnTo>
                <a:lnTo>
                  <a:pt x="198374" y="213359"/>
                </a:lnTo>
                <a:lnTo>
                  <a:pt x="200278" y="215900"/>
                </a:lnTo>
                <a:lnTo>
                  <a:pt x="202056" y="218439"/>
                </a:lnTo>
                <a:lnTo>
                  <a:pt x="205231" y="220979"/>
                </a:lnTo>
                <a:lnTo>
                  <a:pt x="274574" y="220979"/>
                </a:lnTo>
                <a:lnTo>
                  <a:pt x="209169" y="426719"/>
                </a:lnTo>
                <a:lnTo>
                  <a:pt x="207772" y="431800"/>
                </a:lnTo>
                <a:lnTo>
                  <a:pt x="209550" y="435609"/>
                </a:lnTo>
                <a:lnTo>
                  <a:pt x="215138" y="439419"/>
                </a:lnTo>
                <a:lnTo>
                  <a:pt x="223900" y="439419"/>
                </a:lnTo>
                <a:lnTo>
                  <a:pt x="225805" y="436879"/>
                </a:lnTo>
                <a:lnTo>
                  <a:pt x="268425" y="392429"/>
                </a:lnTo>
                <a:lnTo>
                  <a:pt x="241046" y="392429"/>
                </a:lnTo>
                <a:lnTo>
                  <a:pt x="297688" y="213359"/>
                </a:lnTo>
                <a:lnTo>
                  <a:pt x="298576" y="210819"/>
                </a:lnTo>
                <a:lnTo>
                  <a:pt x="298069" y="207009"/>
                </a:lnTo>
                <a:lnTo>
                  <a:pt x="296291" y="204469"/>
                </a:lnTo>
                <a:lnTo>
                  <a:pt x="294385" y="201929"/>
                </a:lnTo>
                <a:lnTo>
                  <a:pt x="291338" y="200659"/>
                </a:lnTo>
                <a:lnTo>
                  <a:pt x="224790" y="200659"/>
                </a:lnTo>
                <a:lnTo>
                  <a:pt x="284352" y="81279"/>
                </a:lnTo>
                <a:lnTo>
                  <a:pt x="434095" y="81279"/>
                </a:lnTo>
                <a:lnTo>
                  <a:pt x="436625" y="74929"/>
                </a:lnTo>
                <a:lnTo>
                  <a:pt x="437769" y="72389"/>
                </a:lnTo>
                <a:lnTo>
                  <a:pt x="437388" y="68579"/>
                </a:lnTo>
                <a:lnTo>
                  <a:pt x="435609" y="66039"/>
                </a:lnTo>
                <a:lnTo>
                  <a:pt x="433704" y="63500"/>
                </a:lnTo>
                <a:lnTo>
                  <a:pt x="430656" y="60959"/>
                </a:lnTo>
                <a:close/>
              </a:path>
              <a:path w="478154" h="561339">
                <a:moveTo>
                  <a:pt x="93762" y="372109"/>
                </a:moveTo>
                <a:lnTo>
                  <a:pt x="34544" y="372109"/>
                </a:lnTo>
                <a:lnTo>
                  <a:pt x="64571" y="384809"/>
                </a:lnTo>
                <a:lnTo>
                  <a:pt x="101409" y="394969"/>
                </a:lnTo>
                <a:lnTo>
                  <a:pt x="143486" y="401319"/>
                </a:lnTo>
                <a:lnTo>
                  <a:pt x="189229" y="403859"/>
                </a:lnTo>
                <a:lnTo>
                  <a:pt x="193675" y="403859"/>
                </a:lnTo>
                <a:lnTo>
                  <a:pt x="193675" y="383539"/>
                </a:lnTo>
                <a:lnTo>
                  <a:pt x="189229" y="383539"/>
                </a:lnTo>
                <a:lnTo>
                  <a:pt x="144045" y="381000"/>
                </a:lnTo>
                <a:lnTo>
                  <a:pt x="102647" y="374650"/>
                </a:lnTo>
                <a:lnTo>
                  <a:pt x="93762" y="372109"/>
                </a:lnTo>
                <a:close/>
              </a:path>
              <a:path w="478154" h="561339">
                <a:moveTo>
                  <a:pt x="434095" y="81279"/>
                </a:moveTo>
                <a:lnTo>
                  <a:pt x="412750" y="81279"/>
                </a:lnTo>
                <a:lnTo>
                  <a:pt x="378841" y="166369"/>
                </a:lnTo>
                <a:lnTo>
                  <a:pt x="377571" y="170179"/>
                </a:lnTo>
                <a:lnTo>
                  <a:pt x="377951" y="173989"/>
                </a:lnTo>
                <a:lnTo>
                  <a:pt x="379856" y="176529"/>
                </a:lnTo>
                <a:lnTo>
                  <a:pt x="381634" y="179069"/>
                </a:lnTo>
                <a:lnTo>
                  <a:pt x="384809" y="180339"/>
                </a:lnTo>
                <a:lnTo>
                  <a:pt x="443738" y="180339"/>
                </a:lnTo>
                <a:lnTo>
                  <a:pt x="241046" y="392429"/>
                </a:lnTo>
                <a:lnTo>
                  <a:pt x="268425" y="392429"/>
                </a:lnTo>
                <a:lnTo>
                  <a:pt x="474218" y="177800"/>
                </a:lnTo>
                <a:lnTo>
                  <a:pt x="477011" y="173989"/>
                </a:lnTo>
                <a:lnTo>
                  <a:pt x="477774" y="170179"/>
                </a:lnTo>
                <a:lnTo>
                  <a:pt x="476250" y="166369"/>
                </a:lnTo>
                <a:lnTo>
                  <a:pt x="474599" y="162559"/>
                </a:lnTo>
                <a:lnTo>
                  <a:pt x="471043" y="160019"/>
                </a:lnTo>
                <a:lnTo>
                  <a:pt x="402717" y="160019"/>
                </a:lnTo>
                <a:lnTo>
                  <a:pt x="434095" y="81279"/>
                </a:lnTo>
                <a:close/>
              </a:path>
              <a:path w="478154" h="561339">
                <a:moveTo>
                  <a:pt x="378459" y="326389"/>
                </a:moveTo>
                <a:lnTo>
                  <a:pt x="358648" y="326389"/>
                </a:lnTo>
                <a:lnTo>
                  <a:pt x="356840" y="334009"/>
                </a:lnTo>
                <a:lnTo>
                  <a:pt x="352186" y="340359"/>
                </a:lnTo>
                <a:lnTo>
                  <a:pt x="345842" y="346709"/>
                </a:lnTo>
                <a:lnTo>
                  <a:pt x="338963" y="351789"/>
                </a:lnTo>
                <a:lnTo>
                  <a:pt x="333882" y="355600"/>
                </a:lnTo>
                <a:lnTo>
                  <a:pt x="327532" y="358139"/>
                </a:lnTo>
                <a:lnTo>
                  <a:pt x="320421" y="360679"/>
                </a:lnTo>
                <a:lnTo>
                  <a:pt x="328041" y="379729"/>
                </a:lnTo>
                <a:lnTo>
                  <a:pt x="333882" y="377189"/>
                </a:lnTo>
                <a:lnTo>
                  <a:pt x="339090" y="374650"/>
                </a:lnTo>
                <a:lnTo>
                  <a:pt x="343916" y="372109"/>
                </a:lnTo>
                <a:lnTo>
                  <a:pt x="371109" y="372109"/>
                </a:lnTo>
                <a:lnTo>
                  <a:pt x="369566" y="369569"/>
                </a:lnTo>
                <a:lnTo>
                  <a:pt x="360806" y="359409"/>
                </a:lnTo>
                <a:lnTo>
                  <a:pt x="368494" y="351789"/>
                </a:lnTo>
                <a:lnTo>
                  <a:pt x="374014" y="344169"/>
                </a:lnTo>
                <a:lnTo>
                  <a:pt x="377344" y="335279"/>
                </a:lnTo>
                <a:lnTo>
                  <a:pt x="378459" y="326389"/>
                </a:lnTo>
                <a:close/>
              </a:path>
              <a:path w="478154" h="561339">
                <a:moveTo>
                  <a:pt x="44196" y="311150"/>
                </a:moveTo>
                <a:lnTo>
                  <a:pt x="71955" y="345439"/>
                </a:lnTo>
                <a:lnTo>
                  <a:pt x="86995" y="349250"/>
                </a:lnTo>
                <a:lnTo>
                  <a:pt x="91821" y="330200"/>
                </a:lnTo>
                <a:lnTo>
                  <a:pt x="78182" y="326389"/>
                </a:lnTo>
                <a:lnTo>
                  <a:pt x="65579" y="321309"/>
                </a:lnTo>
                <a:lnTo>
                  <a:pt x="54191" y="317500"/>
                </a:lnTo>
                <a:lnTo>
                  <a:pt x="44196" y="311150"/>
                </a:lnTo>
                <a:close/>
              </a:path>
              <a:path w="478154" h="561339">
                <a:moveTo>
                  <a:pt x="62180" y="271779"/>
                </a:moveTo>
                <a:lnTo>
                  <a:pt x="19811" y="271779"/>
                </a:lnTo>
                <a:lnTo>
                  <a:pt x="50962" y="289559"/>
                </a:lnTo>
                <a:lnTo>
                  <a:pt x="92043" y="302259"/>
                </a:lnTo>
                <a:lnTo>
                  <a:pt x="139362" y="309879"/>
                </a:lnTo>
                <a:lnTo>
                  <a:pt x="189229" y="312419"/>
                </a:lnTo>
                <a:lnTo>
                  <a:pt x="219582" y="312419"/>
                </a:lnTo>
                <a:lnTo>
                  <a:pt x="218273" y="293369"/>
                </a:lnTo>
                <a:lnTo>
                  <a:pt x="189229" y="293369"/>
                </a:lnTo>
                <a:lnTo>
                  <a:pt x="120665" y="288289"/>
                </a:lnTo>
                <a:lnTo>
                  <a:pt x="67151" y="274319"/>
                </a:lnTo>
                <a:lnTo>
                  <a:pt x="62180" y="271779"/>
                </a:lnTo>
                <a:close/>
              </a:path>
              <a:path w="478154" h="561339">
                <a:moveTo>
                  <a:pt x="218185" y="292100"/>
                </a:moveTo>
                <a:lnTo>
                  <a:pt x="211072" y="292100"/>
                </a:lnTo>
                <a:lnTo>
                  <a:pt x="203850" y="293369"/>
                </a:lnTo>
                <a:lnTo>
                  <a:pt x="218273" y="293369"/>
                </a:lnTo>
                <a:lnTo>
                  <a:pt x="218185" y="292100"/>
                </a:lnTo>
                <a:close/>
              </a:path>
              <a:path w="478154" h="561339">
                <a:moveTo>
                  <a:pt x="89138" y="213359"/>
                </a:moveTo>
                <a:lnTo>
                  <a:pt x="34671" y="213359"/>
                </a:lnTo>
                <a:lnTo>
                  <a:pt x="60539" y="224789"/>
                </a:lnTo>
                <a:lnTo>
                  <a:pt x="91789" y="234950"/>
                </a:lnTo>
                <a:lnTo>
                  <a:pt x="127468" y="241300"/>
                </a:lnTo>
                <a:lnTo>
                  <a:pt x="166624" y="245109"/>
                </a:lnTo>
                <a:lnTo>
                  <a:pt x="167513" y="224789"/>
                </a:lnTo>
                <a:lnTo>
                  <a:pt x="128704" y="220979"/>
                </a:lnTo>
                <a:lnTo>
                  <a:pt x="93456" y="214629"/>
                </a:lnTo>
                <a:lnTo>
                  <a:pt x="89138" y="213359"/>
                </a:lnTo>
                <a:close/>
              </a:path>
              <a:path w="478154" h="561339">
                <a:moveTo>
                  <a:pt x="44196" y="152400"/>
                </a:moveTo>
                <a:lnTo>
                  <a:pt x="71955" y="185419"/>
                </a:lnTo>
                <a:lnTo>
                  <a:pt x="86995" y="189229"/>
                </a:lnTo>
                <a:lnTo>
                  <a:pt x="91821" y="170179"/>
                </a:lnTo>
                <a:lnTo>
                  <a:pt x="78182" y="166369"/>
                </a:lnTo>
                <a:lnTo>
                  <a:pt x="65579" y="162559"/>
                </a:lnTo>
                <a:lnTo>
                  <a:pt x="54191" y="157479"/>
                </a:lnTo>
                <a:lnTo>
                  <a:pt x="44196" y="152400"/>
                </a:lnTo>
                <a:close/>
              </a:path>
              <a:path w="478154" h="561339">
                <a:moveTo>
                  <a:pt x="62180" y="113029"/>
                </a:moveTo>
                <a:lnTo>
                  <a:pt x="19811" y="113029"/>
                </a:lnTo>
                <a:lnTo>
                  <a:pt x="50962" y="130809"/>
                </a:lnTo>
                <a:lnTo>
                  <a:pt x="92043" y="143509"/>
                </a:lnTo>
                <a:lnTo>
                  <a:pt x="139362" y="152400"/>
                </a:lnTo>
                <a:lnTo>
                  <a:pt x="189229" y="154939"/>
                </a:lnTo>
                <a:lnTo>
                  <a:pt x="198120" y="154939"/>
                </a:lnTo>
                <a:lnTo>
                  <a:pt x="197230" y="134619"/>
                </a:lnTo>
                <a:lnTo>
                  <a:pt x="189229" y="134619"/>
                </a:lnTo>
                <a:lnTo>
                  <a:pt x="120665" y="129539"/>
                </a:lnTo>
                <a:lnTo>
                  <a:pt x="67151" y="115569"/>
                </a:lnTo>
                <a:lnTo>
                  <a:pt x="62180" y="113029"/>
                </a:lnTo>
                <a:close/>
              </a:path>
              <a:path w="478154" h="561339">
                <a:moveTo>
                  <a:pt x="314962" y="19050"/>
                </a:moveTo>
                <a:lnTo>
                  <a:pt x="189229" y="19050"/>
                </a:lnTo>
                <a:lnTo>
                  <a:pt x="225569" y="21589"/>
                </a:lnTo>
                <a:lnTo>
                  <a:pt x="259921" y="25400"/>
                </a:lnTo>
                <a:lnTo>
                  <a:pt x="291153" y="31750"/>
                </a:lnTo>
                <a:lnTo>
                  <a:pt x="318134" y="40639"/>
                </a:lnTo>
                <a:lnTo>
                  <a:pt x="325754" y="22859"/>
                </a:lnTo>
                <a:lnTo>
                  <a:pt x="314962" y="19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4" name="object 44"/>
          <p:cNvGrpSpPr/>
          <p:nvPr/>
        </p:nvGrpSpPr>
        <p:grpSpPr>
          <a:xfrm>
            <a:off x="8641333" y="5286502"/>
            <a:ext cx="379730" cy="391795"/>
            <a:chOff x="8641333" y="5286502"/>
            <a:chExt cx="379730" cy="391795"/>
          </a:xfrm>
        </p:grpSpPr>
        <p:pic>
          <p:nvPicPr>
            <p:cNvPr id="45" name="object 4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51086" y="5286502"/>
              <a:ext cx="69596" cy="69722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853677" y="5400421"/>
              <a:ext cx="69723" cy="69722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753601" y="5511292"/>
              <a:ext cx="69723" cy="6959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641333" y="5608383"/>
              <a:ext cx="69596" cy="69646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8743568" y="5663285"/>
            <a:ext cx="1708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Document</a:t>
            </a:r>
            <a:r>
              <a:rPr dirty="0" sz="12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type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datasets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200" spc="20" b="1">
                <a:solidFill>
                  <a:srgbClr val="FFAD00"/>
                </a:solidFill>
                <a:latin typeface="Trebuchet MS"/>
                <a:cs typeface="Trebuchet MS"/>
              </a:rPr>
              <a:t>Amazon</a:t>
            </a:r>
            <a:r>
              <a:rPr dirty="0" sz="1200" spc="-9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spc="20" b="1">
                <a:solidFill>
                  <a:srgbClr val="FFAD00"/>
                </a:solidFill>
                <a:latin typeface="Trebuchet MS"/>
                <a:cs typeface="Trebuchet MS"/>
              </a:rPr>
              <a:t>DocumentDB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032429" y="5539640"/>
            <a:ext cx="392430" cy="527685"/>
            <a:chOff x="8032429" y="5539640"/>
            <a:chExt cx="392430" cy="527685"/>
          </a:xfrm>
        </p:grpSpPr>
        <p:pic>
          <p:nvPicPr>
            <p:cNvPr id="51" name="object 5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294745" y="5704348"/>
              <a:ext cx="116196" cy="116195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8032420" y="5539651"/>
              <a:ext cx="392430" cy="527685"/>
            </a:xfrm>
            <a:custGeom>
              <a:avLst/>
              <a:gdLst/>
              <a:ahLst/>
              <a:cxnLst/>
              <a:rect l="l" t="t" r="r" b="b"/>
              <a:pathLst>
                <a:path w="392429" h="527685">
                  <a:moveTo>
                    <a:pt x="392290" y="83235"/>
                  </a:moveTo>
                  <a:lnTo>
                    <a:pt x="381012" y="53822"/>
                  </a:lnTo>
                  <a:lnTo>
                    <a:pt x="369481" y="45008"/>
                  </a:lnTo>
                  <a:lnTo>
                    <a:pt x="369481" y="83235"/>
                  </a:lnTo>
                  <a:lnTo>
                    <a:pt x="321132" y="124193"/>
                  </a:lnTo>
                  <a:lnTo>
                    <a:pt x="266331" y="138290"/>
                  </a:lnTo>
                  <a:lnTo>
                    <a:pt x="196151" y="143713"/>
                  </a:lnTo>
                  <a:lnTo>
                    <a:pt x="125958" y="138290"/>
                  </a:lnTo>
                  <a:lnTo>
                    <a:pt x="71170" y="124193"/>
                  </a:lnTo>
                  <a:lnTo>
                    <a:pt x="35534" y="104749"/>
                  </a:lnTo>
                  <a:lnTo>
                    <a:pt x="22809" y="83235"/>
                  </a:lnTo>
                  <a:lnTo>
                    <a:pt x="35534" y="61734"/>
                  </a:lnTo>
                  <a:lnTo>
                    <a:pt x="71170" y="42278"/>
                  </a:lnTo>
                  <a:lnTo>
                    <a:pt x="125958" y="28194"/>
                  </a:lnTo>
                  <a:lnTo>
                    <a:pt x="196151" y="22758"/>
                  </a:lnTo>
                  <a:lnTo>
                    <a:pt x="266268" y="28194"/>
                  </a:lnTo>
                  <a:lnTo>
                    <a:pt x="321043" y="42278"/>
                  </a:lnTo>
                  <a:lnTo>
                    <a:pt x="356692" y="61734"/>
                  </a:lnTo>
                  <a:lnTo>
                    <a:pt x="369481" y="83235"/>
                  </a:lnTo>
                  <a:lnTo>
                    <a:pt x="369481" y="45008"/>
                  </a:lnTo>
                  <a:lnTo>
                    <a:pt x="330047" y="22758"/>
                  </a:lnTo>
                  <a:lnTo>
                    <a:pt x="253047" y="3467"/>
                  </a:lnTo>
                  <a:lnTo>
                    <a:pt x="196151" y="0"/>
                  </a:lnTo>
                  <a:lnTo>
                    <a:pt x="139255" y="3467"/>
                  </a:lnTo>
                  <a:lnTo>
                    <a:pt x="86042" y="13728"/>
                  </a:lnTo>
                  <a:lnTo>
                    <a:pt x="41668" y="30581"/>
                  </a:lnTo>
                  <a:lnTo>
                    <a:pt x="11277" y="53822"/>
                  </a:lnTo>
                  <a:lnTo>
                    <a:pt x="0" y="83235"/>
                  </a:lnTo>
                  <a:lnTo>
                    <a:pt x="0" y="494004"/>
                  </a:lnTo>
                  <a:lnTo>
                    <a:pt x="11277" y="523417"/>
                  </a:lnTo>
                  <a:lnTo>
                    <a:pt x="16103" y="527113"/>
                  </a:lnTo>
                  <a:lnTo>
                    <a:pt x="32626" y="510590"/>
                  </a:lnTo>
                  <a:lnTo>
                    <a:pt x="22809" y="494004"/>
                  </a:lnTo>
                  <a:lnTo>
                    <a:pt x="22809" y="121488"/>
                  </a:lnTo>
                  <a:lnTo>
                    <a:pt x="41668" y="135902"/>
                  </a:lnTo>
                  <a:lnTo>
                    <a:pt x="86042" y="152755"/>
                  </a:lnTo>
                  <a:lnTo>
                    <a:pt x="139255" y="163017"/>
                  </a:lnTo>
                  <a:lnTo>
                    <a:pt x="196151" y="166484"/>
                  </a:lnTo>
                  <a:lnTo>
                    <a:pt x="253047" y="163017"/>
                  </a:lnTo>
                  <a:lnTo>
                    <a:pt x="306247" y="152755"/>
                  </a:lnTo>
                  <a:lnTo>
                    <a:pt x="330047" y="143713"/>
                  </a:lnTo>
                  <a:lnTo>
                    <a:pt x="350621" y="135902"/>
                  </a:lnTo>
                  <a:lnTo>
                    <a:pt x="369366" y="121577"/>
                  </a:lnTo>
                  <a:lnTo>
                    <a:pt x="369366" y="155092"/>
                  </a:lnTo>
                  <a:lnTo>
                    <a:pt x="388124" y="155092"/>
                  </a:lnTo>
                  <a:lnTo>
                    <a:pt x="392176" y="151053"/>
                  </a:lnTo>
                  <a:lnTo>
                    <a:pt x="392176" y="83540"/>
                  </a:lnTo>
                  <a:lnTo>
                    <a:pt x="392290" y="832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033379" y="5766484"/>
              <a:ext cx="247895" cy="8324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033379" y="5907713"/>
              <a:ext cx="120484" cy="72539"/>
            </a:xfrm>
            <a:prstGeom prst="rect">
              <a:avLst/>
            </a:prstGeom>
          </p:spPr>
        </p:pic>
      </p:grpSp>
      <p:sp>
        <p:nvSpPr>
          <p:cNvPr id="55" name="object 55"/>
          <p:cNvSpPr/>
          <p:nvPr/>
        </p:nvSpPr>
        <p:spPr>
          <a:xfrm>
            <a:off x="6500180" y="5666624"/>
            <a:ext cx="544830" cy="582295"/>
          </a:xfrm>
          <a:custGeom>
            <a:avLst/>
            <a:gdLst/>
            <a:ahLst/>
            <a:cxnLst/>
            <a:rect l="l" t="t" r="r" b="b"/>
            <a:pathLst>
              <a:path w="544829" h="582295">
                <a:moveTo>
                  <a:pt x="200437" y="0"/>
                </a:moveTo>
                <a:lnTo>
                  <a:pt x="142279" y="3629"/>
                </a:lnTo>
                <a:lnTo>
                  <a:pt x="87907" y="14375"/>
                </a:lnTo>
                <a:lnTo>
                  <a:pt x="42569" y="32023"/>
                </a:lnTo>
                <a:lnTo>
                  <a:pt x="11517" y="56359"/>
                </a:lnTo>
                <a:lnTo>
                  <a:pt x="0" y="87170"/>
                </a:lnTo>
                <a:lnTo>
                  <a:pt x="0" y="496948"/>
                </a:lnTo>
                <a:lnTo>
                  <a:pt x="41775" y="550796"/>
                </a:lnTo>
                <a:lnTo>
                  <a:pt x="86266" y="568029"/>
                </a:lnTo>
                <a:lnTo>
                  <a:pt x="139624" y="578523"/>
                </a:lnTo>
                <a:lnTo>
                  <a:pt x="196697" y="582067"/>
                </a:lnTo>
                <a:lnTo>
                  <a:pt x="250367" y="579041"/>
                </a:lnTo>
                <a:lnTo>
                  <a:pt x="298814" y="570369"/>
                </a:lnTo>
                <a:lnTo>
                  <a:pt x="339602" y="556663"/>
                </a:lnTo>
                <a:lnTo>
                  <a:pt x="342005" y="555244"/>
                </a:lnTo>
                <a:lnTo>
                  <a:pt x="196697" y="555244"/>
                </a:lnTo>
                <a:lnTo>
                  <a:pt x="129099" y="550005"/>
                </a:lnTo>
                <a:lnTo>
                  <a:pt x="75231" y="536415"/>
                </a:lnTo>
                <a:lnTo>
                  <a:pt x="39603" y="517666"/>
                </a:lnTo>
                <a:lnTo>
                  <a:pt x="26725" y="496948"/>
                </a:lnTo>
                <a:lnTo>
                  <a:pt x="26725" y="415714"/>
                </a:lnTo>
                <a:lnTo>
                  <a:pt x="94838" y="415714"/>
                </a:lnTo>
                <a:lnTo>
                  <a:pt x="74850" y="410632"/>
                </a:lnTo>
                <a:lnTo>
                  <a:pt x="39502" y="391883"/>
                </a:lnTo>
                <a:lnTo>
                  <a:pt x="26725" y="371168"/>
                </a:lnTo>
                <a:lnTo>
                  <a:pt x="26725" y="274833"/>
                </a:lnTo>
                <a:lnTo>
                  <a:pt x="94882" y="274833"/>
                </a:lnTo>
                <a:lnTo>
                  <a:pt x="74850" y="269739"/>
                </a:lnTo>
                <a:lnTo>
                  <a:pt x="39502" y="250991"/>
                </a:lnTo>
                <a:lnTo>
                  <a:pt x="26725" y="230275"/>
                </a:lnTo>
                <a:lnTo>
                  <a:pt x="26725" y="132309"/>
                </a:lnTo>
                <a:lnTo>
                  <a:pt x="93064" y="132309"/>
                </a:lnTo>
                <a:lnTo>
                  <a:pt x="76295" y="128023"/>
                </a:lnTo>
                <a:lnTo>
                  <a:pt x="39885" y="108613"/>
                </a:lnTo>
                <a:lnTo>
                  <a:pt x="26725" y="87170"/>
                </a:lnTo>
                <a:lnTo>
                  <a:pt x="39885" y="65723"/>
                </a:lnTo>
                <a:lnTo>
                  <a:pt x="76295" y="46313"/>
                </a:lnTo>
                <a:lnTo>
                  <a:pt x="131348" y="32245"/>
                </a:lnTo>
                <a:lnTo>
                  <a:pt x="200438" y="26821"/>
                </a:lnTo>
                <a:lnTo>
                  <a:pt x="344939" y="26821"/>
                </a:lnTo>
                <a:lnTo>
                  <a:pt x="312963" y="14375"/>
                </a:lnTo>
                <a:lnTo>
                  <a:pt x="258591" y="3629"/>
                </a:lnTo>
                <a:lnTo>
                  <a:pt x="200437" y="0"/>
                </a:lnTo>
                <a:close/>
              </a:path>
              <a:path w="544829" h="582295">
                <a:moveTo>
                  <a:pt x="353517" y="517668"/>
                </a:moveTo>
                <a:lnTo>
                  <a:pt x="326560" y="533174"/>
                </a:lnTo>
                <a:lnTo>
                  <a:pt x="289701" y="545020"/>
                </a:lnTo>
                <a:lnTo>
                  <a:pt x="245545" y="552584"/>
                </a:lnTo>
                <a:lnTo>
                  <a:pt x="196697" y="555244"/>
                </a:lnTo>
                <a:lnTo>
                  <a:pt x="342005" y="555244"/>
                </a:lnTo>
                <a:lnTo>
                  <a:pt x="370298" y="538534"/>
                </a:lnTo>
                <a:lnTo>
                  <a:pt x="353517" y="517668"/>
                </a:lnTo>
                <a:close/>
              </a:path>
              <a:path w="544829" h="582295">
                <a:moveTo>
                  <a:pt x="385631" y="235003"/>
                </a:moveTo>
                <a:lnTo>
                  <a:pt x="339178" y="242697"/>
                </a:lnTo>
                <a:lnTo>
                  <a:pt x="305211" y="265780"/>
                </a:lnTo>
                <a:lnTo>
                  <a:pt x="284430" y="303461"/>
                </a:lnTo>
                <a:lnTo>
                  <a:pt x="277495" y="354929"/>
                </a:lnTo>
                <a:lnTo>
                  <a:pt x="279202" y="382560"/>
                </a:lnTo>
                <a:lnTo>
                  <a:pt x="292847" y="427129"/>
                </a:lnTo>
                <a:lnTo>
                  <a:pt x="319994" y="457333"/>
                </a:lnTo>
                <a:lnTo>
                  <a:pt x="359966" y="472492"/>
                </a:lnTo>
                <a:lnTo>
                  <a:pt x="384729" y="474386"/>
                </a:lnTo>
                <a:lnTo>
                  <a:pt x="399013" y="473588"/>
                </a:lnTo>
                <a:lnTo>
                  <a:pt x="413237" y="471194"/>
                </a:lnTo>
                <a:lnTo>
                  <a:pt x="427405" y="467206"/>
                </a:lnTo>
                <a:lnTo>
                  <a:pt x="441520" y="461624"/>
                </a:lnTo>
                <a:lnTo>
                  <a:pt x="441520" y="450225"/>
                </a:lnTo>
                <a:lnTo>
                  <a:pt x="386099" y="450225"/>
                </a:lnTo>
                <a:lnTo>
                  <a:pt x="366588" y="448814"/>
                </a:lnTo>
                <a:lnTo>
                  <a:pt x="324765" y="427650"/>
                </a:lnTo>
                <a:lnTo>
                  <a:pt x="306434" y="379825"/>
                </a:lnTo>
                <a:lnTo>
                  <a:pt x="305211" y="352191"/>
                </a:lnTo>
                <a:lnTo>
                  <a:pt x="306420" y="329468"/>
                </a:lnTo>
                <a:lnTo>
                  <a:pt x="324531" y="281292"/>
                </a:lnTo>
                <a:lnTo>
                  <a:pt x="366911" y="260558"/>
                </a:lnTo>
                <a:lnTo>
                  <a:pt x="387001" y="259176"/>
                </a:lnTo>
                <a:lnTo>
                  <a:pt x="438803" y="259176"/>
                </a:lnTo>
                <a:lnTo>
                  <a:pt x="438803" y="245955"/>
                </a:lnTo>
                <a:lnTo>
                  <a:pt x="426104" y="241165"/>
                </a:lnTo>
                <a:lnTo>
                  <a:pt x="413010" y="237742"/>
                </a:lnTo>
                <a:lnTo>
                  <a:pt x="399520" y="235688"/>
                </a:lnTo>
                <a:lnTo>
                  <a:pt x="385631" y="235003"/>
                </a:lnTo>
                <a:close/>
              </a:path>
              <a:path w="544829" h="582295">
                <a:moveTo>
                  <a:pt x="94838" y="415714"/>
                </a:moveTo>
                <a:lnTo>
                  <a:pt x="26725" y="415714"/>
                </a:lnTo>
                <a:lnTo>
                  <a:pt x="59235" y="433260"/>
                </a:lnTo>
                <a:lnTo>
                  <a:pt x="100312" y="445960"/>
                </a:lnTo>
                <a:lnTo>
                  <a:pt x="146758" y="453679"/>
                </a:lnTo>
                <a:lnTo>
                  <a:pt x="195371" y="456282"/>
                </a:lnTo>
                <a:lnTo>
                  <a:pt x="208804" y="456097"/>
                </a:lnTo>
                <a:lnTo>
                  <a:pt x="222230" y="455543"/>
                </a:lnTo>
                <a:lnTo>
                  <a:pt x="235606" y="454618"/>
                </a:lnTo>
                <a:lnTo>
                  <a:pt x="248888" y="453320"/>
                </a:lnTo>
                <a:lnTo>
                  <a:pt x="246247" y="429460"/>
                </a:lnTo>
                <a:lnTo>
                  <a:pt x="195371" y="429460"/>
                </a:lnTo>
                <a:lnTo>
                  <a:pt x="128297" y="424221"/>
                </a:lnTo>
                <a:lnTo>
                  <a:pt x="94838" y="415714"/>
                </a:lnTo>
                <a:close/>
              </a:path>
              <a:path w="544829" h="582295">
                <a:moveTo>
                  <a:pt x="441520" y="440189"/>
                </a:moveTo>
                <a:lnTo>
                  <a:pt x="426637" y="444582"/>
                </a:lnTo>
                <a:lnTo>
                  <a:pt x="412444" y="447717"/>
                </a:lnTo>
                <a:lnTo>
                  <a:pt x="398929" y="449598"/>
                </a:lnTo>
                <a:lnTo>
                  <a:pt x="386099" y="450225"/>
                </a:lnTo>
                <a:lnTo>
                  <a:pt x="441520" y="450225"/>
                </a:lnTo>
                <a:lnTo>
                  <a:pt x="441520" y="440189"/>
                </a:lnTo>
                <a:close/>
              </a:path>
              <a:path w="544829" h="582295">
                <a:moveTo>
                  <a:pt x="245937" y="426666"/>
                </a:moveTo>
                <a:lnTo>
                  <a:pt x="233390" y="427881"/>
                </a:lnTo>
                <a:lnTo>
                  <a:pt x="220750" y="428755"/>
                </a:lnTo>
                <a:lnTo>
                  <a:pt x="208062" y="429283"/>
                </a:lnTo>
                <a:lnTo>
                  <a:pt x="195371" y="429460"/>
                </a:lnTo>
                <a:lnTo>
                  <a:pt x="246247" y="429460"/>
                </a:lnTo>
                <a:lnTo>
                  <a:pt x="245937" y="426666"/>
                </a:lnTo>
                <a:close/>
              </a:path>
              <a:path w="544829" h="582295">
                <a:moveTo>
                  <a:pt x="94882" y="274833"/>
                </a:moveTo>
                <a:lnTo>
                  <a:pt x="26725" y="274833"/>
                </a:lnTo>
                <a:lnTo>
                  <a:pt x="59235" y="292372"/>
                </a:lnTo>
                <a:lnTo>
                  <a:pt x="100312" y="305069"/>
                </a:lnTo>
                <a:lnTo>
                  <a:pt x="146758" y="312787"/>
                </a:lnTo>
                <a:lnTo>
                  <a:pt x="195371" y="315390"/>
                </a:lnTo>
                <a:lnTo>
                  <a:pt x="209021" y="315201"/>
                </a:lnTo>
                <a:lnTo>
                  <a:pt x="222531" y="314635"/>
                </a:lnTo>
                <a:lnTo>
                  <a:pt x="235857" y="313692"/>
                </a:lnTo>
                <a:lnTo>
                  <a:pt x="248955" y="312372"/>
                </a:lnTo>
                <a:lnTo>
                  <a:pt x="246199" y="288568"/>
                </a:lnTo>
                <a:lnTo>
                  <a:pt x="195371" y="288568"/>
                </a:lnTo>
                <a:lnTo>
                  <a:pt x="128297" y="283329"/>
                </a:lnTo>
                <a:lnTo>
                  <a:pt x="94882" y="274833"/>
                </a:lnTo>
                <a:close/>
              </a:path>
              <a:path w="544829" h="582295">
                <a:moveTo>
                  <a:pt x="245870" y="285729"/>
                </a:moveTo>
                <a:lnTo>
                  <a:pt x="233536" y="286969"/>
                </a:lnTo>
                <a:lnTo>
                  <a:pt x="220980" y="287857"/>
                </a:lnTo>
                <a:lnTo>
                  <a:pt x="208244" y="288390"/>
                </a:lnTo>
                <a:lnTo>
                  <a:pt x="195371" y="288568"/>
                </a:lnTo>
                <a:lnTo>
                  <a:pt x="246199" y="288568"/>
                </a:lnTo>
                <a:lnTo>
                  <a:pt x="245870" y="285729"/>
                </a:lnTo>
                <a:close/>
              </a:path>
              <a:path w="544829" h="582295">
                <a:moveTo>
                  <a:pt x="448123" y="191283"/>
                </a:moveTo>
                <a:lnTo>
                  <a:pt x="441921" y="197083"/>
                </a:lnTo>
                <a:lnTo>
                  <a:pt x="438825" y="204370"/>
                </a:lnTo>
                <a:lnTo>
                  <a:pt x="438914" y="216496"/>
                </a:lnTo>
                <a:lnTo>
                  <a:pt x="439137" y="218641"/>
                </a:lnTo>
                <a:lnTo>
                  <a:pt x="475694" y="226375"/>
                </a:lnTo>
                <a:lnTo>
                  <a:pt x="447165" y="257589"/>
                </a:lnTo>
                <a:lnTo>
                  <a:pt x="451608" y="264227"/>
                </a:lnTo>
                <a:lnTo>
                  <a:pt x="456935" y="269337"/>
                </a:lnTo>
                <a:lnTo>
                  <a:pt x="463146" y="272918"/>
                </a:lnTo>
                <a:lnTo>
                  <a:pt x="470238" y="274967"/>
                </a:lnTo>
                <a:lnTo>
                  <a:pt x="491729" y="236344"/>
                </a:lnTo>
                <a:lnTo>
                  <a:pt x="516890" y="236344"/>
                </a:lnTo>
                <a:lnTo>
                  <a:pt x="507776" y="226375"/>
                </a:lnTo>
                <a:lnTo>
                  <a:pt x="544333" y="218641"/>
                </a:lnTo>
                <a:lnTo>
                  <a:pt x="544545" y="216496"/>
                </a:lnTo>
                <a:lnTo>
                  <a:pt x="544645" y="208673"/>
                </a:lnTo>
                <a:lnTo>
                  <a:pt x="481797" y="208673"/>
                </a:lnTo>
                <a:lnTo>
                  <a:pt x="448123" y="191283"/>
                </a:lnTo>
                <a:close/>
              </a:path>
              <a:path w="544829" h="582295">
                <a:moveTo>
                  <a:pt x="516890" y="236344"/>
                </a:moveTo>
                <a:lnTo>
                  <a:pt x="491729" y="236344"/>
                </a:lnTo>
                <a:lnTo>
                  <a:pt x="513232" y="274967"/>
                </a:lnTo>
                <a:lnTo>
                  <a:pt x="520325" y="272918"/>
                </a:lnTo>
                <a:lnTo>
                  <a:pt x="526536" y="269337"/>
                </a:lnTo>
                <a:lnTo>
                  <a:pt x="531866" y="264227"/>
                </a:lnTo>
                <a:lnTo>
                  <a:pt x="536316" y="257589"/>
                </a:lnTo>
                <a:lnTo>
                  <a:pt x="516890" y="236344"/>
                </a:lnTo>
                <a:close/>
              </a:path>
              <a:path w="544829" h="582295">
                <a:moveTo>
                  <a:pt x="438803" y="259176"/>
                </a:moveTo>
                <a:lnTo>
                  <a:pt x="387001" y="259176"/>
                </a:lnTo>
                <a:lnTo>
                  <a:pt x="400286" y="259689"/>
                </a:lnTo>
                <a:lnTo>
                  <a:pt x="413349" y="261228"/>
                </a:lnTo>
                <a:lnTo>
                  <a:pt x="426188" y="263791"/>
                </a:lnTo>
                <a:lnTo>
                  <a:pt x="438803" y="267379"/>
                </a:lnTo>
                <a:lnTo>
                  <a:pt x="438803" y="259176"/>
                </a:lnTo>
                <a:close/>
              </a:path>
              <a:path w="544829" h="582295">
                <a:moveTo>
                  <a:pt x="497074" y="164897"/>
                </a:moveTo>
                <a:lnTo>
                  <a:pt x="486396" y="164897"/>
                </a:lnTo>
                <a:lnTo>
                  <a:pt x="481362" y="165970"/>
                </a:lnTo>
                <a:lnTo>
                  <a:pt x="476663" y="168116"/>
                </a:lnTo>
                <a:lnTo>
                  <a:pt x="481797" y="208673"/>
                </a:lnTo>
                <a:lnTo>
                  <a:pt x="501684" y="208673"/>
                </a:lnTo>
                <a:lnTo>
                  <a:pt x="506796" y="168116"/>
                </a:lnTo>
                <a:lnTo>
                  <a:pt x="502108" y="165970"/>
                </a:lnTo>
                <a:lnTo>
                  <a:pt x="497074" y="164897"/>
                </a:lnTo>
                <a:close/>
              </a:path>
              <a:path w="544829" h="582295">
                <a:moveTo>
                  <a:pt x="535358" y="191283"/>
                </a:moveTo>
                <a:lnTo>
                  <a:pt x="501684" y="208673"/>
                </a:lnTo>
                <a:lnTo>
                  <a:pt x="544645" y="208673"/>
                </a:lnTo>
                <a:lnTo>
                  <a:pt x="544645" y="204370"/>
                </a:lnTo>
                <a:lnTo>
                  <a:pt x="541538" y="197083"/>
                </a:lnTo>
                <a:lnTo>
                  <a:pt x="535358" y="191283"/>
                </a:lnTo>
                <a:close/>
              </a:path>
              <a:path w="544829" h="582295">
                <a:moveTo>
                  <a:pt x="93064" y="132309"/>
                </a:moveTo>
                <a:lnTo>
                  <a:pt x="26725" y="132309"/>
                </a:lnTo>
                <a:lnTo>
                  <a:pt x="60053" y="150484"/>
                </a:lnTo>
                <a:lnTo>
                  <a:pt x="102346" y="163643"/>
                </a:lnTo>
                <a:lnTo>
                  <a:pt x="150256" y="171643"/>
                </a:lnTo>
                <a:lnTo>
                  <a:pt x="200438" y="174341"/>
                </a:lnTo>
                <a:lnTo>
                  <a:pt x="250612" y="171643"/>
                </a:lnTo>
                <a:lnTo>
                  <a:pt x="298519" y="163643"/>
                </a:lnTo>
                <a:lnTo>
                  <a:pt x="340813" y="150484"/>
                </a:lnTo>
                <a:lnTo>
                  <a:pt x="346252" y="147519"/>
                </a:lnTo>
                <a:lnTo>
                  <a:pt x="200438" y="147519"/>
                </a:lnTo>
                <a:lnTo>
                  <a:pt x="131348" y="142094"/>
                </a:lnTo>
                <a:lnTo>
                  <a:pt x="93064" y="132309"/>
                </a:lnTo>
                <a:close/>
              </a:path>
              <a:path w="544829" h="582295">
                <a:moveTo>
                  <a:pt x="400875" y="132309"/>
                </a:moveTo>
                <a:lnTo>
                  <a:pt x="374150" y="132309"/>
                </a:lnTo>
                <a:lnTo>
                  <a:pt x="374150" y="160930"/>
                </a:lnTo>
                <a:lnTo>
                  <a:pt x="400875" y="160930"/>
                </a:lnTo>
                <a:lnTo>
                  <a:pt x="400875" y="132309"/>
                </a:lnTo>
                <a:close/>
              </a:path>
              <a:path w="544829" h="582295">
                <a:moveTo>
                  <a:pt x="344939" y="26821"/>
                </a:moveTo>
                <a:lnTo>
                  <a:pt x="200438" y="26821"/>
                </a:lnTo>
                <a:lnTo>
                  <a:pt x="269522" y="32245"/>
                </a:lnTo>
                <a:lnTo>
                  <a:pt x="324575" y="46313"/>
                </a:lnTo>
                <a:lnTo>
                  <a:pt x="360988" y="65723"/>
                </a:lnTo>
                <a:lnTo>
                  <a:pt x="374150" y="87170"/>
                </a:lnTo>
                <a:lnTo>
                  <a:pt x="360988" y="108613"/>
                </a:lnTo>
                <a:lnTo>
                  <a:pt x="324575" y="128023"/>
                </a:lnTo>
                <a:lnTo>
                  <a:pt x="269522" y="142094"/>
                </a:lnTo>
                <a:lnTo>
                  <a:pt x="200438" y="147519"/>
                </a:lnTo>
                <a:lnTo>
                  <a:pt x="346252" y="147519"/>
                </a:lnTo>
                <a:lnTo>
                  <a:pt x="374150" y="132309"/>
                </a:lnTo>
                <a:lnTo>
                  <a:pt x="400875" y="132309"/>
                </a:lnTo>
                <a:lnTo>
                  <a:pt x="400875" y="87170"/>
                </a:lnTo>
                <a:lnTo>
                  <a:pt x="389357" y="56359"/>
                </a:lnTo>
                <a:lnTo>
                  <a:pt x="358302" y="32023"/>
                </a:lnTo>
                <a:lnTo>
                  <a:pt x="344939" y="268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5136007" y="6278371"/>
            <a:ext cx="15678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col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2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tase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200">
              <a:latin typeface="Trebuchet MS"/>
              <a:cs typeface="Trebuchet MS"/>
            </a:endParaRPr>
          </a:p>
          <a:p>
            <a:pPr algn="r" marR="6350">
              <a:lnSpc>
                <a:spcPct val="100000"/>
              </a:lnSpc>
            </a:pPr>
            <a:r>
              <a:rPr dirty="0" sz="1200" spc="35" b="1">
                <a:solidFill>
                  <a:srgbClr val="FFAD00"/>
                </a:solidFill>
                <a:latin typeface="Trebuchet MS"/>
                <a:cs typeface="Trebuchet MS"/>
              </a:rPr>
              <a:t>A</a:t>
            </a:r>
            <a:r>
              <a:rPr dirty="0" sz="1200" spc="65" b="1">
                <a:solidFill>
                  <a:srgbClr val="FFAD00"/>
                </a:solidFill>
                <a:latin typeface="Trebuchet MS"/>
                <a:cs typeface="Trebuchet MS"/>
              </a:rPr>
              <a:t>m</a:t>
            </a:r>
            <a:r>
              <a:rPr dirty="0" sz="1200" spc="15" b="1">
                <a:solidFill>
                  <a:srgbClr val="FFAD00"/>
                </a:solidFill>
                <a:latin typeface="Trebuchet MS"/>
                <a:cs typeface="Trebuchet MS"/>
              </a:rPr>
              <a:t>a</a:t>
            </a:r>
            <a:r>
              <a:rPr dirty="0" sz="1200" spc="-50" b="1">
                <a:solidFill>
                  <a:srgbClr val="FFAD00"/>
                </a:solidFill>
                <a:latin typeface="Trebuchet MS"/>
                <a:cs typeface="Trebuchet MS"/>
              </a:rPr>
              <a:t>z</a:t>
            </a:r>
            <a:r>
              <a:rPr dirty="0" sz="1200" spc="25" b="1">
                <a:solidFill>
                  <a:srgbClr val="FFAD00"/>
                </a:solidFill>
                <a:latin typeface="Trebuchet MS"/>
                <a:cs typeface="Trebuchet MS"/>
              </a:rPr>
              <a:t>o</a:t>
            </a:r>
            <a:r>
              <a:rPr dirty="0" sz="1200" spc="25" b="1">
                <a:solidFill>
                  <a:srgbClr val="FFAD00"/>
                </a:solidFill>
                <a:latin typeface="Trebuchet MS"/>
                <a:cs typeface="Trebuchet MS"/>
              </a:rPr>
              <a:t>n</a:t>
            </a:r>
            <a:r>
              <a:rPr dirty="0" sz="1200" spc="-6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FFAD00"/>
                </a:solidFill>
                <a:latin typeface="Trebuchet MS"/>
                <a:cs typeface="Trebuchet MS"/>
              </a:rPr>
              <a:t>K</a:t>
            </a:r>
            <a:r>
              <a:rPr dirty="0" sz="1200" spc="5" b="1">
                <a:solidFill>
                  <a:srgbClr val="FFAD00"/>
                </a:solidFill>
                <a:latin typeface="Trebuchet MS"/>
                <a:cs typeface="Trebuchet MS"/>
              </a:rPr>
              <a:t>e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y</a:t>
            </a:r>
            <a:r>
              <a:rPr dirty="0" sz="1200" spc="15" b="1">
                <a:solidFill>
                  <a:srgbClr val="FFAD00"/>
                </a:solidFill>
                <a:latin typeface="Trebuchet MS"/>
                <a:cs typeface="Trebuchet MS"/>
              </a:rPr>
              <a:t>s</a:t>
            </a:r>
            <a:r>
              <a:rPr dirty="0" sz="1200" spc="35" b="1">
                <a:solidFill>
                  <a:srgbClr val="FFAD00"/>
                </a:solidFill>
                <a:latin typeface="Trebuchet MS"/>
                <a:cs typeface="Trebuchet MS"/>
              </a:rPr>
              <a:t>p</a:t>
            </a:r>
            <a:r>
              <a:rPr dirty="0" sz="1200" spc="15" b="1">
                <a:solidFill>
                  <a:srgbClr val="FFAD00"/>
                </a:solidFill>
                <a:latin typeface="Trebuchet MS"/>
                <a:cs typeface="Trebuchet MS"/>
              </a:rPr>
              <a:t>a</a:t>
            </a:r>
            <a:r>
              <a:rPr dirty="0" sz="1200" spc="-45" b="1">
                <a:solidFill>
                  <a:srgbClr val="FFAD00"/>
                </a:solidFill>
                <a:latin typeface="Trebuchet MS"/>
                <a:cs typeface="Trebuchet MS"/>
              </a:rPr>
              <a:t>c</a:t>
            </a:r>
            <a:r>
              <a:rPr dirty="0" sz="1200" spc="-55" b="1">
                <a:solidFill>
                  <a:srgbClr val="FFAD00"/>
                </a:solidFill>
                <a:latin typeface="Trebuchet MS"/>
                <a:cs typeface="Trebuchet MS"/>
              </a:rPr>
              <a:t>e</a:t>
            </a:r>
            <a:r>
              <a:rPr dirty="0" sz="1200" spc="15" b="1">
                <a:solidFill>
                  <a:srgbClr val="FFAD00"/>
                </a:solidFill>
                <a:latin typeface="Trebuchet MS"/>
                <a:cs typeface="Trebuchet MS"/>
              </a:rPr>
              <a:t>s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57" name="object 57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7831244" y="5966714"/>
            <a:ext cx="70471" cy="70497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7681838" y="5997308"/>
            <a:ext cx="70504" cy="70492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7515721" y="6025350"/>
            <a:ext cx="70506" cy="70492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7347935" y="6032485"/>
            <a:ext cx="70471" cy="70488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184433" y="6025894"/>
            <a:ext cx="70471" cy="70493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7024032" y="6004456"/>
            <a:ext cx="70471" cy="70488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6272387" y="5744434"/>
            <a:ext cx="70971" cy="70963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6123922" y="5659687"/>
            <a:ext cx="70955" cy="70951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5994382" y="5560877"/>
            <a:ext cx="70955" cy="70967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5863010" y="5463468"/>
            <a:ext cx="70955" cy="70955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5755441" y="5343890"/>
            <a:ext cx="70955" cy="70971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5658776" y="5227121"/>
            <a:ext cx="70973" cy="70955"/>
          </a:xfrm>
          <a:prstGeom prst="rect">
            <a:avLst/>
          </a:prstGeom>
        </p:spPr>
      </p:pic>
      <p:sp>
        <p:nvSpPr>
          <p:cNvPr id="69" name="object 69"/>
          <p:cNvSpPr txBox="1"/>
          <p:nvPr/>
        </p:nvSpPr>
        <p:spPr>
          <a:xfrm>
            <a:off x="3172460" y="3314141"/>
            <a:ext cx="1502410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6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35" b="1">
                <a:solidFill>
                  <a:srgbClr val="DB2BB6"/>
                </a:solidFill>
                <a:latin typeface="Trebuchet MS"/>
                <a:cs typeface="Trebuchet MS"/>
              </a:rPr>
              <a:t>A</a:t>
            </a:r>
            <a:r>
              <a:rPr dirty="0" sz="1200" spc="65" b="1">
                <a:solidFill>
                  <a:srgbClr val="DB2BB6"/>
                </a:solidFill>
                <a:latin typeface="Trebuchet MS"/>
                <a:cs typeface="Trebuchet MS"/>
              </a:rPr>
              <a:t>m</a:t>
            </a:r>
            <a:r>
              <a:rPr dirty="0" sz="1200" spc="15" b="1">
                <a:solidFill>
                  <a:srgbClr val="DB2BB6"/>
                </a:solidFill>
                <a:latin typeface="Trebuchet MS"/>
                <a:cs typeface="Trebuchet MS"/>
              </a:rPr>
              <a:t>a</a:t>
            </a:r>
            <a:r>
              <a:rPr dirty="0" sz="1200" spc="-50" b="1">
                <a:solidFill>
                  <a:srgbClr val="DB2BB6"/>
                </a:solidFill>
                <a:latin typeface="Trebuchet MS"/>
                <a:cs typeface="Trebuchet MS"/>
              </a:rPr>
              <a:t>z</a:t>
            </a:r>
            <a:r>
              <a:rPr dirty="0" sz="1200" spc="25" b="1">
                <a:solidFill>
                  <a:srgbClr val="DB2BB6"/>
                </a:solidFill>
                <a:latin typeface="Trebuchet MS"/>
                <a:cs typeface="Trebuchet MS"/>
              </a:rPr>
              <a:t>o</a:t>
            </a:r>
            <a:r>
              <a:rPr dirty="0" sz="1200" spc="25" b="1">
                <a:solidFill>
                  <a:srgbClr val="DB2BB6"/>
                </a:solidFill>
                <a:latin typeface="Trebuchet MS"/>
                <a:cs typeface="Trebuchet MS"/>
              </a:rPr>
              <a:t>n</a:t>
            </a:r>
            <a:r>
              <a:rPr dirty="0" sz="1200" spc="-65" b="1">
                <a:solidFill>
                  <a:srgbClr val="DB2BB6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DB2BB6"/>
                </a:solidFill>
                <a:latin typeface="Trebuchet MS"/>
                <a:cs typeface="Trebuchet MS"/>
              </a:rPr>
              <a:t>T</a:t>
            </a:r>
            <a:r>
              <a:rPr dirty="0" sz="1200" spc="-15" b="1">
                <a:solidFill>
                  <a:srgbClr val="DB2BB6"/>
                </a:solidFill>
                <a:latin typeface="Trebuchet MS"/>
                <a:cs typeface="Trebuchet MS"/>
              </a:rPr>
              <a:t>i</a:t>
            </a:r>
            <a:r>
              <a:rPr dirty="0" sz="1200" spc="65" b="1">
                <a:solidFill>
                  <a:srgbClr val="DB2BB6"/>
                </a:solidFill>
                <a:latin typeface="Trebuchet MS"/>
                <a:cs typeface="Trebuchet MS"/>
              </a:rPr>
              <a:t>m</a:t>
            </a:r>
            <a:r>
              <a:rPr dirty="0" sz="1200" spc="-15" b="1">
                <a:solidFill>
                  <a:srgbClr val="DB2BB6"/>
                </a:solidFill>
                <a:latin typeface="Trebuchet MS"/>
                <a:cs typeface="Trebuchet MS"/>
              </a:rPr>
              <a:t>es</a:t>
            </a:r>
            <a:r>
              <a:rPr dirty="0" sz="1200" spc="-10" b="1">
                <a:solidFill>
                  <a:srgbClr val="DB2BB6"/>
                </a:solidFill>
                <a:latin typeface="Trebuchet MS"/>
                <a:cs typeface="Trebuchet MS"/>
              </a:rPr>
              <a:t>t</a:t>
            </a:r>
            <a:r>
              <a:rPr dirty="0" sz="1200" spc="-30" b="1">
                <a:solidFill>
                  <a:srgbClr val="DB2BB6"/>
                </a:solidFill>
                <a:latin typeface="Trebuchet MS"/>
                <a:cs typeface="Trebuchet MS"/>
              </a:rPr>
              <a:t>r</a:t>
            </a:r>
            <a:r>
              <a:rPr dirty="0" sz="1200" spc="-15" b="1">
                <a:solidFill>
                  <a:srgbClr val="DB2BB6"/>
                </a:solidFill>
                <a:latin typeface="Trebuchet MS"/>
                <a:cs typeface="Trebuchet MS"/>
              </a:rPr>
              <a:t>ea</a:t>
            </a:r>
            <a:r>
              <a:rPr dirty="0" sz="1200" spc="65" b="1">
                <a:solidFill>
                  <a:srgbClr val="DB2BB6"/>
                </a:solidFill>
                <a:latin typeface="Trebuchet MS"/>
                <a:cs typeface="Trebuchet MS"/>
              </a:rPr>
              <a:t>m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4950387" y="3219504"/>
            <a:ext cx="392430" cy="531495"/>
            <a:chOff x="4950387" y="3219504"/>
            <a:chExt cx="392430" cy="531495"/>
          </a:xfrm>
        </p:grpSpPr>
        <p:sp>
          <p:nvSpPr>
            <p:cNvPr id="71" name="object 71"/>
            <p:cNvSpPr/>
            <p:nvPr/>
          </p:nvSpPr>
          <p:spPr>
            <a:xfrm>
              <a:off x="4950384" y="3219513"/>
              <a:ext cx="392430" cy="531495"/>
            </a:xfrm>
            <a:custGeom>
              <a:avLst/>
              <a:gdLst/>
              <a:ahLst/>
              <a:cxnLst/>
              <a:rect l="l" t="t" r="r" b="b"/>
              <a:pathLst>
                <a:path w="392429" h="531495">
                  <a:moveTo>
                    <a:pt x="391922" y="81432"/>
                  </a:moveTo>
                  <a:lnTo>
                    <a:pt x="382092" y="55435"/>
                  </a:lnTo>
                  <a:lnTo>
                    <a:pt x="374230" y="49034"/>
                  </a:lnTo>
                  <a:lnTo>
                    <a:pt x="374230" y="81432"/>
                  </a:lnTo>
                  <a:lnTo>
                    <a:pt x="361149" y="104178"/>
                  </a:lnTo>
                  <a:lnTo>
                    <a:pt x="324497" y="124726"/>
                  </a:lnTo>
                  <a:lnTo>
                    <a:pt x="268135" y="139611"/>
                  </a:lnTo>
                  <a:lnTo>
                    <a:pt x="195961" y="145338"/>
                  </a:lnTo>
                  <a:lnTo>
                    <a:pt x="123786" y="139611"/>
                  </a:lnTo>
                  <a:lnTo>
                    <a:pt x="67424" y="124726"/>
                  </a:lnTo>
                  <a:lnTo>
                    <a:pt x="30772" y="104178"/>
                  </a:lnTo>
                  <a:lnTo>
                    <a:pt x="17678" y="81432"/>
                  </a:lnTo>
                  <a:lnTo>
                    <a:pt x="30772" y="58686"/>
                  </a:lnTo>
                  <a:lnTo>
                    <a:pt x="67424" y="38138"/>
                  </a:lnTo>
                  <a:lnTo>
                    <a:pt x="123786" y="23266"/>
                  </a:lnTo>
                  <a:lnTo>
                    <a:pt x="195961" y="17538"/>
                  </a:lnTo>
                  <a:lnTo>
                    <a:pt x="268135" y="23266"/>
                  </a:lnTo>
                  <a:lnTo>
                    <a:pt x="324497" y="38138"/>
                  </a:lnTo>
                  <a:lnTo>
                    <a:pt x="361149" y="58686"/>
                  </a:lnTo>
                  <a:lnTo>
                    <a:pt x="374230" y="81432"/>
                  </a:lnTo>
                  <a:lnTo>
                    <a:pt x="374230" y="49034"/>
                  </a:lnTo>
                  <a:lnTo>
                    <a:pt x="354596" y="33045"/>
                  </a:lnTo>
                  <a:lnTo>
                    <a:pt x="317271" y="17538"/>
                  </a:lnTo>
                  <a:lnTo>
                    <a:pt x="312407" y="15506"/>
                  </a:lnTo>
                  <a:lnTo>
                    <a:pt x="258533" y="4089"/>
                  </a:lnTo>
                  <a:lnTo>
                    <a:pt x="195961" y="0"/>
                  </a:lnTo>
                  <a:lnTo>
                    <a:pt x="133375" y="4089"/>
                  </a:lnTo>
                  <a:lnTo>
                    <a:pt x="79514" y="15519"/>
                  </a:lnTo>
                  <a:lnTo>
                    <a:pt x="37325" y="33070"/>
                  </a:lnTo>
                  <a:lnTo>
                    <a:pt x="9829" y="55486"/>
                  </a:lnTo>
                  <a:lnTo>
                    <a:pt x="0" y="81559"/>
                  </a:lnTo>
                  <a:lnTo>
                    <a:pt x="0" y="497687"/>
                  </a:lnTo>
                  <a:lnTo>
                    <a:pt x="9829" y="523709"/>
                  </a:lnTo>
                  <a:lnTo>
                    <a:pt x="19138" y="531291"/>
                  </a:lnTo>
                  <a:lnTo>
                    <a:pt x="30480" y="519950"/>
                  </a:lnTo>
                  <a:lnTo>
                    <a:pt x="17678" y="497687"/>
                  </a:lnTo>
                  <a:lnTo>
                    <a:pt x="17678" y="258711"/>
                  </a:lnTo>
                  <a:lnTo>
                    <a:pt x="38176" y="275450"/>
                  </a:lnTo>
                  <a:lnTo>
                    <a:pt x="80251" y="293014"/>
                  </a:lnTo>
                  <a:lnTo>
                    <a:pt x="133997" y="304469"/>
                  </a:lnTo>
                  <a:lnTo>
                    <a:pt x="196430" y="308571"/>
                  </a:lnTo>
                  <a:lnTo>
                    <a:pt x="210172" y="308368"/>
                  </a:lnTo>
                  <a:lnTo>
                    <a:pt x="223799" y="307797"/>
                  </a:lnTo>
                  <a:lnTo>
                    <a:pt x="237274" y="306832"/>
                  </a:lnTo>
                  <a:lnTo>
                    <a:pt x="244297" y="306133"/>
                  </a:lnTo>
                  <a:lnTo>
                    <a:pt x="249974" y="300456"/>
                  </a:lnTo>
                  <a:lnTo>
                    <a:pt x="248881" y="290918"/>
                  </a:lnTo>
                  <a:lnTo>
                    <a:pt x="248551" y="287972"/>
                  </a:lnTo>
                  <a:lnTo>
                    <a:pt x="235775" y="289280"/>
                  </a:lnTo>
                  <a:lnTo>
                    <a:pt x="222796" y="290195"/>
                  </a:lnTo>
                  <a:lnTo>
                    <a:pt x="209664" y="290741"/>
                  </a:lnTo>
                  <a:lnTo>
                    <a:pt x="196430" y="290918"/>
                  </a:lnTo>
                  <a:lnTo>
                    <a:pt x="124434" y="285191"/>
                  </a:lnTo>
                  <a:lnTo>
                    <a:pt x="68224" y="270306"/>
                  </a:lnTo>
                  <a:lnTo>
                    <a:pt x="31673" y="249758"/>
                  </a:lnTo>
                  <a:lnTo>
                    <a:pt x="18630" y="227012"/>
                  </a:lnTo>
                  <a:lnTo>
                    <a:pt x="17678" y="227012"/>
                  </a:lnTo>
                  <a:lnTo>
                    <a:pt x="17678" y="114020"/>
                  </a:lnTo>
                  <a:lnTo>
                    <a:pt x="37325" y="130035"/>
                  </a:lnTo>
                  <a:lnTo>
                    <a:pt x="79514" y="147586"/>
                  </a:lnTo>
                  <a:lnTo>
                    <a:pt x="133388" y="159029"/>
                  </a:lnTo>
                  <a:lnTo>
                    <a:pt x="195961" y="163106"/>
                  </a:lnTo>
                  <a:lnTo>
                    <a:pt x="258533" y="159004"/>
                  </a:lnTo>
                  <a:lnTo>
                    <a:pt x="312407" y="147510"/>
                  </a:lnTo>
                  <a:lnTo>
                    <a:pt x="317614" y="145338"/>
                  </a:lnTo>
                  <a:lnTo>
                    <a:pt x="354596" y="129908"/>
                  </a:lnTo>
                  <a:lnTo>
                    <a:pt x="374230" y="113893"/>
                  </a:lnTo>
                  <a:lnTo>
                    <a:pt x="374230" y="176199"/>
                  </a:lnTo>
                  <a:lnTo>
                    <a:pt x="391922" y="158508"/>
                  </a:lnTo>
                  <a:lnTo>
                    <a:pt x="391922" y="81559"/>
                  </a:lnTo>
                  <a:lnTo>
                    <a:pt x="391922" y="814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2" name="object 7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951331" y="3589510"/>
              <a:ext cx="121769" cy="72006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5216728" y="3430523"/>
              <a:ext cx="45720" cy="73660"/>
            </a:xfrm>
            <a:custGeom>
              <a:avLst/>
              <a:gdLst/>
              <a:ahLst/>
              <a:cxnLst/>
              <a:rect l="l" t="t" r="r" b="b"/>
              <a:pathLst>
                <a:path w="45720" h="73660">
                  <a:moveTo>
                    <a:pt x="17691" y="0"/>
                  </a:moveTo>
                  <a:lnTo>
                    <a:pt x="0" y="0"/>
                  </a:lnTo>
                  <a:lnTo>
                    <a:pt x="0" y="73075"/>
                  </a:lnTo>
                  <a:lnTo>
                    <a:pt x="17691" y="55384"/>
                  </a:lnTo>
                  <a:lnTo>
                    <a:pt x="17691" y="0"/>
                  </a:lnTo>
                  <a:close/>
                </a:path>
                <a:path w="45720" h="73660">
                  <a:moveTo>
                    <a:pt x="45542" y="27533"/>
                  </a:moveTo>
                  <a:lnTo>
                    <a:pt x="30302" y="27533"/>
                  </a:lnTo>
                  <a:lnTo>
                    <a:pt x="30302" y="42773"/>
                  </a:lnTo>
                  <a:lnTo>
                    <a:pt x="45542" y="275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/>
          <p:cNvSpPr txBox="1"/>
          <p:nvPr/>
        </p:nvSpPr>
        <p:spPr>
          <a:xfrm>
            <a:off x="3640963" y="4559934"/>
            <a:ext cx="12833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33655" marR="5080" indent="-21590">
              <a:lnSpc>
                <a:spcPct val="100000"/>
              </a:lnSpc>
              <a:spcBef>
                <a:spcPts val="100"/>
              </a:spcBef>
            </a:pP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Graphs</a:t>
            </a:r>
            <a:r>
              <a:rPr dirty="0" sz="12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2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highly </a:t>
            </a:r>
            <a:r>
              <a:rPr dirty="0" sz="1200" spc="-3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connected data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DB2BB6"/>
                </a:solidFill>
                <a:latin typeface="Trebuchet MS"/>
                <a:cs typeface="Trebuchet MS"/>
              </a:rPr>
              <a:t>A</a:t>
            </a:r>
            <a:r>
              <a:rPr dirty="0" sz="1200" spc="65" b="1">
                <a:solidFill>
                  <a:srgbClr val="DB2BB6"/>
                </a:solidFill>
                <a:latin typeface="Trebuchet MS"/>
                <a:cs typeface="Trebuchet MS"/>
              </a:rPr>
              <a:t>m</a:t>
            </a:r>
            <a:r>
              <a:rPr dirty="0" sz="1200" spc="15" b="1">
                <a:solidFill>
                  <a:srgbClr val="DB2BB6"/>
                </a:solidFill>
                <a:latin typeface="Trebuchet MS"/>
                <a:cs typeface="Trebuchet MS"/>
              </a:rPr>
              <a:t>a</a:t>
            </a:r>
            <a:r>
              <a:rPr dirty="0" sz="1200" spc="-50" b="1">
                <a:solidFill>
                  <a:srgbClr val="DB2BB6"/>
                </a:solidFill>
                <a:latin typeface="Trebuchet MS"/>
                <a:cs typeface="Trebuchet MS"/>
              </a:rPr>
              <a:t>z</a:t>
            </a:r>
            <a:r>
              <a:rPr dirty="0" sz="1200" spc="25" b="1">
                <a:solidFill>
                  <a:srgbClr val="DB2BB6"/>
                </a:solidFill>
                <a:latin typeface="Trebuchet MS"/>
                <a:cs typeface="Trebuchet MS"/>
              </a:rPr>
              <a:t>o</a:t>
            </a:r>
            <a:r>
              <a:rPr dirty="0" sz="1200" spc="25" b="1">
                <a:solidFill>
                  <a:srgbClr val="DB2BB6"/>
                </a:solidFill>
                <a:latin typeface="Trebuchet MS"/>
                <a:cs typeface="Trebuchet MS"/>
              </a:rPr>
              <a:t>n</a:t>
            </a:r>
            <a:r>
              <a:rPr dirty="0" sz="1200" spc="-65" b="1">
                <a:solidFill>
                  <a:srgbClr val="DB2BB6"/>
                </a:solidFill>
                <a:latin typeface="Trebuchet MS"/>
                <a:cs typeface="Trebuchet MS"/>
              </a:rPr>
              <a:t> </a:t>
            </a:r>
            <a:r>
              <a:rPr dirty="0" sz="1200" spc="70" b="1">
                <a:solidFill>
                  <a:srgbClr val="DB2BB6"/>
                </a:solidFill>
                <a:latin typeface="Trebuchet MS"/>
                <a:cs typeface="Trebuchet MS"/>
              </a:rPr>
              <a:t>N</a:t>
            </a:r>
            <a:r>
              <a:rPr dirty="0" sz="1200" spc="-5" b="1">
                <a:solidFill>
                  <a:srgbClr val="DB2BB6"/>
                </a:solidFill>
                <a:latin typeface="Trebuchet MS"/>
                <a:cs typeface="Trebuchet MS"/>
              </a:rPr>
              <a:t>ep</a:t>
            </a:r>
            <a:r>
              <a:rPr dirty="0" sz="1200" spc="-10" b="1">
                <a:solidFill>
                  <a:srgbClr val="DB2BB6"/>
                </a:solidFill>
                <a:latin typeface="Trebuchet MS"/>
                <a:cs typeface="Trebuchet MS"/>
              </a:rPr>
              <a:t>t</a:t>
            </a:r>
            <a:r>
              <a:rPr dirty="0" sz="1200" spc="-5" b="1">
                <a:solidFill>
                  <a:srgbClr val="DB2BB6"/>
                </a:solidFill>
                <a:latin typeface="Trebuchet MS"/>
                <a:cs typeface="Trebuchet MS"/>
              </a:rPr>
              <a:t>une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186861" y="4566656"/>
            <a:ext cx="399415" cy="548640"/>
          </a:xfrm>
          <a:custGeom>
            <a:avLst/>
            <a:gdLst/>
            <a:ahLst/>
            <a:cxnLst/>
            <a:rect l="l" t="t" r="r" b="b"/>
            <a:pathLst>
              <a:path w="399414" h="548639">
                <a:moveTo>
                  <a:pt x="199428" y="0"/>
                </a:moveTo>
                <a:lnTo>
                  <a:pt x="141568" y="3520"/>
                </a:lnTo>
                <a:lnTo>
                  <a:pt x="87470" y="13942"/>
                </a:lnTo>
                <a:lnTo>
                  <a:pt x="42359" y="31058"/>
                </a:lnTo>
                <a:lnTo>
                  <a:pt x="11460" y="54659"/>
                </a:lnTo>
                <a:lnTo>
                  <a:pt x="0" y="84539"/>
                </a:lnTo>
                <a:lnTo>
                  <a:pt x="0" y="500916"/>
                </a:lnTo>
                <a:lnTo>
                  <a:pt x="11460" y="530795"/>
                </a:lnTo>
                <a:lnTo>
                  <a:pt x="34134" y="548115"/>
                </a:lnTo>
                <a:lnTo>
                  <a:pt x="51412" y="530836"/>
                </a:lnTo>
                <a:lnTo>
                  <a:pt x="36373" y="522667"/>
                </a:lnTo>
                <a:lnTo>
                  <a:pt x="23462" y="500916"/>
                </a:lnTo>
                <a:lnTo>
                  <a:pt x="23462" y="414034"/>
                </a:lnTo>
                <a:lnTo>
                  <a:pt x="71988" y="414034"/>
                </a:lnTo>
                <a:lnTo>
                  <a:pt x="36918" y="394921"/>
                </a:lnTo>
                <a:lnTo>
                  <a:pt x="24048" y="373169"/>
                </a:lnTo>
                <a:lnTo>
                  <a:pt x="23462" y="373169"/>
                </a:lnTo>
                <a:lnTo>
                  <a:pt x="23462" y="270948"/>
                </a:lnTo>
                <a:lnTo>
                  <a:pt x="72027" y="270949"/>
                </a:lnTo>
                <a:lnTo>
                  <a:pt x="37387" y="252069"/>
                </a:lnTo>
                <a:lnTo>
                  <a:pt x="24517" y="230318"/>
                </a:lnTo>
                <a:lnTo>
                  <a:pt x="23462" y="230318"/>
                </a:lnTo>
                <a:lnTo>
                  <a:pt x="23462" y="126107"/>
                </a:lnTo>
                <a:lnTo>
                  <a:pt x="73185" y="126107"/>
                </a:lnTo>
                <a:lnTo>
                  <a:pt x="72556" y="125946"/>
                </a:lnTo>
                <a:lnTo>
                  <a:pt x="36373" y="106291"/>
                </a:lnTo>
                <a:lnTo>
                  <a:pt x="23462" y="84539"/>
                </a:lnTo>
                <a:lnTo>
                  <a:pt x="36373" y="62788"/>
                </a:lnTo>
                <a:lnTo>
                  <a:pt x="72556" y="43133"/>
                </a:lnTo>
                <a:lnTo>
                  <a:pt x="128183" y="28901"/>
                </a:lnTo>
                <a:lnTo>
                  <a:pt x="199428" y="23418"/>
                </a:lnTo>
                <a:lnTo>
                  <a:pt x="336361" y="23418"/>
                </a:lnTo>
                <a:lnTo>
                  <a:pt x="311385" y="13942"/>
                </a:lnTo>
                <a:lnTo>
                  <a:pt x="257287" y="3520"/>
                </a:lnTo>
                <a:lnTo>
                  <a:pt x="199428" y="0"/>
                </a:lnTo>
                <a:close/>
              </a:path>
              <a:path w="399414" h="548639">
                <a:moveTo>
                  <a:pt x="71988" y="414034"/>
                </a:moveTo>
                <a:lnTo>
                  <a:pt x="23462" y="414034"/>
                </a:lnTo>
                <a:lnTo>
                  <a:pt x="56186" y="432911"/>
                </a:lnTo>
                <a:lnTo>
                  <a:pt x="98995" y="446585"/>
                </a:lnTo>
                <a:lnTo>
                  <a:pt x="130346" y="451903"/>
                </a:lnTo>
                <a:lnTo>
                  <a:pt x="151648" y="430601"/>
                </a:lnTo>
                <a:lnTo>
                  <a:pt x="128424" y="428808"/>
                </a:lnTo>
                <a:lnTo>
                  <a:pt x="72982" y="414576"/>
                </a:lnTo>
                <a:lnTo>
                  <a:pt x="71988" y="414034"/>
                </a:lnTo>
                <a:close/>
              </a:path>
              <a:path w="399414" h="548639">
                <a:moveTo>
                  <a:pt x="72027" y="270949"/>
                </a:moveTo>
                <a:lnTo>
                  <a:pt x="23462" y="270948"/>
                </a:lnTo>
                <a:lnTo>
                  <a:pt x="56186" y="289826"/>
                </a:lnTo>
                <a:lnTo>
                  <a:pt x="98995" y="303500"/>
                </a:lnTo>
                <a:lnTo>
                  <a:pt x="148029" y="311817"/>
                </a:lnTo>
                <a:lnTo>
                  <a:pt x="199428" y="314624"/>
                </a:lnTo>
                <a:lnTo>
                  <a:pt x="225786" y="314036"/>
                </a:lnTo>
                <a:lnTo>
                  <a:pt x="252038" y="311883"/>
                </a:lnTo>
                <a:lnTo>
                  <a:pt x="273406" y="308843"/>
                </a:lnTo>
                <a:lnTo>
                  <a:pt x="290810" y="291440"/>
                </a:lnTo>
                <a:lnTo>
                  <a:pt x="199897" y="291440"/>
                </a:lnTo>
                <a:lnTo>
                  <a:pt x="128893" y="285956"/>
                </a:lnTo>
                <a:lnTo>
                  <a:pt x="73451" y="271724"/>
                </a:lnTo>
                <a:lnTo>
                  <a:pt x="72027" y="270949"/>
                </a:lnTo>
                <a:close/>
              </a:path>
              <a:path w="399414" h="548639">
                <a:moveTo>
                  <a:pt x="299846" y="279730"/>
                </a:moveTo>
                <a:lnTo>
                  <a:pt x="275164" y="284962"/>
                </a:lnTo>
                <a:lnTo>
                  <a:pt x="250231" y="288662"/>
                </a:lnTo>
                <a:lnTo>
                  <a:pt x="225118" y="290824"/>
                </a:lnTo>
                <a:lnTo>
                  <a:pt x="199897" y="291440"/>
                </a:lnTo>
                <a:lnTo>
                  <a:pt x="290810" y="291440"/>
                </a:lnTo>
                <a:lnTo>
                  <a:pt x="299805" y="282444"/>
                </a:lnTo>
                <a:lnTo>
                  <a:pt x="299846" y="279730"/>
                </a:lnTo>
                <a:close/>
              </a:path>
              <a:path w="399414" h="548639">
                <a:moveTo>
                  <a:pt x="398856" y="126107"/>
                </a:moveTo>
                <a:lnTo>
                  <a:pt x="375394" y="126107"/>
                </a:lnTo>
                <a:lnTo>
                  <a:pt x="375394" y="206855"/>
                </a:lnTo>
                <a:lnTo>
                  <a:pt x="398856" y="183393"/>
                </a:lnTo>
                <a:lnTo>
                  <a:pt x="398856" y="126107"/>
                </a:lnTo>
                <a:close/>
              </a:path>
              <a:path w="399414" h="548639">
                <a:moveTo>
                  <a:pt x="73185" y="126107"/>
                </a:moveTo>
                <a:lnTo>
                  <a:pt x="23462" y="126107"/>
                </a:lnTo>
                <a:lnTo>
                  <a:pt x="56532" y="144812"/>
                </a:lnTo>
                <a:lnTo>
                  <a:pt x="99303" y="158336"/>
                </a:lnTo>
                <a:lnTo>
                  <a:pt x="148145" y="166547"/>
                </a:lnTo>
                <a:lnTo>
                  <a:pt x="199428" y="169313"/>
                </a:lnTo>
                <a:lnTo>
                  <a:pt x="250711" y="166547"/>
                </a:lnTo>
                <a:lnTo>
                  <a:pt x="299553" y="158336"/>
                </a:lnTo>
                <a:lnTo>
                  <a:pt x="339639" y="145661"/>
                </a:lnTo>
                <a:lnTo>
                  <a:pt x="199428" y="145661"/>
                </a:lnTo>
                <a:lnTo>
                  <a:pt x="128183" y="140178"/>
                </a:lnTo>
                <a:lnTo>
                  <a:pt x="73185" y="126107"/>
                </a:lnTo>
                <a:close/>
              </a:path>
              <a:path w="399414" h="548639">
                <a:moveTo>
                  <a:pt x="336361" y="23418"/>
                </a:moveTo>
                <a:lnTo>
                  <a:pt x="199428" y="23418"/>
                </a:lnTo>
                <a:lnTo>
                  <a:pt x="270672" y="28901"/>
                </a:lnTo>
                <a:lnTo>
                  <a:pt x="326299" y="43133"/>
                </a:lnTo>
                <a:lnTo>
                  <a:pt x="362482" y="62788"/>
                </a:lnTo>
                <a:lnTo>
                  <a:pt x="375394" y="84539"/>
                </a:lnTo>
                <a:lnTo>
                  <a:pt x="362482" y="106291"/>
                </a:lnTo>
                <a:lnTo>
                  <a:pt x="326299" y="125946"/>
                </a:lnTo>
                <a:lnTo>
                  <a:pt x="270672" y="140178"/>
                </a:lnTo>
                <a:lnTo>
                  <a:pt x="199428" y="145661"/>
                </a:lnTo>
                <a:lnTo>
                  <a:pt x="339639" y="145661"/>
                </a:lnTo>
                <a:lnTo>
                  <a:pt x="342323" y="144812"/>
                </a:lnTo>
                <a:lnTo>
                  <a:pt x="375394" y="126107"/>
                </a:lnTo>
                <a:lnTo>
                  <a:pt x="398856" y="126107"/>
                </a:lnTo>
                <a:lnTo>
                  <a:pt x="398856" y="84539"/>
                </a:lnTo>
                <a:lnTo>
                  <a:pt x="387395" y="54660"/>
                </a:lnTo>
                <a:lnTo>
                  <a:pt x="356497" y="31058"/>
                </a:lnTo>
                <a:lnTo>
                  <a:pt x="336361" y="234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6" name="object 76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5254583" y="4363353"/>
            <a:ext cx="71020" cy="71018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5219332" y="4209174"/>
            <a:ext cx="71018" cy="70965"/>
          </a:xfrm>
          <a:prstGeom prst="rect">
            <a:avLst/>
          </a:prstGeom>
        </p:spPr>
      </p:pic>
      <p:pic>
        <p:nvPicPr>
          <p:cNvPr id="78" name="object 78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5198123" y="4052329"/>
            <a:ext cx="70965" cy="71074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5190829" y="3900382"/>
            <a:ext cx="71020" cy="71020"/>
          </a:xfrm>
          <a:prstGeom prst="rect">
            <a:avLst/>
          </a:prstGeom>
        </p:spPr>
      </p:pic>
      <p:grpSp>
        <p:nvGrpSpPr>
          <p:cNvPr id="80" name="object 80"/>
          <p:cNvGrpSpPr/>
          <p:nvPr/>
        </p:nvGrpSpPr>
        <p:grpSpPr>
          <a:xfrm>
            <a:off x="5615004" y="2051146"/>
            <a:ext cx="565785" cy="530860"/>
            <a:chOff x="5615004" y="2051146"/>
            <a:chExt cx="565785" cy="530860"/>
          </a:xfrm>
        </p:grpSpPr>
        <p:sp>
          <p:nvSpPr>
            <p:cNvPr id="81" name="object 81"/>
            <p:cNvSpPr/>
            <p:nvPr/>
          </p:nvSpPr>
          <p:spPr>
            <a:xfrm>
              <a:off x="5615000" y="2051151"/>
              <a:ext cx="359410" cy="530860"/>
            </a:xfrm>
            <a:custGeom>
              <a:avLst/>
              <a:gdLst/>
              <a:ahLst/>
              <a:cxnLst/>
              <a:rect l="l" t="t" r="r" b="b"/>
              <a:pathLst>
                <a:path w="359410" h="530860">
                  <a:moveTo>
                    <a:pt x="358800" y="75260"/>
                  </a:moveTo>
                  <a:lnTo>
                    <a:pt x="349961" y="50965"/>
                  </a:lnTo>
                  <a:lnTo>
                    <a:pt x="341134" y="43611"/>
                  </a:lnTo>
                  <a:lnTo>
                    <a:pt x="341134" y="75145"/>
                  </a:lnTo>
                  <a:lnTo>
                    <a:pt x="329260" y="95669"/>
                  </a:lnTo>
                  <a:lnTo>
                    <a:pt x="295998" y="114211"/>
                  </a:lnTo>
                  <a:lnTo>
                    <a:pt x="244881" y="127647"/>
                  </a:lnTo>
                  <a:lnTo>
                    <a:pt x="179400" y="132829"/>
                  </a:lnTo>
                  <a:lnTo>
                    <a:pt x="113919" y="127647"/>
                  </a:lnTo>
                  <a:lnTo>
                    <a:pt x="62801" y="114211"/>
                  </a:lnTo>
                  <a:lnTo>
                    <a:pt x="29540" y="95669"/>
                  </a:lnTo>
                  <a:lnTo>
                    <a:pt x="17678" y="75145"/>
                  </a:lnTo>
                  <a:lnTo>
                    <a:pt x="29540" y="54622"/>
                  </a:lnTo>
                  <a:lnTo>
                    <a:pt x="62801" y="36068"/>
                  </a:lnTo>
                  <a:lnTo>
                    <a:pt x="113919" y="22631"/>
                  </a:lnTo>
                  <a:lnTo>
                    <a:pt x="179400" y="17462"/>
                  </a:lnTo>
                  <a:lnTo>
                    <a:pt x="244919" y="22631"/>
                  </a:lnTo>
                  <a:lnTo>
                    <a:pt x="296049" y="36068"/>
                  </a:lnTo>
                  <a:lnTo>
                    <a:pt x="329272" y="54622"/>
                  </a:lnTo>
                  <a:lnTo>
                    <a:pt x="341134" y="75145"/>
                  </a:lnTo>
                  <a:lnTo>
                    <a:pt x="341134" y="43611"/>
                  </a:lnTo>
                  <a:lnTo>
                    <a:pt x="325094" y="30238"/>
                  </a:lnTo>
                  <a:lnTo>
                    <a:pt x="294627" y="17462"/>
                  </a:lnTo>
                  <a:lnTo>
                    <a:pt x="286715" y="14135"/>
                  </a:lnTo>
                  <a:lnTo>
                    <a:pt x="237312" y="3708"/>
                  </a:lnTo>
                  <a:lnTo>
                    <a:pt x="179400" y="0"/>
                  </a:lnTo>
                  <a:lnTo>
                    <a:pt x="121437" y="3708"/>
                  </a:lnTo>
                  <a:lnTo>
                    <a:pt x="72034" y="14135"/>
                  </a:lnTo>
                  <a:lnTo>
                    <a:pt x="33667" y="30238"/>
                  </a:lnTo>
                  <a:lnTo>
                    <a:pt x="8826" y="50965"/>
                  </a:lnTo>
                  <a:lnTo>
                    <a:pt x="0" y="75260"/>
                  </a:lnTo>
                  <a:lnTo>
                    <a:pt x="0" y="455472"/>
                  </a:lnTo>
                  <a:lnTo>
                    <a:pt x="33705" y="500583"/>
                  </a:lnTo>
                  <a:lnTo>
                    <a:pt x="72085" y="516699"/>
                  </a:lnTo>
                  <a:lnTo>
                    <a:pt x="121488" y="527138"/>
                  </a:lnTo>
                  <a:lnTo>
                    <a:pt x="179400" y="530847"/>
                  </a:lnTo>
                  <a:lnTo>
                    <a:pt x="237312" y="527138"/>
                  </a:lnTo>
                  <a:lnTo>
                    <a:pt x="286702" y="516712"/>
                  </a:lnTo>
                  <a:lnTo>
                    <a:pt x="325043" y="500608"/>
                  </a:lnTo>
                  <a:lnTo>
                    <a:pt x="349846" y="479882"/>
                  </a:lnTo>
                  <a:lnTo>
                    <a:pt x="358571" y="455587"/>
                  </a:lnTo>
                  <a:lnTo>
                    <a:pt x="358571" y="375132"/>
                  </a:lnTo>
                  <a:lnTo>
                    <a:pt x="341007" y="375132"/>
                  </a:lnTo>
                  <a:lnTo>
                    <a:pt x="341007" y="455587"/>
                  </a:lnTo>
                  <a:lnTo>
                    <a:pt x="329145" y="476110"/>
                  </a:lnTo>
                  <a:lnTo>
                    <a:pt x="295884" y="494665"/>
                  </a:lnTo>
                  <a:lnTo>
                    <a:pt x="244767" y="508101"/>
                  </a:lnTo>
                  <a:lnTo>
                    <a:pt x="179285" y="513270"/>
                  </a:lnTo>
                  <a:lnTo>
                    <a:pt x="113804" y="508101"/>
                  </a:lnTo>
                  <a:lnTo>
                    <a:pt x="62687" y="494665"/>
                  </a:lnTo>
                  <a:lnTo>
                    <a:pt x="29425" y="476110"/>
                  </a:lnTo>
                  <a:lnTo>
                    <a:pt x="17551" y="455587"/>
                  </a:lnTo>
                  <a:lnTo>
                    <a:pt x="17551" y="106819"/>
                  </a:lnTo>
                  <a:lnTo>
                    <a:pt x="33705" y="120281"/>
                  </a:lnTo>
                  <a:lnTo>
                    <a:pt x="72085" y="136372"/>
                  </a:lnTo>
                  <a:lnTo>
                    <a:pt x="121488" y="146799"/>
                  </a:lnTo>
                  <a:lnTo>
                    <a:pt x="179400" y="150520"/>
                  </a:lnTo>
                  <a:lnTo>
                    <a:pt x="237363" y="146799"/>
                  </a:lnTo>
                  <a:lnTo>
                    <a:pt x="286766" y="136372"/>
                  </a:lnTo>
                  <a:lnTo>
                    <a:pt x="295224" y="132829"/>
                  </a:lnTo>
                  <a:lnTo>
                    <a:pt x="325132" y="120281"/>
                  </a:lnTo>
                  <a:lnTo>
                    <a:pt x="341249" y="106845"/>
                  </a:lnTo>
                  <a:lnTo>
                    <a:pt x="341249" y="203466"/>
                  </a:lnTo>
                  <a:lnTo>
                    <a:pt x="358800" y="203466"/>
                  </a:lnTo>
                  <a:lnTo>
                    <a:pt x="358800" y="752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2" name="object 8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616044" y="2259345"/>
              <a:ext cx="107317" cy="68667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5615929" y="2389860"/>
              <a:ext cx="303530" cy="75565"/>
            </a:xfrm>
            <a:custGeom>
              <a:avLst/>
              <a:gdLst/>
              <a:ahLst/>
              <a:cxnLst/>
              <a:rect l="l" t="t" r="r" b="b"/>
              <a:pathLst>
                <a:path w="303529" h="75564">
                  <a:moveTo>
                    <a:pt x="17559" y="0"/>
                  </a:moveTo>
                  <a:lnTo>
                    <a:pt x="0" y="0"/>
                  </a:lnTo>
                  <a:lnTo>
                    <a:pt x="13615" y="29919"/>
                  </a:lnTo>
                  <a:lnTo>
                    <a:pt x="51218" y="53812"/>
                  </a:lnTo>
                  <a:lnTo>
                    <a:pt x="107947" y="69643"/>
                  </a:lnTo>
                  <a:lnTo>
                    <a:pt x="178940" y="75372"/>
                  </a:lnTo>
                  <a:lnTo>
                    <a:pt x="232169" y="72412"/>
                  </a:lnTo>
                  <a:lnTo>
                    <a:pt x="270778" y="65821"/>
                  </a:lnTo>
                  <a:lnTo>
                    <a:pt x="294571" y="59034"/>
                  </a:lnTo>
                  <a:lnTo>
                    <a:pt x="303355" y="55489"/>
                  </a:lnTo>
                  <a:lnTo>
                    <a:pt x="296077" y="39536"/>
                  </a:lnTo>
                  <a:lnTo>
                    <a:pt x="288366" y="42469"/>
                  </a:lnTo>
                  <a:lnTo>
                    <a:pt x="266013" y="48697"/>
                  </a:lnTo>
                  <a:lnTo>
                    <a:pt x="229407" y="54882"/>
                  </a:lnTo>
                  <a:lnTo>
                    <a:pt x="178940" y="57685"/>
                  </a:lnTo>
                  <a:lnTo>
                    <a:pt x="113615" y="52508"/>
                  </a:lnTo>
                  <a:lnTo>
                    <a:pt x="62597" y="39073"/>
                  </a:lnTo>
                  <a:lnTo>
                    <a:pt x="29405" y="20523"/>
                  </a:lnTo>
                  <a:lnTo>
                    <a:pt x="175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4" name="object 84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772111" y="2299574"/>
              <a:ext cx="79939" cy="79996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921017" y="2299575"/>
              <a:ext cx="79939" cy="79996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6069922" y="2299575"/>
              <a:ext cx="79939" cy="79996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5741499" y="2269402"/>
              <a:ext cx="438784" cy="140335"/>
            </a:xfrm>
            <a:custGeom>
              <a:avLst/>
              <a:gdLst/>
              <a:ahLst/>
              <a:cxnLst/>
              <a:rect l="l" t="t" r="r" b="b"/>
              <a:pathLst>
                <a:path w="438785" h="140335">
                  <a:moveTo>
                    <a:pt x="132154" y="0"/>
                  </a:moveTo>
                  <a:lnTo>
                    <a:pt x="7970" y="0"/>
                  </a:lnTo>
                  <a:lnTo>
                    <a:pt x="0" y="7976"/>
                  </a:lnTo>
                  <a:lnTo>
                    <a:pt x="115" y="132364"/>
                  </a:lnTo>
                  <a:lnTo>
                    <a:pt x="7970" y="140225"/>
                  </a:lnTo>
                  <a:lnTo>
                    <a:pt x="132154" y="140225"/>
                  </a:lnTo>
                  <a:lnTo>
                    <a:pt x="140010" y="132364"/>
                  </a:lnTo>
                  <a:lnTo>
                    <a:pt x="140125" y="122653"/>
                  </a:lnTo>
                  <a:lnTo>
                    <a:pt x="122566" y="122653"/>
                  </a:lnTo>
                  <a:lnTo>
                    <a:pt x="17674" y="122538"/>
                  </a:lnTo>
                  <a:lnTo>
                    <a:pt x="17790" y="17571"/>
                  </a:lnTo>
                  <a:lnTo>
                    <a:pt x="140125" y="17571"/>
                  </a:lnTo>
                  <a:lnTo>
                    <a:pt x="140125" y="7976"/>
                  </a:lnTo>
                  <a:lnTo>
                    <a:pt x="132154" y="0"/>
                  </a:lnTo>
                  <a:close/>
                </a:path>
                <a:path w="438785" h="140335">
                  <a:moveTo>
                    <a:pt x="316293" y="94793"/>
                  </a:moveTo>
                  <a:lnTo>
                    <a:pt x="298618" y="94793"/>
                  </a:lnTo>
                  <a:lnTo>
                    <a:pt x="298734" y="132364"/>
                  </a:lnTo>
                  <a:lnTo>
                    <a:pt x="306589" y="140225"/>
                  </a:lnTo>
                  <a:lnTo>
                    <a:pt x="430888" y="140225"/>
                  </a:lnTo>
                  <a:lnTo>
                    <a:pt x="438744" y="132364"/>
                  </a:lnTo>
                  <a:lnTo>
                    <a:pt x="438744" y="122654"/>
                  </a:lnTo>
                  <a:lnTo>
                    <a:pt x="421185" y="122654"/>
                  </a:lnTo>
                  <a:lnTo>
                    <a:pt x="316293" y="122538"/>
                  </a:lnTo>
                  <a:lnTo>
                    <a:pt x="316293" y="94793"/>
                  </a:lnTo>
                  <a:close/>
                </a:path>
                <a:path w="438785" h="140335">
                  <a:moveTo>
                    <a:pt x="167272" y="94562"/>
                  </a:moveTo>
                  <a:lnTo>
                    <a:pt x="149598" y="94562"/>
                  </a:lnTo>
                  <a:lnTo>
                    <a:pt x="149713" y="132248"/>
                  </a:lnTo>
                  <a:lnTo>
                    <a:pt x="157569" y="140109"/>
                  </a:lnTo>
                  <a:lnTo>
                    <a:pt x="281752" y="140109"/>
                  </a:lnTo>
                  <a:lnTo>
                    <a:pt x="289608" y="132248"/>
                  </a:lnTo>
                  <a:lnTo>
                    <a:pt x="289723" y="122769"/>
                  </a:lnTo>
                  <a:lnTo>
                    <a:pt x="272164" y="122769"/>
                  </a:lnTo>
                  <a:lnTo>
                    <a:pt x="167272" y="122653"/>
                  </a:lnTo>
                  <a:lnTo>
                    <a:pt x="167272" y="94562"/>
                  </a:lnTo>
                  <a:close/>
                </a:path>
                <a:path w="438785" h="140335">
                  <a:moveTo>
                    <a:pt x="316293" y="77222"/>
                  </a:moveTo>
                  <a:lnTo>
                    <a:pt x="272280" y="77453"/>
                  </a:lnTo>
                  <a:lnTo>
                    <a:pt x="272164" y="122769"/>
                  </a:lnTo>
                  <a:lnTo>
                    <a:pt x="289723" y="122769"/>
                  </a:lnTo>
                  <a:lnTo>
                    <a:pt x="289723" y="94793"/>
                  </a:lnTo>
                  <a:lnTo>
                    <a:pt x="316293" y="94793"/>
                  </a:lnTo>
                  <a:lnTo>
                    <a:pt x="316293" y="77222"/>
                  </a:lnTo>
                  <a:close/>
                </a:path>
                <a:path w="438785" h="140335">
                  <a:moveTo>
                    <a:pt x="167272" y="76991"/>
                  </a:moveTo>
                  <a:lnTo>
                    <a:pt x="122682" y="77337"/>
                  </a:lnTo>
                  <a:lnTo>
                    <a:pt x="122566" y="122653"/>
                  </a:lnTo>
                  <a:lnTo>
                    <a:pt x="140125" y="122653"/>
                  </a:lnTo>
                  <a:lnTo>
                    <a:pt x="140125" y="94678"/>
                  </a:lnTo>
                  <a:lnTo>
                    <a:pt x="149598" y="94562"/>
                  </a:lnTo>
                  <a:lnTo>
                    <a:pt x="167272" y="94562"/>
                  </a:lnTo>
                  <a:lnTo>
                    <a:pt x="167272" y="76991"/>
                  </a:lnTo>
                  <a:close/>
                </a:path>
                <a:path w="438785" h="140335">
                  <a:moveTo>
                    <a:pt x="438744" y="17571"/>
                  </a:moveTo>
                  <a:lnTo>
                    <a:pt x="316408" y="17571"/>
                  </a:lnTo>
                  <a:lnTo>
                    <a:pt x="421300" y="17687"/>
                  </a:lnTo>
                  <a:lnTo>
                    <a:pt x="421185" y="122654"/>
                  </a:lnTo>
                  <a:lnTo>
                    <a:pt x="438744" y="122654"/>
                  </a:lnTo>
                  <a:lnTo>
                    <a:pt x="438744" y="17571"/>
                  </a:lnTo>
                  <a:close/>
                </a:path>
                <a:path w="438785" h="140335">
                  <a:moveTo>
                    <a:pt x="140125" y="17571"/>
                  </a:moveTo>
                  <a:lnTo>
                    <a:pt x="17790" y="17571"/>
                  </a:lnTo>
                  <a:lnTo>
                    <a:pt x="122682" y="17687"/>
                  </a:lnTo>
                  <a:lnTo>
                    <a:pt x="122682" y="69823"/>
                  </a:lnTo>
                  <a:lnTo>
                    <a:pt x="167157" y="69823"/>
                  </a:lnTo>
                  <a:lnTo>
                    <a:pt x="167196" y="52252"/>
                  </a:lnTo>
                  <a:lnTo>
                    <a:pt x="140125" y="52252"/>
                  </a:lnTo>
                  <a:lnTo>
                    <a:pt x="140125" y="17571"/>
                  </a:lnTo>
                  <a:close/>
                </a:path>
                <a:path w="438785" h="140335">
                  <a:moveTo>
                    <a:pt x="289723" y="17571"/>
                  </a:moveTo>
                  <a:lnTo>
                    <a:pt x="167272" y="17571"/>
                  </a:lnTo>
                  <a:lnTo>
                    <a:pt x="272164" y="17687"/>
                  </a:lnTo>
                  <a:lnTo>
                    <a:pt x="272164" y="69823"/>
                  </a:lnTo>
                  <a:lnTo>
                    <a:pt x="316293" y="69823"/>
                  </a:lnTo>
                  <a:lnTo>
                    <a:pt x="316332" y="52252"/>
                  </a:lnTo>
                  <a:lnTo>
                    <a:pt x="289723" y="52252"/>
                  </a:lnTo>
                  <a:lnTo>
                    <a:pt x="289723" y="17571"/>
                  </a:lnTo>
                  <a:close/>
                </a:path>
                <a:path w="438785" h="140335">
                  <a:moveTo>
                    <a:pt x="281752" y="0"/>
                  </a:moveTo>
                  <a:lnTo>
                    <a:pt x="157569" y="0"/>
                  </a:lnTo>
                  <a:lnTo>
                    <a:pt x="149598" y="7976"/>
                  </a:lnTo>
                  <a:lnTo>
                    <a:pt x="149598" y="52252"/>
                  </a:lnTo>
                  <a:lnTo>
                    <a:pt x="167196" y="52252"/>
                  </a:lnTo>
                  <a:lnTo>
                    <a:pt x="167272" y="17571"/>
                  </a:lnTo>
                  <a:lnTo>
                    <a:pt x="289723" y="17571"/>
                  </a:lnTo>
                  <a:lnTo>
                    <a:pt x="289723" y="7976"/>
                  </a:lnTo>
                  <a:lnTo>
                    <a:pt x="281752" y="0"/>
                  </a:lnTo>
                  <a:close/>
                </a:path>
                <a:path w="438785" h="140335">
                  <a:moveTo>
                    <a:pt x="430773" y="0"/>
                  </a:moveTo>
                  <a:lnTo>
                    <a:pt x="306589" y="0"/>
                  </a:lnTo>
                  <a:lnTo>
                    <a:pt x="298618" y="7976"/>
                  </a:lnTo>
                  <a:lnTo>
                    <a:pt x="298618" y="52252"/>
                  </a:lnTo>
                  <a:lnTo>
                    <a:pt x="316332" y="52252"/>
                  </a:lnTo>
                  <a:lnTo>
                    <a:pt x="316408" y="17571"/>
                  </a:lnTo>
                  <a:lnTo>
                    <a:pt x="438744" y="17571"/>
                  </a:lnTo>
                  <a:lnTo>
                    <a:pt x="438744" y="7976"/>
                  </a:lnTo>
                  <a:lnTo>
                    <a:pt x="4307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/>
          <p:cNvSpPr txBox="1"/>
          <p:nvPr/>
        </p:nvSpPr>
        <p:spPr>
          <a:xfrm>
            <a:off x="4099940" y="2028190"/>
            <a:ext cx="12649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Systems</a:t>
            </a:r>
            <a:r>
              <a:rPr dirty="0" sz="12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2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record</a:t>
            </a:r>
            <a:endParaRPr sz="12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</a:pP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edgers</a:t>
            </a:r>
            <a:endParaRPr sz="1200">
              <a:latin typeface="Trebuchet MS"/>
              <a:cs typeface="Trebuchet MS"/>
            </a:endParaRPr>
          </a:p>
          <a:p>
            <a:pPr marL="220979">
              <a:lnSpc>
                <a:spcPct val="100000"/>
              </a:lnSpc>
            </a:pPr>
            <a:r>
              <a:rPr dirty="0" sz="1200" spc="35" b="1">
                <a:solidFill>
                  <a:srgbClr val="DB2BB6"/>
                </a:solidFill>
                <a:latin typeface="Trebuchet MS"/>
                <a:cs typeface="Trebuchet MS"/>
              </a:rPr>
              <a:t>A</a:t>
            </a:r>
            <a:r>
              <a:rPr dirty="0" sz="1200" spc="65" b="1">
                <a:solidFill>
                  <a:srgbClr val="DB2BB6"/>
                </a:solidFill>
                <a:latin typeface="Trebuchet MS"/>
                <a:cs typeface="Trebuchet MS"/>
              </a:rPr>
              <a:t>m</a:t>
            </a:r>
            <a:r>
              <a:rPr dirty="0" sz="1200" spc="15" b="1">
                <a:solidFill>
                  <a:srgbClr val="DB2BB6"/>
                </a:solidFill>
                <a:latin typeface="Trebuchet MS"/>
                <a:cs typeface="Trebuchet MS"/>
              </a:rPr>
              <a:t>a</a:t>
            </a:r>
            <a:r>
              <a:rPr dirty="0" sz="1200" spc="-50" b="1">
                <a:solidFill>
                  <a:srgbClr val="DB2BB6"/>
                </a:solidFill>
                <a:latin typeface="Trebuchet MS"/>
                <a:cs typeface="Trebuchet MS"/>
              </a:rPr>
              <a:t>z</a:t>
            </a:r>
            <a:r>
              <a:rPr dirty="0" sz="1200" spc="25" b="1">
                <a:solidFill>
                  <a:srgbClr val="DB2BB6"/>
                </a:solidFill>
                <a:latin typeface="Trebuchet MS"/>
                <a:cs typeface="Trebuchet MS"/>
              </a:rPr>
              <a:t>o</a:t>
            </a:r>
            <a:r>
              <a:rPr dirty="0" sz="1200" spc="25" b="1">
                <a:solidFill>
                  <a:srgbClr val="DB2BB6"/>
                </a:solidFill>
                <a:latin typeface="Trebuchet MS"/>
                <a:cs typeface="Trebuchet MS"/>
              </a:rPr>
              <a:t>n</a:t>
            </a:r>
            <a:r>
              <a:rPr dirty="0" sz="1200" spc="-65" b="1">
                <a:solidFill>
                  <a:srgbClr val="DB2BB6"/>
                </a:solidFill>
                <a:latin typeface="Trebuchet MS"/>
                <a:cs typeface="Trebuchet MS"/>
              </a:rPr>
              <a:t> </a:t>
            </a:r>
            <a:r>
              <a:rPr dirty="0" sz="1200" spc="100" b="1">
                <a:solidFill>
                  <a:srgbClr val="DB2BB6"/>
                </a:solidFill>
                <a:latin typeface="Trebuchet MS"/>
                <a:cs typeface="Trebuchet MS"/>
              </a:rPr>
              <a:t>Q</a:t>
            </a:r>
            <a:r>
              <a:rPr dirty="0" sz="1200" spc="30" b="1">
                <a:solidFill>
                  <a:srgbClr val="DB2BB6"/>
                </a:solidFill>
                <a:latin typeface="Trebuchet MS"/>
                <a:cs typeface="Trebuchet MS"/>
              </a:rPr>
              <a:t>L</a:t>
            </a:r>
            <a:r>
              <a:rPr dirty="0" sz="1200" spc="30" b="1">
                <a:solidFill>
                  <a:srgbClr val="DB2BB6"/>
                </a:solidFill>
                <a:latin typeface="Trebuchet MS"/>
                <a:cs typeface="Trebuchet MS"/>
              </a:rPr>
              <a:t>D</a:t>
            </a:r>
            <a:r>
              <a:rPr dirty="0" sz="1200" spc="40" b="1">
                <a:solidFill>
                  <a:srgbClr val="DB2BB6"/>
                </a:solidFill>
                <a:latin typeface="Trebuchet MS"/>
                <a:cs typeface="Trebuchet MS"/>
              </a:rPr>
              <a:t>B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27761" y="1955418"/>
            <a:ext cx="2522220" cy="2037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200" spc="15">
                <a:solidFill>
                  <a:srgbClr val="FFFFFF"/>
                </a:solidFill>
                <a:latin typeface="Trebuchet MS"/>
                <a:cs typeface="Trebuchet MS"/>
              </a:rPr>
              <a:t>Social</a:t>
            </a:r>
            <a:r>
              <a:rPr dirty="0" sz="22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Trebuchet MS"/>
                <a:cs typeface="Trebuchet MS"/>
              </a:rPr>
              <a:t>graphs</a:t>
            </a:r>
            <a:endParaRPr sz="2200">
              <a:latin typeface="Trebuchet MS"/>
              <a:cs typeface="Trebuchet MS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200" spc="35">
                <a:solidFill>
                  <a:srgbClr val="FFFFFF"/>
                </a:solidFill>
                <a:latin typeface="Trebuchet MS"/>
                <a:cs typeface="Trebuchet MS"/>
              </a:rPr>
              <a:t>Recommendation</a:t>
            </a:r>
            <a:endParaRPr sz="2200">
              <a:latin typeface="Trebuchet MS"/>
              <a:cs typeface="Trebuchet MS"/>
            </a:endParaRPr>
          </a:p>
          <a:p>
            <a:pPr marL="241300">
              <a:lnSpc>
                <a:spcPct val="100000"/>
              </a:lnSpc>
            </a:pPr>
            <a:r>
              <a:rPr dirty="0" sz="2200" spc="35">
                <a:solidFill>
                  <a:srgbClr val="FFFFFF"/>
                </a:solidFill>
                <a:latin typeface="Trebuchet MS"/>
                <a:cs typeface="Trebuchet MS"/>
              </a:rPr>
              <a:t>engines</a:t>
            </a:r>
            <a:endParaRPr sz="2200">
              <a:latin typeface="Trebuchet MS"/>
              <a:cs typeface="Trebuchet MS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200" spc="40">
                <a:solidFill>
                  <a:srgbClr val="FFFFFF"/>
                </a:solidFill>
                <a:latin typeface="Trebuchet MS"/>
                <a:cs typeface="Trebuchet MS"/>
              </a:rPr>
              <a:t>Measurements</a:t>
            </a:r>
            <a:endParaRPr sz="2200">
              <a:latin typeface="Trebuchet MS"/>
              <a:cs typeface="Trebuchet MS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200" spc="55">
                <a:solidFill>
                  <a:srgbClr val="FFFFFF"/>
                </a:solidFill>
                <a:latin typeface="Trebuchet MS"/>
                <a:cs typeface="Trebuchet MS"/>
              </a:rPr>
              <a:t>Systems</a:t>
            </a:r>
            <a:r>
              <a:rPr dirty="0" sz="22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2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rebuchet MS"/>
                <a:cs typeface="Trebuchet MS"/>
              </a:rPr>
              <a:t>record</a:t>
            </a:r>
            <a:endParaRPr sz="2200">
              <a:latin typeface="Trebuchet MS"/>
              <a:cs typeface="Trebuchet MS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200" spc="20">
                <a:solidFill>
                  <a:srgbClr val="FFFFFF"/>
                </a:solidFill>
                <a:latin typeface="Trebuchet MS"/>
                <a:cs typeface="Trebuchet MS"/>
              </a:rPr>
              <a:t>Digital</a:t>
            </a:r>
            <a:r>
              <a:rPr dirty="0" sz="22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records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27761" y="4302328"/>
            <a:ext cx="1878330" cy="13671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solidFill>
                  <a:srgbClr val="FFAD00"/>
                </a:solidFill>
                <a:latin typeface="Trebuchet MS"/>
                <a:cs typeface="Trebuchet MS"/>
              </a:rPr>
              <a:t>Benefits</a:t>
            </a:r>
            <a:endParaRPr sz="2200">
              <a:latin typeface="Trebuchet MS"/>
              <a:cs typeface="Trebuchet MS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200" spc="15">
                <a:solidFill>
                  <a:srgbClr val="FFFFFF"/>
                </a:solidFill>
                <a:latin typeface="Trebuchet MS"/>
                <a:cs typeface="Trebuchet MS"/>
              </a:rPr>
              <a:t>Agility</a:t>
            </a:r>
            <a:endParaRPr sz="2200">
              <a:latin typeface="Trebuchet MS"/>
              <a:cs typeface="Trebuchet MS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200" spc="-5">
                <a:solidFill>
                  <a:srgbClr val="FFFFFF"/>
                </a:solidFill>
                <a:latin typeface="Trebuchet MS"/>
                <a:cs typeface="Trebuchet MS"/>
              </a:rPr>
              <a:t>Scalability</a:t>
            </a:r>
            <a:endParaRPr sz="2200">
              <a:latin typeface="Trebuchet MS"/>
              <a:cs typeface="Trebuchet MS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200" spc="25">
                <a:solidFill>
                  <a:srgbClr val="FFFFFF"/>
                </a:solidFill>
                <a:latin typeface="Trebuchet MS"/>
                <a:cs typeface="Trebuchet MS"/>
              </a:rPr>
              <a:t>Perfor</a:t>
            </a:r>
            <a:r>
              <a:rPr dirty="0" sz="2200" spc="3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200" spc="-10">
                <a:solidFill>
                  <a:srgbClr val="FFFFFF"/>
                </a:solidFill>
                <a:latin typeface="Trebuchet MS"/>
                <a:cs typeface="Trebuchet MS"/>
              </a:rPr>
              <a:t>ance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91" name="object 91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5322367" y="3045438"/>
            <a:ext cx="70635" cy="70582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5388661" y="2901874"/>
            <a:ext cx="70635" cy="70582"/>
          </a:xfrm>
          <a:prstGeom prst="rect">
            <a:avLst/>
          </a:prstGeom>
        </p:spPr>
      </p:pic>
      <p:pic>
        <p:nvPicPr>
          <p:cNvPr id="93" name="object 93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5467655" y="2764714"/>
            <a:ext cx="70635" cy="70635"/>
          </a:xfrm>
          <a:prstGeom prst="rect">
            <a:avLst/>
          </a:prstGeom>
        </p:spPr>
      </p:pic>
      <p:pic>
        <p:nvPicPr>
          <p:cNvPr id="94" name="object 94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5554777" y="2640000"/>
            <a:ext cx="70635" cy="70582"/>
          </a:xfrm>
          <a:prstGeom prst="rect">
            <a:avLst/>
          </a:prstGeom>
        </p:spPr>
      </p:pic>
      <p:sp>
        <p:nvSpPr>
          <p:cNvPr id="95" name="object 95"/>
          <p:cNvSpPr/>
          <p:nvPr/>
        </p:nvSpPr>
        <p:spPr>
          <a:xfrm>
            <a:off x="9184675" y="3306544"/>
            <a:ext cx="520065" cy="518795"/>
          </a:xfrm>
          <a:custGeom>
            <a:avLst/>
            <a:gdLst/>
            <a:ahLst/>
            <a:cxnLst/>
            <a:rect l="l" t="t" r="r" b="b"/>
            <a:pathLst>
              <a:path w="520065" h="518795">
                <a:moveTo>
                  <a:pt x="314824" y="302141"/>
                </a:moveTo>
                <a:lnTo>
                  <a:pt x="267907" y="307624"/>
                </a:lnTo>
                <a:lnTo>
                  <a:pt x="224807" y="323238"/>
                </a:lnTo>
                <a:lnTo>
                  <a:pt x="186765" y="347729"/>
                </a:lnTo>
                <a:lnTo>
                  <a:pt x="155019" y="379843"/>
                </a:lnTo>
                <a:lnTo>
                  <a:pt x="130809" y="418327"/>
                </a:lnTo>
                <a:lnTo>
                  <a:pt x="115374" y="461928"/>
                </a:lnTo>
                <a:lnTo>
                  <a:pt x="110055" y="508502"/>
                </a:lnTo>
                <a:lnTo>
                  <a:pt x="109954" y="518661"/>
                </a:lnTo>
                <a:lnTo>
                  <a:pt x="519695" y="518661"/>
                </a:lnTo>
                <a:lnTo>
                  <a:pt x="519604" y="508502"/>
                </a:lnTo>
                <a:lnTo>
                  <a:pt x="518755" y="500123"/>
                </a:lnTo>
                <a:lnTo>
                  <a:pt x="128751" y="500122"/>
                </a:lnTo>
                <a:lnTo>
                  <a:pt x="137274" y="452187"/>
                </a:lnTo>
                <a:lnTo>
                  <a:pt x="156971" y="409256"/>
                </a:lnTo>
                <a:lnTo>
                  <a:pt x="186208" y="372986"/>
                </a:lnTo>
                <a:lnTo>
                  <a:pt x="223352" y="345030"/>
                </a:lnTo>
                <a:lnTo>
                  <a:pt x="266768" y="327043"/>
                </a:lnTo>
                <a:lnTo>
                  <a:pt x="314824" y="320679"/>
                </a:lnTo>
                <a:lnTo>
                  <a:pt x="399153" y="320679"/>
                </a:lnTo>
                <a:lnTo>
                  <a:pt x="399332" y="320285"/>
                </a:lnTo>
                <a:lnTo>
                  <a:pt x="379043" y="312367"/>
                </a:lnTo>
                <a:lnTo>
                  <a:pt x="358146" y="306694"/>
                </a:lnTo>
                <a:lnTo>
                  <a:pt x="336715" y="303281"/>
                </a:lnTo>
                <a:lnTo>
                  <a:pt x="314824" y="302141"/>
                </a:lnTo>
                <a:close/>
              </a:path>
              <a:path w="520065" h="518795">
                <a:moveTo>
                  <a:pt x="176252" y="0"/>
                </a:moveTo>
                <a:lnTo>
                  <a:pt x="111764" y="4517"/>
                </a:lnTo>
                <a:lnTo>
                  <a:pt x="55283" y="17934"/>
                </a:lnTo>
                <a:lnTo>
                  <a:pt x="15223" y="40049"/>
                </a:lnTo>
                <a:lnTo>
                  <a:pt x="0" y="70663"/>
                </a:lnTo>
                <a:lnTo>
                  <a:pt x="0" y="71721"/>
                </a:lnTo>
                <a:lnTo>
                  <a:pt x="287" y="72702"/>
                </a:lnTo>
                <a:lnTo>
                  <a:pt x="371" y="73737"/>
                </a:lnTo>
                <a:lnTo>
                  <a:pt x="0" y="73737"/>
                </a:lnTo>
                <a:lnTo>
                  <a:pt x="0" y="447823"/>
                </a:lnTo>
                <a:lnTo>
                  <a:pt x="5366" y="466819"/>
                </a:lnTo>
                <a:lnTo>
                  <a:pt x="21132" y="483512"/>
                </a:lnTo>
                <a:lnTo>
                  <a:pt x="46795" y="497531"/>
                </a:lnTo>
                <a:lnTo>
                  <a:pt x="81854" y="508502"/>
                </a:lnTo>
                <a:lnTo>
                  <a:pt x="86118" y="490464"/>
                </a:lnTo>
                <a:lnTo>
                  <a:pt x="57993" y="481974"/>
                </a:lnTo>
                <a:lnTo>
                  <a:pt x="36727" y="471640"/>
                </a:lnTo>
                <a:lnTo>
                  <a:pt x="23270" y="460058"/>
                </a:lnTo>
                <a:lnTo>
                  <a:pt x="18573" y="447823"/>
                </a:lnTo>
                <a:lnTo>
                  <a:pt x="18573" y="358776"/>
                </a:lnTo>
                <a:lnTo>
                  <a:pt x="57532" y="358776"/>
                </a:lnTo>
                <a:lnTo>
                  <a:pt x="51855" y="356819"/>
                </a:lnTo>
                <a:lnTo>
                  <a:pt x="33801" y="347113"/>
                </a:lnTo>
                <a:lnTo>
                  <a:pt x="22489" y="336476"/>
                </a:lnTo>
                <a:lnTo>
                  <a:pt x="18573" y="325360"/>
                </a:lnTo>
                <a:lnTo>
                  <a:pt x="18573" y="235077"/>
                </a:lnTo>
                <a:lnTo>
                  <a:pt x="55902" y="235077"/>
                </a:lnTo>
                <a:lnTo>
                  <a:pt x="28392" y="218947"/>
                </a:lnTo>
                <a:lnTo>
                  <a:pt x="18573" y="201020"/>
                </a:lnTo>
                <a:lnTo>
                  <a:pt x="18573" y="103932"/>
                </a:lnTo>
                <a:lnTo>
                  <a:pt x="57750" y="103932"/>
                </a:lnTo>
                <a:lnTo>
                  <a:pt x="29947" y="89432"/>
                </a:lnTo>
                <a:lnTo>
                  <a:pt x="18573" y="70663"/>
                </a:lnTo>
                <a:lnTo>
                  <a:pt x="29947" y="51901"/>
                </a:lnTo>
                <a:lnTo>
                  <a:pt x="62045" y="35163"/>
                </a:lnTo>
                <a:lnTo>
                  <a:pt x="111826" y="23144"/>
                </a:lnTo>
                <a:lnTo>
                  <a:pt x="176252" y="18538"/>
                </a:lnTo>
                <a:lnTo>
                  <a:pt x="292609" y="18538"/>
                </a:lnTo>
                <a:lnTo>
                  <a:pt x="244015" y="5191"/>
                </a:lnTo>
                <a:lnTo>
                  <a:pt x="176252" y="0"/>
                </a:lnTo>
                <a:close/>
              </a:path>
              <a:path w="520065" h="518795">
                <a:moveTo>
                  <a:pt x="292258" y="449940"/>
                </a:moveTo>
                <a:lnTo>
                  <a:pt x="271208" y="453791"/>
                </a:lnTo>
                <a:lnTo>
                  <a:pt x="253473" y="464390"/>
                </a:lnTo>
                <a:lnTo>
                  <a:pt x="240468" y="480310"/>
                </a:lnTo>
                <a:lnTo>
                  <a:pt x="233605" y="500123"/>
                </a:lnTo>
                <a:lnTo>
                  <a:pt x="252519" y="500123"/>
                </a:lnTo>
                <a:lnTo>
                  <a:pt x="257767" y="487544"/>
                </a:lnTo>
                <a:lnTo>
                  <a:pt x="266691" y="477515"/>
                </a:lnTo>
                <a:lnTo>
                  <a:pt x="278464" y="470878"/>
                </a:lnTo>
                <a:lnTo>
                  <a:pt x="292258" y="468479"/>
                </a:lnTo>
                <a:lnTo>
                  <a:pt x="342719" y="468479"/>
                </a:lnTo>
                <a:lnTo>
                  <a:pt x="351960" y="459758"/>
                </a:lnTo>
                <a:lnTo>
                  <a:pt x="324923" y="459758"/>
                </a:lnTo>
                <a:lnTo>
                  <a:pt x="317559" y="455610"/>
                </a:lnTo>
                <a:lnTo>
                  <a:pt x="309597" y="452526"/>
                </a:lnTo>
                <a:lnTo>
                  <a:pt x="301132" y="450603"/>
                </a:lnTo>
                <a:lnTo>
                  <a:pt x="292258" y="449940"/>
                </a:lnTo>
                <a:close/>
              </a:path>
              <a:path w="520065" h="518795">
                <a:moveTo>
                  <a:pt x="342719" y="468479"/>
                </a:moveTo>
                <a:lnTo>
                  <a:pt x="292258" y="468479"/>
                </a:lnTo>
                <a:lnTo>
                  <a:pt x="306059" y="470878"/>
                </a:lnTo>
                <a:lnTo>
                  <a:pt x="317834" y="477515"/>
                </a:lnTo>
                <a:lnTo>
                  <a:pt x="326757" y="487544"/>
                </a:lnTo>
                <a:lnTo>
                  <a:pt x="332004" y="500123"/>
                </a:lnTo>
                <a:lnTo>
                  <a:pt x="350926" y="500123"/>
                </a:lnTo>
                <a:lnTo>
                  <a:pt x="349214" y="492488"/>
                </a:lnTo>
                <a:lnTo>
                  <a:pt x="346559" y="485259"/>
                </a:lnTo>
                <a:lnTo>
                  <a:pt x="343025" y="478505"/>
                </a:lnTo>
                <a:lnTo>
                  <a:pt x="338675" y="472295"/>
                </a:lnTo>
                <a:lnTo>
                  <a:pt x="342719" y="468479"/>
                </a:lnTo>
                <a:close/>
              </a:path>
              <a:path w="520065" h="518795">
                <a:moveTo>
                  <a:pt x="468261" y="372920"/>
                </a:moveTo>
                <a:lnTo>
                  <a:pt x="443978" y="372920"/>
                </a:lnTo>
                <a:lnTo>
                  <a:pt x="466725" y="399774"/>
                </a:lnTo>
                <a:lnTo>
                  <a:pt x="484157" y="430689"/>
                </a:lnTo>
                <a:lnTo>
                  <a:pt x="495731" y="464520"/>
                </a:lnTo>
                <a:lnTo>
                  <a:pt x="500905" y="500123"/>
                </a:lnTo>
                <a:lnTo>
                  <a:pt x="518755" y="500123"/>
                </a:lnTo>
                <a:lnTo>
                  <a:pt x="515476" y="467774"/>
                </a:lnTo>
                <a:lnTo>
                  <a:pt x="503270" y="428001"/>
                </a:lnTo>
                <a:lnTo>
                  <a:pt x="483752" y="391592"/>
                </a:lnTo>
                <a:lnTo>
                  <a:pt x="468261" y="372920"/>
                </a:lnTo>
                <a:close/>
              </a:path>
              <a:path w="520065" h="518795">
                <a:moveTo>
                  <a:pt x="478957" y="314384"/>
                </a:moveTo>
                <a:lnTo>
                  <a:pt x="324923" y="459758"/>
                </a:lnTo>
                <a:lnTo>
                  <a:pt x="351960" y="459758"/>
                </a:lnTo>
                <a:lnTo>
                  <a:pt x="443978" y="372920"/>
                </a:lnTo>
                <a:lnTo>
                  <a:pt x="468261" y="372920"/>
                </a:lnTo>
                <a:lnTo>
                  <a:pt x="457598" y="360066"/>
                </a:lnTo>
                <a:lnTo>
                  <a:pt x="491726" y="327863"/>
                </a:lnTo>
                <a:lnTo>
                  <a:pt x="478957" y="314384"/>
                </a:lnTo>
                <a:close/>
              </a:path>
              <a:path w="520065" h="518795">
                <a:moveTo>
                  <a:pt x="321371" y="247776"/>
                </a:moveTo>
                <a:lnTo>
                  <a:pt x="272346" y="252083"/>
                </a:lnTo>
                <a:lnTo>
                  <a:pt x="227492" y="264621"/>
                </a:lnTo>
                <a:lnTo>
                  <a:pt x="185934" y="284817"/>
                </a:lnTo>
                <a:lnTo>
                  <a:pt x="148623" y="312097"/>
                </a:lnTo>
                <a:lnTo>
                  <a:pt x="116510" y="345889"/>
                </a:lnTo>
                <a:lnTo>
                  <a:pt x="90544" y="385619"/>
                </a:lnTo>
                <a:lnTo>
                  <a:pt x="106966" y="394301"/>
                </a:lnTo>
                <a:lnTo>
                  <a:pt x="136601" y="350676"/>
                </a:lnTo>
                <a:lnTo>
                  <a:pt x="174201" y="315146"/>
                </a:lnTo>
                <a:lnTo>
                  <a:pt x="218242" y="288630"/>
                </a:lnTo>
                <a:lnTo>
                  <a:pt x="267198" y="272047"/>
                </a:lnTo>
                <a:lnTo>
                  <a:pt x="319545" y="266315"/>
                </a:lnTo>
                <a:lnTo>
                  <a:pt x="374325" y="266315"/>
                </a:lnTo>
                <a:lnTo>
                  <a:pt x="377091" y="254218"/>
                </a:lnTo>
                <a:lnTo>
                  <a:pt x="368807" y="252491"/>
                </a:lnTo>
                <a:lnTo>
                  <a:pt x="360458" y="251052"/>
                </a:lnTo>
                <a:lnTo>
                  <a:pt x="352054" y="249888"/>
                </a:lnTo>
                <a:lnTo>
                  <a:pt x="343605" y="248981"/>
                </a:lnTo>
                <a:lnTo>
                  <a:pt x="343605" y="247931"/>
                </a:lnTo>
                <a:lnTo>
                  <a:pt x="325031" y="247931"/>
                </a:lnTo>
                <a:lnTo>
                  <a:pt x="323205" y="247892"/>
                </a:lnTo>
                <a:lnTo>
                  <a:pt x="321371" y="247776"/>
                </a:lnTo>
                <a:close/>
              </a:path>
              <a:path w="520065" h="518795">
                <a:moveTo>
                  <a:pt x="57532" y="358776"/>
                </a:moveTo>
                <a:lnTo>
                  <a:pt x="18573" y="358776"/>
                </a:lnTo>
                <a:lnTo>
                  <a:pt x="28643" y="365760"/>
                </a:lnTo>
                <a:lnTo>
                  <a:pt x="40778" y="372153"/>
                </a:lnTo>
                <a:lnTo>
                  <a:pt x="54924" y="377911"/>
                </a:lnTo>
                <a:lnTo>
                  <a:pt x="71027" y="382992"/>
                </a:lnTo>
                <a:lnTo>
                  <a:pt x="75995" y="365141"/>
                </a:lnTo>
                <a:lnTo>
                  <a:pt x="57532" y="358776"/>
                </a:lnTo>
                <a:close/>
              </a:path>
              <a:path w="520065" h="518795">
                <a:moveTo>
                  <a:pt x="399153" y="320679"/>
                </a:moveTo>
                <a:lnTo>
                  <a:pt x="314824" y="320679"/>
                </a:lnTo>
                <a:lnTo>
                  <a:pt x="334734" y="321716"/>
                </a:lnTo>
                <a:lnTo>
                  <a:pt x="354221" y="324818"/>
                </a:lnTo>
                <a:lnTo>
                  <a:pt x="373220" y="329973"/>
                </a:lnTo>
                <a:lnTo>
                  <a:pt x="391663" y="337171"/>
                </a:lnTo>
                <a:lnTo>
                  <a:pt x="399153" y="320679"/>
                </a:lnTo>
                <a:close/>
              </a:path>
              <a:path w="520065" h="518795">
                <a:moveTo>
                  <a:pt x="400106" y="260583"/>
                </a:moveTo>
                <a:lnTo>
                  <a:pt x="394317" y="278203"/>
                </a:lnTo>
                <a:lnTo>
                  <a:pt x="406750" y="282656"/>
                </a:lnTo>
                <a:lnTo>
                  <a:pt x="418934" y="287799"/>
                </a:lnTo>
                <a:lnTo>
                  <a:pt x="430826" y="293613"/>
                </a:lnTo>
                <a:lnTo>
                  <a:pt x="442383" y="300078"/>
                </a:lnTo>
                <a:lnTo>
                  <a:pt x="451918" y="284166"/>
                </a:lnTo>
                <a:lnTo>
                  <a:pt x="439456" y="277203"/>
                </a:lnTo>
                <a:lnTo>
                  <a:pt x="426639" y="270938"/>
                </a:lnTo>
                <a:lnTo>
                  <a:pt x="413508" y="265391"/>
                </a:lnTo>
                <a:lnTo>
                  <a:pt x="400106" y="260583"/>
                </a:lnTo>
                <a:close/>
              </a:path>
              <a:path w="520065" h="518795">
                <a:moveTo>
                  <a:pt x="55902" y="235077"/>
                </a:moveTo>
                <a:lnTo>
                  <a:pt x="18573" y="235077"/>
                </a:lnTo>
                <a:lnTo>
                  <a:pt x="44938" y="250690"/>
                </a:lnTo>
                <a:lnTo>
                  <a:pt x="79405" y="262306"/>
                </a:lnTo>
                <a:lnTo>
                  <a:pt x="119248" y="269959"/>
                </a:lnTo>
                <a:lnTo>
                  <a:pt x="161742" y="273684"/>
                </a:lnTo>
                <a:lnTo>
                  <a:pt x="162508" y="255161"/>
                </a:lnTo>
                <a:lnTo>
                  <a:pt x="102006" y="248461"/>
                </a:lnTo>
                <a:lnTo>
                  <a:pt x="56752" y="235575"/>
                </a:lnTo>
                <a:lnTo>
                  <a:pt x="55902" y="235077"/>
                </a:lnTo>
                <a:close/>
              </a:path>
              <a:path w="520065" h="518795">
                <a:moveTo>
                  <a:pt x="374325" y="266315"/>
                </a:moveTo>
                <a:lnTo>
                  <a:pt x="319545" y="266315"/>
                </a:lnTo>
                <a:lnTo>
                  <a:pt x="333041" y="266691"/>
                </a:lnTo>
                <a:lnTo>
                  <a:pt x="346475" y="267815"/>
                </a:lnTo>
                <a:lnTo>
                  <a:pt x="359797" y="269684"/>
                </a:lnTo>
                <a:lnTo>
                  <a:pt x="372958" y="272294"/>
                </a:lnTo>
                <a:lnTo>
                  <a:pt x="374325" y="266315"/>
                </a:lnTo>
                <a:close/>
              </a:path>
              <a:path w="520065" h="518795">
                <a:moveTo>
                  <a:pt x="343604" y="105222"/>
                </a:moveTo>
                <a:lnTo>
                  <a:pt x="325031" y="105222"/>
                </a:lnTo>
                <a:lnTo>
                  <a:pt x="325031" y="247931"/>
                </a:lnTo>
                <a:lnTo>
                  <a:pt x="343605" y="247931"/>
                </a:lnTo>
                <a:lnTo>
                  <a:pt x="343604" y="105222"/>
                </a:lnTo>
                <a:close/>
              </a:path>
              <a:path w="520065" h="518795">
                <a:moveTo>
                  <a:pt x="57750" y="103932"/>
                </a:moveTo>
                <a:lnTo>
                  <a:pt x="18573" y="103932"/>
                </a:lnTo>
                <a:lnTo>
                  <a:pt x="47161" y="120161"/>
                </a:lnTo>
                <a:lnTo>
                  <a:pt x="85073" y="131864"/>
                </a:lnTo>
                <a:lnTo>
                  <a:pt x="129155" y="138951"/>
                </a:lnTo>
                <a:lnTo>
                  <a:pt x="176252" y="141333"/>
                </a:lnTo>
                <a:lnTo>
                  <a:pt x="224441" y="138820"/>
                </a:lnTo>
                <a:lnTo>
                  <a:pt x="266101" y="131623"/>
                </a:lnTo>
                <a:lnTo>
                  <a:pt x="292445" y="122795"/>
                </a:lnTo>
                <a:lnTo>
                  <a:pt x="176252" y="122795"/>
                </a:lnTo>
                <a:lnTo>
                  <a:pt x="111826" y="118190"/>
                </a:lnTo>
                <a:lnTo>
                  <a:pt x="62045" y="106172"/>
                </a:lnTo>
                <a:lnTo>
                  <a:pt x="57750" y="103932"/>
                </a:lnTo>
                <a:close/>
              </a:path>
              <a:path w="520065" h="518795">
                <a:moveTo>
                  <a:pt x="292609" y="18538"/>
                </a:moveTo>
                <a:lnTo>
                  <a:pt x="176252" y="18538"/>
                </a:lnTo>
                <a:lnTo>
                  <a:pt x="238834" y="23081"/>
                </a:lnTo>
                <a:lnTo>
                  <a:pt x="285645" y="34995"/>
                </a:lnTo>
                <a:lnTo>
                  <a:pt x="314982" y="51712"/>
                </a:lnTo>
                <a:lnTo>
                  <a:pt x="325140" y="70663"/>
                </a:lnTo>
                <a:lnTo>
                  <a:pt x="314982" y="89621"/>
                </a:lnTo>
                <a:lnTo>
                  <a:pt x="285645" y="106340"/>
                </a:lnTo>
                <a:lnTo>
                  <a:pt x="238834" y="118253"/>
                </a:lnTo>
                <a:lnTo>
                  <a:pt x="176252" y="122795"/>
                </a:lnTo>
                <a:lnTo>
                  <a:pt x="292445" y="122795"/>
                </a:lnTo>
                <a:lnTo>
                  <a:pt x="300031" y="120253"/>
                </a:lnTo>
                <a:lnTo>
                  <a:pt x="325031" y="105222"/>
                </a:lnTo>
                <a:lnTo>
                  <a:pt x="343604" y="105222"/>
                </a:lnTo>
                <a:lnTo>
                  <a:pt x="343604" y="73737"/>
                </a:lnTo>
                <a:lnTo>
                  <a:pt x="343403" y="73737"/>
                </a:lnTo>
                <a:lnTo>
                  <a:pt x="343481" y="72702"/>
                </a:lnTo>
                <a:lnTo>
                  <a:pt x="343711" y="71721"/>
                </a:lnTo>
                <a:lnTo>
                  <a:pt x="343713" y="70663"/>
                </a:lnTo>
                <a:lnTo>
                  <a:pt x="331413" y="42073"/>
                </a:lnTo>
                <a:lnTo>
                  <a:pt x="296957" y="19733"/>
                </a:lnTo>
                <a:lnTo>
                  <a:pt x="292609" y="185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/>
          <p:nvPr/>
        </p:nvSpPr>
        <p:spPr>
          <a:xfrm>
            <a:off x="9894569" y="3259582"/>
            <a:ext cx="18669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Persistent/durable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in-memory</a:t>
            </a:r>
            <a:r>
              <a:rPr dirty="0" sz="12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structures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200" spc="35" b="1">
                <a:solidFill>
                  <a:srgbClr val="0D9F91"/>
                </a:solidFill>
                <a:latin typeface="Trebuchet MS"/>
                <a:cs typeface="Trebuchet MS"/>
              </a:rPr>
              <a:t>MemoryDB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27761" y="1225422"/>
            <a:ext cx="10263505" cy="755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88555">
              <a:lnSpc>
                <a:spcPct val="100000"/>
              </a:lnSpc>
              <a:spcBef>
                <a:spcPts val="100"/>
              </a:spcBef>
            </a:pP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Adopt</a:t>
            </a:r>
            <a:r>
              <a:rPr dirty="0" sz="12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cloud-native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relational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databases</a:t>
            </a:r>
            <a:endParaRPr sz="1200">
              <a:latin typeface="Trebuchet MS"/>
              <a:cs typeface="Trebuchet MS"/>
            </a:endParaRPr>
          </a:p>
          <a:p>
            <a:pPr marL="7488555">
              <a:lnSpc>
                <a:spcPct val="100000"/>
              </a:lnSpc>
            </a:pPr>
            <a:r>
              <a:rPr dirty="0" sz="1200" spc="20" b="1">
                <a:solidFill>
                  <a:srgbClr val="289EFF"/>
                </a:solidFill>
                <a:latin typeface="Trebuchet MS"/>
                <a:cs typeface="Trebuchet MS"/>
              </a:rPr>
              <a:t>Amazon</a:t>
            </a:r>
            <a:r>
              <a:rPr dirty="0" sz="1200" spc="-8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25" b="1">
                <a:solidFill>
                  <a:srgbClr val="289EFF"/>
                </a:solidFill>
                <a:latin typeface="Trebuchet MS"/>
                <a:cs typeface="Trebuchet MS"/>
              </a:rPr>
              <a:t>RDS,</a:t>
            </a:r>
            <a:r>
              <a:rPr dirty="0" sz="1200" spc="-8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20" b="1">
                <a:solidFill>
                  <a:srgbClr val="289EFF"/>
                </a:solidFill>
                <a:latin typeface="Trebuchet MS"/>
                <a:cs typeface="Trebuchet MS"/>
              </a:rPr>
              <a:t>Amazon</a:t>
            </a:r>
            <a:r>
              <a:rPr dirty="0" sz="1200" spc="-7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5" b="1">
                <a:solidFill>
                  <a:srgbClr val="289EFF"/>
                </a:solidFill>
                <a:latin typeface="Trebuchet MS"/>
                <a:cs typeface="Trebuchet MS"/>
              </a:rPr>
              <a:t>Aurora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2200" spc="5" b="1">
                <a:solidFill>
                  <a:srgbClr val="FFAD00"/>
                </a:solidFill>
                <a:latin typeface="Trebuchet MS"/>
                <a:cs typeface="Trebuchet MS"/>
              </a:rPr>
              <a:t>Specialized</a:t>
            </a:r>
            <a:r>
              <a:rPr dirty="0" sz="2200" spc="-11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200" spc="10" b="1">
                <a:solidFill>
                  <a:srgbClr val="FFAD00"/>
                </a:solidFill>
                <a:latin typeface="Trebuchet MS"/>
                <a:cs typeface="Trebuchet MS"/>
              </a:rPr>
              <a:t>datasets</a:t>
            </a:r>
            <a:endParaRPr sz="2200">
              <a:latin typeface="Trebuchet MS"/>
              <a:cs typeface="Trebuchet MS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6824726" y="1491996"/>
            <a:ext cx="867410" cy="568960"/>
            <a:chOff x="6824726" y="1491996"/>
            <a:chExt cx="867410" cy="568960"/>
          </a:xfrm>
        </p:grpSpPr>
        <p:sp>
          <p:nvSpPr>
            <p:cNvPr id="99" name="object 99"/>
            <p:cNvSpPr/>
            <p:nvPr/>
          </p:nvSpPr>
          <p:spPr>
            <a:xfrm>
              <a:off x="7082028" y="1491996"/>
              <a:ext cx="609600" cy="568960"/>
            </a:xfrm>
            <a:custGeom>
              <a:avLst/>
              <a:gdLst/>
              <a:ahLst/>
              <a:cxnLst/>
              <a:rect l="l" t="t" r="r" b="b"/>
              <a:pathLst>
                <a:path w="609600" h="568960">
                  <a:moveTo>
                    <a:pt x="435737" y="206120"/>
                  </a:moveTo>
                  <a:lnTo>
                    <a:pt x="424052" y="206120"/>
                  </a:lnTo>
                  <a:lnTo>
                    <a:pt x="419353" y="210946"/>
                  </a:lnTo>
                  <a:lnTo>
                    <a:pt x="419353" y="216788"/>
                  </a:lnTo>
                  <a:lnTo>
                    <a:pt x="409965" y="262093"/>
                  </a:lnTo>
                  <a:lnTo>
                    <a:pt x="384842" y="305331"/>
                  </a:lnTo>
                  <a:lnTo>
                    <a:pt x="348552" y="341906"/>
                  </a:lnTo>
                  <a:lnTo>
                    <a:pt x="305659" y="367222"/>
                  </a:lnTo>
                  <a:lnTo>
                    <a:pt x="260730" y="376681"/>
                  </a:lnTo>
                  <a:lnTo>
                    <a:pt x="254889" y="376681"/>
                  </a:lnTo>
                  <a:lnTo>
                    <a:pt x="250190" y="381380"/>
                  </a:lnTo>
                  <a:lnTo>
                    <a:pt x="250190" y="393191"/>
                  </a:lnTo>
                  <a:lnTo>
                    <a:pt x="254889" y="397890"/>
                  </a:lnTo>
                  <a:lnTo>
                    <a:pt x="260730" y="397890"/>
                  </a:lnTo>
                  <a:lnTo>
                    <a:pt x="305659" y="407350"/>
                  </a:lnTo>
                  <a:lnTo>
                    <a:pt x="348552" y="432666"/>
                  </a:lnTo>
                  <a:lnTo>
                    <a:pt x="384842" y="469241"/>
                  </a:lnTo>
                  <a:lnTo>
                    <a:pt x="409965" y="512479"/>
                  </a:lnTo>
                  <a:lnTo>
                    <a:pt x="419353" y="557783"/>
                  </a:lnTo>
                  <a:lnTo>
                    <a:pt x="419353" y="563752"/>
                  </a:lnTo>
                  <a:lnTo>
                    <a:pt x="424052" y="568451"/>
                  </a:lnTo>
                  <a:lnTo>
                    <a:pt x="435737" y="568451"/>
                  </a:lnTo>
                  <a:lnTo>
                    <a:pt x="440436" y="563752"/>
                  </a:lnTo>
                  <a:lnTo>
                    <a:pt x="440436" y="557783"/>
                  </a:lnTo>
                  <a:lnTo>
                    <a:pt x="449812" y="512479"/>
                  </a:lnTo>
                  <a:lnTo>
                    <a:pt x="453813" y="505587"/>
                  </a:lnTo>
                  <a:lnTo>
                    <a:pt x="429895" y="505587"/>
                  </a:lnTo>
                  <a:lnTo>
                    <a:pt x="410182" y="468360"/>
                  </a:lnTo>
                  <a:lnTo>
                    <a:pt x="382682" y="434847"/>
                  </a:lnTo>
                  <a:lnTo>
                    <a:pt x="349420" y="407146"/>
                  </a:lnTo>
                  <a:lnTo>
                    <a:pt x="312420" y="387350"/>
                  </a:lnTo>
                  <a:lnTo>
                    <a:pt x="349420" y="367480"/>
                  </a:lnTo>
                  <a:lnTo>
                    <a:pt x="382682" y="339740"/>
                  </a:lnTo>
                  <a:lnTo>
                    <a:pt x="410182" y="306214"/>
                  </a:lnTo>
                  <a:lnTo>
                    <a:pt x="429895" y="268986"/>
                  </a:lnTo>
                  <a:lnTo>
                    <a:pt x="453813" y="268986"/>
                  </a:lnTo>
                  <a:lnTo>
                    <a:pt x="449812" y="262093"/>
                  </a:lnTo>
                  <a:lnTo>
                    <a:pt x="440436" y="216788"/>
                  </a:lnTo>
                  <a:lnTo>
                    <a:pt x="440436" y="210946"/>
                  </a:lnTo>
                  <a:lnTo>
                    <a:pt x="435737" y="206120"/>
                  </a:lnTo>
                  <a:close/>
                </a:path>
                <a:path w="609600" h="568960">
                  <a:moveTo>
                    <a:pt x="168655" y="63753"/>
                  </a:moveTo>
                  <a:lnTo>
                    <a:pt x="110220" y="67893"/>
                  </a:lnTo>
                  <a:lnTo>
                    <a:pt x="57689" y="80105"/>
                  </a:lnTo>
                  <a:lnTo>
                    <a:pt x="18637" y="100079"/>
                  </a:lnTo>
                  <a:lnTo>
                    <a:pt x="635" y="127507"/>
                  </a:lnTo>
                  <a:lnTo>
                    <a:pt x="0" y="127507"/>
                  </a:lnTo>
                  <a:lnTo>
                    <a:pt x="0" y="483615"/>
                  </a:lnTo>
                  <a:lnTo>
                    <a:pt x="14849" y="515084"/>
                  </a:lnTo>
                  <a:lnTo>
                    <a:pt x="53641" y="538003"/>
                  </a:lnTo>
                  <a:lnTo>
                    <a:pt x="107745" y="552017"/>
                  </a:lnTo>
                  <a:lnTo>
                    <a:pt x="168528" y="556767"/>
                  </a:lnTo>
                  <a:lnTo>
                    <a:pt x="229385" y="552017"/>
                  </a:lnTo>
                  <a:lnTo>
                    <a:pt x="283527" y="538003"/>
                  </a:lnTo>
                  <a:lnTo>
                    <a:pt x="287666" y="535558"/>
                  </a:lnTo>
                  <a:lnTo>
                    <a:pt x="168528" y="535558"/>
                  </a:lnTo>
                  <a:lnTo>
                    <a:pt x="109914" y="530889"/>
                  </a:lnTo>
                  <a:lnTo>
                    <a:pt x="63182" y="518779"/>
                  </a:lnTo>
                  <a:lnTo>
                    <a:pt x="32261" y="502072"/>
                  </a:lnTo>
                  <a:lnTo>
                    <a:pt x="21081" y="483615"/>
                  </a:lnTo>
                  <a:lnTo>
                    <a:pt x="21081" y="415798"/>
                  </a:lnTo>
                  <a:lnTo>
                    <a:pt x="69934" y="415798"/>
                  </a:lnTo>
                  <a:lnTo>
                    <a:pt x="63960" y="414305"/>
                  </a:lnTo>
                  <a:lnTo>
                    <a:pt x="32466" y="397887"/>
                  </a:lnTo>
                  <a:lnTo>
                    <a:pt x="21081" y="379729"/>
                  </a:lnTo>
                  <a:lnTo>
                    <a:pt x="21081" y="294513"/>
                  </a:lnTo>
                  <a:lnTo>
                    <a:pt x="69734" y="294513"/>
                  </a:lnTo>
                  <a:lnTo>
                    <a:pt x="63785" y="293020"/>
                  </a:lnTo>
                  <a:lnTo>
                    <a:pt x="32420" y="276602"/>
                  </a:lnTo>
                  <a:lnTo>
                    <a:pt x="21081" y="258444"/>
                  </a:lnTo>
                  <a:lnTo>
                    <a:pt x="21081" y="167386"/>
                  </a:lnTo>
                  <a:lnTo>
                    <a:pt x="73247" y="167386"/>
                  </a:lnTo>
                  <a:lnTo>
                    <a:pt x="60579" y="164179"/>
                  </a:lnTo>
                  <a:lnTo>
                    <a:pt x="31281" y="148661"/>
                  </a:lnTo>
                  <a:lnTo>
                    <a:pt x="21081" y="132714"/>
                  </a:lnTo>
                  <a:lnTo>
                    <a:pt x="31285" y="116839"/>
                  </a:lnTo>
                  <a:lnTo>
                    <a:pt x="60578" y="101361"/>
                  </a:lnTo>
                  <a:lnTo>
                    <a:pt x="107021" y="89620"/>
                  </a:lnTo>
                  <a:lnTo>
                    <a:pt x="168655" y="84962"/>
                  </a:lnTo>
                  <a:lnTo>
                    <a:pt x="289900" y="84962"/>
                  </a:lnTo>
                  <a:lnTo>
                    <a:pt x="283543" y="81422"/>
                  </a:lnTo>
                  <a:lnTo>
                    <a:pt x="229439" y="68224"/>
                  </a:lnTo>
                  <a:lnTo>
                    <a:pt x="168655" y="63753"/>
                  </a:lnTo>
                  <a:close/>
                </a:path>
                <a:path w="609600" h="568960">
                  <a:moveTo>
                    <a:pt x="337185" y="446150"/>
                  </a:moveTo>
                  <a:lnTo>
                    <a:pt x="316102" y="446150"/>
                  </a:lnTo>
                  <a:lnTo>
                    <a:pt x="316102" y="483615"/>
                  </a:lnTo>
                  <a:lnTo>
                    <a:pt x="304921" y="502072"/>
                  </a:lnTo>
                  <a:lnTo>
                    <a:pt x="273986" y="518779"/>
                  </a:lnTo>
                  <a:lnTo>
                    <a:pt x="227216" y="530889"/>
                  </a:lnTo>
                  <a:lnTo>
                    <a:pt x="168528" y="535558"/>
                  </a:lnTo>
                  <a:lnTo>
                    <a:pt x="287666" y="535558"/>
                  </a:lnTo>
                  <a:lnTo>
                    <a:pt x="322333" y="515084"/>
                  </a:lnTo>
                  <a:lnTo>
                    <a:pt x="337185" y="483615"/>
                  </a:lnTo>
                  <a:lnTo>
                    <a:pt x="337185" y="446150"/>
                  </a:lnTo>
                  <a:close/>
                </a:path>
                <a:path w="609600" h="568960">
                  <a:moveTo>
                    <a:pt x="453813" y="268986"/>
                  </a:moveTo>
                  <a:lnTo>
                    <a:pt x="429895" y="268986"/>
                  </a:lnTo>
                  <a:lnTo>
                    <a:pt x="449552" y="306214"/>
                  </a:lnTo>
                  <a:lnTo>
                    <a:pt x="477043" y="339740"/>
                  </a:lnTo>
                  <a:lnTo>
                    <a:pt x="510297" y="367480"/>
                  </a:lnTo>
                  <a:lnTo>
                    <a:pt x="547243" y="387350"/>
                  </a:lnTo>
                  <a:lnTo>
                    <a:pt x="510297" y="407146"/>
                  </a:lnTo>
                  <a:lnTo>
                    <a:pt x="477043" y="434847"/>
                  </a:lnTo>
                  <a:lnTo>
                    <a:pt x="449552" y="468360"/>
                  </a:lnTo>
                  <a:lnTo>
                    <a:pt x="429895" y="505587"/>
                  </a:lnTo>
                  <a:lnTo>
                    <a:pt x="453813" y="505587"/>
                  </a:lnTo>
                  <a:lnTo>
                    <a:pt x="474910" y="469241"/>
                  </a:lnTo>
                  <a:lnTo>
                    <a:pt x="511183" y="432666"/>
                  </a:lnTo>
                  <a:lnTo>
                    <a:pt x="554081" y="407350"/>
                  </a:lnTo>
                  <a:lnTo>
                    <a:pt x="599058" y="397890"/>
                  </a:lnTo>
                  <a:lnTo>
                    <a:pt x="604904" y="397887"/>
                  </a:lnTo>
                  <a:lnTo>
                    <a:pt x="609600" y="393191"/>
                  </a:lnTo>
                  <a:lnTo>
                    <a:pt x="609600" y="381380"/>
                  </a:lnTo>
                  <a:lnTo>
                    <a:pt x="604901" y="376681"/>
                  </a:lnTo>
                  <a:lnTo>
                    <a:pt x="599058" y="376681"/>
                  </a:lnTo>
                  <a:lnTo>
                    <a:pt x="554081" y="367222"/>
                  </a:lnTo>
                  <a:lnTo>
                    <a:pt x="511183" y="341906"/>
                  </a:lnTo>
                  <a:lnTo>
                    <a:pt x="474910" y="305331"/>
                  </a:lnTo>
                  <a:lnTo>
                    <a:pt x="453813" y="268986"/>
                  </a:lnTo>
                  <a:close/>
                </a:path>
                <a:path w="609600" h="568960">
                  <a:moveTo>
                    <a:pt x="69934" y="415798"/>
                  </a:moveTo>
                  <a:lnTo>
                    <a:pt x="21081" y="415798"/>
                  </a:lnTo>
                  <a:lnTo>
                    <a:pt x="49468" y="431492"/>
                  </a:lnTo>
                  <a:lnTo>
                    <a:pt x="85963" y="442864"/>
                  </a:lnTo>
                  <a:lnTo>
                    <a:pt x="127577" y="449784"/>
                  </a:lnTo>
                  <a:lnTo>
                    <a:pt x="171323" y="452119"/>
                  </a:lnTo>
                  <a:lnTo>
                    <a:pt x="201427" y="451044"/>
                  </a:lnTo>
                  <a:lnTo>
                    <a:pt x="230330" y="447897"/>
                  </a:lnTo>
                  <a:lnTo>
                    <a:pt x="257351" y="442797"/>
                  </a:lnTo>
                  <a:lnTo>
                    <a:pt x="281813" y="435863"/>
                  </a:lnTo>
                  <a:lnTo>
                    <a:pt x="280119" y="430783"/>
                  </a:lnTo>
                  <a:lnTo>
                    <a:pt x="171323" y="430783"/>
                  </a:lnTo>
                  <a:lnTo>
                    <a:pt x="111575" y="426200"/>
                  </a:lnTo>
                  <a:lnTo>
                    <a:pt x="69934" y="415798"/>
                  </a:lnTo>
                  <a:close/>
                </a:path>
                <a:path w="609600" h="568960">
                  <a:moveTo>
                    <a:pt x="275081" y="415670"/>
                  </a:moveTo>
                  <a:lnTo>
                    <a:pt x="252208" y="422157"/>
                  </a:lnTo>
                  <a:lnTo>
                    <a:pt x="226869" y="426894"/>
                  </a:lnTo>
                  <a:lnTo>
                    <a:pt x="199697" y="429797"/>
                  </a:lnTo>
                  <a:lnTo>
                    <a:pt x="171323" y="430783"/>
                  </a:lnTo>
                  <a:lnTo>
                    <a:pt x="280119" y="430783"/>
                  </a:lnTo>
                  <a:lnTo>
                    <a:pt x="275081" y="415670"/>
                  </a:lnTo>
                  <a:close/>
                </a:path>
                <a:path w="609600" h="568960">
                  <a:moveTo>
                    <a:pt x="69734" y="294513"/>
                  </a:moveTo>
                  <a:lnTo>
                    <a:pt x="21081" y="294513"/>
                  </a:lnTo>
                  <a:lnTo>
                    <a:pt x="49369" y="310207"/>
                  </a:lnTo>
                  <a:lnTo>
                    <a:pt x="85740" y="321579"/>
                  </a:lnTo>
                  <a:lnTo>
                    <a:pt x="127184" y="328499"/>
                  </a:lnTo>
                  <a:lnTo>
                    <a:pt x="170688" y="330834"/>
                  </a:lnTo>
                  <a:lnTo>
                    <a:pt x="215536" y="328491"/>
                  </a:lnTo>
                  <a:lnTo>
                    <a:pt x="255635" y="321802"/>
                  </a:lnTo>
                  <a:lnTo>
                    <a:pt x="289613" y="311278"/>
                  </a:lnTo>
                  <a:lnTo>
                    <a:pt x="293019" y="309499"/>
                  </a:lnTo>
                  <a:lnTo>
                    <a:pt x="170688" y="309499"/>
                  </a:lnTo>
                  <a:lnTo>
                    <a:pt x="111200" y="304915"/>
                  </a:lnTo>
                  <a:lnTo>
                    <a:pt x="69734" y="294513"/>
                  </a:lnTo>
                  <a:close/>
                </a:path>
                <a:path w="609600" h="568960">
                  <a:moveTo>
                    <a:pt x="337185" y="297433"/>
                  </a:moveTo>
                  <a:lnTo>
                    <a:pt x="316102" y="297433"/>
                  </a:lnTo>
                  <a:lnTo>
                    <a:pt x="316102" y="329311"/>
                  </a:lnTo>
                  <a:lnTo>
                    <a:pt x="337185" y="329311"/>
                  </a:lnTo>
                  <a:lnTo>
                    <a:pt x="337185" y="297433"/>
                  </a:lnTo>
                  <a:close/>
                </a:path>
                <a:path w="609600" h="568960">
                  <a:moveTo>
                    <a:pt x="337185" y="167386"/>
                  </a:moveTo>
                  <a:lnTo>
                    <a:pt x="316102" y="167386"/>
                  </a:lnTo>
                  <a:lnTo>
                    <a:pt x="316102" y="269113"/>
                  </a:lnTo>
                  <a:lnTo>
                    <a:pt x="297471" y="284049"/>
                  </a:lnTo>
                  <a:lnTo>
                    <a:pt x="265636" y="296973"/>
                  </a:lnTo>
                  <a:lnTo>
                    <a:pt x="222680" y="306064"/>
                  </a:lnTo>
                  <a:lnTo>
                    <a:pt x="170688" y="309499"/>
                  </a:lnTo>
                  <a:lnTo>
                    <a:pt x="293019" y="309499"/>
                  </a:lnTo>
                  <a:lnTo>
                    <a:pt x="316102" y="297433"/>
                  </a:lnTo>
                  <a:lnTo>
                    <a:pt x="337185" y="297433"/>
                  </a:lnTo>
                  <a:lnTo>
                    <a:pt x="337185" y="167386"/>
                  </a:lnTo>
                  <a:close/>
                </a:path>
                <a:path w="609600" h="568960">
                  <a:moveTo>
                    <a:pt x="73247" y="167386"/>
                  </a:moveTo>
                  <a:lnTo>
                    <a:pt x="21081" y="167386"/>
                  </a:lnTo>
                  <a:lnTo>
                    <a:pt x="49051" y="182246"/>
                  </a:lnTo>
                  <a:lnTo>
                    <a:pt x="84915" y="193024"/>
                  </a:lnTo>
                  <a:lnTo>
                    <a:pt x="125755" y="199586"/>
                  </a:lnTo>
                  <a:lnTo>
                    <a:pt x="168655" y="201802"/>
                  </a:lnTo>
                  <a:lnTo>
                    <a:pt x="211500" y="199586"/>
                  </a:lnTo>
                  <a:lnTo>
                    <a:pt x="252333" y="193024"/>
                  </a:lnTo>
                  <a:lnTo>
                    <a:pt x="288188" y="182246"/>
                  </a:lnTo>
                  <a:lnTo>
                    <a:pt x="291293" y="180593"/>
                  </a:lnTo>
                  <a:lnTo>
                    <a:pt x="168655" y="180593"/>
                  </a:lnTo>
                  <a:lnTo>
                    <a:pt x="107021" y="175934"/>
                  </a:lnTo>
                  <a:lnTo>
                    <a:pt x="73247" y="167386"/>
                  </a:lnTo>
                  <a:close/>
                </a:path>
                <a:path w="609600" h="568960">
                  <a:moveTo>
                    <a:pt x="505841" y="169925"/>
                  </a:moveTo>
                  <a:lnTo>
                    <a:pt x="484758" y="169925"/>
                  </a:lnTo>
                  <a:lnTo>
                    <a:pt x="484758" y="201802"/>
                  </a:lnTo>
                  <a:lnTo>
                    <a:pt x="505841" y="201802"/>
                  </a:lnTo>
                  <a:lnTo>
                    <a:pt x="505841" y="169925"/>
                  </a:lnTo>
                  <a:close/>
                </a:path>
                <a:path w="609600" h="568960">
                  <a:moveTo>
                    <a:pt x="289900" y="84962"/>
                  </a:moveTo>
                  <a:lnTo>
                    <a:pt x="168655" y="84962"/>
                  </a:lnTo>
                  <a:lnTo>
                    <a:pt x="230217" y="89620"/>
                  </a:lnTo>
                  <a:lnTo>
                    <a:pt x="276621" y="101361"/>
                  </a:lnTo>
                  <a:lnTo>
                    <a:pt x="305905" y="116841"/>
                  </a:lnTo>
                  <a:lnTo>
                    <a:pt x="316102" y="132714"/>
                  </a:lnTo>
                  <a:lnTo>
                    <a:pt x="305905" y="148661"/>
                  </a:lnTo>
                  <a:lnTo>
                    <a:pt x="276621" y="164179"/>
                  </a:lnTo>
                  <a:lnTo>
                    <a:pt x="230217" y="175934"/>
                  </a:lnTo>
                  <a:lnTo>
                    <a:pt x="168655" y="180593"/>
                  </a:lnTo>
                  <a:lnTo>
                    <a:pt x="291293" y="180593"/>
                  </a:lnTo>
                  <a:lnTo>
                    <a:pt x="316102" y="167386"/>
                  </a:lnTo>
                  <a:lnTo>
                    <a:pt x="337185" y="167386"/>
                  </a:lnTo>
                  <a:lnTo>
                    <a:pt x="337185" y="132714"/>
                  </a:lnTo>
                  <a:lnTo>
                    <a:pt x="322335" y="103026"/>
                  </a:lnTo>
                  <a:lnTo>
                    <a:pt x="289900" y="84962"/>
                  </a:lnTo>
                  <a:close/>
                </a:path>
                <a:path w="609600" h="568960">
                  <a:moveTo>
                    <a:pt x="537464" y="148716"/>
                  </a:moveTo>
                  <a:lnTo>
                    <a:pt x="453136" y="148716"/>
                  </a:lnTo>
                  <a:lnTo>
                    <a:pt x="453136" y="169925"/>
                  </a:lnTo>
                  <a:lnTo>
                    <a:pt x="537464" y="169925"/>
                  </a:lnTo>
                  <a:lnTo>
                    <a:pt x="537464" y="148716"/>
                  </a:lnTo>
                  <a:close/>
                </a:path>
                <a:path w="609600" h="568960">
                  <a:moveTo>
                    <a:pt x="505841" y="116839"/>
                  </a:moveTo>
                  <a:lnTo>
                    <a:pt x="484758" y="116839"/>
                  </a:lnTo>
                  <a:lnTo>
                    <a:pt x="484758" y="148716"/>
                  </a:lnTo>
                  <a:lnTo>
                    <a:pt x="505841" y="148716"/>
                  </a:lnTo>
                  <a:lnTo>
                    <a:pt x="505841" y="116839"/>
                  </a:lnTo>
                  <a:close/>
                </a:path>
                <a:path w="609600" h="568960">
                  <a:moveTo>
                    <a:pt x="379349" y="53086"/>
                  </a:moveTo>
                  <a:lnTo>
                    <a:pt x="358267" y="53086"/>
                  </a:lnTo>
                  <a:lnTo>
                    <a:pt x="358267" y="84962"/>
                  </a:lnTo>
                  <a:lnTo>
                    <a:pt x="379349" y="84962"/>
                  </a:lnTo>
                  <a:lnTo>
                    <a:pt x="379349" y="53086"/>
                  </a:lnTo>
                  <a:close/>
                </a:path>
                <a:path w="609600" h="568960">
                  <a:moveTo>
                    <a:pt x="410972" y="31876"/>
                  </a:moveTo>
                  <a:lnTo>
                    <a:pt x="326644" y="31876"/>
                  </a:lnTo>
                  <a:lnTo>
                    <a:pt x="326644" y="53086"/>
                  </a:lnTo>
                  <a:lnTo>
                    <a:pt x="410972" y="53086"/>
                  </a:lnTo>
                  <a:lnTo>
                    <a:pt x="410972" y="31876"/>
                  </a:lnTo>
                  <a:close/>
                </a:path>
                <a:path w="609600" h="568960">
                  <a:moveTo>
                    <a:pt x="379349" y="0"/>
                  </a:moveTo>
                  <a:lnTo>
                    <a:pt x="358267" y="0"/>
                  </a:lnTo>
                  <a:lnTo>
                    <a:pt x="358267" y="31876"/>
                  </a:lnTo>
                  <a:lnTo>
                    <a:pt x="379349" y="31876"/>
                  </a:lnTo>
                  <a:lnTo>
                    <a:pt x="3793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0" name="object 100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6824726" y="1853057"/>
              <a:ext cx="70103" cy="701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24884" y="2055876"/>
            <a:ext cx="1298575" cy="1143000"/>
            <a:chOff x="4024884" y="2055876"/>
            <a:chExt cx="1298575" cy="1143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4884" y="2122932"/>
              <a:ext cx="1298448" cy="103632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114038" y="2065782"/>
              <a:ext cx="1123315" cy="1123315"/>
            </a:xfrm>
            <a:custGeom>
              <a:avLst/>
              <a:gdLst/>
              <a:ahLst/>
              <a:cxnLst/>
              <a:rect l="l" t="t" r="r" b="b"/>
              <a:pathLst>
                <a:path w="1123314" h="1123314">
                  <a:moveTo>
                    <a:pt x="0" y="561593"/>
                  </a:moveTo>
                  <a:lnTo>
                    <a:pt x="2061" y="513141"/>
                  </a:lnTo>
                  <a:lnTo>
                    <a:pt x="8133" y="465832"/>
                  </a:lnTo>
                  <a:lnTo>
                    <a:pt x="18048" y="419835"/>
                  </a:lnTo>
                  <a:lnTo>
                    <a:pt x="31636" y="375320"/>
                  </a:lnTo>
                  <a:lnTo>
                    <a:pt x="48729" y="332454"/>
                  </a:lnTo>
                  <a:lnTo>
                    <a:pt x="69157" y="291407"/>
                  </a:lnTo>
                  <a:lnTo>
                    <a:pt x="92754" y="252347"/>
                  </a:lnTo>
                  <a:lnTo>
                    <a:pt x="119349" y="215442"/>
                  </a:lnTo>
                  <a:lnTo>
                    <a:pt x="148775" y="180862"/>
                  </a:lnTo>
                  <a:lnTo>
                    <a:pt x="180862" y="148775"/>
                  </a:lnTo>
                  <a:lnTo>
                    <a:pt x="215442" y="119349"/>
                  </a:lnTo>
                  <a:lnTo>
                    <a:pt x="252347" y="92754"/>
                  </a:lnTo>
                  <a:lnTo>
                    <a:pt x="291407" y="69157"/>
                  </a:lnTo>
                  <a:lnTo>
                    <a:pt x="332454" y="48729"/>
                  </a:lnTo>
                  <a:lnTo>
                    <a:pt x="375320" y="31636"/>
                  </a:lnTo>
                  <a:lnTo>
                    <a:pt x="419835" y="18048"/>
                  </a:lnTo>
                  <a:lnTo>
                    <a:pt x="465832" y="8133"/>
                  </a:lnTo>
                  <a:lnTo>
                    <a:pt x="513141" y="2061"/>
                  </a:lnTo>
                  <a:lnTo>
                    <a:pt x="561594" y="0"/>
                  </a:lnTo>
                  <a:lnTo>
                    <a:pt x="610046" y="2061"/>
                  </a:lnTo>
                  <a:lnTo>
                    <a:pt x="657355" y="8133"/>
                  </a:lnTo>
                  <a:lnTo>
                    <a:pt x="703352" y="18048"/>
                  </a:lnTo>
                  <a:lnTo>
                    <a:pt x="747867" y="31636"/>
                  </a:lnTo>
                  <a:lnTo>
                    <a:pt x="790733" y="48729"/>
                  </a:lnTo>
                  <a:lnTo>
                    <a:pt x="831780" y="69157"/>
                  </a:lnTo>
                  <a:lnTo>
                    <a:pt x="870840" y="92754"/>
                  </a:lnTo>
                  <a:lnTo>
                    <a:pt x="907745" y="119349"/>
                  </a:lnTo>
                  <a:lnTo>
                    <a:pt x="942325" y="148775"/>
                  </a:lnTo>
                  <a:lnTo>
                    <a:pt x="974412" y="180862"/>
                  </a:lnTo>
                  <a:lnTo>
                    <a:pt x="1003838" y="215442"/>
                  </a:lnTo>
                  <a:lnTo>
                    <a:pt x="1030433" y="252347"/>
                  </a:lnTo>
                  <a:lnTo>
                    <a:pt x="1054030" y="291407"/>
                  </a:lnTo>
                  <a:lnTo>
                    <a:pt x="1074458" y="332454"/>
                  </a:lnTo>
                  <a:lnTo>
                    <a:pt x="1091551" y="375320"/>
                  </a:lnTo>
                  <a:lnTo>
                    <a:pt x="1105139" y="419835"/>
                  </a:lnTo>
                  <a:lnTo>
                    <a:pt x="1115054" y="465832"/>
                  </a:lnTo>
                  <a:lnTo>
                    <a:pt x="1121126" y="513141"/>
                  </a:lnTo>
                  <a:lnTo>
                    <a:pt x="1123188" y="561593"/>
                  </a:lnTo>
                  <a:lnTo>
                    <a:pt x="1121126" y="610046"/>
                  </a:lnTo>
                  <a:lnTo>
                    <a:pt x="1115054" y="657355"/>
                  </a:lnTo>
                  <a:lnTo>
                    <a:pt x="1105139" y="703352"/>
                  </a:lnTo>
                  <a:lnTo>
                    <a:pt x="1091551" y="747867"/>
                  </a:lnTo>
                  <a:lnTo>
                    <a:pt x="1074458" y="790733"/>
                  </a:lnTo>
                  <a:lnTo>
                    <a:pt x="1054030" y="831780"/>
                  </a:lnTo>
                  <a:lnTo>
                    <a:pt x="1030433" y="870840"/>
                  </a:lnTo>
                  <a:lnTo>
                    <a:pt x="1003838" y="907745"/>
                  </a:lnTo>
                  <a:lnTo>
                    <a:pt x="974412" y="942325"/>
                  </a:lnTo>
                  <a:lnTo>
                    <a:pt x="942325" y="974412"/>
                  </a:lnTo>
                  <a:lnTo>
                    <a:pt x="907745" y="1003838"/>
                  </a:lnTo>
                  <a:lnTo>
                    <a:pt x="870840" y="1030433"/>
                  </a:lnTo>
                  <a:lnTo>
                    <a:pt x="831780" y="1054030"/>
                  </a:lnTo>
                  <a:lnTo>
                    <a:pt x="790733" y="1074458"/>
                  </a:lnTo>
                  <a:lnTo>
                    <a:pt x="747867" y="1091551"/>
                  </a:lnTo>
                  <a:lnTo>
                    <a:pt x="703352" y="1105139"/>
                  </a:lnTo>
                  <a:lnTo>
                    <a:pt x="657355" y="1115054"/>
                  </a:lnTo>
                  <a:lnTo>
                    <a:pt x="610046" y="1121126"/>
                  </a:lnTo>
                  <a:lnTo>
                    <a:pt x="561594" y="1123188"/>
                  </a:lnTo>
                  <a:lnTo>
                    <a:pt x="513141" y="1121126"/>
                  </a:lnTo>
                  <a:lnTo>
                    <a:pt x="465832" y="1115054"/>
                  </a:lnTo>
                  <a:lnTo>
                    <a:pt x="419835" y="1105139"/>
                  </a:lnTo>
                  <a:lnTo>
                    <a:pt x="375320" y="1091551"/>
                  </a:lnTo>
                  <a:lnTo>
                    <a:pt x="332454" y="1074458"/>
                  </a:lnTo>
                  <a:lnTo>
                    <a:pt x="291407" y="1054030"/>
                  </a:lnTo>
                  <a:lnTo>
                    <a:pt x="252347" y="1030433"/>
                  </a:lnTo>
                  <a:lnTo>
                    <a:pt x="215442" y="1003838"/>
                  </a:lnTo>
                  <a:lnTo>
                    <a:pt x="180862" y="974412"/>
                  </a:lnTo>
                  <a:lnTo>
                    <a:pt x="148775" y="942325"/>
                  </a:lnTo>
                  <a:lnTo>
                    <a:pt x="119349" y="907745"/>
                  </a:lnTo>
                  <a:lnTo>
                    <a:pt x="92754" y="870840"/>
                  </a:lnTo>
                  <a:lnTo>
                    <a:pt x="69157" y="831780"/>
                  </a:lnTo>
                  <a:lnTo>
                    <a:pt x="48729" y="790733"/>
                  </a:lnTo>
                  <a:lnTo>
                    <a:pt x="31636" y="747867"/>
                  </a:lnTo>
                  <a:lnTo>
                    <a:pt x="18048" y="703352"/>
                  </a:lnTo>
                  <a:lnTo>
                    <a:pt x="8133" y="657355"/>
                  </a:lnTo>
                  <a:lnTo>
                    <a:pt x="2061" y="610046"/>
                  </a:lnTo>
                  <a:lnTo>
                    <a:pt x="0" y="561593"/>
                  </a:lnTo>
                  <a:close/>
                </a:path>
              </a:pathLst>
            </a:custGeom>
            <a:ln w="19812">
              <a:solidFill>
                <a:srgbClr val="DB2BB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1188719" y="2055876"/>
            <a:ext cx="1343025" cy="1143000"/>
            <a:chOff x="1188719" y="2055876"/>
            <a:chExt cx="1343025" cy="11430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8719" y="2095500"/>
              <a:ext cx="1342644" cy="10713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83969" y="2065782"/>
              <a:ext cx="1123315" cy="1123315"/>
            </a:xfrm>
            <a:custGeom>
              <a:avLst/>
              <a:gdLst/>
              <a:ahLst/>
              <a:cxnLst/>
              <a:rect l="l" t="t" r="r" b="b"/>
              <a:pathLst>
                <a:path w="1123314" h="1123314">
                  <a:moveTo>
                    <a:pt x="0" y="561593"/>
                  </a:moveTo>
                  <a:lnTo>
                    <a:pt x="2061" y="513141"/>
                  </a:lnTo>
                  <a:lnTo>
                    <a:pt x="8133" y="465832"/>
                  </a:lnTo>
                  <a:lnTo>
                    <a:pt x="18048" y="419835"/>
                  </a:lnTo>
                  <a:lnTo>
                    <a:pt x="31636" y="375320"/>
                  </a:lnTo>
                  <a:lnTo>
                    <a:pt x="48729" y="332454"/>
                  </a:lnTo>
                  <a:lnTo>
                    <a:pt x="69157" y="291407"/>
                  </a:lnTo>
                  <a:lnTo>
                    <a:pt x="92754" y="252347"/>
                  </a:lnTo>
                  <a:lnTo>
                    <a:pt x="119349" y="215442"/>
                  </a:lnTo>
                  <a:lnTo>
                    <a:pt x="148775" y="180862"/>
                  </a:lnTo>
                  <a:lnTo>
                    <a:pt x="180862" y="148775"/>
                  </a:lnTo>
                  <a:lnTo>
                    <a:pt x="215442" y="119349"/>
                  </a:lnTo>
                  <a:lnTo>
                    <a:pt x="252347" y="92754"/>
                  </a:lnTo>
                  <a:lnTo>
                    <a:pt x="291407" y="69157"/>
                  </a:lnTo>
                  <a:lnTo>
                    <a:pt x="332454" y="48729"/>
                  </a:lnTo>
                  <a:lnTo>
                    <a:pt x="375320" y="31636"/>
                  </a:lnTo>
                  <a:lnTo>
                    <a:pt x="419835" y="18048"/>
                  </a:lnTo>
                  <a:lnTo>
                    <a:pt x="465832" y="8133"/>
                  </a:lnTo>
                  <a:lnTo>
                    <a:pt x="513141" y="2061"/>
                  </a:lnTo>
                  <a:lnTo>
                    <a:pt x="561594" y="0"/>
                  </a:lnTo>
                  <a:lnTo>
                    <a:pt x="610046" y="2061"/>
                  </a:lnTo>
                  <a:lnTo>
                    <a:pt x="657355" y="8133"/>
                  </a:lnTo>
                  <a:lnTo>
                    <a:pt x="703352" y="18048"/>
                  </a:lnTo>
                  <a:lnTo>
                    <a:pt x="747867" y="31636"/>
                  </a:lnTo>
                  <a:lnTo>
                    <a:pt x="790733" y="48729"/>
                  </a:lnTo>
                  <a:lnTo>
                    <a:pt x="831780" y="69157"/>
                  </a:lnTo>
                  <a:lnTo>
                    <a:pt x="870840" y="92754"/>
                  </a:lnTo>
                  <a:lnTo>
                    <a:pt x="907745" y="119349"/>
                  </a:lnTo>
                  <a:lnTo>
                    <a:pt x="942325" y="148775"/>
                  </a:lnTo>
                  <a:lnTo>
                    <a:pt x="974412" y="180862"/>
                  </a:lnTo>
                  <a:lnTo>
                    <a:pt x="1003838" y="215442"/>
                  </a:lnTo>
                  <a:lnTo>
                    <a:pt x="1030433" y="252347"/>
                  </a:lnTo>
                  <a:lnTo>
                    <a:pt x="1054030" y="291407"/>
                  </a:lnTo>
                  <a:lnTo>
                    <a:pt x="1074458" y="332454"/>
                  </a:lnTo>
                  <a:lnTo>
                    <a:pt x="1091551" y="375320"/>
                  </a:lnTo>
                  <a:lnTo>
                    <a:pt x="1105139" y="419835"/>
                  </a:lnTo>
                  <a:lnTo>
                    <a:pt x="1115054" y="465832"/>
                  </a:lnTo>
                  <a:lnTo>
                    <a:pt x="1121126" y="513141"/>
                  </a:lnTo>
                  <a:lnTo>
                    <a:pt x="1123188" y="561593"/>
                  </a:lnTo>
                  <a:lnTo>
                    <a:pt x="1121126" y="610046"/>
                  </a:lnTo>
                  <a:lnTo>
                    <a:pt x="1115054" y="657355"/>
                  </a:lnTo>
                  <a:lnTo>
                    <a:pt x="1105139" y="703352"/>
                  </a:lnTo>
                  <a:lnTo>
                    <a:pt x="1091551" y="747867"/>
                  </a:lnTo>
                  <a:lnTo>
                    <a:pt x="1074458" y="790733"/>
                  </a:lnTo>
                  <a:lnTo>
                    <a:pt x="1054030" y="831780"/>
                  </a:lnTo>
                  <a:lnTo>
                    <a:pt x="1030433" y="870840"/>
                  </a:lnTo>
                  <a:lnTo>
                    <a:pt x="1003838" y="907745"/>
                  </a:lnTo>
                  <a:lnTo>
                    <a:pt x="974412" y="942325"/>
                  </a:lnTo>
                  <a:lnTo>
                    <a:pt x="942325" y="974412"/>
                  </a:lnTo>
                  <a:lnTo>
                    <a:pt x="907745" y="1003838"/>
                  </a:lnTo>
                  <a:lnTo>
                    <a:pt x="870840" y="1030433"/>
                  </a:lnTo>
                  <a:lnTo>
                    <a:pt x="831780" y="1054030"/>
                  </a:lnTo>
                  <a:lnTo>
                    <a:pt x="790733" y="1074458"/>
                  </a:lnTo>
                  <a:lnTo>
                    <a:pt x="747867" y="1091551"/>
                  </a:lnTo>
                  <a:lnTo>
                    <a:pt x="703352" y="1105139"/>
                  </a:lnTo>
                  <a:lnTo>
                    <a:pt x="657355" y="1115054"/>
                  </a:lnTo>
                  <a:lnTo>
                    <a:pt x="610046" y="1121126"/>
                  </a:lnTo>
                  <a:lnTo>
                    <a:pt x="561594" y="1123188"/>
                  </a:lnTo>
                  <a:lnTo>
                    <a:pt x="513141" y="1121126"/>
                  </a:lnTo>
                  <a:lnTo>
                    <a:pt x="465832" y="1115054"/>
                  </a:lnTo>
                  <a:lnTo>
                    <a:pt x="419835" y="1105139"/>
                  </a:lnTo>
                  <a:lnTo>
                    <a:pt x="375320" y="1091551"/>
                  </a:lnTo>
                  <a:lnTo>
                    <a:pt x="332454" y="1074458"/>
                  </a:lnTo>
                  <a:lnTo>
                    <a:pt x="291407" y="1054030"/>
                  </a:lnTo>
                  <a:lnTo>
                    <a:pt x="252347" y="1030433"/>
                  </a:lnTo>
                  <a:lnTo>
                    <a:pt x="215442" y="1003838"/>
                  </a:lnTo>
                  <a:lnTo>
                    <a:pt x="180862" y="974412"/>
                  </a:lnTo>
                  <a:lnTo>
                    <a:pt x="148775" y="942325"/>
                  </a:lnTo>
                  <a:lnTo>
                    <a:pt x="119349" y="907745"/>
                  </a:lnTo>
                  <a:lnTo>
                    <a:pt x="92754" y="870840"/>
                  </a:lnTo>
                  <a:lnTo>
                    <a:pt x="69157" y="831780"/>
                  </a:lnTo>
                  <a:lnTo>
                    <a:pt x="48729" y="790733"/>
                  </a:lnTo>
                  <a:lnTo>
                    <a:pt x="31636" y="747867"/>
                  </a:lnTo>
                  <a:lnTo>
                    <a:pt x="18048" y="703352"/>
                  </a:lnTo>
                  <a:lnTo>
                    <a:pt x="8133" y="657355"/>
                  </a:lnTo>
                  <a:lnTo>
                    <a:pt x="2061" y="610046"/>
                  </a:lnTo>
                  <a:lnTo>
                    <a:pt x="0" y="561593"/>
                  </a:lnTo>
                  <a:close/>
                </a:path>
              </a:pathLst>
            </a:custGeom>
            <a:ln w="1981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92100" y="0"/>
            <a:ext cx="4777105" cy="1267460"/>
          </a:xfrm>
          <a:prstGeom prst="rect"/>
        </p:spPr>
        <p:txBody>
          <a:bodyPr wrap="square" lIns="0" tIns="3581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20"/>
              </a:spcBef>
            </a:pPr>
            <a:r>
              <a:rPr dirty="0" sz="4000" spc="185"/>
              <a:t>A</a:t>
            </a:r>
            <a:r>
              <a:rPr dirty="0" sz="4000" spc="215"/>
              <a:t>m</a:t>
            </a:r>
            <a:r>
              <a:rPr dirty="0" sz="4000" spc="30"/>
              <a:t>a</a:t>
            </a:r>
            <a:r>
              <a:rPr dirty="0" sz="4000" spc="-215"/>
              <a:t>z</a:t>
            </a:r>
            <a:r>
              <a:rPr dirty="0" sz="4000" spc="70"/>
              <a:t>o</a:t>
            </a:r>
            <a:r>
              <a:rPr dirty="0" sz="4000" spc="155"/>
              <a:t>n</a:t>
            </a:r>
            <a:r>
              <a:rPr dirty="0" sz="4000" spc="-409"/>
              <a:t> </a:t>
            </a:r>
            <a:r>
              <a:rPr dirty="0" sz="4000" spc="254"/>
              <a:t>N</a:t>
            </a:r>
            <a:r>
              <a:rPr dirty="0" sz="4000" spc="-185"/>
              <a:t>e</a:t>
            </a:r>
            <a:r>
              <a:rPr dirty="0" sz="4000" spc="90"/>
              <a:t>p</a:t>
            </a:r>
            <a:r>
              <a:rPr dirty="0" sz="4000" spc="-35"/>
              <a:t>t</a:t>
            </a:r>
            <a:r>
              <a:rPr dirty="0" sz="4000" spc="20"/>
              <a:t>u</a:t>
            </a:r>
            <a:r>
              <a:rPr dirty="0" sz="4000" spc="60"/>
              <a:t>n</a:t>
            </a:r>
            <a:r>
              <a:rPr dirty="0" sz="4000" spc="-85"/>
              <a:t>e</a:t>
            </a:r>
            <a:endParaRPr sz="4000"/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 spc="-55">
                <a:solidFill>
                  <a:srgbClr val="FFAD00"/>
                </a:solidFill>
              </a:rPr>
              <a:t>F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85">
                <a:solidFill>
                  <a:srgbClr val="FFAD00"/>
                </a:solidFill>
              </a:rPr>
              <a:t>S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-20">
                <a:solidFill>
                  <a:srgbClr val="FFAD00"/>
                </a:solidFill>
              </a:rPr>
              <a:t>T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-100">
                <a:solidFill>
                  <a:srgbClr val="FFAD00"/>
                </a:solidFill>
              </a:rPr>
              <a:t>,</a:t>
            </a:r>
            <a:r>
              <a:rPr dirty="0" sz="1200">
                <a:solidFill>
                  <a:srgbClr val="FFAD00"/>
                </a:solidFill>
              </a:rPr>
              <a:t> </a:t>
            </a:r>
            <a:r>
              <a:rPr dirty="0" sz="1200" spc="165">
                <a:solidFill>
                  <a:srgbClr val="FFAD00"/>
                </a:solidFill>
              </a:rPr>
              <a:t> </a:t>
            </a:r>
            <a:r>
              <a:rPr dirty="0" sz="1200" spc="30">
                <a:solidFill>
                  <a:srgbClr val="FFAD00"/>
                </a:solidFill>
              </a:rPr>
              <a:t>R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-15">
                <a:solidFill>
                  <a:srgbClr val="FFAD00"/>
                </a:solidFill>
              </a:rPr>
              <a:t>L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I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40">
                <a:solidFill>
                  <a:srgbClr val="FFAD00"/>
                </a:solidFill>
              </a:rPr>
              <a:t>B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-15">
                <a:solidFill>
                  <a:srgbClr val="FFAD00"/>
                </a:solidFill>
              </a:rPr>
              <a:t>L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>
                <a:solidFill>
                  <a:srgbClr val="FFAD00"/>
                </a:solidFill>
              </a:rPr>
              <a:t> </a:t>
            </a:r>
            <a:r>
              <a:rPr dirty="0" sz="1200" spc="175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G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30">
                <a:solidFill>
                  <a:srgbClr val="FFAD00"/>
                </a:solidFill>
              </a:rPr>
              <a:t>R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P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60">
                <a:solidFill>
                  <a:srgbClr val="FFAD00"/>
                </a:solidFill>
              </a:rPr>
              <a:t>H</a:t>
            </a:r>
            <a:r>
              <a:rPr dirty="0" sz="1200">
                <a:solidFill>
                  <a:srgbClr val="FFAD00"/>
                </a:solidFill>
              </a:rPr>
              <a:t> </a:t>
            </a:r>
            <a:r>
              <a:rPr dirty="0" sz="1200" spc="165">
                <a:solidFill>
                  <a:srgbClr val="FFAD00"/>
                </a:solidFill>
              </a:rPr>
              <a:t> </a:t>
            </a:r>
            <a:r>
              <a:rPr dirty="0" sz="1200" spc="80">
                <a:solidFill>
                  <a:srgbClr val="FFAD00"/>
                </a:solidFill>
              </a:rPr>
              <a:t>D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-20">
                <a:solidFill>
                  <a:srgbClr val="FFAD00"/>
                </a:solidFill>
              </a:rPr>
              <a:t>T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40">
                <a:solidFill>
                  <a:srgbClr val="FFAD00"/>
                </a:solidFill>
              </a:rPr>
              <a:t>B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85">
                <a:solidFill>
                  <a:srgbClr val="FFAD00"/>
                </a:solidFill>
              </a:rPr>
              <a:t>S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>
                <a:solidFill>
                  <a:srgbClr val="FFAD00"/>
                </a:solidFill>
              </a:rPr>
              <a:t> </a:t>
            </a:r>
            <a:r>
              <a:rPr dirty="0" sz="1200" spc="165">
                <a:solidFill>
                  <a:srgbClr val="FFAD00"/>
                </a:solidFill>
              </a:rPr>
              <a:t> </a:t>
            </a:r>
            <a:r>
              <a:rPr dirty="0" sz="1200" spc="40">
                <a:solidFill>
                  <a:srgbClr val="FFAD00"/>
                </a:solidFill>
              </a:rPr>
              <a:t>B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55">
                <a:solidFill>
                  <a:srgbClr val="FFAD00"/>
                </a:solidFill>
              </a:rPr>
              <a:t>U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I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-15">
                <a:solidFill>
                  <a:srgbClr val="FFAD00"/>
                </a:solidFill>
              </a:rPr>
              <a:t>L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-20">
                <a:solidFill>
                  <a:srgbClr val="FFAD00"/>
                </a:solidFill>
              </a:rPr>
              <a:t>T</a:t>
            </a:r>
            <a:r>
              <a:rPr dirty="0" sz="1200">
                <a:solidFill>
                  <a:srgbClr val="FFAD00"/>
                </a:solidFill>
              </a:rPr>
              <a:t>  </a:t>
            </a:r>
            <a:r>
              <a:rPr dirty="0" sz="1200" spc="-160">
                <a:solidFill>
                  <a:srgbClr val="FFAD00"/>
                </a:solidFill>
              </a:rPr>
              <a:t> </a:t>
            </a:r>
            <a:r>
              <a:rPr dirty="0" sz="1200" spc="-55">
                <a:solidFill>
                  <a:srgbClr val="FFAD00"/>
                </a:solidFill>
              </a:rPr>
              <a:t>F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110">
                <a:solidFill>
                  <a:srgbClr val="FFAD00"/>
                </a:solidFill>
              </a:rPr>
              <a:t>O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30">
                <a:solidFill>
                  <a:srgbClr val="FFAD00"/>
                </a:solidFill>
              </a:rPr>
              <a:t>R</a:t>
            </a:r>
            <a:endParaRPr sz="1200"/>
          </a:p>
        </p:txBody>
      </p:sp>
      <p:sp>
        <p:nvSpPr>
          <p:cNvPr id="9" name="object 9"/>
          <p:cNvSpPr txBox="1"/>
          <p:nvPr/>
        </p:nvSpPr>
        <p:spPr>
          <a:xfrm>
            <a:off x="5158232" y="994917"/>
            <a:ext cx="11766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 b="1">
                <a:solidFill>
                  <a:srgbClr val="FFAD00"/>
                </a:solidFill>
                <a:latin typeface="Trebuchet MS"/>
                <a:cs typeface="Trebuchet MS"/>
              </a:rPr>
              <a:t>T</a:t>
            </a:r>
            <a:r>
              <a:rPr dirty="0" sz="1200" spc="-6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spc="60" b="1">
                <a:solidFill>
                  <a:srgbClr val="FFAD00"/>
                </a:solidFill>
                <a:latin typeface="Trebuchet MS"/>
                <a:cs typeface="Trebuchet MS"/>
              </a:rPr>
              <a:t>H</a:t>
            </a:r>
            <a:r>
              <a:rPr dirty="0" sz="1200" spc="-6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FFAD00"/>
                </a:solidFill>
                <a:latin typeface="Trebuchet MS"/>
                <a:cs typeface="Trebuchet MS"/>
              </a:rPr>
              <a:t>E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spc="17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C</a:t>
            </a:r>
            <a:r>
              <a:rPr dirty="0" sz="1200" spc="-6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spc="-15" b="1">
                <a:solidFill>
                  <a:srgbClr val="FFAD00"/>
                </a:solidFill>
                <a:latin typeface="Trebuchet MS"/>
                <a:cs typeface="Trebuchet MS"/>
              </a:rPr>
              <a:t>L</a:t>
            </a:r>
            <a:r>
              <a:rPr dirty="0" sz="1200" spc="-7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spc="110" b="1">
                <a:solidFill>
                  <a:srgbClr val="FFAD00"/>
                </a:solidFill>
                <a:latin typeface="Trebuchet MS"/>
                <a:cs typeface="Trebuchet MS"/>
              </a:rPr>
              <a:t>O</a:t>
            </a:r>
            <a:r>
              <a:rPr dirty="0" sz="1200" spc="-6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spc="55" b="1">
                <a:solidFill>
                  <a:srgbClr val="FFAD00"/>
                </a:solidFill>
                <a:latin typeface="Trebuchet MS"/>
                <a:cs typeface="Trebuchet MS"/>
              </a:rPr>
              <a:t>U</a:t>
            </a:r>
            <a:r>
              <a:rPr dirty="0" sz="1200" spc="-7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spc="80" b="1">
                <a:solidFill>
                  <a:srgbClr val="FFAD00"/>
                </a:solidFill>
                <a:latin typeface="Trebuchet MS"/>
                <a:cs typeface="Trebuchet MS"/>
              </a:rPr>
              <a:t>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13835" y="3337305"/>
            <a:ext cx="2321560" cy="43307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234950" marR="5080" indent="-222885">
              <a:lnSpc>
                <a:spcPct val="103099"/>
              </a:lnSpc>
              <a:spcBef>
                <a:spcPts val="80"/>
              </a:spcBef>
            </a:pPr>
            <a:r>
              <a:rPr dirty="0" sz="1300" spc="45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r>
              <a:rPr dirty="0" sz="13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20">
                <a:solidFill>
                  <a:srgbClr val="FFFFFF"/>
                </a:solidFill>
                <a:latin typeface="Trebuchet MS"/>
                <a:cs typeface="Trebuchet MS"/>
              </a:rPr>
              <a:t>billions</a:t>
            </a:r>
            <a:r>
              <a:rPr dirty="0" sz="13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4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3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20">
                <a:solidFill>
                  <a:srgbClr val="FFFFFF"/>
                </a:solidFill>
                <a:latin typeface="Trebuchet MS"/>
                <a:cs typeface="Trebuchet MS"/>
              </a:rPr>
              <a:t>relationships </a:t>
            </a:r>
            <a:r>
              <a:rPr dirty="0" sz="1300" spc="-3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2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3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20">
                <a:solidFill>
                  <a:srgbClr val="FFFFFF"/>
                </a:solidFill>
                <a:latin typeface="Trebuchet MS"/>
                <a:cs typeface="Trebuchet MS"/>
              </a:rPr>
              <a:t>millisecond</a:t>
            </a:r>
            <a:r>
              <a:rPr dirty="0" sz="13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10">
                <a:solidFill>
                  <a:srgbClr val="FFFFFF"/>
                </a:solidFill>
                <a:latin typeface="Trebuchet MS"/>
                <a:cs typeface="Trebuchet MS"/>
              </a:rPr>
              <a:t>latency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87616" y="1511046"/>
            <a:ext cx="835660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50" b="1">
                <a:solidFill>
                  <a:srgbClr val="FFAD00"/>
                </a:solidFill>
                <a:latin typeface="Trebuchet MS"/>
                <a:cs typeface="Trebuchet MS"/>
              </a:rPr>
              <a:t>R</a:t>
            </a:r>
            <a:r>
              <a:rPr dirty="0" sz="1650" spc="15" b="1">
                <a:solidFill>
                  <a:srgbClr val="FFAD00"/>
                </a:solidFill>
                <a:latin typeface="Trebuchet MS"/>
                <a:cs typeface="Trebuchet MS"/>
              </a:rPr>
              <a:t>elia</a:t>
            </a:r>
            <a:r>
              <a:rPr dirty="0" sz="1650" spc="15" b="1">
                <a:solidFill>
                  <a:srgbClr val="FFAD00"/>
                </a:solidFill>
                <a:latin typeface="Trebuchet MS"/>
                <a:cs typeface="Trebuchet MS"/>
              </a:rPr>
              <a:t>b</a:t>
            </a:r>
            <a:r>
              <a:rPr dirty="0" sz="1650" b="1">
                <a:solidFill>
                  <a:srgbClr val="FFAD00"/>
                </a:solidFill>
                <a:latin typeface="Trebuchet MS"/>
                <a:cs typeface="Trebuchet MS"/>
              </a:rPr>
              <a:t>le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80835" y="3337305"/>
            <a:ext cx="2645410" cy="43307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30"/>
              </a:spcBef>
            </a:pPr>
            <a:r>
              <a:rPr dirty="0" sz="1300" spc="95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r>
              <a:rPr dirty="0" sz="13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replicas</a:t>
            </a:r>
            <a:r>
              <a:rPr dirty="0" sz="13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4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3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35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dirty="0" sz="13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1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3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20">
                <a:solidFill>
                  <a:srgbClr val="FFFFFF"/>
                </a:solidFill>
                <a:latin typeface="Trebuchet MS"/>
                <a:cs typeface="Trebuchet MS"/>
              </a:rPr>
              <a:t>across</a:t>
            </a:r>
            <a:endParaRPr sz="13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dirty="0" sz="1300" spc="95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dirty="0" sz="13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60">
                <a:solidFill>
                  <a:srgbClr val="FFFFFF"/>
                </a:solidFill>
                <a:latin typeface="Trebuchet MS"/>
                <a:cs typeface="Trebuchet MS"/>
              </a:rPr>
              <a:t>AZs</a:t>
            </a:r>
            <a:r>
              <a:rPr dirty="0" sz="13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2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3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10">
                <a:solidFill>
                  <a:srgbClr val="FFFFFF"/>
                </a:solidFill>
                <a:latin typeface="Trebuchet MS"/>
                <a:cs typeface="Trebuchet MS"/>
              </a:rPr>
              <a:t>full</a:t>
            </a:r>
            <a:r>
              <a:rPr dirty="0" sz="13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30">
                <a:solidFill>
                  <a:srgbClr val="FFFFFF"/>
                </a:solidFill>
                <a:latin typeface="Trebuchet MS"/>
                <a:cs typeface="Trebuchet MS"/>
              </a:rPr>
              <a:t>backup</a:t>
            </a:r>
            <a:r>
              <a:rPr dirty="0" sz="13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4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3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10">
                <a:solidFill>
                  <a:srgbClr val="FFFFFF"/>
                </a:solidFill>
                <a:latin typeface="Trebuchet MS"/>
                <a:cs typeface="Trebuchet MS"/>
              </a:rPr>
              <a:t>restore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874764" y="2055876"/>
            <a:ext cx="1259205" cy="1143000"/>
            <a:chOff x="6874764" y="2055876"/>
            <a:chExt cx="1259205" cy="1143000"/>
          </a:xfrm>
        </p:grpSpPr>
        <p:sp>
          <p:nvSpPr>
            <p:cNvPr id="14" name="object 14"/>
            <p:cNvSpPr/>
            <p:nvPr/>
          </p:nvSpPr>
          <p:spPr>
            <a:xfrm>
              <a:off x="6944106" y="2065782"/>
              <a:ext cx="1122045" cy="1123315"/>
            </a:xfrm>
            <a:custGeom>
              <a:avLst/>
              <a:gdLst/>
              <a:ahLst/>
              <a:cxnLst/>
              <a:rect l="l" t="t" r="r" b="b"/>
              <a:pathLst>
                <a:path w="1122045" h="1123314">
                  <a:moveTo>
                    <a:pt x="0" y="561593"/>
                  </a:moveTo>
                  <a:lnTo>
                    <a:pt x="2058" y="513141"/>
                  </a:lnTo>
                  <a:lnTo>
                    <a:pt x="8121" y="465832"/>
                  </a:lnTo>
                  <a:lnTo>
                    <a:pt x="18021" y="419835"/>
                  </a:lnTo>
                  <a:lnTo>
                    <a:pt x="31589" y="375320"/>
                  </a:lnTo>
                  <a:lnTo>
                    <a:pt x="48656" y="332454"/>
                  </a:lnTo>
                  <a:lnTo>
                    <a:pt x="69055" y="291407"/>
                  </a:lnTo>
                  <a:lnTo>
                    <a:pt x="92618" y="252347"/>
                  </a:lnTo>
                  <a:lnTo>
                    <a:pt x="119175" y="215442"/>
                  </a:lnTo>
                  <a:lnTo>
                    <a:pt x="148559" y="180862"/>
                  </a:lnTo>
                  <a:lnTo>
                    <a:pt x="180601" y="148775"/>
                  </a:lnTo>
                  <a:lnTo>
                    <a:pt x="215133" y="119349"/>
                  </a:lnTo>
                  <a:lnTo>
                    <a:pt x="251987" y="92754"/>
                  </a:lnTo>
                  <a:lnTo>
                    <a:pt x="290994" y="69157"/>
                  </a:lnTo>
                  <a:lnTo>
                    <a:pt x="331986" y="48729"/>
                  </a:lnTo>
                  <a:lnTo>
                    <a:pt x="374795" y="31636"/>
                  </a:lnTo>
                  <a:lnTo>
                    <a:pt x="419252" y="18048"/>
                  </a:lnTo>
                  <a:lnTo>
                    <a:pt x="465190" y="8133"/>
                  </a:lnTo>
                  <a:lnTo>
                    <a:pt x="512439" y="2061"/>
                  </a:lnTo>
                  <a:lnTo>
                    <a:pt x="560832" y="0"/>
                  </a:lnTo>
                  <a:lnTo>
                    <a:pt x="609224" y="2061"/>
                  </a:lnTo>
                  <a:lnTo>
                    <a:pt x="656473" y="8133"/>
                  </a:lnTo>
                  <a:lnTo>
                    <a:pt x="702411" y="18048"/>
                  </a:lnTo>
                  <a:lnTo>
                    <a:pt x="746868" y="31636"/>
                  </a:lnTo>
                  <a:lnTo>
                    <a:pt x="789677" y="48729"/>
                  </a:lnTo>
                  <a:lnTo>
                    <a:pt x="830669" y="69157"/>
                  </a:lnTo>
                  <a:lnTo>
                    <a:pt x="869676" y="92754"/>
                  </a:lnTo>
                  <a:lnTo>
                    <a:pt x="906530" y="119349"/>
                  </a:lnTo>
                  <a:lnTo>
                    <a:pt x="941062" y="148775"/>
                  </a:lnTo>
                  <a:lnTo>
                    <a:pt x="973104" y="180862"/>
                  </a:lnTo>
                  <a:lnTo>
                    <a:pt x="1002488" y="215442"/>
                  </a:lnTo>
                  <a:lnTo>
                    <a:pt x="1029045" y="252347"/>
                  </a:lnTo>
                  <a:lnTo>
                    <a:pt x="1052608" y="291407"/>
                  </a:lnTo>
                  <a:lnTo>
                    <a:pt x="1073007" y="332454"/>
                  </a:lnTo>
                  <a:lnTo>
                    <a:pt x="1090074" y="375320"/>
                  </a:lnTo>
                  <a:lnTo>
                    <a:pt x="1103642" y="419835"/>
                  </a:lnTo>
                  <a:lnTo>
                    <a:pt x="1113542" y="465832"/>
                  </a:lnTo>
                  <a:lnTo>
                    <a:pt x="1119605" y="513141"/>
                  </a:lnTo>
                  <a:lnTo>
                    <a:pt x="1121664" y="561593"/>
                  </a:lnTo>
                  <a:lnTo>
                    <a:pt x="1119605" y="610046"/>
                  </a:lnTo>
                  <a:lnTo>
                    <a:pt x="1113542" y="657355"/>
                  </a:lnTo>
                  <a:lnTo>
                    <a:pt x="1103642" y="703352"/>
                  </a:lnTo>
                  <a:lnTo>
                    <a:pt x="1090074" y="747867"/>
                  </a:lnTo>
                  <a:lnTo>
                    <a:pt x="1073007" y="790733"/>
                  </a:lnTo>
                  <a:lnTo>
                    <a:pt x="1052608" y="831780"/>
                  </a:lnTo>
                  <a:lnTo>
                    <a:pt x="1029045" y="870840"/>
                  </a:lnTo>
                  <a:lnTo>
                    <a:pt x="1002488" y="907745"/>
                  </a:lnTo>
                  <a:lnTo>
                    <a:pt x="973104" y="942325"/>
                  </a:lnTo>
                  <a:lnTo>
                    <a:pt x="941062" y="974412"/>
                  </a:lnTo>
                  <a:lnTo>
                    <a:pt x="906530" y="1003838"/>
                  </a:lnTo>
                  <a:lnTo>
                    <a:pt x="869676" y="1030433"/>
                  </a:lnTo>
                  <a:lnTo>
                    <a:pt x="830669" y="1054030"/>
                  </a:lnTo>
                  <a:lnTo>
                    <a:pt x="789677" y="1074458"/>
                  </a:lnTo>
                  <a:lnTo>
                    <a:pt x="746868" y="1091551"/>
                  </a:lnTo>
                  <a:lnTo>
                    <a:pt x="702411" y="1105139"/>
                  </a:lnTo>
                  <a:lnTo>
                    <a:pt x="656473" y="1115054"/>
                  </a:lnTo>
                  <a:lnTo>
                    <a:pt x="609224" y="1121126"/>
                  </a:lnTo>
                  <a:lnTo>
                    <a:pt x="560832" y="1123188"/>
                  </a:lnTo>
                  <a:lnTo>
                    <a:pt x="512439" y="1121126"/>
                  </a:lnTo>
                  <a:lnTo>
                    <a:pt x="465190" y="1115054"/>
                  </a:lnTo>
                  <a:lnTo>
                    <a:pt x="419252" y="1105139"/>
                  </a:lnTo>
                  <a:lnTo>
                    <a:pt x="374795" y="1091551"/>
                  </a:lnTo>
                  <a:lnTo>
                    <a:pt x="331986" y="1074458"/>
                  </a:lnTo>
                  <a:lnTo>
                    <a:pt x="290994" y="1054030"/>
                  </a:lnTo>
                  <a:lnTo>
                    <a:pt x="251987" y="1030433"/>
                  </a:lnTo>
                  <a:lnTo>
                    <a:pt x="215133" y="1003838"/>
                  </a:lnTo>
                  <a:lnTo>
                    <a:pt x="180601" y="974412"/>
                  </a:lnTo>
                  <a:lnTo>
                    <a:pt x="148559" y="942325"/>
                  </a:lnTo>
                  <a:lnTo>
                    <a:pt x="119175" y="907745"/>
                  </a:lnTo>
                  <a:lnTo>
                    <a:pt x="92618" y="870840"/>
                  </a:lnTo>
                  <a:lnTo>
                    <a:pt x="69055" y="831780"/>
                  </a:lnTo>
                  <a:lnTo>
                    <a:pt x="48656" y="790733"/>
                  </a:lnTo>
                  <a:lnTo>
                    <a:pt x="31589" y="747867"/>
                  </a:lnTo>
                  <a:lnTo>
                    <a:pt x="18021" y="703352"/>
                  </a:lnTo>
                  <a:lnTo>
                    <a:pt x="8121" y="657355"/>
                  </a:lnTo>
                  <a:lnTo>
                    <a:pt x="2058" y="610046"/>
                  </a:lnTo>
                  <a:lnTo>
                    <a:pt x="0" y="561593"/>
                  </a:lnTo>
                  <a:close/>
                </a:path>
              </a:pathLst>
            </a:custGeom>
            <a:ln w="19812">
              <a:solidFill>
                <a:srgbClr val="FFA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74764" y="2086356"/>
              <a:ext cx="1258824" cy="100583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560067" y="1511046"/>
            <a:ext cx="3330575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909570" algn="l"/>
              </a:tabLst>
            </a:pPr>
            <a:r>
              <a:rPr dirty="0" sz="1650" spc="55" b="1">
                <a:solidFill>
                  <a:srgbClr val="FFAD00"/>
                </a:solidFill>
                <a:latin typeface="Trebuchet MS"/>
                <a:cs typeface="Trebuchet MS"/>
              </a:rPr>
              <a:t>Open</a:t>
            </a:r>
            <a:r>
              <a:rPr dirty="0" sz="1650" spc="55" b="1">
                <a:solidFill>
                  <a:srgbClr val="FFAD00"/>
                </a:solidFill>
                <a:latin typeface="Trebuchet MS"/>
                <a:cs typeface="Trebuchet MS"/>
              </a:rPr>
              <a:t>	</a:t>
            </a:r>
            <a:r>
              <a:rPr dirty="0" sz="1650" b="1">
                <a:solidFill>
                  <a:srgbClr val="FFAD00"/>
                </a:solidFill>
                <a:latin typeface="Trebuchet MS"/>
                <a:cs typeface="Trebuchet MS"/>
              </a:rPr>
              <a:t>Fast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4436" y="3291585"/>
            <a:ext cx="2328545" cy="43307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257810" marR="5080" indent="-245745">
              <a:lnSpc>
                <a:spcPct val="103099"/>
              </a:lnSpc>
              <a:spcBef>
                <a:spcPts val="80"/>
              </a:spcBef>
            </a:pPr>
            <a:r>
              <a:rPr dirty="0" sz="1300" spc="50">
                <a:solidFill>
                  <a:srgbClr val="FFFFFF"/>
                </a:solidFill>
                <a:latin typeface="Trebuchet MS"/>
                <a:cs typeface="Trebuchet MS"/>
              </a:rPr>
              <a:t>Supports</a:t>
            </a:r>
            <a:r>
              <a:rPr dirty="0" sz="13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20">
                <a:solidFill>
                  <a:srgbClr val="FFFFFF"/>
                </a:solidFill>
                <a:latin typeface="Trebuchet MS"/>
                <a:cs typeface="Trebuchet MS"/>
              </a:rPr>
              <a:t>property</a:t>
            </a:r>
            <a:r>
              <a:rPr dirty="0" sz="13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45">
                <a:solidFill>
                  <a:srgbClr val="FFFFFF"/>
                </a:solidFill>
                <a:latin typeface="Trebuchet MS"/>
                <a:cs typeface="Trebuchet MS"/>
              </a:rPr>
              <a:t>graphs</a:t>
            </a:r>
            <a:r>
              <a:rPr dirty="0" sz="13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4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300" spc="-3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85">
                <a:solidFill>
                  <a:srgbClr val="FFFFFF"/>
                </a:solidFill>
                <a:latin typeface="Trebuchet MS"/>
                <a:cs typeface="Trebuchet MS"/>
              </a:rPr>
              <a:t>W3C</a:t>
            </a:r>
            <a:r>
              <a:rPr dirty="0" sz="13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65">
                <a:solidFill>
                  <a:srgbClr val="FFFFFF"/>
                </a:solidFill>
                <a:latin typeface="Trebuchet MS"/>
                <a:cs typeface="Trebuchet MS"/>
              </a:rPr>
              <a:t>RDF</a:t>
            </a:r>
            <a:r>
              <a:rPr dirty="0" sz="13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45">
                <a:solidFill>
                  <a:srgbClr val="FFFFFF"/>
                </a:solidFill>
                <a:latin typeface="Trebuchet MS"/>
                <a:cs typeface="Trebuchet MS"/>
              </a:rPr>
              <a:t>graph</a:t>
            </a:r>
            <a:r>
              <a:rPr dirty="0" sz="13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45">
                <a:solidFill>
                  <a:srgbClr val="FFFFFF"/>
                </a:solidFill>
                <a:latin typeface="Trebuchet MS"/>
                <a:cs typeface="Trebuchet MS"/>
              </a:rPr>
              <a:t>models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24009" y="3327272"/>
            <a:ext cx="2223135" cy="43307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10489" marR="5080" indent="-97790">
              <a:lnSpc>
                <a:spcPct val="103099"/>
              </a:lnSpc>
              <a:spcBef>
                <a:spcPts val="80"/>
              </a:spcBef>
            </a:pPr>
            <a:r>
              <a:rPr dirty="0" sz="1300" spc="30">
                <a:solidFill>
                  <a:srgbClr val="FFFFFF"/>
                </a:solidFill>
                <a:latin typeface="Trebuchet MS"/>
                <a:cs typeface="Trebuchet MS"/>
              </a:rPr>
              <a:t>Build</a:t>
            </a:r>
            <a:r>
              <a:rPr dirty="0" sz="13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25">
                <a:solidFill>
                  <a:srgbClr val="FFFFFF"/>
                </a:solidFill>
                <a:latin typeface="Trebuchet MS"/>
                <a:cs typeface="Trebuchet MS"/>
              </a:rPr>
              <a:t>powerful</a:t>
            </a:r>
            <a:r>
              <a:rPr dirty="0" sz="13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15">
                <a:solidFill>
                  <a:srgbClr val="FFFFFF"/>
                </a:solidFill>
                <a:latin typeface="Trebuchet MS"/>
                <a:cs typeface="Trebuchet MS"/>
              </a:rPr>
              <a:t>queries</a:t>
            </a:r>
            <a:r>
              <a:rPr dirty="0" sz="13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5">
                <a:solidFill>
                  <a:srgbClr val="FFFFFF"/>
                </a:solidFill>
                <a:latin typeface="Trebuchet MS"/>
                <a:cs typeface="Trebuchet MS"/>
              </a:rPr>
              <a:t>easily </a:t>
            </a:r>
            <a:r>
              <a:rPr dirty="0" sz="1300" spc="-3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2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3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25">
                <a:solidFill>
                  <a:srgbClr val="FFFFFF"/>
                </a:solidFill>
                <a:latin typeface="Trebuchet MS"/>
                <a:cs typeface="Trebuchet MS"/>
              </a:rPr>
              <a:t>Gremlin</a:t>
            </a:r>
            <a:r>
              <a:rPr dirty="0" sz="13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4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3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90">
                <a:solidFill>
                  <a:srgbClr val="FFFFFF"/>
                </a:solidFill>
                <a:latin typeface="Trebuchet MS"/>
                <a:cs typeface="Trebuchet MS"/>
              </a:rPr>
              <a:t>SPARQL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753600" y="2055876"/>
            <a:ext cx="1176655" cy="1143000"/>
            <a:chOff x="9753600" y="2055876"/>
            <a:chExt cx="1176655" cy="1143000"/>
          </a:xfrm>
        </p:grpSpPr>
        <p:sp>
          <p:nvSpPr>
            <p:cNvPr id="20" name="object 20"/>
            <p:cNvSpPr/>
            <p:nvPr/>
          </p:nvSpPr>
          <p:spPr>
            <a:xfrm>
              <a:off x="9772650" y="2065782"/>
              <a:ext cx="1123315" cy="1123315"/>
            </a:xfrm>
            <a:custGeom>
              <a:avLst/>
              <a:gdLst/>
              <a:ahLst/>
              <a:cxnLst/>
              <a:rect l="l" t="t" r="r" b="b"/>
              <a:pathLst>
                <a:path w="1123315" h="1123314">
                  <a:moveTo>
                    <a:pt x="0" y="561593"/>
                  </a:moveTo>
                  <a:lnTo>
                    <a:pt x="2061" y="513141"/>
                  </a:lnTo>
                  <a:lnTo>
                    <a:pt x="8133" y="465832"/>
                  </a:lnTo>
                  <a:lnTo>
                    <a:pt x="18048" y="419835"/>
                  </a:lnTo>
                  <a:lnTo>
                    <a:pt x="31636" y="375320"/>
                  </a:lnTo>
                  <a:lnTo>
                    <a:pt x="48729" y="332454"/>
                  </a:lnTo>
                  <a:lnTo>
                    <a:pt x="69157" y="291407"/>
                  </a:lnTo>
                  <a:lnTo>
                    <a:pt x="92754" y="252347"/>
                  </a:lnTo>
                  <a:lnTo>
                    <a:pt x="119349" y="215442"/>
                  </a:lnTo>
                  <a:lnTo>
                    <a:pt x="148775" y="180862"/>
                  </a:lnTo>
                  <a:lnTo>
                    <a:pt x="180862" y="148775"/>
                  </a:lnTo>
                  <a:lnTo>
                    <a:pt x="215442" y="119349"/>
                  </a:lnTo>
                  <a:lnTo>
                    <a:pt x="252347" y="92754"/>
                  </a:lnTo>
                  <a:lnTo>
                    <a:pt x="291407" y="69157"/>
                  </a:lnTo>
                  <a:lnTo>
                    <a:pt x="332454" y="48729"/>
                  </a:lnTo>
                  <a:lnTo>
                    <a:pt x="375320" y="31636"/>
                  </a:lnTo>
                  <a:lnTo>
                    <a:pt x="419835" y="18048"/>
                  </a:lnTo>
                  <a:lnTo>
                    <a:pt x="465832" y="8133"/>
                  </a:lnTo>
                  <a:lnTo>
                    <a:pt x="513141" y="2061"/>
                  </a:lnTo>
                  <a:lnTo>
                    <a:pt x="561594" y="0"/>
                  </a:lnTo>
                  <a:lnTo>
                    <a:pt x="610046" y="2061"/>
                  </a:lnTo>
                  <a:lnTo>
                    <a:pt x="657355" y="8133"/>
                  </a:lnTo>
                  <a:lnTo>
                    <a:pt x="703352" y="18048"/>
                  </a:lnTo>
                  <a:lnTo>
                    <a:pt x="747867" y="31636"/>
                  </a:lnTo>
                  <a:lnTo>
                    <a:pt x="790733" y="48729"/>
                  </a:lnTo>
                  <a:lnTo>
                    <a:pt x="831780" y="69157"/>
                  </a:lnTo>
                  <a:lnTo>
                    <a:pt x="870840" y="92754"/>
                  </a:lnTo>
                  <a:lnTo>
                    <a:pt x="907745" y="119349"/>
                  </a:lnTo>
                  <a:lnTo>
                    <a:pt x="942325" y="148775"/>
                  </a:lnTo>
                  <a:lnTo>
                    <a:pt x="974412" y="180862"/>
                  </a:lnTo>
                  <a:lnTo>
                    <a:pt x="1003838" y="215442"/>
                  </a:lnTo>
                  <a:lnTo>
                    <a:pt x="1030433" y="252347"/>
                  </a:lnTo>
                  <a:lnTo>
                    <a:pt x="1054030" y="291407"/>
                  </a:lnTo>
                  <a:lnTo>
                    <a:pt x="1074458" y="332454"/>
                  </a:lnTo>
                  <a:lnTo>
                    <a:pt x="1091551" y="375320"/>
                  </a:lnTo>
                  <a:lnTo>
                    <a:pt x="1105139" y="419835"/>
                  </a:lnTo>
                  <a:lnTo>
                    <a:pt x="1115054" y="465832"/>
                  </a:lnTo>
                  <a:lnTo>
                    <a:pt x="1121126" y="513141"/>
                  </a:lnTo>
                  <a:lnTo>
                    <a:pt x="1123188" y="561593"/>
                  </a:lnTo>
                  <a:lnTo>
                    <a:pt x="1121126" y="610046"/>
                  </a:lnTo>
                  <a:lnTo>
                    <a:pt x="1115054" y="657355"/>
                  </a:lnTo>
                  <a:lnTo>
                    <a:pt x="1105139" y="703352"/>
                  </a:lnTo>
                  <a:lnTo>
                    <a:pt x="1091551" y="747867"/>
                  </a:lnTo>
                  <a:lnTo>
                    <a:pt x="1074458" y="790733"/>
                  </a:lnTo>
                  <a:lnTo>
                    <a:pt x="1054030" y="831780"/>
                  </a:lnTo>
                  <a:lnTo>
                    <a:pt x="1030433" y="870840"/>
                  </a:lnTo>
                  <a:lnTo>
                    <a:pt x="1003838" y="907745"/>
                  </a:lnTo>
                  <a:lnTo>
                    <a:pt x="974412" y="942325"/>
                  </a:lnTo>
                  <a:lnTo>
                    <a:pt x="942325" y="974412"/>
                  </a:lnTo>
                  <a:lnTo>
                    <a:pt x="907745" y="1003838"/>
                  </a:lnTo>
                  <a:lnTo>
                    <a:pt x="870840" y="1030433"/>
                  </a:lnTo>
                  <a:lnTo>
                    <a:pt x="831780" y="1054030"/>
                  </a:lnTo>
                  <a:lnTo>
                    <a:pt x="790733" y="1074458"/>
                  </a:lnTo>
                  <a:lnTo>
                    <a:pt x="747867" y="1091551"/>
                  </a:lnTo>
                  <a:lnTo>
                    <a:pt x="703352" y="1105139"/>
                  </a:lnTo>
                  <a:lnTo>
                    <a:pt x="657355" y="1115054"/>
                  </a:lnTo>
                  <a:lnTo>
                    <a:pt x="610046" y="1121126"/>
                  </a:lnTo>
                  <a:lnTo>
                    <a:pt x="561594" y="1123188"/>
                  </a:lnTo>
                  <a:lnTo>
                    <a:pt x="513141" y="1121126"/>
                  </a:lnTo>
                  <a:lnTo>
                    <a:pt x="465832" y="1115054"/>
                  </a:lnTo>
                  <a:lnTo>
                    <a:pt x="419835" y="1105139"/>
                  </a:lnTo>
                  <a:lnTo>
                    <a:pt x="375320" y="1091551"/>
                  </a:lnTo>
                  <a:lnTo>
                    <a:pt x="332454" y="1074458"/>
                  </a:lnTo>
                  <a:lnTo>
                    <a:pt x="291407" y="1054030"/>
                  </a:lnTo>
                  <a:lnTo>
                    <a:pt x="252347" y="1030433"/>
                  </a:lnTo>
                  <a:lnTo>
                    <a:pt x="215442" y="1003838"/>
                  </a:lnTo>
                  <a:lnTo>
                    <a:pt x="180862" y="974412"/>
                  </a:lnTo>
                  <a:lnTo>
                    <a:pt x="148775" y="942325"/>
                  </a:lnTo>
                  <a:lnTo>
                    <a:pt x="119349" y="907745"/>
                  </a:lnTo>
                  <a:lnTo>
                    <a:pt x="92754" y="870840"/>
                  </a:lnTo>
                  <a:lnTo>
                    <a:pt x="69157" y="831780"/>
                  </a:lnTo>
                  <a:lnTo>
                    <a:pt x="48729" y="790733"/>
                  </a:lnTo>
                  <a:lnTo>
                    <a:pt x="31636" y="747867"/>
                  </a:lnTo>
                  <a:lnTo>
                    <a:pt x="18048" y="703352"/>
                  </a:lnTo>
                  <a:lnTo>
                    <a:pt x="8133" y="657355"/>
                  </a:lnTo>
                  <a:lnTo>
                    <a:pt x="2061" y="610046"/>
                  </a:lnTo>
                  <a:lnTo>
                    <a:pt x="0" y="561593"/>
                  </a:lnTo>
                  <a:close/>
                </a:path>
              </a:pathLst>
            </a:custGeom>
            <a:ln w="19812">
              <a:solidFill>
                <a:srgbClr val="0D9F9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53600" y="2151888"/>
              <a:ext cx="1176527" cy="940308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0099040" y="1511046"/>
            <a:ext cx="471805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25" b="1">
                <a:solidFill>
                  <a:srgbClr val="FFAD00"/>
                </a:solidFill>
                <a:latin typeface="Trebuchet MS"/>
                <a:cs typeface="Trebuchet MS"/>
              </a:rPr>
              <a:t>Easy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17877" y="4092700"/>
            <a:ext cx="8557895" cy="2100580"/>
          </a:xfrm>
          <a:prstGeom prst="rect">
            <a:avLst/>
          </a:prstGeom>
        </p:spPr>
        <p:txBody>
          <a:bodyPr wrap="square" lIns="0" tIns="120014" rIns="0" bIns="0" rtlCol="0" vert="horz">
            <a:spAutoFit/>
          </a:bodyPr>
          <a:lstStyle/>
          <a:p>
            <a:pPr algn="ctr" marR="15875">
              <a:lnSpc>
                <a:spcPct val="100000"/>
              </a:lnSpc>
              <a:spcBef>
                <a:spcPts val="944"/>
              </a:spcBef>
            </a:pP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Useful</a:t>
            </a:r>
            <a:r>
              <a:rPr dirty="0" sz="1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endParaRPr sz="1800">
              <a:latin typeface="Trebuchet MS"/>
              <a:cs typeface="Trebuchet MS"/>
            </a:endParaRPr>
          </a:p>
          <a:p>
            <a:pPr algn="ctr" marR="18415">
              <a:lnSpc>
                <a:spcPct val="100000"/>
              </a:lnSpc>
              <a:spcBef>
                <a:spcPts val="950"/>
              </a:spcBef>
            </a:pPr>
            <a:r>
              <a:rPr dirty="0" sz="2000" spc="20">
                <a:solidFill>
                  <a:srgbClr val="FFAD00"/>
                </a:solidFill>
                <a:latin typeface="Trebuchet MS"/>
                <a:cs typeface="Trebuchet MS"/>
              </a:rPr>
              <a:t>Relationships</a:t>
            </a:r>
            <a:r>
              <a:rPr dirty="0" sz="2000" spc="-100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AD00"/>
                </a:solidFill>
                <a:latin typeface="Trebuchet MS"/>
                <a:cs typeface="Trebuchet MS"/>
              </a:rPr>
              <a:t>matter</a:t>
            </a:r>
            <a:r>
              <a:rPr dirty="0" sz="2000" spc="-90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FFAD00"/>
                </a:solidFill>
                <a:latin typeface="Trebuchet MS"/>
                <a:cs typeface="Trebuchet MS"/>
              </a:rPr>
              <a:t>as</a:t>
            </a:r>
            <a:r>
              <a:rPr dirty="0" sz="2000" spc="-85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FFAD00"/>
                </a:solidFill>
                <a:latin typeface="Trebuchet MS"/>
                <a:cs typeface="Trebuchet MS"/>
              </a:rPr>
              <a:t>much</a:t>
            </a:r>
            <a:r>
              <a:rPr dirty="0" sz="2000" spc="-95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FFAD00"/>
                </a:solidFill>
                <a:latin typeface="Trebuchet MS"/>
                <a:cs typeface="Trebuchet MS"/>
              </a:rPr>
              <a:t>as</a:t>
            </a:r>
            <a:r>
              <a:rPr dirty="0" sz="2000" spc="-85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000" spc="5">
                <a:solidFill>
                  <a:srgbClr val="FFAD00"/>
                </a:solidFill>
                <a:latin typeface="Trebuchet MS"/>
                <a:cs typeface="Trebuchet MS"/>
              </a:rPr>
              <a:t>the</a:t>
            </a:r>
            <a:r>
              <a:rPr dirty="0" sz="2000" spc="-80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AD00"/>
                </a:solidFill>
                <a:latin typeface="Trebuchet MS"/>
                <a:cs typeface="Trebuchet MS"/>
              </a:rPr>
              <a:t>data</a:t>
            </a:r>
            <a:endParaRPr sz="2000">
              <a:latin typeface="Trebuchet MS"/>
              <a:cs typeface="Trebuchet MS"/>
            </a:endParaRPr>
          </a:p>
          <a:p>
            <a:pPr algn="ctr" marR="15875">
              <a:lnSpc>
                <a:spcPct val="100000"/>
              </a:lnSpc>
            </a:pPr>
            <a:r>
              <a:rPr dirty="0" sz="2000" spc="20">
                <a:solidFill>
                  <a:srgbClr val="FFAD00"/>
                </a:solidFill>
                <a:latin typeface="Trebuchet MS"/>
                <a:cs typeface="Trebuchet MS"/>
              </a:rPr>
              <a:t>Results</a:t>
            </a:r>
            <a:r>
              <a:rPr dirty="0" sz="2000" spc="-90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FFAD00"/>
                </a:solidFill>
                <a:latin typeface="Trebuchet MS"/>
                <a:cs typeface="Trebuchet MS"/>
              </a:rPr>
              <a:t>depend</a:t>
            </a:r>
            <a:r>
              <a:rPr dirty="0" sz="2000" spc="-80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000" spc="85">
                <a:solidFill>
                  <a:srgbClr val="FFAD00"/>
                </a:solidFill>
                <a:latin typeface="Trebuchet MS"/>
                <a:cs typeface="Trebuchet MS"/>
              </a:rPr>
              <a:t>on</a:t>
            </a:r>
            <a:r>
              <a:rPr dirty="0" sz="2000" spc="-75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000" spc="5">
                <a:solidFill>
                  <a:srgbClr val="FFAD00"/>
                </a:solidFill>
                <a:latin typeface="Trebuchet MS"/>
                <a:cs typeface="Trebuchet MS"/>
              </a:rPr>
              <a:t>the</a:t>
            </a:r>
            <a:r>
              <a:rPr dirty="0" sz="2000" spc="-85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000" spc="-5" b="1">
                <a:solidFill>
                  <a:srgbClr val="FFAD00"/>
                </a:solidFill>
                <a:latin typeface="Trebuchet MS"/>
                <a:cs typeface="Trebuchet MS"/>
              </a:rPr>
              <a:t>strength</a:t>
            </a:r>
            <a:r>
              <a:rPr dirty="0" sz="2000" spc="-5">
                <a:solidFill>
                  <a:srgbClr val="FFAD00"/>
                </a:solidFill>
                <a:latin typeface="Trebuchet MS"/>
                <a:cs typeface="Trebuchet MS"/>
              </a:rPr>
              <a:t>,</a:t>
            </a:r>
            <a:r>
              <a:rPr dirty="0" sz="2000" spc="-90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000" spc="20" b="1">
                <a:solidFill>
                  <a:srgbClr val="FFAD00"/>
                </a:solidFill>
                <a:latin typeface="Trebuchet MS"/>
                <a:cs typeface="Trebuchet MS"/>
              </a:rPr>
              <a:t>weight</a:t>
            </a:r>
            <a:r>
              <a:rPr dirty="0" sz="2000" spc="20" i="1">
                <a:solidFill>
                  <a:srgbClr val="FFAD00"/>
                </a:solidFill>
                <a:latin typeface="Times New Roman"/>
                <a:cs typeface="Times New Roman"/>
              </a:rPr>
              <a:t>, </a:t>
            </a:r>
            <a:r>
              <a:rPr dirty="0" sz="2000" spc="25">
                <a:solidFill>
                  <a:srgbClr val="FFAD00"/>
                </a:solidFill>
                <a:latin typeface="Trebuchet MS"/>
                <a:cs typeface="Trebuchet MS"/>
              </a:rPr>
              <a:t>or</a:t>
            </a:r>
            <a:r>
              <a:rPr dirty="0" sz="2000" spc="-75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000" spc="20" b="1">
                <a:solidFill>
                  <a:srgbClr val="FFAD00"/>
                </a:solidFill>
                <a:latin typeface="Trebuchet MS"/>
                <a:cs typeface="Trebuchet MS"/>
              </a:rPr>
              <a:t>quality</a:t>
            </a:r>
            <a:r>
              <a:rPr dirty="0" sz="2000" spc="-7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FFAD00"/>
                </a:solidFill>
                <a:latin typeface="Trebuchet MS"/>
                <a:cs typeface="Trebuchet MS"/>
              </a:rPr>
              <a:t>of</a:t>
            </a:r>
            <a:r>
              <a:rPr dirty="0" sz="2000" spc="-75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000" spc="15">
                <a:solidFill>
                  <a:srgbClr val="FFAD00"/>
                </a:solidFill>
                <a:latin typeface="Trebuchet MS"/>
                <a:cs typeface="Trebuchet MS"/>
              </a:rPr>
              <a:t>relationships</a:t>
            </a:r>
            <a:endParaRPr sz="2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075"/>
              </a:spcBef>
            </a:pP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Neptune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ideal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  <a:tabLst>
                <a:tab pos="2195830" algn="l"/>
                <a:tab pos="2421890" algn="l"/>
                <a:tab pos="4700270" algn="l"/>
                <a:tab pos="4924425" algn="l"/>
                <a:tab pos="6875145" algn="l"/>
                <a:tab pos="7099300" algn="l"/>
              </a:tabLst>
            </a:pPr>
            <a:r>
              <a:rPr dirty="0" sz="2000" spc="20">
                <a:solidFill>
                  <a:srgbClr val="FFAD00"/>
                </a:solidFill>
                <a:latin typeface="Trebuchet MS"/>
                <a:cs typeface="Trebuchet MS"/>
              </a:rPr>
              <a:t>Social</a:t>
            </a:r>
            <a:r>
              <a:rPr dirty="0" sz="2000" spc="-85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FFAD00"/>
                </a:solidFill>
                <a:latin typeface="Trebuchet MS"/>
                <a:cs typeface="Trebuchet MS"/>
              </a:rPr>
              <a:t>n</a:t>
            </a:r>
            <a:r>
              <a:rPr dirty="0" sz="2000" spc="15">
                <a:solidFill>
                  <a:srgbClr val="FFAD00"/>
                </a:solidFill>
                <a:latin typeface="Trebuchet MS"/>
                <a:cs typeface="Trebuchet MS"/>
              </a:rPr>
              <a:t>e</a:t>
            </a:r>
            <a:r>
              <a:rPr dirty="0" sz="2000" spc="10">
                <a:solidFill>
                  <a:srgbClr val="FFAD00"/>
                </a:solidFill>
                <a:latin typeface="Trebuchet MS"/>
                <a:cs typeface="Trebuchet MS"/>
              </a:rPr>
              <a:t>t</a:t>
            </a:r>
            <a:r>
              <a:rPr dirty="0" sz="2000" spc="5">
                <a:solidFill>
                  <a:srgbClr val="FFAD00"/>
                </a:solidFill>
                <a:latin typeface="Trebuchet MS"/>
                <a:cs typeface="Trebuchet MS"/>
              </a:rPr>
              <a:t>w</a:t>
            </a:r>
            <a:r>
              <a:rPr dirty="0" sz="2000" spc="45">
                <a:solidFill>
                  <a:srgbClr val="FFAD00"/>
                </a:solidFill>
                <a:latin typeface="Trebuchet MS"/>
                <a:cs typeface="Trebuchet MS"/>
              </a:rPr>
              <a:t>orking</a:t>
            </a:r>
            <a:r>
              <a:rPr dirty="0" sz="2000">
                <a:solidFill>
                  <a:srgbClr val="FFAD00"/>
                </a:solidFill>
                <a:latin typeface="Trebuchet MS"/>
                <a:cs typeface="Trebuchet MS"/>
              </a:rPr>
              <a:t>	</a:t>
            </a:r>
            <a:r>
              <a:rPr dirty="0" sz="2000" spc="-330">
                <a:solidFill>
                  <a:srgbClr val="FFFFFF"/>
                </a:solidFill>
                <a:latin typeface="Trebuchet MS"/>
                <a:cs typeface="Trebuchet MS"/>
              </a:rPr>
              <a:t>•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2000" spc="15">
                <a:solidFill>
                  <a:srgbClr val="FFAD00"/>
                </a:solidFill>
                <a:latin typeface="Trebuchet MS"/>
                <a:cs typeface="Trebuchet MS"/>
              </a:rPr>
              <a:t>R</a:t>
            </a:r>
            <a:r>
              <a:rPr dirty="0" sz="2000">
                <a:solidFill>
                  <a:srgbClr val="FFAD00"/>
                </a:solidFill>
                <a:latin typeface="Trebuchet MS"/>
                <a:cs typeface="Trebuchet MS"/>
              </a:rPr>
              <a:t>e</a:t>
            </a:r>
            <a:r>
              <a:rPr dirty="0" sz="2000" spc="65">
                <a:solidFill>
                  <a:srgbClr val="FFAD00"/>
                </a:solidFill>
                <a:latin typeface="Trebuchet MS"/>
                <a:cs typeface="Trebuchet MS"/>
              </a:rPr>
              <a:t>com</a:t>
            </a:r>
            <a:r>
              <a:rPr dirty="0" sz="2000" spc="75">
                <a:solidFill>
                  <a:srgbClr val="FFAD00"/>
                </a:solidFill>
                <a:latin typeface="Trebuchet MS"/>
                <a:cs typeface="Trebuchet MS"/>
              </a:rPr>
              <a:t>m</a:t>
            </a:r>
            <a:r>
              <a:rPr dirty="0" sz="2000" spc="25">
                <a:solidFill>
                  <a:srgbClr val="FFAD00"/>
                </a:solidFill>
                <a:latin typeface="Trebuchet MS"/>
                <a:cs typeface="Trebuchet MS"/>
              </a:rPr>
              <a:t>e</a:t>
            </a:r>
            <a:r>
              <a:rPr dirty="0" sz="2000" spc="15">
                <a:solidFill>
                  <a:srgbClr val="FFAD00"/>
                </a:solidFill>
                <a:latin typeface="Trebuchet MS"/>
                <a:cs typeface="Trebuchet MS"/>
              </a:rPr>
              <a:t>n</a:t>
            </a:r>
            <a:r>
              <a:rPr dirty="0" sz="2000" spc="-5">
                <a:solidFill>
                  <a:srgbClr val="FFAD00"/>
                </a:solidFill>
                <a:latin typeface="Trebuchet MS"/>
                <a:cs typeface="Trebuchet MS"/>
              </a:rPr>
              <a:t>dati</a:t>
            </a:r>
            <a:r>
              <a:rPr dirty="0" sz="2000" spc="75">
                <a:solidFill>
                  <a:srgbClr val="FFAD00"/>
                </a:solidFill>
                <a:latin typeface="Trebuchet MS"/>
                <a:cs typeface="Trebuchet MS"/>
              </a:rPr>
              <a:t>ons</a:t>
            </a:r>
            <a:r>
              <a:rPr dirty="0" sz="2000">
                <a:solidFill>
                  <a:srgbClr val="FFAD00"/>
                </a:solidFill>
                <a:latin typeface="Trebuchet MS"/>
                <a:cs typeface="Trebuchet MS"/>
              </a:rPr>
              <a:t>	</a:t>
            </a:r>
            <a:r>
              <a:rPr dirty="0" sz="2000" spc="-330">
                <a:solidFill>
                  <a:srgbClr val="FFFFFF"/>
                </a:solidFill>
                <a:latin typeface="Trebuchet MS"/>
                <a:cs typeface="Trebuchet MS"/>
              </a:rPr>
              <a:t>•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2000" spc="20">
                <a:solidFill>
                  <a:srgbClr val="FFAD00"/>
                </a:solidFill>
                <a:latin typeface="Trebuchet MS"/>
                <a:cs typeface="Trebuchet MS"/>
              </a:rPr>
              <a:t>Fraud</a:t>
            </a:r>
            <a:r>
              <a:rPr dirty="0" sz="2000" spc="-100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AD00"/>
                </a:solidFill>
                <a:latin typeface="Trebuchet MS"/>
                <a:cs typeface="Trebuchet MS"/>
              </a:rPr>
              <a:t>det</a:t>
            </a:r>
            <a:r>
              <a:rPr dirty="0" sz="2000" spc="-15">
                <a:solidFill>
                  <a:srgbClr val="FFAD00"/>
                </a:solidFill>
                <a:latin typeface="Trebuchet MS"/>
                <a:cs typeface="Trebuchet MS"/>
              </a:rPr>
              <a:t>e</a:t>
            </a:r>
            <a:r>
              <a:rPr dirty="0" sz="2000" spc="5">
                <a:solidFill>
                  <a:srgbClr val="FFAD00"/>
                </a:solidFill>
                <a:latin typeface="Trebuchet MS"/>
                <a:cs typeface="Trebuchet MS"/>
              </a:rPr>
              <a:t>ction</a:t>
            </a:r>
            <a:r>
              <a:rPr dirty="0" sz="2000">
                <a:solidFill>
                  <a:srgbClr val="FFAD00"/>
                </a:solidFill>
                <a:latin typeface="Trebuchet MS"/>
                <a:cs typeface="Trebuchet MS"/>
              </a:rPr>
              <a:t>	</a:t>
            </a:r>
            <a:r>
              <a:rPr dirty="0" sz="2000" spc="-330">
                <a:solidFill>
                  <a:srgbClr val="FFFFFF"/>
                </a:solidFill>
                <a:latin typeface="Trebuchet MS"/>
                <a:cs typeface="Trebuchet MS"/>
              </a:rPr>
              <a:t>•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2000" spc="-15">
                <a:solidFill>
                  <a:srgbClr val="FFAD00"/>
                </a:solidFill>
                <a:latin typeface="Trebuchet MS"/>
                <a:cs typeface="Trebuchet MS"/>
              </a:rPr>
              <a:t>L</a:t>
            </a:r>
            <a:r>
              <a:rPr dirty="0" sz="2000" spc="-5">
                <a:solidFill>
                  <a:srgbClr val="FFAD00"/>
                </a:solidFill>
                <a:latin typeface="Trebuchet MS"/>
                <a:cs typeface="Trebuchet MS"/>
              </a:rPr>
              <a:t>i</a:t>
            </a:r>
            <a:r>
              <a:rPr dirty="0" sz="2000" spc="-15">
                <a:solidFill>
                  <a:srgbClr val="FFAD00"/>
                </a:solidFill>
                <a:latin typeface="Trebuchet MS"/>
                <a:cs typeface="Trebuchet MS"/>
              </a:rPr>
              <a:t>fe</a:t>
            </a:r>
            <a:r>
              <a:rPr dirty="0" sz="2000" spc="-90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AD00"/>
                </a:solidFill>
                <a:latin typeface="Trebuchet MS"/>
                <a:cs typeface="Trebuchet MS"/>
              </a:rPr>
              <a:t>scie</a:t>
            </a:r>
            <a:r>
              <a:rPr dirty="0" sz="2000" spc="-15">
                <a:solidFill>
                  <a:srgbClr val="FFAD00"/>
                </a:solidFill>
                <a:latin typeface="Trebuchet MS"/>
                <a:cs typeface="Trebuchet MS"/>
              </a:rPr>
              <a:t>n</a:t>
            </a:r>
            <a:r>
              <a:rPr dirty="0" sz="2000" spc="-50">
                <a:solidFill>
                  <a:srgbClr val="FFAD00"/>
                </a:solidFill>
                <a:latin typeface="Trebuchet MS"/>
                <a:cs typeface="Trebuchet MS"/>
              </a:rPr>
              <a:t>c</a:t>
            </a:r>
            <a:r>
              <a:rPr dirty="0" sz="2000" spc="-60">
                <a:solidFill>
                  <a:srgbClr val="FFAD00"/>
                </a:solidFill>
                <a:latin typeface="Trebuchet MS"/>
                <a:cs typeface="Trebuchet MS"/>
              </a:rPr>
              <a:t>e</a:t>
            </a:r>
            <a:r>
              <a:rPr dirty="0" sz="2000" spc="55">
                <a:solidFill>
                  <a:srgbClr val="FFAD00"/>
                </a:solidFill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6166" y="5375909"/>
            <a:ext cx="11066145" cy="0"/>
          </a:xfrm>
          <a:custGeom>
            <a:avLst/>
            <a:gdLst/>
            <a:ahLst/>
            <a:cxnLst/>
            <a:rect l="l" t="t" r="r" b="b"/>
            <a:pathLst>
              <a:path w="11066145" h="0">
                <a:moveTo>
                  <a:pt x="0" y="0"/>
                </a:moveTo>
                <a:lnTo>
                  <a:pt x="11065764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82067"/>
            <a:ext cx="112737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270"/>
              <a:t>D</a:t>
            </a:r>
            <a:r>
              <a:rPr dirty="0" sz="4000" spc="-80"/>
              <a:t>r</a:t>
            </a:r>
            <a:r>
              <a:rPr dirty="0" sz="4000" spc="-185"/>
              <a:t>e</a:t>
            </a:r>
            <a:r>
              <a:rPr dirty="0" sz="4000" spc="30"/>
              <a:t>a</a:t>
            </a:r>
            <a:r>
              <a:rPr dirty="0" sz="4000" spc="215"/>
              <a:t>m</a:t>
            </a:r>
            <a:r>
              <a:rPr dirty="0" sz="4000" spc="-55"/>
              <a:t>1</a:t>
            </a:r>
            <a:r>
              <a:rPr dirty="0" sz="4000" spc="45"/>
              <a:t>1</a:t>
            </a:r>
            <a:r>
              <a:rPr dirty="0" sz="4000" spc="-415"/>
              <a:t> </a:t>
            </a:r>
            <a:r>
              <a:rPr dirty="0" sz="4000" spc="-210"/>
              <a:t>F</a:t>
            </a:r>
            <a:r>
              <a:rPr dirty="0" sz="4000" spc="30"/>
              <a:t>a</a:t>
            </a:r>
            <a:r>
              <a:rPr dirty="0" sz="4000" spc="60"/>
              <a:t>n</a:t>
            </a:r>
            <a:r>
              <a:rPr dirty="0" sz="4000" spc="-35"/>
              <a:t>t</a:t>
            </a:r>
            <a:r>
              <a:rPr dirty="0" sz="4000" spc="30"/>
              <a:t>a</a:t>
            </a:r>
            <a:r>
              <a:rPr dirty="0" sz="4000" spc="20"/>
              <a:t>s</a:t>
            </a:r>
            <a:r>
              <a:rPr dirty="0" sz="4000" spc="110"/>
              <a:t>y</a:t>
            </a:r>
            <a:r>
              <a:rPr dirty="0" sz="4000" spc="-430"/>
              <a:t> </a:t>
            </a:r>
            <a:r>
              <a:rPr dirty="0" sz="4000" spc="265"/>
              <a:t>S</a:t>
            </a:r>
            <a:r>
              <a:rPr dirty="0" sz="4000" spc="90"/>
              <a:t>p</a:t>
            </a:r>
            <a:r>
              <a:rPr dirty="0" sz="4000" spc="70"/>
              <a:t>o</a:t>
            </a:r>
            <a:r>
              <a:rPr dirty="0" sz="4000" spc="-80"/>
              <a:t>r</a:t>
            </a:r>
            <a:r>
              <a:rPr dirty="0" sz="4000" spc="-35"/>
              <a:t>t</a:t>
            </a:r>
            <a:r>
              <a:rPr dirty="0" sz="4000" spc="114"/>
              <a:t>s</a:t>
            </a:r>
            <a:r>
              <a:rPr dirty="0" sz="4000" spc="-425"/>
              <a:t> </a:t>
            </a:r>
            <a:r>
              <a:rPr dirty="0" sz="4000" spc="265"/>
              <a:t>S</a:t>
            </a:r>
            <a:r>
              <a:rPr dirty="0" sz="4000" spc="70"/>
              <a:t>o</a:t>
            </a:r>
            <a:r>
              <a:rPr dirty="0" sz="4000" spc="-190"/>
              <a:t>c</a:t>
            </a:r>
            <a:r>
              <a:rPr dirty="0" sz="4000" spc="-35"/>
              <a:t>i</a:t>
            </a:r>
            <a:r>
              <a:rPr dirty="0" sz="4000" spc="30"/>
              <a:t>a</a:t>
            </a:r>
            <a:r>
              <a:rPr dirty="0" sz="4000" spc="215"/>
              <a:t>l</a:t>
            </a:r>
            <a:r>
              <a:rPr dirty="0" sz="4000" spc="-425"/>
              <a:t> </a:t>
            </a:r>
            <a:r>
              <a:rPr dirty="0" sz="4000" spc="254"/>
              <a:t>N</a:t>
            </a:r>
            <a:r>
              <a:rPr dirty="0" sz="4000" spc="-185"/>
              <a:t>e</a:t>
            </a:r>
            <a:r>
              <a:rPr dirty="0" sz="4000" spc="-35"/>
              <a:t>t</a:t>
            </a:r>
            <a:r>
              <a:rPr dirty="0" sz="4000" spc="100"/>
              <a:t>w</a:t>
            </a:r>
            <a:r>
              <a:rPr dirty="0" sz="4000" spc="70"/>
              <a:t>o</a:t>
            </a:r>
            <a:r>
              <a:rPr dirty="0" sz="4000" spc="-80"/>
              <a:t>r</a:t>
            </a:r>
            <a:r>
              <a:rPr dirty="0" sz="4000" spc="330"/>
              <a:t>k</a:t>
            </a:r>
            <a:r>
              <a:rPr dirty="0" sz="4000" spc="-430"/>
              <a:t> </a:t>
            </a:r>
            <a:r>
              <a:rPr dirty="0" sz="4000" spc="265"/>
              <a:t>S</a:t>
            </a:r>
            <a:r>
              <a:rPr dirty="0" sz="4000" spc="-185"/>
              <a:t>e</a:t>
            </a:r>
            <a:r>
              <a:rPr dirty="0" sz="4000" spc="-80"/>
              <a:t>r</a:t>
            </a:r>
            <a:r>
              <a:rPr dirty="0" sz="4000" spc="25"/>
              <a:t>v</a:t>
            </a:r>
            <a:r>
              <a:rPr dirty="0" sz="4000" spc="-35"/>
              <a:t>i</a:t>
            </a:r>
            <a:r>
              <a:rPr dirty="0" sz="4000" spc="-190"/>
              <a:t>c</a:t>
            </a:r>
            <a:r>
              <a:rPr dirty="0" sz="4000" spc="-85"/>
              <a:t>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92100" y="1319555"/>
            <a:ext cx="5211445" cy="4351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01600">
              <a:lnSpc>
                <a:spcPct val="105000"/>
              </a:lnSpc>
              <a:spcBef>
                <a:spcPts val="100"/>
              </a:spcBef>
            </a:pP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Dream11,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flagship brand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1600" spc="30">
                <a:solidFill>
                  <a:srgbClr val="FFFFFF"/>
                </a:solidFill>
                <a:latin typeface="Trebuchet MS"/>
                <a:cs typeface="Trebuchet MS"/>
              </a:rPr>
              <a:t>Dream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Sports, 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world’s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largest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fantasy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sports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platform,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than </a:t>
            </a:r>
            <a:r>
              <a:rPr dirty="0" sz="1600" spc="-4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95">
                <a:solidFill>
                  <a:srgbClr val="FFFFFF"/>
                </a:solidFill>
                <a:latin typeface="Trebuchet MS"/>
                <a:cs typeface="Trebuchet MS"/>
              </a:rPr>
              <a:t>100 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million 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users. 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Their 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Social 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Network 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Service 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helped </a:t>
            </a:r>
            <a:r>
              <a:rPr dirty="0" sz="1600" spc="-4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them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evolve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social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sports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platform.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000" spc="30" b="1">
                <a:solidFill>
                  <a:srgbClr val="FFAD00"/>
                </a:solidFill>
                <a:latin typeface="Trebuchet MS"/>
                <a:cs typeface="Trebuchet MS"/>
              </a:rPr>
              <a:t>Challenges</a:t>
            </a:r>
            <a:endParaRPr sz="2000">
              <a:latin typeface="Trebuchet MS"/>
              <a:cs typeface="Trebuchet MS"/>
            </a:endParaRPr>
          </a:p>
          <a:p>
            <a:pPr marL="12700" marR="277495">
              <a:lnSpc>
                <a:spcPct val="105000"/>
              </a:lnSpc>
              <a:spcBef>
                <a:spcPts val="880"/>
              </a:spcBef>
            </a:pPr>
            <a:r>
              <a:rPr dirty="0" sz="1400" spc="55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Social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Network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Service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gained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popularity,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needed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40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scale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from thousands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millions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followers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per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user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withstand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spiky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behavior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around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popular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match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times.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000" spc="45" b="1">
                <a:solidFill>
                  <a:srgbClr val="FFAD00"/>
                </a:solidFill>
                <a:latin typeface="Trebuchet MS"/>
                <a:cs typeface="Trebuchet MS"/>
              </a:rPr>
              <a:t>Solution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5100"/>
              </a:lnSpc>
              <a:spcBef>
                <a:spcPts val="875"/>
              </a:spcBef>
            </a:pP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Neptune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provides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persistent 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graph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storage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proven 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high </a:t>
            </a:r>
            <a:r>
              <a:rPr dirty="0" sz="14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availability,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scalability,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supporting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social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graph </a:t>
            </a:r>
            <a:r>
              <a:rPr dirty="0" sz="140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traversals</a:t>
            </a:r>
            <a:r>
              <a:rPr dirty="0" sz="1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such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friends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Trebuchet MS"/>
                <a:cs typeface="Trebuchet MS"/>
              </a:rPr>
              <a:t>common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clusters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friends.</a:t>
            </a:r>
            <a:endParaRPr sz="1400">
              <a:latin typeface="Trebuchet MS"/>
              <a:cs typeface="Trebuchet MS"/>
            </a:endParaRPr>
          </a:p>
          <a:p>
            <a:pPr marL="12700" marR="310515">
              <a:lnSpc>
                <a:spcPct val="105000"/>
              </a:lnSpc>
              <a:spcBef>
                <a:spcPts val="790"/>
              </a:spcBef>
            </a:pP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ElastiCache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Redis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enables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extremely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high</a:t>
            </a:r>
            <a:r>
              <a:rPr dirty="0" sz="14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throughput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API </a:t>
            </a:r>
            <a:r>
              <a:rPr dirty="0" sz="140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calls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such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counts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sorted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lists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followers.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6000" y="2023872"/>
            <a:ext cx="5741035" cy="3331845"/>
            <a:chOff x="6096000" y="2023872"/>
            <a:chExt cx="5741035" cy="33318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72200" y="2100072"/>
              <a:ext cx="5588508" cy="317906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134100" y="2061972"/>
              <a:ext cx="5664835" cy="3255645"/>
            </a:xfrm>
            <a:custGeom>
              <a:avLst/>
              <a:gdLst/>
              <a:ahLst/>
              <a:cxnLst/>
              <a:rect l="l" t="t" r="r" b="b"/>
              <a:pathLst>
                <a:path w="5664834" h="3255645">
                  <a:moveTo>
                    <a:pt x="0" y="3255264"/>
                  </a:moveTo>
                  <a:lnTo>
                    <a:pt x="5664708" y="3255264"/>
                  </a:lnTo>
                  <a:lnTo>
                    <a:pt x="5664708" y="0"/>
                  </a:lnTo>
                  <a:lnTo>
                    <a:pt x="0" y="0"/>
                  </a:lnTo>
                  <a:lnTo>
                    <a:pt x="0" y="3255264"/>
                  </a:lnTo>
                  <a:close/>
                </a:path>
              </a:pathLst>
            </a:custGeom>
            <a:ln w="762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514588" y="2997708"/>
              <a:ext cx="477520" cy="1732914"/>
            </a:xfrm>
            <a:custGeom>
              <a:avLst/>
              <a:gdLst/>
              <a:ahLst/>
              <a:cxnLst/>
              <a:rect l="l" t="t" r="r" b="b"/>
              <a:pathLst>
                <a:path w="477520" h="1732914">
                  <a:moveTo>
                    <a:pt x="477011" y="0"/>
                  </a:moveTo>
                  <a:lnTo>
                    <a:pt x="0" y="0"/>
                  </a:lnTo>
                  <a:lnTo>
                    <a:pt x="0" y="1732788"/>
                  </a:lnTo>
                  <a:lnTo>
                    <a:pt x="477011" y="1732788"/>
                  </a:lnTo>
                  <a:lnTo>
                    <a:pt x="4770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48671" y="2895600"/>
              <a:ext cx="495300" cy="5334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585614" y="3048979"/>
              <a:ext cx="336550" cy="337820"/>
            </a:xfrm>
            <a:custGeom>
              <a:avLst/>
              <a:gdLst/>
              <a:ahLst/>
              <a:cxnLst/>
              <a:rect l="l" t="t" r="r" b="b"/>
              <a:pathLst>
                <a:path w="336550" h="337820">
                  <a:moveTo>
                    <a:pt x="328933" y="160956"/>
                  </a:moveTo>
                  <a:lnTo>
                    <a:pt x="167787" y="160956"/>
                  </a:lnTo>
                  <a:lnTo>
                    <a:pt x="160469" y="168296"/>
                  </a:lnTo>
                  <a:lnTo>
                    <a:pt x="160469" y="330135"/>
                  </a:lnTo>
                  <a:lnTo>
                    <a:pt x="167583" y="337269"/>
                  </a:lnTo>
                  <a:lnTo>
                    <a:pt x="329137" y="337269"/>
                  </a:lnTo>
                  <a:lnTo>
                    <a:pt x="336251" y="330135"/>
                  </a:lnTo>
                  <a:lnTo>
                    <a:pt x="336251" y="321910"/>
                  </a:lnTo>
                  <a:lnTo>
                    <a:pt x="320403" y="321910"/>
                  </a:lnTo>
                  <a:lnTo>
                    <a:pt x="175781" y="321373"/>
                  </a:lnTo>
                  <a:lnTo>
                    <a:pt x="175781" y="176768"/>
                  </a:lnTo>
                  <a:lnTo>
                    <a:pt x="176234" y="176314"/>
                  </a:lnTo>
                  <a:lnTo>
                    <a:pt x="336250" y="176314"/>
                  </a:lnTo>
                  <a:lnTo>
                    <a:pt x="336250" y="168296"/>
                  </a:lnTo>
                  <a:lnTo>
                    <a:pt x="328933" y="160956"/>
                  </a:lnTo>
                  <a:close/>
                </a:path>
                <a:path w="336550" h="337820">
                  <a:moveTo>
                    <a:pt x="336250" y="176314"/>
                  </a:moveTo>
                  <a:lnTo>
                    <a:pt x="320486" y="176314"/>
                  </a:lnTo>
                  <a:lnTo>
                    <a:pt x="320939" y="176768"/>
                  </a:lnTo>
                  <a:lnTo>
                    <a:pt x="320403" y="321910"/>
                  </a:lnTo>
                  <a:lnTo>
                    <a:pt x="336251" y="321910"/>
                  </a:lnTo>
                  <a:lnTo>
                    <a:pt x="336250" y="176314"/>
                  </a:lnTo>
                  <a:close/>
                </a:path>
                <a:path w="336550" h="337820">
                  <a:moveTo>
                    <a:pt x="242005" y="80478"/>
                  </a:moveTo>
                  <a:lnTo>
                    <a:pt x="80872" y="80478"/>
                  </a:lnTo>
                  <a:lnTo>
                    <a:pt x="73548" y="87818"/>
                  </a:lnTo>
                  <a:lnTo>
                    <a:pt x="73548" y="249452"/>
                  </a:lnTo>
                  <a:lnTo>
                    <a:pt x="80873" y="256792"/>
                  </a:lnTo>
                  <a:lnTo>
                    <a:pt x="147601" y="256792"/>
                  </a:lnTo>
                  <a:lnTo>
                    <a:pt x="147601" y="241433"/>
                  </a:lnTo>
                  <a:lnTo>
                    <a:pt x="89307" y="241433"/>
                  </a:lnTo>
                  <a:lnTo>
                    <a:pt x="88860" y="240985"/>
                  </a:lnTo>
                  <a:lnTo>
                    <a:pt x="88860" y="96277"/>
                  </a:lnTo>
                  <a:lnTo>
                    <a:pt x="89307" y="95836"/>
                  </a:lnTo>
                  <a:lnTo>
                    <a:pt x="249329" y="95836"/>
                  </a:lnTo>
                  <a:lnTo>
                    <a:pt x="249329" y="87818"/>
                  </a:lnTo>
                  <a:lnTo>
                    <a:pt x="242005" y="80478"/>
                  </a:lnTo>
                  <a:close/>
                </a:path>
                <a:path w="336550" h="337820">
                  <a:moveTo>
                    <a:pt x="168463" y="0"/>
                  </a:moveTo>
                  <a:lnTo>
                    <a:pt x="7319" y="0"/>
                  </a:lnTo>
                  <a:lnTo>
                    <a:pt x="0" y="7340"/>
                  </a:lnTo>
                  <a:lnTo>
                    <a:pt x="0" y="168974"/>
                  </a:lnTo>
                  <a:lnTo>
                    <a:pt x="7319" y="176314"/>
                  </a:lnTo>
                  <a:lnTo>
                    <a:pt x="61139" y="176314"/>
                  </a:lnTo>
                  <a:lnTo>
                    <a:pt x="61139" y="160955"/>
                  </a:lnTo>
                  <a:lnTo>
                    <a:pt x="15763" y="160955"/>
                  </a:lnTo>
                  <a:lnTo>
                    <a:pt x="15312" y="160501"/>
                  </a:lnTo>
                  <a:lnTo>
                    <a:pt x="15311" y="15812"/>
                  </a:lnTo>
                  <a:lnTo>
                    <a:pt x="15763" y="15358"/>
                  </a:lnTo>
                  <a:lnTo>
                    <a:pt x="175781" y="15358"/>
                  </a:lnTo>
                  <a:lnTo>
                    <a:pt x="175781" y="7340"/>
                  </a:lnTo>
                  <a:lnTo>
                    <a:pt x="168463" y="0"/>
                  </a:lnTo>
                  <a:close/>
                </a:path>
                <a:path w="336550" h="337820">
                  <a:moveTo>
                    <a:pt x="249329" y="95836"/>
                  </a:moveTo>
                  <a:lnTo>
                    <a:pt x="233571" y="95836"/>
                  </a:lnTo>
                  <a:lnTo>
                    <a:pt x="234017" y="96278"/>
                  </a:lnTo>
                  <a:lnTo>
                    <a:pt x="234018" y="148515"/>
                  </a:lnTo>
                  <a:lnTo>
                    <a:pt x="249330" y="148515"/>
                  </a:lnTo>
                  <a:lnTo>
                    <a:pt x="249329" y="95836"/>
                  </a:lnTo>
                  <a:close/>
                </a:path>
                <a:path w="336550" h="337820">
                  <a:moveTo>
                    <a:pt x="175781" y="15358"/>
                  </a:moveTo>
                  <a:lnTo>
                    <a:pt x="160022" y="15358"/>
                  </a:lnTo>
                  <a:lnTo>
                    <a:pt x="160469" y="15812"/>
                  </a:lnTo>
                  <a:lnTo>
                    <a:pt x="160469" y="68037"/>
                  </a:lnTo>
                  <a:lnTo>
                    <a:pt x="175781" y="68037"/>
                  </a:lnTo>
                  <a:lnTo>
                    <a:pt x="175781" y="15358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1117579" y="3162300"/>
              <a:ext cx="477520" cy="1245235"/>
            </a:xfrm>
            <a:custGeom>
              <a:avLst/>
              <a:gdLst/>
              <a:ahLst/>
              <a:cxnLst/>
              <a:rect l="l" t="t" r="r" b="b"/>
              <a:pathLst>
                <a:path w="477520" h="1245235">
                  <a:moveTo>
                    <a:pt x="477012" y="0"/>
                  </a:moveTo>
                  <a:lnTo>
                    <a:pt x="0" y="0"/>
                  </a:lnTo>
                  <a:lnTo>
                    <a:pt x="0" y="1245108"/>
                  </a:lnTo>
                  <a:lnTo>
                    <a:pt x="477012" y="1245108"/>
                  </a:lnTo>
                  <a:lnTo>
                    <a:pt x="4770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599233" y="3262350"/>
              <a:ext cx="2944495" cy="1369060"/>
            </a:xfrm>
            <a:custGeom>
              <a:avLst/>
              <a:gdLst/>
              <a:ahLst/>
              <a:cxnLst/>
              <a:rect l="l" t="t" r="r" b="b"/>
              <a:pathLst>
                <a:path w="2944495" h="1369060">
                  <a:moveTo>
                    <a:pt x="175069" y="417296"/>
                  </a:moveTo>
                  <a:lnTo>
                    <a:pt x="167792" y="409956"/>
                  </a:lnTo>
                  <a:lnTo>
                    <a:pt x="7289" y="409956"/>
                  </a:lnTo>
                  <a:lnTo>
                    <a:pt x="0" y="417296"/>
                  </a:lnTo>
                  <a:lnTo>
                    <a:pt x="12" y="578929"/>
                  </a:lnTo>
                  <a:lnTo>
                    <a:pt x="7289" y="586270"/>
                  </a:lnTo>
                  <a:lnTo>
                    <a:pt x="60896" y="586270"/>
                  </a:lnTo>
                  <a:lnTo>
                    <a:pt x="60896" y="570903"/>
                  </a:lnTo>
                  <a:lnTo>
                    <a:pt x="15709" y="570903"/>
                  </a:lnTo>
                  <a:lnTo>
                    <a:pt x="15252" y="570458"/>
                  </a:lnTo>
                  <a:lnTo>
                    <a:pt x="15252" y="425767"/>
                  </a:lnTo>
                  <a:lnTo>
                    <a:pt x="15709" y="425310"/>
                  </a:lnTo>
                  <a:lnTo>
                    <a:pt x="159385" y="425310"/>
                  </a:lnTo>
                  <a:lnTo>
                    <a:pt x="159829" y="425767"/>
                  </a:lnTo>
                  <a:lnTo>
                    <a:pt x="159829" y="477989"/>
                  </a:lnTo>
                  <a:lnTo>
                    <a:pt x="175069" y="477989"/>
                  </a:lnTo>
                  <a:lnTo>
                    <a:pt x="175069" y="425310"/>
                  </a:lnTo>
                  <a:lnTo>
                    <a:pt x="175069" y="417296"/>
                  </a:lnTo>
                  <a:close/>
                </a:path>
                <a:path w="2944495" h="1369060">
                  <a:moveTo>
                    <a:pt x="181965" y="1039088"/>
                  </a:moveTo>
                  <a:lnTo>
                    <a:pt x="174650" y="1031748"/>
                  </a:lnTo>
                  <a:lnTo>
                    <a:pt x="13500" y="1031748"/>
                  </a:lnTo>
                  <a:lnTo>
                    <a:pt x="6184" y="1039088"/>
                  </a:lnTo>
                  <a:lnTo>
                    <a:pt x="6184" y="1200721"/>
                  </a:lnTo>
                  <a:lnTo>
                    <a:pt x="13500" y="1208062"/>
                  </a:lnTo>
                  <a:lnTo>
                    <a:pt x="67322" y="1208062"/>
                  </a:lnTo>
                  <a:lnTo>
                    <a:pt x="67322" y="1192695"/>
                  </a:lnTo>
                  <a:lnTo>
                    <a:pt x="21945" y="1192695"/>
                  </a:lnTo>
                  <a:lnTo>
                    <a:pt x="21501" y="1192250"/>
                  </a:lnTo>
                  <a:lnTo>
                    <a:pt x="21501" y="1047559"/>
                  </a:lnTo>
                  <a:lnTo>
                    <a:pt x="21945" y="1047102"/>
                  </a:lnTo>
                  <a:lnTo>
                    <a:pt x="166204" y="1047102"/>
                  </a:lnTo>
                  <a:lnTo>
                    <a:pt x="166662" y="1047559"/>
                  </a:lnTo>
                  <a:lnTo>
                    <a:pt x="166662" y="1099781"/>
                  </a:lnTo>
                  <a:lnTo>
                    <a:pt x="181965" y="1099781"/>
                  </a:lnTo>
                  <a:lnTo>
                    <a:pt x="181965" y="1047102"/>
                  </a:lnTo>
                  <a:lnTo>
                    <a:pt x="181965" y="1039088"/>
                  </a:lnTo>
                  <a:close/>
                </a:path>
                <a:path w="2944495" h="1369060">
                  <a:moveTo>
                    <a:pt x="248323" y="497763"/>
                  </a:moveTo>
                  <a:lnTo>
                    <a:pt x="241033" y="490435"/>
                  </a:lnTo>
                  <a:lnTo>
                    <a:pt x="80556" y="490423"/>
                  </a:lnTo>
                  <a:lnTo>
                    <a:pt x="73253" y="497763"/>
                  </a:lnTo>
                  <a:lnTo>
                    <a:pt x="73253" y="659409"/>
                  </a:lnTo>
                  <a:lnTo>
                    <a:pt x="80556" y="666750"/>
                  </a:lnTo>
                  <a:lnTo>
                    <a:pt x="147015" y="666750"/>
                  </a:lnTo>
                  <a:lnTo>
                    <a:pt x="147015" y="651383"/>
                  </a:lnTo>
                  <a:lnTo>
                    <a:pt x="88950" y="651383"/>
                  </a:lnTo>
                  <a:lnTo>
                    <a:pt x="88506" y="650938"/>
                  </a:lnTo>
                  <a:lnTo>
                    <a:pt x="88506" y="506234"/>
                  </a:lnTo>
                  <a:lnTo>
                    <a:pt x="88950" y="505790"/>
                  </a:lnTo>
                  <a:lnTo>
                    <a:pt x="232625" y="505790"/>
                  </a:lnTo>
                  <a:lnTo>
                    <a:pt x="233070" y="506234"/>
                  </a:lnTo>
                  <a:lnTo>
                    <a:pt x="233070" y="558469"/>
                  </a:lnTo>
                  <a:lnTo>
                    <a:pt x="248323" y="558469"/>
                  </a:lnTo>
                  <a:lnTo>
                    <a:pt x="248323" y="505790"/>
                  </a:lnTo>
                  <a:lnTo>
                    <a:pt x="248323" y="497763"/>
                  </a:lnTo>
                  <a:close/>
                </a:path>
                <a:path w="2944495" h="1369060">
                  <a:moveTo>
                    <a:pt x="255511" y="1119555"/>
                  </a:moveTo>
                  <a:lnTo>
                    <a:pt x="248196" y="1112227"/>
                  </a:lnTo>
                  <a:lnTo>
                    <a:pt x="87058" y="1112215"/>
                  </a:lnTo>
                  <a:lnTo>
                    <a:pt x="79730" y="1119555"/>
                  </a:lnTo>
                  <a:lnTo>
                    <a:pt x="79730" y="1281201"/>
                  </a:lnTo>
                  <a:lnTo>
                    <a:pt x="87058" y="1288542"/>
                  </a:lnTo>
                  <a:lnTo>
                    <a:pt x="153784" y="1288542"/>
                  </a:lnTo>
                  <a:lnTo>
                    <a:pt x="153784" y="1273175"/>
                  </a:lnTo>
                  <a:lnTo>
                    <a:pt x="95491" y="1273175"/>
                  </a:lnTo>
                  <a:lnTo>
                    <a:pt x="95046" y="1272730"/>
                  </a:lnTo>
                  <a:lnTo>
                    <a:pt x="95046" y="1128026"/>
                  </a:lnTo>
                  <a:lnTo>
                    <a:pt x="95491" y="1127582"/>
                  </a:lnTo>
                  <a:lnTo>
                    <a:pt x="239763" y="1127582"/>
                  </a:lnTo>
                  <a:lnTo>
                    <a:pt x="240207" y="1128026"/>
                  </a:lnTo>
                  <a:lnTo>
                    <a:pt x="240207" y="1180261"/>
                  </a:lnTo>
                  <a:lnTo>
                    <a:pt x="255511" y="1180261"/>
                  </a:lnTo>
                  <a:lnTo>
                    <a:pt x="255511" y="1127582"/>
                  </a:lnTo>
                  <a:lnTo>
                    <a:pt x="255511" y="1119555"/>
                  </a:lnTo>
                  <a:close/>
                </a:path>
                <a:path w="2944495" h="1369060">
                  <a:moveTo>
                    <a:pt x="334899" y="578243"/>
                  </a:moveTo>
                  <a:lnTo>
                    <a:pt x="327609" y="570903"/>
                  </a:lnTo>
                  <a:lnTo>
                    <a:pt x="319646" y="570903"/>
                  </a:lnTo>
                  <a:lnTo>
                    <a:pt x="319646" y="586714"/>
                  </a:lnTo>
                  <a:lnTo>
                    <a:pt x="319112" y="731862"/>
                  </a:lnTo>
                  <a:lnTo>
                    <a:pt x="175069" y="731329"/>
                  </a:lnTo>
                  <a:lnTo>
                    <a:pt x="175069" y="586714"/>
                  </a:lnTo>
                  <a:lnTo>
                    <a:pt x="175526" y="586270"/>
                  </a:lnTo>
                  <a:lnTo>
                    <a:pt x="319189" y="586270"/>
                  </a:lnTo>
                  <a:lnTo>
                    <a:pt x="319646" y="586714"/>
                  </a:lnTo>
                  <a:lnTo>
                    <a:pt x="319646" y="570903"/>
                  </a:lnTo>
                  <a:lnTo>
                    <a:pt x="167119" y="570903"/>
                  </a:lnTo>
                  <a:lnTo>
                    <a:pt x="159829" y="578243"/>
                  </a:lnTo>
                  <a:lnTo>
                    <a:pt x="159829" y="740092"/>
                  </a:lnTo>
                  <a:lnTo>
                    <a:pt x="166916" y="747217"/>
                  </a:lnTo>
                  <a:lnTo>
                    <a:pt x="327812" y="747217"/>
                  </a:lnTo>
                  <a:lnTo>
                    <a:pt x="334899" y="740092"/>
                  </a:lnTo>
                  <a:lnTo>
                    <a:pt x="334899" y="731862"/>
                  </a:lnTo>
                  <a:lnTo>
                    <a:pt x="334899" y="586270"/>
                  </a:lnTo>
                  <a:lnTo>
                    <a:pt x="334899" y="578243"/>
                  </a:lnTo>
                  <a:close/>
                </a:path>
                <a:path w="2944495" h="1369060">
                  <a:moveTo>
                    <a:pt x="342442" y="1200035"/>
                  </a:moveTo>
                  <a:lnTo>
                    <a:pt x="335114" y="1192695"/>
                  </a:lnTo>
                  <a:lnTo>
                    <a:pt x="327126" y="1192695"/>
                  </a:lnTo>
                  <a:lnTo>
                    <a:pt x="327126" y="1208506"/>
                  </a:lnTo>
                  <a:lnTo>
                    <a:pt x="326593" y="1353654"/>
                  </a:lnTo>
                  <a:lnTo>
                    <a:pt x="181965" y="1353121"/>
                  </a:lnTo>
                  <a:lnTo>
                    <a:pt x="181965" y="1208506"/>
                  </a:lnTo>
                  <a:lnTo>
                    <a:pt x="182422" y="1208062"/>
                  </a:lnTo>
                  <a:lnTo>
                    <a:pt x="326669" y="1208062"/>
                  </a:lnTo>
                  <a:lnTo>
                    <a:pt x="327126" y="1208506"/>
                  </a:lnTo>
                  <a:lnTo>
                    <a:pt x="327126" y="1192695"/>
                  </a:lnTo>
                  <a:lnTo>
                    <a:pt x="173977" y="1192695"/>
                  </a:lnTo>
                  <a:lnTo>
                    <a:pt x="166662" y="1200035"/>
                  </a:lnTo>
                  <a:lnTo>
                    <a:pt x="166662" y="1361884"/>
                  </a:lnTo>
                  <a:lnTo>
                    <a:pt x="173774" y="1369009"/>
                  </a:lnTo>
                  <a:lnTo>
                    <a:pt x="335318" y="1369009"/>
                  </a:lnTo>
                  <a:lnTo>
                    <a:pt x="342442" y="1361884"/>
                  </a:lnTo>
                  <a:lnTo>
                    <a:pt x="342442" y="1353654"/>
                  </a:lnTo>
                  <a:lnTo>
                    <a:pt x="342442" y="1208062"/>
                  </a:lnTo>
                  <a:lnTo>
                    <a:pt x="342442" y="1200035"/>
                  </a:lnTo>
                  <a:close/>
                </a:path>
                <a:path w="2944495" h="1369060">
                  <a:moveTo>
                    <a:pt x="2765145" y="729716"/>
                  </a:moveTo>
                  <a:lnTo>
                    <a:pt x="2757830" y="722376"/>
                  </a:lnTo>
                  <a:lnTo>
                    <a:pt x="2596680" y="722376"/>
                  </a:lnTo>
                  <a:lnTo>
                    <a:pt x="2589365" y="729716"/>
                  </a:lnTo>
                  <a:lnTo>
                    <a:pt x="2589365" y="891349"/>
                  </a:lnTo>
                  <a:lnTo>
                    <a:pt x="2596680" y="898690"/>
                  </a:lnTo>
                  <a:lnTo>
                    <a:pt x="2650502" y="898690"/>
                  </a:lnTo>
                  <a:lnTo>
                    <a:pt x="2650502" y="883323"/>
                  </a:lnTo>
                  <a:lnTo>
                    <a:pt x="2605125" y="883323"/>
                  </a:lnTo>
                  <a:lnTo>
                    <a:pt x="2604681" y="882878"/>
                  </a:lnTo>
                  <a:lnTo>
                    <a:pt x="2604681" y="738187"/>
                  </a:lnTo>
                  <a:lnTo>
                    <a:pt x="2605125" y="737730"/>
                  </a:lnTo>
                  <a:lnTo>
                    <a:pt x="2749385" y="737730"/>
                  </a:lnTo>
                  <a:lnTo>
                    <a:pt x="2749842" y="738187"/>
                  </a:lnTo>
                  <a:lnTo>
                    <a:pt x="2749842" y="790409"/>
                  </a:lnTo>
                  <a:lnTo>
                    <a:pt x="2765145" y="790409"/>
                  </a:lnTo>
                  <a:lnTo>
                    <a:pt x="2765145" y="737730"/>
                  </a:lnTo>
                  <a:lnTo>
                    <a:pt x="2765145" y="729716"/>
                  </a:lnTo>
                  <a:close/>
                </a:path>
                <a:path w="2944495" h="1369060">
                  <a:moveTo>
                    <a:pt x="2783433" y="7340"/>
                  </a:moveTo>
                  <a:lnTo>
                    <a:pt x="2776118" y="0"/>
                  </a:lnTo>
                  <a:lnTo>
                    <a:pt x="2614968" y="0"/>
                  </a:lnTo>
                  <a:lnTo>
                    <a:pt x="2607653" y="7340"/>
                  </a:lnTo>
                  <a:lnTo>
                    <a:pt x="2607653" y="168973"/>
                  </a:lnTo>
                  <a:lnTo>
                    <a:pt x="2614968" y="176314"/>
                  </a:lnTo>
                  <a:lnTo>
                    <a:pt x="2668790" y="176314"/>
                  </a:lnTo>
                  <a:lnTo>
                    <a:pt x="2668790" y="160947"/>
                  </a:lnTo>
                  <a:lnTo>
                    <a:pt x="2623413" y="160947"/>
                  </a:lnTo>
                  <a:lnTo>
                    <a:pt x="2622969" y="160502"/>
                  </a:lnTo>
                  <a:lnTo>
                    <a:pt x="2622969" y="15811"/>
                  </a:lnTo>
                  <a:lnTo>
                    <a:pt x="2623413" y="15354"/>
                  </a:lnTo>
                  <a:lnTo>
                    <a:pt x="2767673" y="15354"/>
                  </a:lnTo>
                  <a:lnTo>
                    <a:pt x="2768117" y="15811"/>
                  </a:lnTo>
                  <a:lnTo>
                    <a:pt x="2768117" y="68033"/>
                  </a:lnTo>
                  <a:lnTo>
                    <a:pt x="2783433" y="68033"/>
                  </a:lnTo>
                  <a:lnTo>
                    <a:pt x="2783433" y="15354"/>
                  </a:lnTo>
                  <a:lnTo>
                    <a:pt x="2783433" y="7340"/>
                  </a:lnTo>
                  <a:close/>
                </a:path>
                <a:path w="2944495" h="1369060">
                  <a:moveTo>
                    <a:pt x="2838691" y="810183"/>
                  </a:moveTo>
                  <a:lnTo>
                    <a:pt x="2831376" y="802855"/>
                  </a:lnTo>
                  <a:lnTo>
                    <a:pt x="2670238" y="802843"/>
                  </a:lnTo>
                  <a:lnTo>
                    <a:pt x="2662910" y="810183"/>
                  </a:lnTo>
                  <a:lnTo>
                    <a:pt x="2662910" y="971829"/>
                  </a:lnTo>
                  <a:lnTo>
                    <a:pt x="2670238" y="979170"/>
                  </a:lnTo>
                  <a:lnTo>
                    <a:pt x="2736964" y="979170"/>
                  </a:lnTo>
                  <a:lnTo>
                    <a:pt x="2736964" y="963803"/>
                  </a:lnTo>
                  <a:lnTo>
                    <a:pt x="2678671" y="963803"/>
                  </a:lnTo>
                  <a:lnTo>
                    <a:pt x="2678226" y="963358"/>
                  </a:lnTo>
                  <a:lnTo>
                    <a:pt x="2678226" y="818654"/>
                  </a:lnTo>
                  <a:lnTo>
                    <a:pt x="2678671" y="818210"/>
                  </a:lnTo>
                  <a:lnTo>
                    <a:pt x="2822943" y="818210"/>
                  </a:lnTo>
                  <a:lnTo>
                    <a:pt x="2823387" y="818654"/>
                  </a:lnTo>
                  <a:lnTo>
                    <a:pt x="2823387" y="870889"/>
                  </a:lnTo>
                  <a:lnTo>
                    <a:pt x="2838691" y="870889"/>
                  </a:lnTo>
                  <a:lnTo>
                    <a:pt x="2838691" y="818210"/>
                  </a:lnTo>
                  <a:lnTo>
                    <a:pt x="2838691" y="810183"/>
                  </a:lnTo>
                  <a:close/>
                </a:path>
                <a:path w="2944495" h="1369060">
                  <a:moveTo>
                    <a:pt x="2856979" y="87807"/>
                  </a:moveTo>
                  <a:lnTo>
                    <a:pt x="2849651" y="80479"/>
                  </a:lnTo>
                  <a:lnTo>
                    <a:pt x="2688526" y="80467"/>
                  </a:lnTo>
                  <a:lnTo>
                    <a:pt x="2681198" y="87807"/>
                  </a:lnTo>
                  <a:lnTo>
                    <a:pt x="2681198" y="249453"/>
                  </a:lnTo>
                  <a:lnTo>
                    <a:pt x="2688526" y="256794"/>
                  </a:lnTo>
                  <a:lnTo>
                    <a:pt x="2755252" y="256794"/>
                  </a:lnTo>
                  <a:lnTo>
                    <a:pt x="2755252" y="241427"/>
                  </a:lnTo>
                  <a:lnTo>
                    <a:pt x="2696959" y="241427"/>
                  </a:lnTo>
                  <a:lnTo>
                    <a:pt x="2696514" y="240982"/>
                  </a:lnTo>
                  <a:lnTo>
                    <a:pt x="2696514" y="96278"/>
                  </a:lnTo>
                  <a:lnTo>
                    <a:pt x="2696959" y="95834"/>
                  </a:lnTo>
                  <a:lnTo>
                    <a:pt x="2841218" y="95834"/>
                  </a:lnTo>
                  <a:lnTo>
                    <a:pt x="2841663" y="96278"/>
                  </a:lnTo>
                  <a:lnTo>
                    <a:pt x="2841663" y="148513"/>
                  </a:lnTo>
                  <a:lnTo>
                    <a:pt x="2856979" y="148513"/>
                  </a:lnTo>
                  <a:lnTo>
                    <a:pt x="2856979" y="95834"/>
                  </a:lnTo>
                  <a:lnTo>
                    <a:pt x="2856979" y="87807"/>
                  </a:lnTo>
                  <a:close/>
                </a:path>
                <a:path w="2944495" h="1369060">
                  <a:moveTo>
                    <a:pt x="2925622" y="890663"/>
                  </a:moveTo>
                  <a:lnTo>
                    <a:pt x="2918295" y="883323"/>
                  </a:lnTo>
                  <a:lnTo>
                    <a:pt x="2910306" y="883323"/>
                  </a:lnTo>
                  <a:lnTo>
                    <a:pt x="2910306" y="899134"/>
                  </a:lnTo>
                  <a:lnTo>
                    <a:pt x="2909773" y="1044282"/>
                  </a:lnTo>
                  <a:lnTo>
                    <a:pt x="2765145" y="1043749"/>
                  </a:lnTo>
                  <a:lnTo>
                    <a:pt x="2765145" y="899134"/>
                  </a:lnTo>
                  <a:lnTo>
                    <a:pt x="2765602" y="898690"/>
                  </a:lnTo>
                  <a:lnTo>
                    <a:pt x="2909849" y="898690"/>
                  </a:lnTo>
                  <a:lnTo>
                    <a:pt x="2910306" y="899134"/>
                  </a:lnTo>
                  <a:lnTo>
                    <a:pt x="2910306" y="883323"/>
                  </a:lnTo>
                  <a:lnTo>
                    <a:pt x="2757157" y="883323"/>
                  </a:lnTo>
                  <a:lnTo>
                    <a:pt x="2749842" y="890663"/>
                  </a:lnTo>
                  <a:lnTo>
                    <a:pt x="2749842" y="1052512"/>
                  </a:lnTo>
                  <a:lnTo>
                    <a:pt x="2756954" y="1059637"/>
                  </a:lnTo>
                  <a:lnTo>
                    <a:pt x="2918498" y="1059637"/>
                  </a:lnTo>
                  <a:lnTo>
                    <a:pt x="2925622" y="1052512"/>
                  </a:lnTo>
                  <a:lnTo>
                    <a:pt x="2925622" y="1044282"/>
                  </a:lnTo>
                  <a:lnTo>
                    <a:pt x="2925622" y="898690"/>
                  </a:lnTo>
                  <a:lnTo>
                    <a:pt x="2925622" y="890663"/>
                  </a:lnTo>
                  <a:close/>
                </a:path>
                <a:path w="2944495" h="1369060">
                  <a:moveTo>
                    <a:pt x="2943898" y="168287"/>
                  </a:moveTo>
                  <a:lnTo>
                    <a:pt x="2936583" y="160947"/>
                  </a:lnTo>
                  <a:lnTo>
                    <a:pt x="2928582" y="160947"/>
                  </a:lnTo>
                  <a:lnTo>
                    <a:pt x="2928582" y="176758"/>
                  </a:lnTo>
                  <a:lnTo>
                    <a:pt x="2928048" y="321906"/>
                  </a:lnTo>
                  <a:lnTo>
                    <a:pt x="2783433" y="321373"/>
                  </a:lnTo>
                  <a:lnTo>
                    <a:pt x="2783433" y="176758"/>
                  </a:lnTo>
                  <a:lnTo>
                    <a:pt x="2783878" y="176314"/>
                  </a:lnTo>
                  <a:lnTo>
                    <a:pt x="2928137" y="176314"/>
                  </a:lnTo>
                  <a:lnTo>
                    <a:pt x="2928582" y="176758"/>
                  </a:lnTo>
                  <a:lnTo>
                    <a:pt x="2928582" y="160947"/>
                  </a:lnTo>
                  <a:lnTo>
                    <a:pt x="2775432" y="160947"/>
                  </a:lnTo>
                  <a:lnTo>
                    <a:pt x="2768117" y="168287"/>
                  </a:lnTo>
                  <a:lnTo>
                    <a:pt x="2768117" y="330136"/>
                  </a:lnTo>
                  <a:lnTo>
                    <a:pt x="2775229" y="337261"/>
                  </a:lnTo>
                  <a:lnTo>
                    <a:pt x="2936786" y="337261"/>
                  </a:lnTo>
                  <a:lnTo>
                    <a:pt x="2943898" y="330136"/>
                  </a:lnTo>
                  <a:lnTo>
                    <a:pt x="2943898" y="321906"/>
                  </a:lnTo>
                  <a:lnTo>
                    <a:pt x="2943898" y="176314"/>
                  </a:lnTo>
                  <a:lnTo>
                    <a:pt x="2943898" y="168287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0"/>
            <a:ext cx="5749290" cy="1267460"/>
          </a:xfrm>
          <a:prstGeom prst="rect"/>
        </p:spPr>
        <p:txBody>
          <a:bodyPr wrap="square" lIns="0" tIns="3581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20"/>
              </a:spcBef>
            </a:pPr>
            <a:r>
              <a:rPr dirty="0" sz="4000" spc="185"/>
              <a:t>A</a:t>
            </a:r>
            <a:r>
              <a:rPr dirty="0" sz="4000" spc="215"/>
              <a:t>m</a:t>
            </a:r>
            <a:r>
              <a:rPr dirty="0" sz="4000" spc="30"/>
              <a:t>a</a:t>
            </a:r>
            <a:r>
              <a:rPr dirty="0" sz="4000" spc="-215"/>
              <a:t>z</a:t>
            </a:r>
            <a:r>
              <a:rPr dirty="0" sz="4000" spc="70"/>
              <a:t>o</a:t>
            </a:r>
            <a:r>
              <a:rPr dirty="0" sz="4000" spc="155"/>
              <a:t>n</a:t>
            </a:r>
            <a:r>
              <a:rPr dirty="0" sz="4000" spc="-409"/>
              <a:t> </a:t>
            </a:r>
            <a:r>
              <a:rPr dirty="0" sz="4000" spc="-100"/>
              <a:t>T</a:t>
            </a:r>
            <a:r>
              <a:rPr dirty="0" sz="4000" spc="-35"/>
              <a:t>i</a:t>
            </a:r>
            <a:r>
              <a:rPr dirty="0" sz="4000" spc="215"/>
              <a:t>m</a:t>
            </a:r>
            <a:r>
              <a:rPr dirty="0" sz="4000" spc="-185"/>
              <a:t>e</a:t>
            </a:r>
            <a:r>
              <a:rPr dirty="0" sz="4000" spc="20"/>
              <a:t>s</a:t>
            </a:r>
            <a:r>
              <a:rPr dirty="0" sz="4000" spc="-35"/>
              <a:t>t</a:t>
            </a:r>
            <a:r>
              <a:rPr dirty="0" sz="4000" spc="-80"/>
              <a:t>r</a:t>
            </a:r>
            <a:r>
              <a:rPr dirty="0" sz="4000" spc="-185"/>
              <a:t>e</a:t>
            </a:r>
            <a:r>
              <a:rPr dirty="0" sz="4000" spc="30"/>
              <a:t>a</a:t>
            </a:r>
            <a:r>
              <a:rPr dirty="0" sz="4000" spc="315"/>
              <a:t>m</a:t>
            </a:r>
            <a:endParaRPr sz="4000"/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 spc="85">
                <a:solidFill>
                  <a:srgbClr val="FFAD00"/>
                </a:solidFill>
              </a:rPr>
              <a:t>S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30">
                <a:solidFill>
                  <a:srgbClr val="FFAD00"/>
                </a:solidFill>
              </a:rPr>
              <a:t>R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V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30">
                <a:solidFill>
                  <a:srgbClr val="FFAD00"/>
                </a:solidFill>
              </a:rPr>
              <a:t>R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-15">
                <a:solidFill>
                  <a:srgbClr val="FFAD00"/>
                </a:solidFill>
              </a:rPr>
              <a:t>L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85">
                <a:solidFill>
                  <a:srgbClr val="FFAD00"/>
                </a:solidFill>
              </a:rPr>
              <a:t>S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85">
                <a:solidFill>
                  <a:srgbClr val="FFAD00"/>
                </a:solidFill>
              </a:rPr>
              <a:t>S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-100">
                <a:solidFill>
                  <a:srgbClr val="FFAD00"/>
                </a:solidFill>
              </a:rPr>
              <a:t>,</a:t>
            </a:r>
            <a:r>
              <a:rPr dirty="0" sz="1200">
                <a:solidFill>
                  <a:srgbClr val="FFAD00"/>
                </a:solidFill>
              </a:rPr>
              <a:t> </a:t>
            </a:r>
            <a:r>
              <a:rPr dirty="0" sz="1200" spc="145">
                <a:solidFill>
                  <a:srgbClr val="FFAD00"/>
                </a:solidFill>
              </a:rPr>
              <a:t> </a:t>
            </a:r>
            <a:r>
              <a:rPr dirty="0" sz="1200" spc="-55">
                <a:solidFill>
                  <a:srgbClr val="FFAD00"/>
                </a:solidFill>
              </a:rPr>
              <a:t>F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55">
                <a:solidFill>
                  <a:srgbClr val="FFAD00"/>
                </a:solidFill>
              </a:rPr>
              <a:t>U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-15">
                <a:solidFill>
                  <a:srgbClr val="FFAD00"/>
                </a:solidFill>
              </a:rPr>
              <a:t>L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-15">
                <a:solidFill>
                  <a:srgbClr val="FFAD00"/>
                </a:solidFill>
              </a:rPr>
              <a:t>L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20">
                <a:solidFill>
                  <a:srgbClr val="FFAD00"/>
                </a:solidFill>
              </a:rPr>
              <a:t>Y</a:t>
            </a:r>
            <a:r>
              <a:rPr dirty="0" sz="1200">
                <a:solidFill>
                  <a:srgbClr val="FFAD00"/>
                </a:solidFill>
              </a:rPr>
              <a:t>  </a:t>
            </a:r>
            <a:r>
              <a:rPr dirty="0" sz="1200" spc="-165">
                <a:solidFill>
                  <a:srgbClr val="FFAD00"/>
                </a:solidFill>
              </a:rPr>
              <a:t> </a:t>
            </a:r>
            <a:r>
              <a:rPr dirty="0" sz="1200" spc="140">
                <a:solidFill>
                  <a:srgbClr val="FFAD00"/>
                </a:solidFill>
              </a:rPr>
              <a:t>M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75">
                <a:solidFill>
                  <a:srgbClr val="FFAD00"/>
                </a:solidFill>
              </a:rPr>
              <a:t>N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G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80">
                <a:solidFill>
                  <a:srgbClr val="FFAD00"/>
                </a:solidFill>
              </a:rPr>
              <a:t>D</a:t>
            </a:r>
            <a:r>
              <a:rPr dirty="0" sz="1200">
                <a:solidFill>
                  <a:srgbClr val="FFAD00"/>
                </a:solidFill>
              </a:rPr>
              <a:t> </a:t>
            </a:r>
            <a:r>
              <a:rPr dirty="0" sz="1200" spc="170">
                <a:solidFill>
                  <a:srgbClr val="FFAD00"/>
                </a:solidFill>
              </a:rPr>
              <a:t> </a:t>
            </a:r>
            <a:r>
              <a:rPr dirty="0" sz="1200" spc="-20">
                <a:solidFill>
                  <a:srgbClr val="FFAD00"/>
                </a:solidFill>
              </a:rPr>
              <a:t>T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I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140">
                <a:solidFill>
                  <a:srgbClr val="FFAD00"/>
                </a:solidFill>
              </a:rPr>
              <a:t>M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 spc="-20">
                <a:solidFill>
                  <a:srgbClr val="FFAD00"/>
                </a:solidFill>
              </a:rPr>
              <a:t> </a:t>
            </a:r>
            <a:r>
              <a:rPr dirty="0" sz="1200" spc="40">
                <a:solidFill>
                  <a:srgbClr val="FFAD00"/>
                </a:solidFill>
              </a:rPr>
              <a:t>-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85">
                <a:solidFill>
                  <a:srgbClr val="FFAD00"/>
                </a:solidFill>
              </a:rPr>
              <a:t>S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30">
                <a:solidFill>
                  <a:srgbClr val="FFAD00"/>
                </a:solidFill>
              </a:rPr>
              <a:t>R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I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85">
                <a:solidFill>
                  <a:srgbClr val="FFAD00"/>
                </a:solidFill>
              </a:rPr>
              <a:t>S</a:t>
            </a:r>
            <a:r>
              <a:rPr dirty="0" sz="1200">
                <a:solidFill>
                  <a:srgbClr val="FFAD00"/>
                </a:solidFill>
              </a:rPr>
              <a:t> </a:t>
            </a:r>
            <a:r>
              <a:rPr dirty="0" sz="1200" spc="155">
                <a:solidFill>
                  <a:srgbClr val="FFAD00"/>
                </a:solidFill>
              </a:rPr>
              <a:t> </a:t>
            </a:r>
            <a:r>
              <a:rPr dirty="0" sz="1200" spc="80">
                <a:solidFill>
                  <a:srgbClr val="FFAD00"/>
                </a:solidFill>
              </a:rPr>
              <a:t>D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-20">
                <a:solidFill>
                  <a:srgbClr val="FFAD00"/>
                </a:solidFill>
              </a:rPr>
              <a:t>T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40">
                <a:solidFill>
                  <a:srgbClr val="FFAD00"/>
                </a:solidFill>
              </a:rPr>
              <a:t>B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85">
                <a:solidFill>
                  <a:srgbClr val="FFAD00"/>
                </a:solidFill>
              </a:rPr>
              <a:t>S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7912100" y="4382770"/>
            <a:ext cx="1243330" cy="59436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algn="ctr" marL="198120" marR="191135">
              <a:lnSpc>
                <a:spcPts val="1440"/>
              </a:lnSpc>
              <a:spcBef>
                <a:spcPts val="280"/>
              </a:spcBef>
            </a:pPr>
            <a:r>
              <a:rPr dirty="0" sz="1300" spc="20">
                <a:solidFill>
                  <a:srgbClr val="FFFFFF"/>
                </a:solidFill>
                <a:latin typeface="Trebuchet MS"/>
                <a:cs typeface="Trebuchet MS"/>
              </a:rPr>
              <a:t>Built-in </a:t>
            </a:r>
            <a:r>
              <a:rPr dirty="0" sz="13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300" spc="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300" spc="4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300" spc="35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ser</a:t>
            </a:r>
            <a:r>
              <a:rPr dirty="0" sz="1300" spc="-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300" spc="2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endParaRPr sz="1300">
              <a:latin typeface="Trebuchet MS"/>
              <a:cs typeface="Trebuchet MS"/>
            </a:endParaRPr>
          </a:p>
          <a:p>
            <a:pPr algn="ctr">
              <a:lnSpc>
                <a:spcPts val="1410"/>
              </a:lnSpc>
            </a:pPr>
            <a:r>
              <a:rPr dirty="0" sz="1300" spc="5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r>
              <a:rPr dirty="0" sz="13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2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3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105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6764" y="4382770"/>
            <a:ext cx="1761489" cy="59436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algn="ctr" marL="12065" marR="5080">
              <a:lnSpc>
                <a:spcPts val="1440"/>
              </a:lnSpc>
              <a:spcBef>
                <a:spcPts val="280"/>
              </a:spcBef>
            </a:pPr>
            <a:r>
              <a:rPr dirty="0" sz="1300" spc="20">
                <a:solidFill>
                  <a:srgbClr val="FFFFFF"/>
                </a:solidFill>
                <a:latin typeface="Trebuchet MS"/>
                <a:cs typeface="Trebuchet MS"/>
              </a:rPr>
              <a:t>Serverless</a:t>
            </a:r>
            <a:r>
              <a:rPr dirty="0" sz="13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30">
                <a:solidFill>
                  <a:srgbClr val="FFFFFF"/>
                </a:solidFill>
                <a:latin typeface="Trebuchet MS"/>
                <a:cs typeface="Trebuchet MS"/>
              </a:rPr>
              <a:t>auto</a:t>
            </a:r>
            <a:r>
              <a:rPr dirty="0" sz="13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25">
                <a:solidFill>
                  <a:srgbClr val="FFFFFF"/>
                </a:solidFill>
                <a:latin typeface="Trebuchet MS"/>
                <a:cs typeface="Trebuchet MS"/>
              </a:rPr>
              <a:t>scaling </a:t>
            </a:r>
            <a:r>
              <a:rPr dirty="0" sz="1300" spc="-3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2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1300" spc="15">
                <a:solidFill>
                  <a:srgbClr val="FFFFFF"/>
                </a:solidFill>
                <a:latin typeface="Trebuchet MS"/>
                <a:cs typeface="Trebuchet MS"/>
              </a:rPr>
              <a:t>ingesting, </a:t>
            </a:r>
            <a:r>
              <a:rPr dirty="0" sz="1300" spc="10">
                <a:solidFill>
                  <a:srgbClr val="FFFFFF"/>
                </a:solidFill>
                <a:latin typeface="Trebuchet MS"/>
                <a:cs typeface="Trebuchet MS"/>
              </a:rPr>
              <a:t>storing, </a:t>
            </a:r>
            <a:r>
              <a:rPr dirty="0" sz="13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4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3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30">
                <a:solidFill>
                  <a:srgbClr val="FFFFFF"/>
                </a:solidFill>
                <a:latin typeface="Trebuchet MS"/>
                <a:cs typeface="Trebuchet MS"/>
              </a:rPr>
              <a:t>querying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58872" y="2517298"/>
            <a:ext cx="10087610" cy="1649730"/>
            <a:chOff x="958872" y="2517298"/>
            <a:chExt cx="10087610" cy="1649730"/>
          </a:xfrm>
        </p:grpSpPr>
        <p:sp>
          <p:nvSpPr>
            <p:cNvPr id="6" name="object 6"/>
            <p:cNvSpPr/>
            <p:nvPr/>
          </p:nvSpPr>
          <p:spPr>
            <a:xfrm>
              <a:off x="9411461" y="2532125"/>
              <a:ext cx="1620520" cy="1620520"/>
            </a:xfrm>
            <a:custGeom>
              <a:avLst/>
              <a:gdLst/>
              <a:ahLst/>
              <a:cxnLst/>
              <a:rect l="l" t="t" r="r" b="b"/>
              <a:pathLst>
                <a:path w="1620520" h="1620520">
                  <a:moveTo>
                    <a:pt x="810006" y="0"/>
                  </a:moveTo>
                  <a:lnTo>
                    <a:pt x="762417" y="1375"/>
                  </a:lnTo>
                  <a:lnTo>
                    <a:pt x="715553" y="5450"/>
                  </a:lnTo>
                  <a:lnTo>
                    <a:pt x="669487" y="12149"/>
                  </a:lnTo>
                  <a:lnTo>
                    <a:pt x="624297" y="21395"/>
                  </a:lnTo>
                  <a:lnTo>
                    <a:pt x="580059" y="33114"/>
                  </a:lnTo>
                  <a:lnTo>
                    <a:pt x="536848" y="47228"/>
                  </a:lnTo>
                  <a:lnTo>
                    <a:pt x="494740" y="63662"/>
                  </a:lnTo>
                  <a:lnTo>
                    <a:pt x="453812" y="82340"/>
                  </a:lnTo>
                  <a:lnTo>
                    <a:pt x="414139" y="103185"/>
                  </a:lnTo>
                  <a:lnTo>
                    <a:pt x="375797" y="126122"/>
                  </a:lnTo>
                  <a:lnTo>
                    <a:pt x="338864" y="151075"/>
                  </a:lnTo>
                  <a:lnTo>
                    <a:pt x="303413" y="177968"/>
                  </a:lnTo>
                  <a:lnTo>
                    <a:pt x="269522" y="206724"/>
                  </a:lnTo>
                  <a:lnTo>
                    <a:pt x="237267" y="237267"/>
                  </a:lnTo>
                  <a:lnTo>
                    <a:pt x="206724" y="269522"/>
                  </a:lnTo>
                  <a:lnTo>
                    <a:pt x="177968" y="303413"/>
                  </a:lnTo>
                  <a:lnTo>
                    <a:pt x="151075" y="338864"/>
                  </a:lnTo>
                  <a:lnTo>
                    <a:pt x="126122" y="375797"/>
                  </a:lnTo>
                  <a:lnTo>
                    <a:pt x="103185" y="414139"/>
                  </a:lnTo>
                  <a:lnTo>
                    <a:pt x="82340" y="453812"/>
                  </a:lnTo>
                  <a:lnTo>
                    <a:pt x="63662" y="494740"/>
                  </a:lnTo>
                  <a:lnTo>
                    <a:pt x="47228" y="536848"/>
                  </a:lnTo>
                  <a:lnTo>
                    <a:pt x="33114" y="580059"/>
                  </a:lnTo>
                  <a:lnTo>
                    <a:pt x="21395" y="624297"/>
                  </a:lnTo>
                  <a:lnTo>
                    <a:pt x="12149" y="669487"/>
                  </a:lnTo>
                  <a:lnTo>
                    <a:pt x="5450" y="715553"/>
                  </a:lnTo>
                  <a:lnTo>
                    <a:pt x="1375" y="762417"/>
                  </a:lnTo>
                  <a:lnTo>
                    <a:pt x="0" y="810006"/>
                  </a:lnTo>
                  <a:lnTo>
                    <a:pt x="1375" y="857594"/>
                  </a:lnTo>
                  <a:lnTo>
                    <a:pt x="5450" y="904458"/>
                  </a:lnTo>
                  <a:lnTo>
                    <a:pt x="12149" y="950524"/>
                  </a:lnTo>
                  <a:lnTo>
                    <a:pt x="21395" y="995714"/>
                  </a:lnTo>
                  <a:lnTo>
                    <a:pt x="33114" y="1039952"/>
                  </a:lnTo>
                  <a:lnTo>
                    <a:pt x="47228" y="1083163"/>
                  </a:lnTo>
                  <a:lnTo>
                    <a:pt x="63662" y="1125271"/>
                  </a:lnTo>
                  <a:lnTo>
                    <a:pt x="82340" y="1166199"/>
                  </a:lnTo>
                  <a:lnTo>
                    <a:pt x="103185" y="1205872"/>
                  </a:lnTo>
                  <a:lnTo>
                    <a:pt x="126122" y="1244214"/>
                  </a:lnTo>
                  <a:lnTo>
                    <a:pt x="151075" y="1281147"/>
                  </a:lnTo>
                  <a:lnTo>
                    <a:pt x="177968" y="1316598"/>
                  </a:lnTo>
                  <a:lnTo>
                    <a:pt x="206724" y="1350489"/>
                  </a:lnTo>
                  <a:lnTo>
                    <a:pt x="237267" y="1382744"/>
                  </a:lnTo>
                  <a:lnTo>
                    <a:pt x="269522" y="1413287"/>
                  </a:lnTo>
                  <a:lnTo>
                    <a:pt x="303413" y="1442043"/>
                  </a:lnTo>
                  <a:lnTo>
                    <a:pt x="338864" y="1468936"/>
                  </a:lnTo>
                  <a:lnTo>
                    <a:pt x="375797" y="1493889"/>
                  </a:lnTo>
                  <a:lnTo>
                    <a:pt x="414139" y="1516826"/>
                  </a:lnTo>
                  <a:lnTo>
                    <a:pt x="453812" y="1537671"/>
                  </a:lnTo>
                  <a:lnTo>
                    <a:pt x="494740" y="1556349"/>
                  </a:lnTo>
                  <a:lnTo>
                    <a:pt x="536848" y="1572783"/>
                  </a:lnTo>
                  <a:lnTo>
                    <a:pt x="580059" y="1586897"/>
                  </a:lnTo>
                  <a:lnTo>
                    <a:pt x="624297" y="1598616"/>
                  </a:lnTo>
                  <a:lnTo>
                    <a:pt x="669487" y="1607862"/>
                  </a:lnTo>
                  <a:lnTo>
                    <a:pt x="715553" y="1614561"/>
                  </a:lnTo>
                  <a:lnTo>
                    <a:pt x="762417" y="1618636"/>
                  </a:lnTo>
                  <a:lnTo>
                    <a:pt x="810006" y="1620012"/>
                  </a:lnTo>
                  <a:lnTo>
                    <a:pt x="857594" y="1618636"/>
                  </a:lnTo>
                  <a:lnTo>
                    <a:pt x="904458" y="1614561"/>
                  </a:lnTo>
                  <a:lnTo>
                    <a:pt x="950524" y="1607862"/>
                  </a:lnTo>
                  <a:lnTo>
                    <a:pt x="995714" y="1598616"/>
                  </a:lnTo>
                  <a:lnTo>
                    <a:pt x="1039952" y="1586897"/>
                  </a:lnTo>
                  <a:lnTo>
                    <a:pt x="1083163" y="1572783"/>
                  </a:lnTo>
                  <a:lnTo>
                    <a:pt x="1125271" y="1556349"/>
                  </a:lnTo>
                  <a:lnTo>
                    <a:pt x="1166199" y="1537671"/>
                  </a:lnTo>
                  <a:lnTo>
                    <a:pt x="1205872" y="1516826"/>
                  </a:lnTo>
                  <a:lnTo>
                    <a:pt x="1244214" y="1493889"/>
                  </a:lnTo>
                  <a:lnTo>
                    <a:pt x="1281147" y="1468936"/>
                  </a:lnTo>
                  <a:lnTo>
                    <a:pt x="1316598" y="1442043"/>
                  </a:lnTo>
                  <a:lnTo>
                    <a:pt x="1350489" y="1413287"/>
                  </a:lnTo>
                  <a:lnTo>
                    <a:pt x="1382744" y="1382744"/>
                  </a:lnTo>
                  <a:lnTo>
                    <a:pt x="1413287" y="1350489"/>
                  </a:lnTo>
                  <a:lnTo>
                    <a:pt x="1442043" y="1316598"/>
                  </a:lnTo>
                  <a:lnTo>
                    <a:pt x="1468936" y="1281147"/>
                  </a:lnTo>
                  <a:lnTo>
                    <a:pt x="1493889" y="1244214"/>
                  </a:lnTo>
                  <a:lnTo>
                    <a:pt x="1516826" y="1205872"/>
                  </a:lnTo>
                  <a:lnTo>
                    <a:pt x="1537671" y="1166199"/>
                  </a:lnTo>
                  <a:lnTo>
                    <a:pt x="1556349" y="1125271"/>
                  </a:lnTo>
                  <a:lnTo>
                    <a:pt x="1572783" y="1083163"/>
                  </a:lnTo>
                  <a:lnTo>
                    <a:pt x="1586897" y="1039952"/>
                  </a:lnTo>
                  <a:lnTo>
                    <a:pt x="1598616" y="995714"/>
                  </a:lnTo>
                  <a:lnTo>
                    <a:pt x="1607862" y="950524"/>
                  </a:lnTo>
                  <a:lnTo>
                    <a:pt x="1614561" y="904458"/>
                  </a:lnTo>
                  <a:lnTo>
                    <a:pt x="1618636" y="857594"/>
                  </a:lnTo>
                  <a:lnTo>
                    <a:pt x="1620012" y="810006"/>
                  </a:lnTo>
                  <a:lnTo>
                    <a:pt x="1618636" y="762417"/>
                  </a:lnTo>
                  <a:lnTo>
                    <a:pt x="1614561" y="715553"/>
                  </a:lnTo>
                  <a:lnTo>
                    <a:pt x="1607862" y="669487"/>
                  </a:lnTo>
                  <a:lnTo>
                    <a:pt x="1598616" y="624297"/>
                  </a:lnTo>
                  <a:lnTo>
                    <a:pt x="1586897" y="580059"/>
                  </a:lnTo>
                  <a:lnTo>
                    <a:pt x="1572783" y="536848"/>
                  </a:lnTo>
                  <a:lnTo>
                    <a:pt x="1556349" y="494740"/>
                  </a:lnTo>
                  <a:lnTo>
                    <a:pt x="1537671" y="453812"/>
                  </a:lnTo>
                  <a:lnTo>
                    <a:pt x="1516826" y="414139"/>
                  </a:lnTo>
                  <a:lnTo>
                    <a:pt x="1493889" y="375797"/>
                  </a:lnTo>
                  <a:lnTo>
                    <a:pt x="1468936" y="338864"/>
                  </a:lnTo>
                  <a:lnTo>
                    <a:pt x="1442043" y="303413"/>
                  </a:lnTo>
                  <a:lnTo>
                    <a:pt x="1413287" y="269522"/>
                  </a:lnTo>
                  <a:lnTo>
                    <a:pt x="1382744" y="237267"/>
                  </a:lnTo>
                  <a:lnTo>
                    <a:pt x="1350489" y="206724"/>
                  </a:lnTo>
                  <a:lnTo>
                    <a:pt x="1316598" y="177968"/>
                  </a:lnTo>
                  <a:lnTo>
                    <a:pt x="1281147" y="151075"/>
                  </a:lnTo>
                  <a:lnTo>
                    <a:pt x="1244214" y="126122"/>
                  </a:lnTo>
                  <a:lnTo>
                    <a:pt x="1205872" y="103185"/>
                  </a:lnTo>
                  <a:lnTo>
                    <a:pt x="1166199" y="82340"/>
                  </a:lnTo>
                  <a:lnTo>
                    <a:pt x="1125271" y="63662"/>
                  </a:lnTo>
                  <a:lnTo>
                    <a:pt x="1083163" y="47228"/>
                  </a:lnTo>
                  <a:lnTo>
                    <a:pt x="1039952" y="33114"/>
                  </a:lnTo>
                  <a:lnTo>
                    <a:pt x="995714" y="21395"/>
                  </a:lnTo>
                  <a:lnTo>
                    <a:pt x="950524" y="12149"/>
                  </a:lnTo>
                  <a:lnTo>
                    <a:pt x="904458" y="5450"/>
                  </a:lnTo>
                  <a:lnTo>
                    <a:pt x="857594" y="1375"/>
                  </a:lnTo>
                  <a:lnTo>
                    <a:pt x="810006" y="0"/>
                  </a:lnTo>
                  <a:close/>
                </a:path>
              </a:pathLst>
            </a:custGeom>
            <a:solidFill>
              <a:srgbClr val="1E17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411461" y="2532125"/>
              <a:ext cx="1620520" cy="1620520"/>
            </a:xfrm>
            <a:custGeom>
              <a:avLst/>
              <a:gdLst/>
              <a:ahLst/>
              <a:cxnLst/>
              <a:rect l="l" t="t" r="r" b="b"/>
              <a:pathLst>
                <a:path w="1620520" h="1620520">
                  <a:moveTo>
                    <a:pt x="0" y="810006"/>
                  </a:moveTo>
                  <a:lnTo>
                    <a:pt x="1375" y="762417"/>
                  </a:lnTo>
                  <a:lnTo>
                    <a:pt x="5450" y="715553"/>
                  </a:lnTo>
                  <a:lnTo>
                    <a:pt x="12149" y="669487"/>
                  </a:lnTo>
                  <a:lnTo>
                    <a:pt x="21395" y="624297"/>
                  </a:lnTo>
                  <a:lnTo>
                    <a:pt x="33114" y="580059"/>
                  </a:lnTo>
                  <a:lnTo>
                    <a:pt x="47228" y="536848"/>
                  </a:lnTo>
                  <a:lnTo>
                    <a:pt x="63662" y="494740"/>
                  </a:lnTo>
                  <a:lnTo>
                    <a:pt x="82340" y="453812"/>
                  </a:lnTo>
                  <a:lnTo>
                    <a:pt x="103185" y="414139"/>
                  </a:lnTo>
                  <a:lnTo>
                    <a:pt x="126122" y="375797"/>
                  </a:lnTo>
                  <a:lnTo>
                    <a:pt x="151075" y="338864"/>
                  </a:lnTo>
                  <a:lnTo>
                    <a:pt x="177968" y="303413"/>
                  </a:lnTo>
                  <a:lnTo>
                    <a:pt x="206724" y="269522"/>
                  </a:lnTo>
                  <a:lnTo>
                    <a:pt x="237267" y="237267"/>
                  </a:lnTo>
                  <a:lnTo>
                    <a:pt x="269522" y="206724"/>
                  </a:lnTo>
                  <a:lnTo>
                    <a:pt x="303413" y="177968"/>
                  </a:lnTo>
                  <a:lnTo>
                    <a:pt x="338864" y="151075"/>
                  </a:lnTo>
                  <a:lnTo>
                    <a:pt x="375797" y="126122"/>
                  </a:lnTo>
                  <a:lnTo>
                    <a:pt x="414139" y="103185"/>
                  </a:lnTo>
                  <a:lnTo>
                    <a:pt x="453812" y="82340"/>
                  </a:lnTo>
                  <a:lnTo>
                    <a:pt x="494740" y="63662"/>
                  </a:lnTo>
                  <a:lnTo>
                    <a:pt x="536848" y="47228"/>
                  </a:lnTo>
                  <a:lnTo>
                    <a:pt x="580059" y="33114"/>
                  </a:lnTo>
                  <a:lnTo>
                    <a:pt x="624297" y="21395"/>
                  </a:lnTo>
                  <a:lnTo>
                    <a:pt x="669487" y="12149"/>
                  </a:lnTo>
                  <a:lnTo>
                    <a:pt x="715553" y="5450"/>
                  </a:lnTo>
                  <a:lnTo>
                    <a:pt x="762417" y="1375"/>
                  </a:lnTo>
                  <a:lnTo>
                    <a:pt x="810006" y="0"/>
                  </a:lnTo>
                  <a:lnTo>
                    <a:pt x="857594" y="1375"/>
                  </a:lnTo>
                  <a:lnTo>
                    <a:pt x="904458" y="5450"/>
                  </a:lnTo>
                  <a:lnTo>
                    <a:pt x="950524" y="12149"/>
                  </a:lnTo>
                  <a:lnTo>
                    <a:pt x="995714" y="21395"/>
                  </a:lnTo>
                  <a:lnTo>
                    <a:pt x="1039952" y="33114"/>
                  </a:lnTo>
                  <a:lnTo>
                    <a:pt x="1083163" y="47228"/>
                  </a:lnTo>
                  <a:lnTo>
                    <a:pt x="1125271" y="63662"/>
                  </a:lnTo>
                  <a:lnTo>
                    <a:pt x="1166199" y="82340"/>
                  </a:lnTo>
                  <a:lnTo>
                    <a:pt x="1205872" y="103185"/>
                  </a:lnTo>
                  <a:lnTo>
                    <a:pt x="1244214" y="126122"/>
                  </a:lnTo>
                  <a:lnTo>
                    <a:pt x="1281147" y="151075"/>
                  </a:lnTo>
                  <a:lnTo>
                    <a:pt x="1316598" y="177968"/>
                  </a:lnTo>
                  <a:lnTo>
                    <a:pt x="1350489" y="206724"/>
                  </a:lnTo>
                  <a:lnTo>
                    <a:pt x="1382744" y="237267"/>
                  </a:lnTo>
                  <a:lnTo>
                    <a:pt x="1413287" y="269522"/>
                  </a:lnTo>
                  <a:lnTo>
                    <a:pt x="1442043" y="303413"/>
                  </a:lnTo>
                  <a:lnTo>
                    <a:pt x="1468936" y="338864"/>
                  </a:lnTo>
                  <a:lnTo>
                    <a:pt x="1493889" y="375797"/>
                  </a:lnTo>
                  <a:lnTo>
                    <a:pt x="1516826" y="414139"/>
                  </a:lnTo>
                  <a:lnTo>
                    <a:pt x="1537671" y="453812"/>
                  </a:lnTo>
                  <a:lnTo>
                    <a:pt x="1556349" y="494740"/>
                  </a:lnTo>
                  <a:lnTo>
                    <a:pt x="1572783" y="536848"/>
                  </a:lnTo>
                  <a:lnTo>
                    <a:pt x="1586897" y="580059"/>
                  </a:lnTo>
                  <a:lnTo>
                    <a:pt x="1598616" y="624297"/>
                  </a:lnTo>
                  <a:lnTo>
                    <a:pt x="1607862" y="669487"/>
                  </a:lnTo>
                  <a:lnTo>
                    <a:pt x="1614561" y="715553"/>
                  </a:lnTo>
                  <a:lnTo>
                    <a:pt x="1618636" y="762417"/>
                  </a:lnTo>
                  <a:lnTo>
                    <a:pt x="1620012" y="810006"/>
                  </a:lnTo>
                  <a:lnTo>
                    <a:pt x="1618636" y="857594"/>
                  </a:lnTo>
                  <a:lnTo>
                    <a:pt x="1614561" y="904458"/>
                  </a:lnTo>
                  <a:lnTo>
                    <a:pt x="1607862" y="950524"/>
                  </a:lnTo>
                  <a:lnTo>
                    <a:pt x="1598616" y="995714"/>
                  </a:lnTo>
                  <a:lnTo>
                    <a:pt x="1586897" y="1039952"/>
                  </a:lnTo>
                  <a:lnTo>
                    <a:pt x="1572783" y="1083163"/>
                  </a:lnTo>
                  <a:lnTo>
                    <a:pt x="1556349" y="1125271"/>
                  </a:lnTo>
                  <a:lnTo>
                    <a:pt x="1537671" y="1166199"/>
                  </a:lnTo>
                  <a:lnTo>
                    <a:pt x="1516826" y="1205872"/>
                  </a:lnTo>
                  <a:lnTo>
                    <a:pt x="1493889" y="1244214"/>
                  </a:lnTo>
                  <a:lnTo>
                    <a:pt x="1468936" y="1281147"/>
                  </a:lnTo>
                  <a:lnTo>
                    <a:pt x="1442043" y="1316598"/>
                  </a:lnTo>
                  <a:lnTo>
                    <a:pt x="1413287" y="1350489"/>
                  </a:lnTo>
                  <a:lnTo>
                    <a:pt x="1382744" y="1382744"/>
                  </a:lnTo>
                  <a:lnTo>
                    <a:pt x="1350489" y="1413287"/>
                  </a:lnTo>
                  <a:lnTo>
                    <a:pt x="1316598" y="1442043"/>
                  </a:lnTo>
                  <a:lnTo>
                    <a:pt x="1281147" y="1468936"/>
                  </a:lnTo>
                  <a:lnTo>
                    <a:pt x="1244214" y="1493889"/>
                  </a:lnTo>
                  <a:lnTo>
                    <a:pt x="1205872" y="1516826"/>
                  </a:lnTo>
                  <a:lnTo>
                    <a:pt x="1166199" y="1537671"/>
                  </a:lnTo>
                  <a:lnTo>
                    <a:pt x="1125271" y="1556349"/>
                  </a:lnTo>
                  <a:lnTo>
                    <a:pt x="1083163" y="1572783"/>
                  </a:lnTo>
                  <a:lnTo>
                    <a:pt x="1039952" y="1586897"/>
                  </a:lnTo>
                  <a:lnTo>
                    <a:pt x="995714" y="1598616"/>
                  </a:lnTo>
                  <a:lnTo>
                    <a:pt x="950524" y="1607862"/>
                  </a:lnTo>
                  <a:lnTo>
                    <a:pt x="904458" y="1614561"/>
                  </a:lnTo>
                  <a:lnTo>
                    <a:pt x="857594" y="1618636"/>
                  </a:lnTo>
                  <a:lnTo>
                    <a:pt x="810006" y="1620012"/>
                  </a:lnTo>
                  <a:lnTo>
                    <a:pt x="762417" y="1618636"/>
                  </a:lnTo>
                  <a:lnTo>
                    <a:pt x="715553" y="1614561"/>
                  </a:lnTo>
                  <a:lnTo>
                    <a:pt x="669487" y="1607862"/>
                  </a:lnTo>
                  <a:lnTo>
                    <a:pt x="624297" y="1598616"/>
                  </a:lnTo>
                  <a:lnTo>
                    <a:pt x="580059" y="1586897"/>
                  </a:lnTo>
                  <a:lnTo>
                    <a:pt x="536848" y="1572783"/>
                  </a:lnTo>
                  <a:lnTo>
                    <a:pt x="494740" y="1556349"/>
                  </a:lnTo>
                  <a:lnTo>
                    <a:pt x="453812" y="1537671"/>
                  </a:lnTo>
                  <a:lnTo>
                    <a:pt x="414139" y="1516826"/>
                  </a:lnTo>
                  <a:lnTo>
                    <a:pt x="375797" y="1493889"/>
                  </a:lnTo>
                  <a:lnTo>
                    <a:pt x="338864" y="1468936"/>
                  </a:lnTo>
                  <a:lnTo>
                    <a:pt x="303413" y="1442043"/>
                  </a:lnTo>
                  <a:lnTo>
                    <a:pt x="269522" y="1413287"/>
                  </a:lnTo>
                  <a:lnTo>
                    <a:pt x="237267" y="1382744"/>
                  </a:lnTo>
                  <a:lnTo>
                    <a:pt x="206724" y="1350489"/>
                  </a:lnTo>
                  <a:lnTo>
                    <a:pt x="177968" y="1316598"/>
                  </a:lnTo>
                  <a:lnTo>
                    <a:pt x="151075" y="1281147"/>
                  </a:lnTo>
                  <a:lnTo>
                    <a:pt x="126122" y="1244214"/>
                  </a:lnTo>
                  <a:lnTo>
                    <a:pt x="103185" y="1205872"/>
                  </a:lnTo>
                  <a:lnTo>
                    <a:pt x="82340" y="1166199"/>
                  </a:lnTo>
                  <a:lnTo>
                    <a:pt x="63662" y="1125271"/>
                  </a:lnTo>
                  <a:lnTo>
                    <a:pt x="47228" y="1083163"/>
                  </a:lnTo>
                  <a:lnTo>
                    <a:pt x="33114" y="1039952"/>
                  </a:lnTo>
                  <a:lnTo>
                    <a:pt x="21395" y="995714"/>
                  </a:lnTo>
                  <a:lnTo>
                    <a:pt x="12149" y="950524"/>
                  </a:lnTo>
                  <a:lnTo>
                    <a:pt x="5450" y="904458"/>
                  </a:lnTo>
                  <a:lnTo>
                    <a:pt x="1375" y="857594"/>
                  </a:lnTo>
                  <a:lnTo>
                    <a:pt x="0" y="810006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726266" y="2531586"/>
              <a:ext cx="1956435" cy="1620520"/>
            </a:xfrm>
            <a:custGeom>
              <a:avLst/>
              <a:gdLst/>
              <a:ahLst/>
              <a:cxnLst/>
              <a:rect l="l" t="t" r="r" b="b"/>
              <a:pathLst>
                <a:path w="1956434" h="1620520">
                  <a:moveTo>
                    <a:pt x="810164" y="0"/>
                  </a:moveTo>
                  <a:lnTo>
                    <a:pt x="765755" y="1210"/>
                  </a:lnTo>
                  <a:lnTo>
                    <a:pt x="721453" y="4842"/>
                  </a:lnTo>
                  <a:lnTo>
                    <a:pt x="677365" y="10894"/>
                  </a:lnTo>
                  <a:lnTo>
                    <a:pt x="633600" y="19368"/>
                  </a:lnTo>
                  <a:lnTo>
                    <a:pt x="590264" y="30263"/>
                  </a:lnTo>
                  <a:lnTo>
                    <a:pt x="547464" y="43579"/>
                  </a:lnTo>
                  <a:lnTo>
                    <a:pt x="505309" y="59316"/>
                  </a:lnTo>
                  <a:lnTo>
                    <a:pt x="463904" y="77475"/>
                  </a:lnTo>
                  <a:lnTo>
                    <a:pt x="423359" y="98054"/>
                  </a:lnTo>
                  <a:lnTo>
                    <a:pt x="383779" y="121054"/>
                  </a:lnTo>
                  <a:lnTo>
                    <a:pt x="345273" y="146476"/>
                  </a:lnTo>
                  <a:lnTo>
                    <a:pt x="307947" y="174319"/>
                  </a:lnTo>
                  <a:lnTo>
                    <a:pt x="271910" y="204582"/>
                  </a:lnTo>
                  <a:lnTo>
                    <a:pt x="237267" y="237267"/>
                  </a:lnTo>
                  <a:lnTo>
                    <a:pt x="204582" y="271897"/>
                  </a:lnTo>
                  <a:lnTo>
                    <a:pt x="174319" y="307924"/>
                  </a:lnTo>
                  <a:lnTo>
                    <a:pt x="146476" y="345240"/>
                  </a:lnTo>
                  <a:lnTo>
                    <a:pt x="121054" y="383739"/>
                  </a:lnTo>
                  <a:lnTo>
                    <a:pt x="98054" y="423312"/>
                  </a:lnTo>
                  <a:lnTo>
                    <a:pt x="77475" y="463853"/>
                  </a:lnTo>
                  <a:lnTo>
                    <a:pt x="59316" y="505253"/>
                  </a:lnTo>
                  <a:lnTo>
                    <a:pt x="43579" y="547406"/>
                  </a:lnTo>
                  <a:lnTo>
                    <a:pt x="30263" y="590203"/>
                  </a:lnTo>
                  <a:lnTo>
                    <a:pt x="19368" y="633538"/>
                  </a:lnTo>
                  <a:lnTo>
                    <a:pt x="10894" y="677302"/>
                  </a:lnTo>
                  <a:lnTo>
                    <a:pt x="4842" y="721389"/>
                  </a:lnTo>
                  <a:lnTo>
                    <a:pt x="1210" y="765691"/>
                  </a:lnTo>
                  <a:lnTo>
                    <a:pt x="0" y="810101"/>
                  </a:lnTo>
                  <a:lnTo>
                    <a:pt x="1210" y="854510"/>
                  </a:lnTo>
                  <a:lnTo>
                    <a:pt x="4842" y="898812"/>
                  </a:lnTo>
                  <a:lnTo>
                    <a:pt x="10894" y="942899"/>
                  </a:lnTo>
                  <a:lnTo>
                    <a:pt x="19368" y="986664"/>
                  </a:lnTo>
                  <a:lnTo>
                    <a:pt x="30263" y="1029998"/>
                  </a:lnTo>
                  <a:lnTo>
                    <a:pt x="43579" y="1072796"/>
                  </a:lnTo>
                  <a:lnTo>
                    <a:pt x="59316" y="1114948"/>
                  </a:lnTo>
                  <a:lnTo>
                    <a:pt x="77475" y="1156349"/>
                  </a:lnTo>
                  <a:lnTo>
                    <a:pt x="98054" y="1196889"/>
                  </a:lnTo>
                  <a:lnTo>
                    <a:pt x="121054" y="1236463"/>
                  </a:lnTo>
                  <a:lnTo>
                    <a:pt x="146476" y="1274961"/>
                  </a:lnTo>
                  <a:lnTo>
                    <a:pt x="174319" y="1312278"/>
                  </a:lnTo>
                  <a:lnTo>
                    <a:pt x="204582" y="1348304"/>
                  </a:lnTo>
                  <a:lnTo>
                    <a:pt x="237267" y="1382934"/>
                  </a:lnTo>
                  <a:lnTo>
                    <a:pt x="271910" y="1415619"/>
                  </a:lnTo>
                  <a:lnTo>
                    <a:pt x="307947" y="1445883"/>
                  </a:lnTo>
                  <a:lnTo>
                    <a:pt x="345273" y="1473725"/>
                  </a:lnTo>
                  <a:lnTo>
                    <a:pt x="383779" y="1499147"/>
                  </a:lnTo>
                  <a:lnTo>
                    <a:pt x="423359" y="1522147"/>
                  </a:lnTo>
                  <a:lnTo>
                    <a:pt x="463904" y="1542727"/>
                  </a:lnTo>
                  <a:lnTo>
                    <a:pt x="505309" y="1560885"/>
                  </a:lnTo>
                  <a:lnTo>
                    <a:pt x="547464" y="1576622"/>
                  </a:lnTo>
                  <a:lnTo>
                    <a:pt x="590264" y="1589938"/>
                  </a:lnTo>
                  <a:lnTo>
                    <a:pt x="633600" y="1600833"/>
                  </a:lnTo>
                  <a:lnTo>
                    <a:pt x="677365" y="1609307"/>
                  </a:lnTo>
                  <a:lnTo>
                    <a:pt x="721453" y="1615360"/>
                  </a:lnTo>
                  <a:lnTo>
                    <a:pt x="765755" y="1618991"/>
                  </a:lnTo>
                  <a:lnTo>
                    <a:pt x="810164" y="1620202"/>
                  </a:lnTo>
                  <a:lnTo>
                    <a:pt x="854574" y="1618991"/>
                  </a:lnTo>
                  <a:lnTo>
                    <a:pt x="898876" y="1615360"/>
                  </a:lnTo>
                  <a:lnTo>
                    <a:pt x="942963" y="1609307"/>
                  </a:lnTo>
                  <a:lnTo>
                    <a:pt x="986729" y="1600833"/>
                  </a:lnTo>
                  <a:lnTo>
                    <a:pt x="1030065" y="1589938"/>
                  </a:lnTo>
                  <a:lnTo>
                    <a:pt x="1072864" y="1576622"/>
                  </a:lnTo>
                  <a:lnTo>
                    <a:pt x="1115020" y="1560885"/>
                  </a:lnTo>
                  <a:lnTo>
                    <a:pt x="1156424" y="1542727"/>
                  </a:lnTo>
                  <a:lnTo>
                    <a:pt x="1196970" y="1522147"/>
                  </a:lnTo>
                  <a:lnTo>
                    <a:pt x="1236549" y="1499147"/>
                  </a:lnTo>
                  <a:lnTo>
                    <a:pt x="1275055" y="1473725"/>
                  </a:lnTo>
                  <a:lnTo>
                    <a:pt x="1312381" y="1445883"/>
                  </a:lnTo>
                  <a:lnTo>
                    <a:pt x="1348419" y="1415619"/>
                  </a:lnTo>
                  <a:lnTo>
                    <a:pt x="1383061" y="1382934"/>
                  </a:lnTo>
                  <a:lnTo>
                    <a:pt x="1955831" y="810164"/>
                  </a:lnTo>
                  <a:lnTo>
                    <a:pt x="1383061" y="237267"/>
                  </a:lnTo>
                  <a:lnTo>
                    <a:pt x="1348419" y="204582"/>
                  </a:lnTo>
                  <a:lnTo>
                    <a:pt x="1312381" y="174319"/>
                  </a:lnTo>
                  <a:lnTo>
                    <a:pt x="1275055" y="146476"/>
                  </a:lnTo>
                  <a:lnTo>
                    <a:pt x="1236549" y="121054"/>
                  </a:lnTo>
                  <a:lnTo>
                    <a:pt x="1196970" y="98054"/>
                  </a:lnTo>
                  <a:lnTo>
                    <a:pt x="1156424" y="77475"/>
                  </a:lnTo>
                  <a:lnTo>
                    <a:pt x="1115020" y="59316"/>
                  </a:lnTo>
                  <a:lnTo>
                    <a:pt x="1072864" y="43579"/>
                  </a:lnTo>
                  <a:lnTo>
                    <a:pt x="1030065" y="30263"/>
                  </a:lnTo>
                  <a:lnTo>
                    <a:pt x="986729" y="19368"/>
                  </a:lnTo>
                  <a:lnTo>
                    <a:pt x="942963" y="10894"/>
                  </a:lnTo>
                  <a:lnTo>
                    <a:pt x="898876" y="4842"/>
                  </a:lnTo>
                  <a:lnTo>
                    <a:pt x="854574" y="1210"/>
                  </a:lnTo>
                  <a:lnTo>
                    <a:pt x="810164" y="0"/>
                  </a:lnTo>
                  <a:close/>
                </a:path>
              </a:pathLst>
            </a:custGeom>
            <a:solidFill>
              <a:srgbClr val="1D17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726266" y="2531586"/>
              <a:ext cx="1956435" cy="1620520"/>
            </a:xfrm>
            <a:custGeom>
              <a:avLst/>
              <a:gdLst/>
              <a:ahLst/>
              <a:cxnLst/>
              <a:rect l="l" t="t" r="r" b="b"/>
              <a:pathLst>
                <a:path w="1956434" h="1620520">
                  <a:moveTo>
                    <a:pt x="237267" y="237267"/>
                  </a:moveTo>
                  <a:lnTo>
                    <a:pt x="271910" y="204582"/>
                  </a:lnTo>
                  <a:lnTo>
                    <a:pt x="307947" y="174319"/>
                  </a:lnTo>
                  <a:lnTo>
                    <a:pt x="345273" y="146476"/>
                  </a:lnTo>
                  <a:lnTo>
                    <a:pt x="383779" y="121054"/>
                  </a:lnTo>
                  <a:lnTo>
                    <a:pt x="423359" y="98054"/>
                  </a:lnTo>
                  <a:lnTo>
                    <a:pt x="463904" y="77475"/>
                  </a:lnTo>
                  <a:lnTo>
                    <a:pt x="505309" y="59316"/>
                  </a:lnTo>
                  <a:lnTo>
                    <a:pt x="547464" y="43579"/>
                  </a:lnTo>
                  <a:lnTo>
                    <a:pt x="590264" y="30263"/>
                  </a:lnTo>
                  <a:lnTo>
                    <a:pt x="633600" y="19368"/>
                  </a:lnTo>
                  <a:lnTo>
                    <a:pt x="677365" y="10894"/>
                  </a:lnTo>
                  <a:lnTo>
                    <a:pt x="721453" y="4842"/>
                  </a:lnTo>
                  <a:lnTo>
                    <a:pt x="765755" y="1210"/>
                  </a:lnTo>
                  <a:lnTo>
                    <a:pt x="810164" y="0"/>
                  </a:lnTo>
                  <a:lnTo>
                    <a:pt x="854574" y="1210"/>
                  </a:lnTo>
                  <a:lnTo>
                    <a:pt x="898876" y="4842"/>
                  </a:lnTo>
                  <a:lnTo>
                    <a:pt x="942963" y="10894"/>
                  </a:lnTo>
                  <a:lnTo>
                    <a:pt x="986729" y="19368"/>
                  </a:lnTo>
                  <a:lnTo>
                    <a:pt x="1030065" y="30263"/>
                  </a:lnTo>
                  <a:lnTo>
                    <a:pt x="1072864" y="43579"/>
                  </a:lnTo>
                  <a:lnTo>
                    <a:pt x="1115020" y="59316"/>
                  </a:lnTo>
                  <a:lnTo>
                    <a:pt x="1156424" y="77475"/>
                  </a:lnTo>
                  <a:lnTo>
                    <a:pt x="1196970" y="98054"/>
                  </a:lnTo>
                  <a:lnTo>
                    <a:pt x="1236549" y="121054"/>
                  </a:lnTo>
                  <a:lnTo>
                    <a:pt x="1275055" y="146476"/>
                  </a:lnTo>
                  <a:lnTo>
                    <a:pt x="1312381" y="174319"/>
                  </a:lnTo>
                  <a:lnTo>
                    <a:pt x="1348419" y="204582"/>
                  </a:lnTo>
                  <a:lnTo>
                    <a:pt x="1383061" y="237267"/>
                  </a:lnTo>
                  <a:lnTo>
                    <a:pt x="1418853" y="273059"/>
                  </a:lnTo>
                  <a:lnTo>
                    <a:pt x="1454647" y="308853"/>
                  </a:lnTo>
                  <a:lnTo>
                    <a:pt x="1490444" y="344650"/>
                  </a:lnTo>
                  <a:lnTo>
                    <a:pt x="1526242" y="380450"/>
                  </a:lnTo>
                  <a:lnTo>
                    <a:pt x="1562042" y="416252"/>
                  </a:lnTo>
                  <a:lnTo>
                    <a:pt x="1597843" y="452055"/>
                  </a:lnTo>
                  <a:lnTo>
                    <a:pt x="1633644" y="487861"/>
                  </a:lnTo>
                  <a:lnTo>
                    <a:pt x="1669446" y="523668"/>
                  </a:lnTo>
                  <a:lnTo>
                    <a:pt x="1705248" y="559477"/>
                  </a:lnTo>
                  <a:lnTo>
                    <a:pt x="1741050" y="595287"/>
                  </a:lnTo>
                  <a:lnTo>
                    <a:pt x="1776851" y="631098"/>
                  </a:lnTo>
                  <a:lnTo>
                    <a:pt x="1812651" y="666910"/>
                  </a:lnTo>
                  <a:lnTo>
                    <a:pt x="1848449" y="702723"/>
                  </a:lnTo>
                  <a:lnTo>
                    <a:pt x="1884245" y="738536"/>
                  </a:lnTo>
                  <a:lnTo>
                    <a:pt x="1920040" y="774350"/>
                  </a:lnTo>
                  <a:lnTo>
                    <a:pt x="1955831" y="810164"/>
                  </a:lnTo>
                  <a:lnTo>
                    <a:pt x="1920040" y="845956"/>
                  </a:lnTo>
                  <a:lnTo>
                    <a:pt x="1884245" y="881750"/>
                  </a:lnTo>
                  <a:lnTo>
                    <a:pt x="1848449" y="917547"/>
                  </a:lnTo>
                  <a:lnTo>
                    <a:pt x="1812651" y="953345"/>
                  </a:lnTo>
                  <a:lnTo>
                    <a:pt x="1776851" y="989145"/>
                  </a:lnTo>
                  <a:lnTo>
                    <a:pt x="1741050" y="1024946"/>
                  </a:lnTo>
                  <a:lnTo>
                    <a:pt x="1705248" y="1060747"/>
                  </a:lnTo>
                  <a:lnTo>
                    <a:pt x="1669446" y="1096549"/>
                  </a:lnTo>
                  <a:lnTo>
                    <a:pt x="1633644" y="1132351"/>
                  </a:lnTo>
                  <a:lnTo>
                    <a:pt x="1597843" y="1168153"/>
                  </a:lnTo>
                  <a:lnTo>
                    <a:pt x="1562042" y="1203954"/>
                  </a:lnTo>
                  <a:lnTo>
                    <a:pt x="1526242" y="1239754"/>
                  </a:lnTo>
                  <a:lnTo>
                    <a:pt x="1490444" y="1275552"/>
                  </a:lnTo>
                  <a:lnTo>
                    <a:pt x="1454647" y="1311348"/>
                  </a:lnTo>
                  <a:lnTo>
                    <a:pt x="1418853" y="1347143"/>
                  </a:lnTo>
                  <a:lnTo>
                    <a:pt x="1383061" y="1382934"/>
                  </a:lnTo>
                  <a:lnTo>
                    <a:pt x="1348419" y="1415619"/>
                  </a:lnTo>
                  <a:lnTo>
                    <a:pt x="1312381" y="1445883"/>
                  </a:lnTo>
                  <a:lnTo>
                    <a:pt x="1275055" y="1473725"/>
                  </a:lnTo>
                  <a:lnTo>
                    <a:pt x="1236549" y="1499147"/>
                  </a:lnTo>
                  <a:lnTo>
                    <a:pt x="1196970" y="1522147"/>
                  </a:lnTo>
                  <a:lnTo>
                    <a:pt x="1156424" y="1542727"/>
                  </a:lnTo>
                  <a:lnTo>
                    <a:pt x="1115020" y="1560885"/>
                  </a:lnTo>
                  <a:lnTo>
                    <a:pt x="1072864" y="1576622"/>
                  </a:lnTo>
                  <a:lnTo>
                    <a:pt x="1030065" y="1589938"/>
                  </a:lnTo>
                  <a:lnTo>
                    <a:pt x="986729" y="1600833"/>
                  </a:lnTo>
                  <a:lnTo>
                    <a:pt x="942963" y="1609307"/>
                  </a:lnTo>
                  <a:lnTo>
                    <a:pt x="898876" y="1615360"/>
                  </a:lnTo>
                  <a:lnTo>
                    <a:pt x="854574" y="1618991"/>
                  </a:lnTo>
                  <a:lnTo>
                    <a:pt x="810164" y="1620202"/>
                  </a:lnTo>
                  <a:lnTo>
                    <a:pt x="765755" y="1618991"/>
                  </a:lnTo>
                  <a:lnTo>
                    <a:pt x="721453" y="1615360"/>
                  </a:lnTo>
                  <a:lnTo>
                    <a:pt x="677365" y="1609307"/>
                  </a:lnTo>
                  <a:lnTo>
                    <a:pt x="633600" y="1600833"/>
                  </a:lnTo>
                  <a:lnTo>
                    <a:pt x="590264" y="1589938"/>
                  </a:lnTo>
                  <a:lnTo>
                    <a:pt x="547464" y="1576622"/>
                  </a:lnTo>
                  <a:lnTo>
                    <a:pt x="505309" y="1560885"/>
                  </a:lnTo>
                  <a:lnTo>
                    <a:pt x="463904" y="1542727"/>
                  </a:lnTo>
                  <a:lnTo>
                    <a:pt x="423359" y="1522147"/>
                  </a:lnTo>
                  <a:lnTo>
                    <a:pt x="383779" y="1499147"/>
                  </a:lnTo>
                  <a:lnTo>
                    <a:pt x="345273" y="1473725"/>
                  </a:lnTo>
                  <a:lnTo>
                    <a:pt x="307947" y="1445883"/>
                  </a:lnTo>
                  <a:lnTo>
                    <a:pt x="271910" y="1415619"/>
                  </a:lnTo>
                  <a:lnTo>
                    <a:pt x="237267" y="1382934"/>
                  </a:lnTo>
                  <a:lnTo>
                    <a:pt x="204582" y="1348304"/>
                  </a:lnTo>
                  <a:lnTo>
                    <a:pt x="174319" y="1312278"/>
                  </a:lnTo>
                  <a:lnTo>
                    <a:pt x="146476" y="1274961"/>
                  </a:lnTo>
                  <a:lnTo>
                    <a:pt x="121054" y="1236463"/>
                  </a:lnTo>
                  <a:lnTo>
                    <a:pt x="98054" y="1196889"/>
                  </a:lnTo>
                  <a:lnTo>
                    <a:pt x="77475" y="1156349"/>
                  </a:lnTo>
                  <a:lnTo>
                    <a:pt x="59316" y="1114948"/>
                  </a:lnTo>
                  <a:lnTo>
                    <a:pt x="43579" y="1072796"/>
                  </a:lnTo>
                  <a:lnTo>
                    <a:pt x="30263" y="1029998"/>
                  </a:lnTo>
                  <a:lnTo>
                    <a:pt x="19368" y="986664"/>
                  </a:lnTo>
                  <a:lnTo>
                    <a:pt x="10894" y="942899"/>
                  </a:lnTo>
                  <a:lnTo>
                    <a:pt x="4842" y="898812"/>
                  </a:lnTo>
                  <a:lnTo>
                    <a:pt x="1210" y="854510"/>
                  </a:lnTo>
                  <a:lnTo>
                    <a:pt x="0" y="810101"/>
                  </a:lnTo>
                  <a:lnTo>
                    <a:pt x="1210" y="765691"/>
                  </a:lnTo>
                  <a:lnTo>
                    <a:pt x="4842" y="721389"/>
                  </a:lnTo>
                  <a:lnTo>
                    <a:pt x="10894" y="677302"/>
                  </a:lnTo>
                  <a:lnTo>
                    <a:pt x="19368" y="633538"/>
                  </a:lnTo>
                  <a:lnTo>
                    <a:pt x="30263" y="590203"/>
                  </a:lnTo>
                  <a:lnTo>
                    <a:pt x="43579" y="547406"/>
                  </a:lnTo>
                  <a:lnTo>
                    <a:pt x="59316" y="505253"/>
                  </a:lnTo>
                  <a:lnTo>
                    <a:pt x="77475" y="463853"/>
                  </a:lnTo>
                  <a:lnTo>
                    <a:pt x="98054" y="423312"/>
                  </a:lnTo>
                  <a:lnTo>
                    <a:pt x="121054" y="383739"/>
                  </a:lnTo>
                  <a:lnTo>
                    <a:pt x="146476" y="345240"/>
                  </a:lnTo>
                  <a:lnTo>
                    <a:pt x="174319" y="307924"/>
                  </a:lnTo>
                  <a:lnTo>
                    <a:pt x="204582" y="271897"/>
                  </a:lnTo>
                  <a:lnTo>
                    <a:pt x="237267" y="237267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038056" y="2531586"/>
              <a:ext cx="1956435" cy="1620520"/>
            </a:xfrm>
            <a:custGeom>
              <a:avLst/>
              <a:gdLst/>
              <a:ahLst/>
              <a:cxnLst/>
              <a:rect l="l" t="t" r="r" b="b"/>
              <a:pathLst>
                <a:path w="1956434" h="1620520">
                  <a:moveTo>
                    <a:pt x="810101" y="0"/>
                  </a:moveTo>
                  <a:lnTo>
                    <a:pt x="765691" y="1210"/>
                  </a:lnTo>
                  <a:lnTo>
                    <a:pt x="721389" y="4842"/>
                  </a:lnTo>
                  <a:lnTo>
                    <a:pt x="677302" y="10894"/>
                  </a:lnTo>
                  <a:lnTo>
                    <a:pt x="633538" y="19368"/>
                  </a:lnTo>
                  <a:lnTo>
                    <a:pt x="590203" y="30263"/>
                  </a:lnTo>
                  <a:lnTo>
                    <a:pt x="547406" y="43579"/>
                  </a:lnTo>
                  <a:lnTo>
                    <a:pt x="505253" y="59316"/>
                  </a:lnTo>
                  <a:lnTo>
                    <a:pt x="463853" y="77475"/>
                  </a:lnTo>
                  <a:lnTo>
                    <a:pt x="423312" y="98054"/>
                  </a:lnTo>
                  <a:lnTo>
                    <a:pt x="383739" y="121054"/>
                  </a:lnTo>
                  <a:lnTo>
                    <a:pt x="345240" y="146476"/>
                  </a:lnTo>
                  <a:lnTo>
                    <a:pt x="307924" y="174319"/>
                  </a:lnTo>
                  <a:lnTo>
                    <a:pt x="271897" y="204582"/>
                  </a:lnTo>
                  <a:lnTo>
                    <a:pt x="237267" y="237267"/>
                  </a:lnTo>
                  <a:lnTo>
                    <a:pt x="204582" y="271897"/>
                  </a:lnTo>
                  <a:lnTo>
                    <a:pt x="174319" y="307924"/>
                  </a:lnTo>
                  <a:lnTo>
                    <a:pt x="146476" y="345240"/>
                  </a:lnTo>
                  <a:lnTo>
                    <a:pt x="121054" y="383739"/>
                  </a:lnTo>
                  <a:lnTo>
                    <a:pt x="98054" y="423312"/>
                  </a:lnTo>
                  <a:lnTo>
                    <a:pt x="77475" y="463853"/>
                  </a:lnTo>
                  <a:lnTo>
                    <a:pt x="59316" y="505253"/>
                  </a:lnTo>
                  <a:lnTo>
                    <a:pt x="43579" y="547406"/>
                  </a:lnTo>
                  <a:lnTo>
                    <a:pt x="30263" y="590203"/>
                  </a:lnTo>
                  <a:lnTo>
                    <a:pt x="19368" y="633538"/>
                  </a:lnTo>
                  <a:lnTo>
                    <a:pt x="10894" y="677302"/>
                  </a:lnTo>
                  <a:lnTo>
                    <a:pt x="4842" y="721389"/>
                  </a:lnTo>
                  <a:lnTo>
                    <a:pt x="1210" y="765691"/>
                  </a:lnTo>
                  <a:lnTo>
                    <a:pt x="0" y="810101"/>
                  </a:lnTo>
                  <a:lnTo>
                    <a:pt x="1210" y="854510"/>
                  </a:lnTo>
                  <a:lnTo>
                    <a:pt x="4842" y="898812"/>
                  </a:lnTo>
                  <a:lnTo>
                    <a:pt x="10894" y="942899"/>
                  </a:lnTo>
                  <a:lnTo>
                    <a:pt x="19368" y="986664"/>
                  </a:lnTo>
                  <a:lnTo>
                    <a:pt x="30263" y="1029998"/>
                  </a:lnTo>
                  <a:lnTo>
                    <a:pt x="43579" y="1072796"/>
                  </a:lnTo>
                  <a:lnTo>
                    <a:pt x="59316" y="1114948"/>
                  </a:lnTo>
                  <a:lnTo>
                    <a:pt x="77475" y="1156349"/>
                  </a:lnTo>
                  <a:lnTo>
                    <a:pt x="98054" y="1196889"/>
                  </a:lnTo>
                  <a:lnTo>
                    <a:pt x="121054" y="1236463"/>
                  </a:lnTo>
                  <a:lnTo>
                    <a:pt x="146476" y="1274961"/>
                  </a:lnTo>
                  <a:lnTo>
                    <a:pt x="174319" y="1312278"/>
                  </a:lnTo>
                  <a:lnTo>
                    <a:pt x="204582" y="1348304"/>
                  </a:lnTo>
                  <a:lnTo>
                    <a:pt x="237267" y="1382934"/>
                  </a:lnTo>
                  <a:lnTo>
                    <a:pt x="271897" y="1415619"/>
                  </a:lnTo>
                  <a:lnTo>
                    <a:pt x="307924" y="1445883"/>
                  </a:lnTo>
                  <a:lnTo>
                    <a:pt x="345240" y="1473725"/>
                  </a:lnTo>
                  <a:lnTo>
                    <a:pt x="383739" y="1499147"/>
                  </a:lnTo>
                  <a:lnTo>
                    <a:pt x="423312" y="1522147"/>
                  </a:lnTo>
                  <a:lnTo>
                    <a:pt x="463853" y="1542727"/>
                  </a:lnTo>
                  <a:lnTo>
                    <a:pt x="505253" y="1560885"/>
                  </a:lnTo>
                  <a:lnTo>
                    <a:pt x="547406" y="1576622"/>
                  </a:lnTo>
                  <a:lnTo>
                    <a:pt x="590203" y="1589938"/>
                  </a:lnTo>
                  <a:lnTo>
                    <a:pt x="633538" y="1600833"/>
                  </a:lnTo>
                  <a:lnTo>
                    <a:pt x="677302" y="1609307"/>
                  </a:lnTo>
                  <a:lnTo>
                    <a:pt x="721389" y="1615360"/>
                  </a:lnTo>
                  <a:lnTo>
                    <a:pt x="765691" y="1618991"/>
                  </a:lnTo>
                  <a:lnTo>
                    <a:pt x="810101" y="1620202"/>
                  </a:lnTo>
                  <a:lnTo>
                    <a:pt x="854510" y="1618991"/>
                  </a:lnTo>
                  <a:lnTo>
                    <a:pt x="898812" y="1615360"/>
                  </a:lnTo>
                  <a:lnTo>
                    <a:pt x="942899" y="1609307"/>
                  </a:lnTo>
                  <a:lnTo>
                    <a:pt x="986664" y="1600833"/>
                  </a:lnTo>
                  <a:lnTo>
                    <a:pt x="1029998" y="1589938"/>
                  </a:lnTo>
                  <a:lnTo>
                    <a:pt x="1072796" y="1576622"/>
                  </a:lnTo>
                  <a:lnTo>
                    <a:pt x="1114948" y="1560885"/>
                  </a:lnTo>
                  <a:lnTo>
                    <a:pt x="1156349" y="1542727"/>
                  </a:lnTo>
                  <a:lnTo>
                    <a:pt x="1196889" y="1522147"/>
                  </a:lnTo>
                  <a:lnTo>
                    <a:pt x="1236463" y="1499147"/>
                  </a:lnTo>
                  <a:lnTo>
                    <a:pt x="1274961" y="1473725"/>
                  </a:lnTo>
                  <a:lnTo>
                    <a:pt x="1312278" y="1445883"/>
                  </a:lnTo>
                  <a:lnTo>
                    <a:pt x="1348304" y="1415619"/>
                  </a:lnTo>
                  <a:lnTo>
                    <a:pt x="1382934" y="1382934"/>
                  </a:lnTo>
                  <a:lnTo>
                    <a:pt x="1955831" y="810164"/>
                  </a:lnTo>
                  <a:lnTo>
                    <a:pt x="1382934" y="237267"/>
                  </a:lnTo>
                  <a:lnTo>
                    <a:pt x="1348304" y="204582"/>
                  </a:lnTo>
                  <a:lnTo>
                    <a:pt x="1312278" y="174319"/>
                  </a:lnTo>
                  <a:lnTo>
                    <a:pt x="1274961" y="146476"/>
                  </a:lnTo>
                  <a:lnTo>
                    <a:pt x="1236463" y="121054"/>
                  </a:lnTo>
                  <a:lnTo>
                    <a:pt x="1196889" y="98054"/>
                  </a:lnTo>
                  <a:lnTo>
                    <a:pt x="1156349" y="77475"/>
                  </a:lnTo>
                  <a:lnTo>
                    <a:pt x="1114948" y="59316"/>
                  </a:lnTo>
                  <a:lnTo>
                    <a:pt x="1072796" y="43579"/>
                  </a:lnTo>
                  <a:lnTo>
                    <a:pt x="1029998" y="30263"/>
                  </a:lnTo>
                  <a:lnTo>
                    <a:pt x="986664" y="19368"/>
                  </a:lnTo>
                  <a:lnTo>
                    <a:pt x="942899" y="10894"/>
                  </a:lnTo>
                  <a:lnTo>
                    <a:pt x="898812" y="4842"/>
                  </a:lnTo>
                  <a:lnTo>
                    <a:pt x="854510" y="1210"/>
                  </a:lnTo>
                  <a:lnTo>
                    <a:pt x="810101" y="0"/>
                  </a:lnTo>
                  <a:close/>
                </a:path>
              </a:pathLst>
            </a:custGeom>
            <a:solidFill>
              <a:srgbClr val="12175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038056" y="2531586"/>
              <a:ext cx="1956435" cy="1620520"/>
            </a:xfrm>
            <a:custGeom>
              <a:avLst/>
              <a:gdLst/>
              <a:ahLst/>
              <a:cxnLst/>
              <a:rect l="l" t="t" r="r" b="b"/>
              <a:pathLst>
                <a:path w="1956434" h="1620520">
                  <a:moveTo>
                    <a:pt x="237267" y="237267"/>
                  </a:moveTo>
                  <a:lnTo>
                    <a:pt x="271897" y="204582"/>
                  </a:lnTo>
                  <a:lnTo>
                    <a:pt x="307924" y="174319"/>
                  </a:lnTo>
                  <a:lnTo>
                    <a:pt x="345240" y="146476"/>
                  </a:lnTo>
                  <a:lnTo>
                    <a:pt x="383739" y="121054"/>
                  </a:lnTo>
                  <a:lnTo>
                    <a:pt x="423312" y="98054"/>
                  </a:lnTo>
                  <a:lnTo>
                    <a:pt x="463853" y="77475"/>
                  </a:lnTo>
                  <a:lnTo>
                    <a:pt x="505253" y="59316"/>
                  </a:lnTo>
                  <a:lnTo>
                    <a:pt x="547406" y="43579"/>
                  </a:lnTo>
                  <a:lnTo>
                    <a:pt x="590203" y="30263"/>
                  </a:lnTo>
                  <a:lnTo>
                    <a:pt x="633538" y="19368"/>
                  </a:lnTo>
                  <a:lnTo>
                    <a:pt x="677302" y="10894"/>
                  </a:lnTo>
                  <a:lnTo>
                    <a:pt x="721389" y="4842"/>
                  </a:lnTo>
                  <a:lnTo>
                    <a:pt x="765691" y="1210"/>
                  </a:lnTo>
                  <a:lnTo>
                    <a:pt x="810101" y="0"/>
                  </a:lnTo>
                  <a:lnTo>
                    <a:pt x="854510" y="1210"/>
                  </a:lnTo>
                  <a:lnTo>
                    <a:pt x="898812" y="4842"/>
                  </a:lnTo>
                  <a:lnTo>
                    <a:pt x="942899" y="10894"/>
                  </a:lnTo>
                  <a:lnTo>
                    <a:pt x="986664" y="19368"/>
                  </a:lnTo>
                  <a:lnTo>
                    <a:pt x="1029998" y="30263"/>
                  </a:lnTo>
                  <a:lnTo>
                    <a:pt x="1072796" y="43579"/>
                  </a:lnTo>
                  <a:lnTo>
                    <a:pt x="1114948" y="59316"/>
                  </a:lnTo>
                  <a:lnTo>
                    <a:pt x="1156349" y="77475"/>
                  </a:lnTo>
                  <a:lnTo>
                    <a:pt x="1196889" y="98054"/>
                  </a:lnTo>
                  <a:lnTo>
                    <a:pt x="1236463" y="121054"/>
                  </a:lnTo>
                  <a:lnTo>
                    <a:pt x="1274961" y="146476"/>
                  </a:lnTo>
                  <a:lnTo>
                    <a:pt x="1312278" y="174319"/>
                  </a:lnTo>
                  <a:lnTo>
                    <a:pt x="1348304" y="204582"/>
                  </a:lnTo>
                  <a:lnTo>
                    <a:pt x="1382934" y="237267"/>
                  </a:lnTo>
                  <a:lnTo>
                    <a:pt x="1418747" y="273059"/>
                  </a:lnTo>
                  <a:lnTo>
                    <a:pt x="1454557" y="308853"/>
                  </a:lnTo>
                  <a:lnTo>
                    <a:pt x="1490365" y="344650"/>
                  </a:lnTo>
                  <a:lnTo>
                    <a:pt x="1526170" y="380450"/>
                  </a:lnTo>
                  <a:lnTo>
                    <a:pt x="1561975" y="416252"/>
                  </a:lnTo>
                  <a:lnTo>
                    <a:pt x="1597778" y="452055"/>
                  </a:lnTo>
                  <a:lnTo>
                    <a:pt x="1633581" y="487861"/>
                  </a:lnTo>
                  <a:lnTo>
                    <a:pt x="1669383" y="523668"/>
                  </a:lnTo>
                  <a:lnTo>
                    <a:pt x="1705185" y="559477"/>
                  </a:lnTo>
                  <a:lnTo>
                    <a:pt x="1740987" y="595287"/>
                  </a:lnTo>
                  <a:lnTo>
                    <a:pt x="1776791" y="631098"/>
                  </a:lnTo>
                  <a:lnTo>
                    <a:pt x="1812595" y="666910"/>
                  </a:lnTo>
                  <a:lnTo>
                    <a:pt x="1848401" y="702723"/>
                  </a:lnTo>
                  <a:lnTo>
                    <a:pt x="1884209" y="738536"/>
                  </a:lnTo>
                  <a:lnTo>
                    <a:pt x="1920019" y="774350"/>
                  </a:lnTo>
                  <a:lnTo>
                    <a:pt x="1955831" y="810164"/>
                  </a:lnTo>
                  <a:lnTo>
                    <a:pt x="1920019" y="845956"/>
                  </a:lnTo>
                  <a:lnTo>
                    <a:pt x="1884209" y="881750"/>
                  </a:lnTo>
                  <a:lnTo>
                    <a:pt x="1848401" y="917547"/>
                  </a:lnTo>
                  <a:lnTo>
                    <a:pt x="1812595" y="953345"/>
                  </a:lnTo>
                  <a:lnTo>
                    <a:pt x="1776791" y="989145"/>
                  </a:lnTo>
                  <a:lnTo>
                    <a:pt x="1740987" y="1024946"/>
                  </a:lnTo>
                  <a:lnTo>
                    <a:pt x="1705185" y="1060747"/>
                  </a:lnTo>
                  <a:lnTo>
                    <a:pt x="1669383" y="1096549"/>
                  </a:lnTo>
                  <a:lnTo>
                    <a:pt x="1633581" y="1132351"/>
                  </a:lnTo>
                  <a:lnTo>
                    <a:pt x="1597778" y="1168153"/>
                  </a:lnTo>
                  <a:lnTo>
                    <a:pt x="1561975" y="1203954"/>
                  </a:lnTo>
                  <a:lnTo>
                    <a:pt x="1526170" y="1239754"/>
                  </a:lnTo>
                  <a:lnTo>
                    <a:pt x="1490365" y="1275552"/>
                  </a:lnTo>
                  <a:lnTo>
                    <a:pt x="1454557" y="1311348"/>
                  </a:lnTo>
                  <a:lnTo>
                    <a:pt x="1418747" y="1347143"/>
                  </a:lnTo>
                  <a:lnTo>
                    <a:pt x="1382934" y="1382934"/>
                  </a:lnTo>
                  <a:lnTo>
                    <a:pt x="1348304" y="1415619"/>
                  </a:lnTo>
                  <a:lnTo>
                    <a:pt x="1312278" y="1445883"/>
                  </a:lnTo>
                  <a:lnTo>
                    <a:pt x="1274961" y="1473725"/>
                  </a:lnTo>
                  <a:lnTo>
                    <a:pt x="1236463" y="1499147"/>
                  </a:lnTo>
                  <a:lnTo>
                    <a:pt x="1196889" y="1522147"/>
                  </a:lnTo>
                  <a:lnTo>
                    <a:pt x="1156349" y="1542727"/>
                  </a:lnTo>
                  <a:lnTo>
                    <a:pt x="1114948" y="1560885"/>
                  </a:lnTo>
                  <a:lnTo>
                    <a:pt x="1072796" y="1576622"/>
                  </a:lnTo>
                  <a:lnTo>
                    <a:pt x="1029998" y="1589938"/>
                  </a:lnTo>
                  <a:lnTo>
                    <a:pt x="986664" y="1600833"/>
                  </a:lnTo>
                  <a:lnTo>
                    <a:pt x="942899" y="1609307"/>
                  </a:lnTo>
                  <a:lnTo>
                    <a:pt x="898812" y="1615360"/>
                  </a:lnTo>
                  <a:lnTo>
                    <a:pt x="854510" y="1618991"/>
                  </a:lnTo>
                  <a:lnTo>
                    <a:pt x="810101" y="1620202"/>
                  </a:lnTo>
                  <a:lnTo>
                    <a:pt x="765691" y="1618991"/>
                  </a:lnTo>
                  <a:lnTo>
                    <a:pt x="721389" y="1615360"/>
                  </a:lnTo>
                  <a:lnTo>
                    <a:pt x="677302" y="1609307"/>
                  </a:lnTo>
                  <a:lnTo>
                    <a:pt x="633538" y="1600833"/>
                  </a:lnTo>
                  <a:lnTo>
                    <a:pt x="590203" y="1589938"/>
                  </a:lnTo>
                  <a:lnTo>
                    <a:pt x="547406" y="1576622"/>
                  </a:lnTo>
                  <a:lnTo>
                    <a:pt x="505253" y="1560885"/>
                  </a:lnTo>
                  <a:lnTo>
                    <a:pt x="463853" y="1542727"/>
                  </a:lnTo>
                  <a:lnTo>
                    <a:pt x="423312" y="1522147"/>
                  </a:lnTo>
                  <a:lnTo>
                    <a:pt x="383739" y="1499147"/>
                  </a:lnTo>
                  <a:lnTo>
                    <a:pt x="345240" y="1473725"/>
                  </a:lnTo>
                  <a:lnTo>
                    <a:pt x="307924" y="1445883"/>
                  </a:lnTo>
                  <a:lnTo>
                    <a:pt x="271897" y="1415619"/>
                  </a:lnTo>
                  <a:lnTo>
                    <a:pt x="237267" y="1382934"/>
                  </a:lnTo>
                  <a:lnTo>
                    <a:pt x="204582" y="1348304"/>
                  </a:lnTo>
                  <a:lnTo>
                    <a:pt x="174319" y="1312278"/>
                  </a:lnTo>
                  <a:lnTo>
                    <a:pt x="146476" y="1274961"/>
                  </a:lnTo>
                  <a:lnTo>
                    <a:pt x="121054" y="1236463"/>
                  </a:lnTo>
                  <a:lnTo>
                    <a:pt x="98054" y="1196889"/>
                  </a:lnTo>
                  <a:lnTo>
                    <a:pt x="77475" y="1156349"/>
                  </a:lnTo>
                  <a:lnTo>
                    <a:pt x="59316" y="1114948"/>
                  </a:lnTo>
                  <a:lnTo>
                    <a:pt x="43579" y="1072796"/>
                  </a:lnTo>
                  <a:lnTo>
                    <a:pt x="30263" y="1029998"/>
                  </a:lnTo>
                  <a:lnTo>
                    <a:pt x="19368" y="986664"/>
                  </a:lnTo>
                  <a:lnTo>
                    <a:pt x="10894" y="942899"/>
                  </a:lnTo>
                  <a:lnTo>
                    <a:pt x="4842" y="898812"/>
                  </a:lnTo>
                  <a:lnTo>
                    <a:pt x="1210" y="854510"/>
                  </a:lnTo>
                  <a:lnTo>
                    <a:pt x="0" y="810101"/>
                  </a:lnTo>
                  <a:lnTo>
                    <a:pt x="1210" y="765691"/>
                  </a:lnTo>
                  <a:lnTo>
                    <a:pt x="4842" y="721389"/>
                  </a:lnTo>
                  <a:lnTo>
                    <a:pt x="10894" y="677302"/>
                  </a:lnTo>
                  <a:lnTo>
                    <a:pt x="19368" y="633538"/>
                  </a:lnTo>
                  <a:lnTo>
                    <a:pt x="30263" y="590203"/>
                  </a:lnTo>
                  <a:lnTo>
                    <a:pt x="43579" y="547406"/>
                  </a:lnTo>
                  <a:lnTo>
                    <a:pt x="59316" y="505253"/>
                  </a:lnTo>
                  <a:lnTo>
                    <a:pt x="77475" y="463853"/>
                  </a:lnTo>
                  <a:lnTo>
                    <a:pt x="98054" y="423312"/>
                  </a:lnTo>
                  <a:lnTo>
                    <a:pt x="121054" y="383739"/>
                  </a:lnTo>
                  <a:lnTo>
                    <a:pt x="146476" y="345240"/>
                  </a:lnTo>
                  <a:lnTo>
                    <a:pt x="174319" y="307924"/>
                  </a:lnTo>
                  <a:lnTo>
                    <a:pt x="204582" y="271897"/>
                  </a:lnTo>
                  <a:lnTo>
                    <a:pt x="237267" y="237267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349718" y="2531586"/>
              <a:ext cx="1956435" cy="1620520"/>
            </a:xfrm>
            <a:custGeom>
              <a:avLst/>
              <a:gdLst/>
              <a:ahLst/>
              <a:cxnLst/>
              <a:rect l="l" t="t" r="r" b="b"/>
              <a:pathLst>
                <a:path w="1956435" h="1620520">
                  <a:moveTo>
                    <a:pt x="810101" y="0"/>
                  </a:moveTo>
                  <a:lnTo>
                    <a:pt x="765691" y="1210"/>
                  </a:lnTo>
                  <a:lnTo>
                    <a:pt x="721389" y="4842"/>
                  </a:lnTo>
                  <a:lnTo>
                    <a:pt x="677302" y="10894"/>
                  </a:lnTo>
                  <a:lnTo>
                    <a:pt x="633538" y="19368"/>
                  </a:lnTo>
                  <a:lnTo>
                    <a:pt x="590203" y="30263"/>
                  </a:lnTo>
                  <a:lnTo>
                    <a:pt x="547406" y="43579"/>
                  </a:lnTo>
                  <a:lnTo>
                    <a:pt x="505253" y="59316"/>
                  </a:lnTo>
                  <a:lnTo>
                    <a:pt x="463853" y="77475"/>
                  </a:lnTo>
                  <a:lnTo>
                    <a:pt x="423312" y="98054"/>
                  </a:lnTo>
                  <a:lnTo>
                    <a:pt x="383739" y="121054"/>
                  </a:lnTo>
                  <a:lnTo>
                    <a:pt x="345240" y="146476"/>
                  </a:lnTo>
                  <a:lnTo>
                    <a:pt x="307924" y="174319"/>
                  </a:lnTo>
                  <a:lnTo>
                    <a:pt x="271897" y="204582"/>
                  </a:lnTo>
                  <a:lnTo>
                    <a:pt x="237267" y="237267"/>
                  </a:lnTo>
                  <a:lnTo>
                    <a:pt x="204582" y="271897"/>
                  </a:lnTo>
                  <a:lnTo>
                    <a:pt x="174319" y="307924"/>
                  </a:lnTo>
                  <a:lnTo>
                    <a:pt x="146476" y="345240"/>
                  </a:lnTo>
                  <a:lnTo>
                    <a:pt x="121054" y="383739"/>
                  </a:lnTo>
                  <a:lnTo>
                    <a:pt x="98054" y="423312"/>
                  </a:lnTo>
                  <a:lnTo>
                    <a:pt x="77475" y="463853"/>
                  </a:lnTo>
                  <a:lnTo>
                    <a:pt x="59316" y="505253"/>
                  </a:lnTo>
                  <a:lnTo>
                    <a:pt x="43579" y="547406"/>
                  </a:lnTo>
                  <a:lnTo>
                    <a:pt x="30263" y="590203"/>
                  </a:lnTo>
                  <a:lnTo>
                    <a:pt x="19368" y="633538"/>
                  </a:lnTo>
                  <a:lnTo>
                    <a:pt x="10894" y="677302"/>
                  </a:lnTo>
                  <a:lnTo>
                    <a:pt x="4842" y="721389"/>
                  </a:lnTo>
                  <a:lnTo>
                    <a:pt x="1210" y="765691"/>
                  </a:lnTo>
                  <a:lnTo>
                    <a:pt x="0" y="810101"/>
                  </a:lnTo>
                  <a:lnTo>
                    <a:pt x="1210" y="854510"/>
                  </a:lnTo>
                  <a:lnTo>
                    <a:pt x="4842" y="898812"/>
                  </a:lnTo>
                  <a:lnTo>
                    <a:pt x="10894" y="942899"/>
                  </a:lnTo>
                  <a:lnTo>
                    <a:pt x="19368" y="986664"/>
                  </a:lnTo>
                  <a:lnTo>
                    <a:pt x="30263" y="1029998"/>
                  </a:lnTo>
                  <a:lnTo>
                    <a:pt x="43579" y="1072796"/>
                  </a:lnTo>
                  <a:lnTo>
                    <a:pt x="59316" y="1114948"/>
                  </a:lnTo>
                  <a:lnTo>
                    <a:pt x="77475" y="1156349"/>
                  </a:lnTo>
                  <a:lnTo>
                    <a:pt x="98054" y="1196889"/>
                  </a:lnTo>
                  <a:lnTo>
                    <a:pt x="121054" y="1236463"/>
                  </a:lnTo>
                  <a:lnTo>
                    <a:pt x="146476" y="1274961"/>
                  </a:lnTo>
                  <a:lnTo>
                    <a:pt x="174319" y="1312278"/>
                  </a:lnTo>
                  <a:lnTo>
                    <a:pt x="204582" y="1348304"/>
                  </a:lnTo>
                  <a:lnTo>
                    <a:pt x="237267" y="1382934"/>
                  </a:lnTo>
                  <a:lnTo>
                    <a:pt x="271897" y="1415619"/>
                  </a:lnTo>
                  <a:lnTo>
                    <a:pt x="307924" y="1445883"/>
                  </a:lnTo>
                  <a:lnTo>
                    <a:pt x="345240" y="1473725"/>
                  </a:lnTo>
                  <a:lnTo>
                    <a:pt x="383739" y="1499147"/>
                  </a:lnTo>
                  <a:lnTo>
                    <a:pt x="423312" y="1522147"/>
                  </a:lnTo>
                  <a:lnTo>
                    <a:pt x="463853" y="1542727"/>
                  </a:lnTo>
                  <a:lnTo>
                    <a:pt x="505253" y="1560885"/>
                  </a:lnTo>
                  <a:lnTo>
                    <a:pt x="547406" y="1576622"/>
                  </a:lnTo>
                  <a:lnTo>
                    <a:pt x="590203" y="1589938"/>
                  </a:lnTo>
                  <a:lnTo>
                    <a:pt x="633538" y="1600833"/>
                  </a:lnTo>
                  <a:lnTo>
                    <a:pt x="677302" y="1609307"/>
                  </a:lnTo>
                  <a:lnTo>
                    <a:pt x="721389" y="1615360"/>
                  </a:lnTo>
                  <a:lnTo>
                    <a:pt x="765691" y="1618991"/>
                  </a:lnTo>
                  <a:lnTo>
                    <a:pt x="810101" y="1620202"/>
                  </a:lnTo>
                  <a:lnTo>
                    <a:pt x="854510" y="1618991"/>
                  </a:lnTo>
                  <a:lnTo>
                    <a:pt x="898812" y="1615360"/>
                  </a:lnTo>
                  <a:lnTo>
                    <a:pt x="942899" y="1609307"/>
                  </a:lnTo>
                  <a:lnTo>
                    <a:pt x="986664" y="1600833"/>
                  </a:lnTo>
                  <a:lnTo>
                    <a:pt x="1029998" y="1589938"/>
                  </a:lnTo>
                  <a:lnTo>
                    <a:pt x="1072796" y="1576622"/>
                  </a:lnTo>
                  <a:lnTo>
                    <a:pt x="1114948" y="1560885"/>
                  </a:lnTo>
                  <a:lnTo>
                    <a:pt x="1156349" y="1542727"/>
                  </a:lnTo>
                  <a:lnTo>
                    <a:pt x="1196889" y="1522147"/>
                  </a:lnTo>
                  <a:lnTo>
                    <a:pt x="1236463" y="1499147"/>
                  </a:lnTo>
                  <a:lnTo>
                    <a:pt x="1274961" y="1473725"/>
                  </a:lnTo>
                  <a:lnTo>
                    <a:pt x="1312278" y="1445883"/>
                  </a:lnTo>
                  <a:lnTo>
                    <a:pt x="1348304" y="1415619"/>
                  </a:lnTo>
                  <a:lnTo>
                    <a:pt x="1382934" y="1382934"/>
                  </a:lnTo>
                  <a:lnTo>
                    <a:pt x="1955831" y="810164"/>
                  </a:lnTo>
                  <a:lnTo>
                    <a:pt x="1382934" y="237267"/>
                  </a:lnTo>
                  <a:lnTo>
                    <a:pt x="1348304" y="204582"/>
                  </a:lnTo>
                  <a:lnTo>
                    <a:pt x="1312278" y="174319"/>
                  </a:lnTo>
                  <a:lnTo>
                    <a:pt x="1274961" y="146476"/>
                  </a:lnTo>
                  <a:lnTo>
                    <a:pt x="1236463" y="121054"/>
                  </a:lnTo>
                  <a:lnTo>
                    <a:pt x="1196889" y="98054"/>
                  </a:lnTo>
                  <a:lnTo>
                    <a:pt x="1156349" y="77475"/>
                  </a:lnTo>
                  <a:lnTo>
                    <a:pt x="1114948" y="59316"/>
                  </a:lnTo>
                  <a:lnTo>
                    <a:pt x="1072796" y="43579"/>
                  </a:lnTo>
                  <a:lnTo>
                    <a:pt x="1029998" y="30263"/>
                  </a:lnTo>
                  <a:lnTo>
                    <a:pt x="986664" y="19368"/>
                  </a:lnTo>
                  <a:lnTo>
                    <a:pt x="942899" y="10894"/>
                  </a:lnTo>
                  <a:lnTo>
                    <a:pt x="898812" y="4842"/>
                  </a:lnTo>
                  <a:lnTo>
                    <a:pt x="854510" y="1210"/>
                  </a:lnTo>
                  <a:lnTo>
                    <a:pt x="810101" y="0"/>
                  </a:lnTo>
                  <a:close/>
                </a:path>
              </a:pathLst>
            </a:custGeom>
            <a:solidFill>
              <a:srgbClr val="0D12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349718" y="2531586"/>
              <a:ext cx="1956435" cy="1620520"/>
            </a:xfrm>
            <a:custGeom>
              <a:avLst/>
              <a:gdLst/>
              <a:ahLst/>
              <a:cxnLst/>
              <a:rect l="l" t="t" r="r" b="b"/>
              <a:pathLst>
                <a:path w="1956435" h="1620520">
                  <a:moveTo>
                    <a:pt x="237267" y="237267"/>
                  </a:moveTo>
                  <a:lnTo>
                    <a:pt x="271897" y="204582"/>
                  </a:lnTo>
                  <a:lnTo>
                    <a:pt x="307924" y="174319"/>
                  </a:lnTo>
                  <a:lnTo>
                    <a:pt x="345240" y="146476"/>
                  </a:lnTo>
                  <a:lnTo>
                    <a:pt x="383739" y="121054"/>
                  </a:lnTo>
                  <a:lnTo>
                    <a:pt x="423312" y="98054"/>
                  </a:lnTo>
                  <a:lnTo>
                    <a:pt x="463853" y="77475"/>
                  </a:lnTo>
                  <a:lnTo>
                    <a:pt x="505253" y="59316"/>
                  </a:lnTo>
                  <a:lnTo>
                    <a:pt x="547406" y="43579"/>
                  </a:lnTo>
                  <a:lnTo>
                    <a:pt x="590203" y="30263"/>
                  </a:lnTo>
                  <a:lnTo>
                    <a:pt x="633538" y="19368"/>
                  </a:lnTo>
                  <a:lnTo>
                    <a:pt x="677302" y="10894"/>
                  </a:lnTo>
                  <a:lnTo>
                    <a:pt x="721389" y="4842"/>
                  </a:lnTo>
                  <a:lnTo>
                    <a:pt x="765691" y="1210"/>
                  </a:lnTo>
                  <a:lnTo>
                    <a:pt x="810101" y="0"/>
                  </a:lnTo>
                  <a:lnTo>
                    <a:pt x="854510" y="1210"/>
                  </a:lnTo>
                  <a:lnTo>
                    <a:pt x="898812" y="4842"/>
                  </a:lnTo>
                  <a:lnTo>
                    <a:pt x="942899" y="10894"/>
                  </a:lnTo>
                  <a:lnTo>
                    <a:pt x="986664" y="19368"/>
                  </a:lnTo>
                  <a:lnTo>
                    <a:pt x="1029998" y="30263"/>
                  </a:lnTo>
                  <a:lnTo>
                    <a:pt x="1072796" y="43579"/>
                  </a:lnTo>
                  <a:lnTo>
                    <a:pt x="1114948" y="59316"/>
                  </a:lnTo>
                  <a:lnTo>
                    <a:pt x="1156349" y="77475"/>
                  </a:lnTo>
                  <a:lnTo>
                    <a:pt x="1196889" y="98054"/>
                  </a:lnTo>
                  <a:lnTo>
                    <a:pt x="1236463" y="121054"/>
                  </a:lnTo>
                  <a:lnTo>
                    <a:pt x="1274961" y="146476"/>
                  </a:lnTo>
                  <a:lnTo>
                    <a:pt x="1312278" y="174319"/>
                  </a:lnTo>
                  <a:lnTo>
                    <a:pt x="1348304" y="204582"/>
                  </a:lnTo>
                  <a:lnTo>
                    <a:pt x="1382934" y="237267"/>
                  </a:lnTo>
                  <a:lnTo>
                    <a:pt x="1418747" y="273059"/>
                  </a:lnTo>
                  <a:lnTo>
                    <a:pt x="1454557" y="308853"/>
                  </a:lnTo>
                  <a:lnTo>
                    <a:pt x="1490365" y="344650"/>
                  </a:lnTo>
                  <a:lnTo>
                    <a:pt x="1526170" y="380450"/>
                  </a:lnTo>
                  <a:lnTo>
                    <a:pt x="1561975" y="416252"/>
                  </a:lnTo>
                  <a:lnTo>
                    <a:pt x="1597778" y="452055"/>
                  </a:lnTo>
                  <a:lnTo>
                    <a:pt x="1633581" y="487861"/>
                  </a:lnTo>
                  <a:lnTo>
                    <a:pt x="1669383" y="523668"/>
                  </a:lnTo>
                  <a:lnTo>
                    <a:pt x="1705185" y="559477"/>
                  </a:lnTo>
                  <a:lnTo>
                    <a:pt x="1740987" y="595287"/>
                  </a:lnTo>
                  <a:lnTo>
                    <a:pt x="1776791" y="631098"/>
                  </a:lnTo>
                  <a:lnTo>
                    <a:pt x="1812595" y="666910"/>
                  </a:lnTo>
                  <a:lnTo>
                    <a:pt x="1848401" y="702723"/>
                  </a:lnTo>
                  <a:lnTo>
                    <a:pt x="1884209" y="738536"/>
                  </a:lnTo>
                  <a:lnTo>
                    <a:pt x="1920019" y="774350"/>
                  </a:lnTo>
                  <a:lnTo>
                    <a:pt x="1955831" y="810164"/>
                  </a:lnTo>
                  <a:lnTo>
                    <a:pt x="1920019" y="845956"/>
                  </a:lnTo>
                  <a:lnTo>
                    <a:pt x="1884209" y="881750"/>
                  </a:lnTo>
                  <a:lnTo>
                    <a:pt x="1848401" y="917547"/>
                  </a:lnTo>
                  <a:lnTo>
                    <a:pt x="1812595" y="953345"/>
                  </a:lnTo>
                  <a:lnTo>
                    <a:pt x="1776791" y="989145"/>
                  </a:lnTo>
                  <a:lnTo>
                    <a:pt x="1740987" y="1024946"/>
                  </a:lnTo>
                  <a:lnTo>
                    <a:pt x="1705185" y="1060747"/>
                  </a:lnTo>
                  <a:lnTo>
                    <a:pt x="1669383" y="1096549"/>
                  </a:lnTo>
                  <a:lnTo>
                    <a:pt x="1633581" y="1132351"/>
                  </a:lnTo>
                  <a:lnTo>
                    <a:pt x="1597778" y="1168153"/>
                  </a:lnTo>
                  <a:lnTo>
                    <a:pt x="1561975" y="1203954"/>
                  </a:lnTo>
                  <a:lnTo>
                    <a:pt x="1526170" y="1239754"/>
                  </a:lnTo>
                  <a:lnTo>
                    <a:pt x="1490365" y="1275552"/>
                  </a:lnTo>
                  <a:lnTo>
                    <a:pt x="1454557" y="1311348"/>
                  </a:lnTo>
                  <a:lnTo>
                    <a:pt x="1418747" y="1347143"/>
                  </a:lnTo>
                  <a:lnTo>
                    <a:pt x="1382934" y="1382934"/>
                  </a:lnTo>
                  <a:lnTo>
                    <a:pt x="1348304" y="1415619"/>
                  </a:lnTo>
                  <a:lnTo>
                    <a:pt x="1312278" y="1445883"/>
                  </a:lnTo>
                  <a:lnTo>
                    <a:pt x="1274961" y="1473725"/>
                  </a:lnTo>
                  <a:lnTo>
                    <a:pt x="1236463" y="1499147"/>
                  </a:lnTo>
                  <a:lnTo>
                    <a:pt x="1196889" y="1522147"/>
                  </a:lnTo>
                  <a:lnTo>
                    <a:pt x="1156349" y="1542727"/>
                  </a:lnTo>
                  <a:lnTo>
                    <a:pt x="1114948" y="1560885"/>
                  </a:lnTo>
                  <a:lnTo>
                    <a:pt x="1072796" y="1576622"/>
                  </a:lnTo>
                  <a:lnTo>
                    <a:pt x="1029998" y="1589938"/>
                  </a:lnTo>
                  <a:lnTo>
                    <a:pt x="986664" y="1600833"/>
                  </a:lnTo>
                  <a:lnTo>
                    <a:pt x="942899" y="1609307"/>
                  </a:lnTo>
                  <a:lnTo>
                    <a:pt x="898812" y="1615360"/>
                  </a:lnTo>
                  <a:lnTo>
                    <a:pt x="854510" y="1618991"/>
                  </a:lnTo>
                  <a:lnTo>
                    <a:pt x="810101" y="1620202"/>
                  </a:lnTo>
                  <a:lnTo>
                    <a:pt x="765691" y="1618991"/>
                  </a:lnTo>
                  <a:lnTo>
                    <a:pt x="721389" y="1615360"/>
                  </a:lnTo>
                  <a:lnTo>
                    <a:pt x="677302" y="1609307"/>
                  </a:lnTo>
                  <a:lnTo>
                    <a:pt x="633538" y="1600833"/>
                  </a:lnTo>
                  <a:lnTo>
                    <a:pt x="590203" y="1589938"/>
                  </a:lnTo>
                  <a:lnTo>
                    <a:pt x="547406" y="1576622"/>
                  </a:lnTo>
                  <a:lnTo>
                    <a:pt x="505253" y="1560885"/>
                  </a:lnTo>
                  <a:lnTo>
                    <a:pt x="463853" y="1542727"/>
                  </a:lnTo>
                  <a:lnTo>
                    <a:pt x="423312" y="1522147"/>
                  </a:lnTo>
                  <a:lnTo>
                    <a:pt x="383739" y="1499147"/>
                  </a:lnTo>
                  <a:lnTo>
                    <a:pt x="345240" y="1473725"/>
                  </a:lnTo>
                  <a:lnTo>
                    <a:pt x="307924" y="1445883"/>
                  </a:lnTo>
                  <a:lnTo>
                    <a:pt x="271897" y="1415619"/>
                  </a:lnTo>
                  <a:lnTo>
                    <a:pt x="237267" y="1382934"/>
                  </a:lnTo>
                  <a:lnTo>
                    <a:pt x="204582" y="1348304"/>
                  </a:lnTo>
                  <a:lnTo>
                    <a:pt x="174319" y="1312278"/>
                  </a:lnTo>
                  <a:lnTo>
                    <a:pt x="146476" y="1274961"/>
                  </a:lnTo>
                  <a:lnTo>
                    <a:pt x="121054" y="1236463"/>
                  </a:lnTo>
                  <a:lnTo>
                    <a:pt x="98054" y="1196889"/>
                  </a:lnTo>
                  <a:lnTo>
                    <a:pt x="77475" y="1156349"/>
                  </a:lnTo>
                  <a:lnTo>
                    <a:pt x="59316" y="1114948"/>
                  </a:lnTo>
                  <a:lnTo>
                    <a:pt x="43579" y="1072796"/>
                  </a:lnTo>
                  <a:lnTo>
                    <a:pt x="30263" y="1029998"/>
                  </a:lnTo>
                  <a:lnTo>
                    <a:pt x="19368" y="986664"/>
                  </a:lnTo>
                  <a:lnTo>
                    <a:pt x="10894" y="942899"/>
                  </a:lnTo>
                  <a:lnTo>
                    <a:pt x="4842" y="898812"/>
                  </a:lnTo>
                  <a:lnTo>
                    <a:pt x="1210" y="854510"/>
                  </a:lnTo>
                  <a:lnTo>
                    <a:pt x="0" y="810101"/>
                  </a:lnTo>
                  <a:lnTo>
                    <a:pt x="1210" y="765691"/>
                  </a:lnTo>
                  <a:lnTo>
                    <a:pt x="4842" y="721389"/>
                  </a:lnTo>
                  <a:lnTo>
                    <a:pt x="10894" y="677302"/>
                  </a:lnTo>
                  <a:lnTo>
                    <a:pt x="19368" y="633538"/>
                  </a:lnTo>
                  <a:lnTo>
                    <a:pt x="30263" y="590203"/>
                  </a:lnTo>
                  <a:lnTo>
                    <a:pt x="43579" y="547406"/>
                  </a:lnTo>
                  <a:lnTo>
                    <a:pt x="59316" y="505253"/>
                  </a:lnTo>
                  <a:lnTo>
                    <a:pt x="77475" y="463853"/>
                  </a:lnTo>
                  <a:lnTo>
                    <a:pt x="98054" y="423312"/>
                  </a:lnTo>
                  <a:lnTo>
                    <a:pt x="121054" y="383739"/>
                  </a:lnTo>
                  <a:lnTo>
                    <a:pt x="146476" y="345240"/>
                  </a:lnTo>
                  <a:lnTo>
                    <a:pt x="174319" y="307924"/>
                  </a:lnTo>
                  <a:lnTo>
                    <a:pt x="204582" y="271897"/>
                  </a:lnTo>
                  <a:lnTo>
                    <a:pt x="237267" y="237267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661411" y="2531586"/>
              <a:ext cx="1955800" cy="1620520"/>
            </a:xfrm>
            <a:custGeom>
              <a:avLst/>
              <a:gdLst/>
              <a:ahLst/>
              <a:cxnLst/>
              <a:rect l="l" t="t" r="r" b="b"/>
              <a:pathLst>
                <a:path w="1955800" h="1620520">
                  <a:moveTo>
                    <a:pt x="810196" y="0"/>
                  </a:moveTo>
                  <a:lnTo>
                    <a:pt x="765787" y="1210"/>
                  </a:lnTo>
                  <a:lnTo>
                    <a:pt x="721485" y="4842"/>
                  </a:lnTo>
                  <a:lnTo>
                    <a:pt x="677398" y="10894"/>
                  </a:lnTo>
                  <a:lnTo>
                    <a:pt x="633633" y="19368"/>
                  </a:lnTo>
                  <a:lnTo>
                    <a:pt x="590298" y="30263"/>
                  </a:lnTo>
                  <a:lnTo>
                    <a:pt x="547501" y="43579"/>
                  </a:lnTo>
                  <a:lnTo>
                    <a:pt x="505348" y="59316"/>
                  </a:lnTo>
                  <a:lnTo>
                    <a:pt x="463948" y="77475"/>
                  </a:lnTo>
                  <a:lnTo>
                    <a:pt x="423408" y="98054"/>
                  </a:lnTo>
                  <a:lnTo>
                    <a:pt x="383834" y="121054"/>
                  </a:lnTo>
                  <a:lnTo>
                    <a:pt x="345336" y="146476"/>
                  </a:lnTo>
                  <a:lnTo>
                    <a:pt x="308019" y="174319"/>
                  </a:lnTo>
                  <a:lnTo>
                    <a:pt x="271992" y="204582"/>
                  </a:lnTo>
                  <a:lnTo>
                    <a:pt x="237363" y="237267"/>
                  </a:lnTo>
                  <a:lnTo>
                    <a:pt x="204665" y="271897"/>
                  </a:lnTo>
                  <a:lnTo>
                    <a:pt x="174389" y="307924"/>
                  </a:lnTo>
                  <a:lnTo>
                    <a:pt x="146535" y="345240"/>
                  </a:lnTo>
                  <a:lnTo>
                    <a:pt x="121103" y="383739"/>
                  </a:lnTo>
                  <a:lnTo>
                    <a:pt x="98093" y="423312"/>
                  </a:lnTo>
                  <a:lnTo>
                    <a:pt x="77506" y="463853"/>
                  </a:lnTo>
                  <a:lnTo>
                    <a:pt x="59340" y="505253"/>
                  </a:lnTo>
                  <a:lnTo>
                    <a:pt x="43597" y="547406"/>
                  </a:lnTo>
                  <a:lnTo>
                    <a:pt x="30275" y="590203"/>
                  </a:lnTo>
                  <a:lnTo>
                    <a:pt x="19376" y="633538"/>
                  </a:lnTo>
                  <a:lnTo>
                    <a:pt x="10899" y="677302"/>
                  </a:lnTo>
                  <a:lnTo>
                    <a:pt x="4844" y="721389"/>
                  </a:lnTo>
                  <a:lnTo>
                    <a:pt x="1211" y="765691"/>
                  </a:lnTo>
                  <a:lnTo>
                    <a:pt x="0" y="810101"/>
                  </a:lnTo>
                  <a:lnTo>
                    <a:pt x="1211" y="854510"/>
                  </a:lnTo>
                  <a:lnTo>
                    <a:pt x="4844" y="898812"/>
                  </a:lnTo>
                  <a:lnTo>
                    <a:pt x="10899" y="942899"/>
                  </a:lnTo>
                  <a:lnTo>
                    <a:pt x="19376" y="986664"/>
                  </a:lnTo>
                  <a:lnTo>
                    <a:pt x="30275" y="1029998"/>
                  </a:lnTo>
                  <a:lnTo>
                    <a:pt x="43597" y="1072796"/>
                  </a:lnTo>
                  <a:lnTo>
                    <a:pt x="59340" y="1114948"/>
                  </a:lnTo>
                  <a:lnTo>
                    <a:pt x="77506" y="1156349"/>
                  </a:lnTo>
                  <a:lnTo>
                    <a:pt x="98093" y="1196889"/>
                  </a:lnTo>
                  <a:lnTo>
                    <a:pt x="121103" y="1236463"/>
                  </a:lnTo>
                  <a:lnTo>
                    <a:pt x="146535" y="1274961"/>
                  </a:lnTo>
                  <a:lnTo>
                    <a:pt x="174389" y="1312278"/>
                  </a:lnTo>
                  <a:lnTo>
                    <a:pt x="204665" y="1348304"/>
                  </a:lnTo>
                  <a:lnTo>
                    <a:pt x="237363" y="1382934"/>
                  </a:lnTo>
                  <a:lnTo>
                    <a:pt x="271992" y="1415619"/>
                  </a:lnTo>
                  <a:lnTo>
                    <a:pt x="308019" y="1445883"/>
                  </a:lnTo>
                  <a:lnTo>
                    <a:pt x="345336" y="1473725"/>
                  </a:lnTo>
                  <a:lnTo>
                    <a:pt x="383834" y="1499147"/>
                  </a:lnTo>
                  <a:lnTo>
                    <a:pt x="423408" y="1522147"/>
                  </a:lnTo>
                  <a:lnTo>
                    <a:pt x="463948" y="1542727"/>
                  </a:lnTo>
                  <a:lnTo>
                    <a:pt x="505348" y="1560885"/>
                  </a:lnTo>
                  <a:lnTo>
                    <a:pt x="547501" y="1576622"/>
                  </a:lnTo>
                  <a:lnTo>
                    <a:pt x="590298" y="1589938"/>
                  </a:lnTo>
                  <a:lnTo>
                    <a:pt x="633633" y="1600833"/>
                  </a:lnTo>
                  <a:lnTo>
                    <a:pt x="677398" y="1609307"/>
                  </a:lnTo>
                  <a:lnTo>
                    <a:pt x="721485" y="1615360"/>
                  </a:lnTo>
                  <a:lnTo>
                    <a:pt x="765787" y="1618991"/>
                  </a:lnTo>
                  <a:lnTo>
                    <a:pt x="810196" y="1620202"/>
                  </a:lnTo>
                  <a:lnTo>
                    <a:pt x="854605" y="1618991"/>
                  </a:lnTo>
                  <a:lnTo>
                    <a:pt x="898907" y="1615360"/>
                  </a:lnTo>
                  <a:lnTo>
                    <a:pt x="942994" y="1609307"/>
                  </a:lnTo>
                  <a:lnTo>
                    <a:pt x="986759" y="1600833"/>
                  </a:lnTo>
                  <a:lnTo>
                    <a:pt x="1030094" y="1589938"/>
                  </a:lnTo>
                  <a:lnTo>
                    <a:pt x="1072891" y="1576622"/>
                  </a:lnTo>
                  <a:lnTo>
                    <a:pt x="1115044" y="1560885"/>
                  </a:lnTo>
                  <a:lnTo>
                    <a:pt x="1156444" y="1542727"/>
                  </a:lnTo>
                  <a:lnTo>
                    <a:pt x="1196984" y="1522147"/>
                  </a:lnTo>
                  <a:lnTo>
                    <a:pt x="1236558" y="1499147"/>
                  </a:lnTo>
                  <a:lnTo>
                    <a:pt x="1275056" y="1473725"/>
                  </a:lnTo>
                  <a:lnTo>
                    <a:pt x="1312373" y="1445883"/>
                  </a:lnTo>
                  <a:lnTo>
                    <a:pt x="1348400" y="1415619"/>
                  </a:lnTo>
                  <a:lnTo>
                    <a:pt x="1383030" y="1382934"/>
                  </a:lnTo>
                  <a:lnTo>
                    <a:pt x="1955800" y="810164"/>
                  </a:lnTo>
                  <a:lnTo>
                    <a:pt x="1383030" y="237267"/>
                  </a:lnTo>
                  <a:lnTo>
                    <a:pt x="1348400" y="204582"/>
                  </a:lnTo>
                  <a:lnTo>
                    <a:pt x="1312373" y="174319"/>
                  </a:lnTo>
                  <a:lnTo>
                    <a:pt x="1275056" y="146476"/>
                  </a:lnTo>
                  <a:lnTo>
                    <a:pt x="1236558" y="121054"/>
                  </a:lnTo>
                  <a:lnTo>
                    <a:pt x="1196984" y="98054"/>
                  </a:lnTo>
                  <a:lnTo>
                    <a:pt x="1156444" y="77475"/>
                  </a:lnTo>
                  <a:lnTo>
                    <a:pt x="1115044" y="59316"/>
                  </a:lnTo>
                  <a:lnTo>
                    <a:pt x="1072891" y="43579"/>
                  </a:lnTo>
                  <a:lnTo>
                    <a:pt x="1030094" y="30263"/>
                  </a:lnTo>
                  <a:lnTo>
                    <a:pt x="986759" y="19368"/>
                  </a:lnTo>
                  <a:lnTo>
                    <a:pt x="942994" y="10894"/>
                  </a:lnTo>
                  <a:lnTo>
                    <a:pt x="898907" y="4842"/>
                  </a:lnTo>
                  <a:lnTo>
                    <a:pt x="854605" y="1210"/>
                  </a:lnTo>
                  <a:lnTo>
                    <a:pt x="810196" y="0"/>
                  </a:lnTo>
                  <a:close/>
                </a:path>
              </a:pathLst>
            </a:custGeom>
            <a:solidFill>
              <a:srgbClr val="0D0F4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661411" y="2531586"/>
              <a:ext cx="1955800" cy="1620520"/>
            </a:xfrm>
            <a:custGeom>
              <a:avLst/>
              <a:gdLst/>
              <a:ahLst/>
              <a:cxnLst/>
              <a:rect l="l" t="t" r="r" b="b"/>
              <a:pathLst>
                <a:path w="1955800" h="1620520">
                  <a:moveTo>
                    <a:pt x="237363" y="237267"/>
                  </a:moveTo>
                  <a:lnTo>
                    <a:pt x="271992" y="204582"/>
                  </a:lnTo>
                  <a:lnTo>
                    <a:pt x="308019" y="174319"/>
                  </a:lnTo>
                  <a:lnTo>
                    <a:pt x="345336" y="146476"/>
                  </a:lnTo>
                  <a:lnTo>
                    <a:pt x="383834" y="121054"/>
                  </a:lnTo>
                  <a:lnTo>
                    <a:pt x="423408" y="98054"/>
                  </a:lnTo>
                  <a:lnTo>
                    <a:pt x="463948" y="77475"/>
                  </a:lnTo>
                  <a:lnTo>
                    <a:pt x="505348" y="59316"/>
                  </a:lnTo>
                  <a:lnTo>
                    <a:pt x="547501" y="43579"/>
                  </a:lnTo>
                  <a:lnTo>
                    <a:pt x="590298" y="30263"/>
                  </a:lnTo>
                  <a:lnTo>
                    <a:pt x="633633" y="19368"/>
                  </a:lnTo>
                  <a:lnTo>
                    <a:pt x="677398" y="10894"/>
                  </a:lnTo>
                  <a:lnTo>
                    <a:pt x="721485" y="4842"/>
                  </a:lnTo>
                  <a:lnTo>
                    <a:pt x="765787" y="1210"/>
                  </a:lnTo>
                  <a:lnTo>
                    <a:pt x="810196" y="0"/>
                  </a:lnTo>
                  <a:lnTo>
                    <a:pt x="854605" y="1210"/>
                  </a:lnTo>
                  <a:lnTo>
                    <a:pt x="898907" y="4842"/>
                  </a:lnTo>
                  <a:lnTo>
                    <a:pt x="942994" y="10894"/>
                  </a:lnTo>
                  <a:lnTo>
                    <a:pt x="986759" y="19368"/>
                  </a:lnTo>
                  <a:lnTo>
                    <a:pt x="1030094" y="30263"/>
                  </a:lnTo>
                  <a:lnTo>
                    <a:pt x="1072891" y="43579"/>
                  </a:lnTo>
                  <a:lnTo>
                    <a:pt x="1115044" y="59316"/>
                  </a:lnTo>
                  <a:lnTo>
                    <a:pt x="1156444" y="77475"/>
                  </a:lnTo>
                  <a:lnTo>
                    <a:pt x="1196984" y="98054"/>
                  </a:lnTo>
                  <a:lnTo>
                    <a:pt x="1236558" y="121054"/>
                  </a:lnTo>
                  <a:lnTo>
                    <a:pt x="1275056" y="146476"/>
                  </a:lnTo>
                  <a:lnTo>
                    <a:pt x="1312373" y="174319"/>
                  </a:lnTo>
                  <a:lnTo>
                    <a:pt x="1348400" y="204582"/>
                  </a:lnTo>
                  <a:lnTo>
                    <a:pt x="1383030" y="237267"/>
                  </a:lnTo>
                  <a:lnTo>
                    <a:pt x="1418821" y="273080"/>
                  </a:lnTo>
                  <a:lnTo>
                    <a:pt x="1454615" y="308890"/>
                  </a:lnTo>
                  <a:lnTo>
                    <a:pt x="1490412" y="344698"/>
                  </a:lnTo>
                  <a:lnTo>
                    <a:pt x="1526210" y="380503"/>
                  </a:lnTo>
                  <a:lnTo>
                    <a:pt x="1562010" y="416308"/>
                  </a:lnTo>
                  <a:lnTo>
                    <a:pt x="1597811" y="452111"/>
                  </a:lnTo>
                  <a:lnTo>
                    <a:pt x="1633612" y="487914"/>
                  </a:lnTo>
                  <a:lnTo>
                    <a:pt x="1669415" y="523716"/>
                  </a:lnTo>
                  <a:lnTo>
                    <a:pt x="1705217" y="559518"/>
                  </a:lnTo>
                  <a:lnTo>
                    <a:pt x="1741018" y="595320"/>
                  </a:lnTo>
                  <a:lnTo>
                    <a:pt x="1776819" y="631124"/>
                  </a:lnTo>
                  <a:lnTo>
                    <a:pt x="1812619" y="666928"/>
                  </a:lnTo>
                  <a:lnTo>
                    <a:pt x="1848417" y="702734"/>
                  </a:lnTo>
                  <a:lnTo>
                    <a:pt x="1884214" y="738542"/>
                  </a:lnTo>
                  <a:lnTo>
                    <a:pt x="1920008" y="774352"/>
                  </a:lnTo>
                  <a:lnTo>
                    <a:pt x="1955800" y="810164"/>
                  </a:lnTo>
                  <a:lnTo>
                    <a:pt x="1920008" y="845956"/>
                  </a:lnTo>
                  <a:lnTo>
                    <a:pt x="1884214" y="881750"/>
                  </a:lnTo>
                  <a:lnTo>
                    <a:pt x="1705217" y="1060747"/>
                  </a:lnTo>
                  <a:lnTo>
                    <a:pt x="1669415" y="1096549"/>
                  </a:lnTo>
                  <a:lnTo>
                    <a:pt x="1633612" y="1132351"/>
                  </a:lnTo>
                  <a:lnTo>
                    <a:pt x="1597811" y="1168153"/>
                  </a:lnTo>
                  <a:lnTo>
                    <a:pt x="1562010" y="1203954"/>
                  </a:lnTo>
                  <a:lnTo>
                    <a:pt x="1526210" y="1239754"/>
                  </a:lnTo>
                  <a:lnTo>
                    <a:pt x="1490412" y="1275552"/>
                  </a:lnTo>
                  <a:lnTo>
                    <a:pt x="1454615" y="1311348"/>
                  </a:lnTo>
                  <a:lnTo>
                    <a:pt x="1418821" y="1347143"/>
                  </a:lnTo>
                  <a:lnTo>
                    <a:pt x="1383030" y="1382934"/>
                  </a:lnTo>
                  <a:lnTo>
                    <a:pt x="1348400" y="1415619"/>
                  </a:lnTo>
                  <a:lnTo>
                    <a:pt x="1312373" y="1445883"/>
                  </a:lnTo>
                  <a:lnTo>
                    <a:pt x="1275056" y="1473725"/>
                  </a:lnTo>
                  <a:lnTo>
                    <a:pt x="1236558" y="1499147"/>
                  </a:lnTo>
                  <a:lnTo>
                    <a:pt x="1196984" y="1522147"/>
                  </a:lnTo>
                  <a:lnTo>
                    <a:pt x="1156444" y="1542727"/>
                  </a:lnTo>
                  <a:lnTo>
                    <a:pt x="1115044" y="1560885"/>
                  </a:lnTo>
                  <a:lnTo>
                    <a:pt x="1072891" y="1576622"/>
                  </a:lnTo>
                  <a:lnTo>
                    <a:pt x="1030094" y="1589938"/>
                  </a:lnTo>
                  <a:lnTo>
                    <a:pt x="986759" y="1600833"/>
                  </a:lnTo>
                  <a:lnTo>
                    <a:pt x="942994" y="1609307"/>
                  </a:lnTo>
                  <a:lnTo>
                    <a:pt x="898907" y="1615360"/>
                  </a:lnTo>
                  <a:lnTo>
                    <a:pt x="854605" y="1618991"/>
                  </a:lnTo>
                  <a:lnTo>
                    <a:pt x="810196" y="1620202"/>
                  </a:lnTo>
                  <a:lnTo>
                    <a:pt x="765787" y="1618991"/>
                  </a:lnTo>
                  <a:lnTo>
                    <a:pt x="721485" y="1615360"/>
                  </a:lnTo>
                  <a:lnTo>
                    <a:pt x="677398" y="1609307"/>
                  </a:lnTo>
                  <a:lnTo>
                    <a:pt x="633633" y="1600833"/>
                  </a:lnTo>
                  <a:lnTo>
                    <a:pt x="590298" y="1589938"/>
                  </a:lnTo>
                  <a:lnTo>
                    <a:pt x="547501" y="1576622"/>
                  </a:lnTo>
                  <a:lnTo>
                    <a:pt x="505348" y="1560885"/>
                  </a:lnTo>
                  <a:lnTo>
                    <a:pt x="463948" y="1542727"/>
                  </a:lnTo>
                  <a:lnTo>
                    <a:pt x="423408" y="1522147"/>
                  </a:lnTo>
                  <a:lnTo>
                    <a:pt x="383834" y="1499147"/>
                  </a:lnTo>
                  <a:lnTo>
                    <a:pt x="345336" y="1473725"/>
                  </a:lnTo>
                  <a:lnTo>
                    <a:pt x="308019" y="1445883"/>
                  </a:lnTo>
                  <a:lnTo>
                    <a:pt x="271992" y="1415619"/>
                  </a:lnTo>
                  <a:lnTo>
                    <a:pt x="237363" y="1382934"/>
                  </a:lnTo>
                  <a:lnTo>
                    <a:pt x="204665" y="1348304"/>
                  </a:lnTo>
                  <a:lnTo>
                    <a:pt x="174389" y="1312278"/>
                  </a:lnTo>
                  <a:lnTo>
                    <a:pt x="146535" y="1274961"/>
                  </a:lnTo>
                  <a:lnTo>
                    <a:pt x="121103" y="1236463"/>
                  </a:lnTo>
                  <a:lnTo>
                    <a:pt x="98093" y="1196889"/>
                  </a:lnTo>
                  <a:lnTo>
                    <a:pt x="77506" y="1156349"/>
                  </a:lnTo>
                  <a:lnTo>
                    <a:pt x="59340" y="1114948"/>
                  </a:lnTo>
                  <a:lnTo>
                    <a:pt x="43597" y="1072796"/>
                  </a:lnTo>
                  <a:lnTo>
                    <a:pt x="30275" y="1029998"/>
                  </a:lnTo>
                  <a:lnTo>
                    <a:pt x="19376" y="986664"/>
                  </a:lnTo>
                  <a:lnTo>
                    <a:pt x="10899" y="942899"/>
                  </a:lnTo>
                  <a:lnTo>
                    <a:pt x="4844" y="898812"/>
                  </a:lnTo>
                  <a:lnTo>
                    <a:pt x="1211" y="854510"/>
                  </a:lnTo>
                  <a:lnTo>
                    <a:pt x="0" y="810101"/>
                  </a:lnTo>
                  <a:lnTo>
                    <a:pt x="1211" y="765691"/>
                  </a:lnTo>
                  <a:lnTo>
                    <a:pt x="4844" y="721389"/>
                  </a:lnTo>
                  <a:lnTo>
                    <a:pt x="10899" y="677302"/>
                  </a:lnTo>
                  <a:lnTo>
                    <a:pt x="19376" y="633538"/>
                  </a:lnTo>
                  <a:lnTo>
                    <a:pt x="30275" y="590203"/>
                  </a:lnTo>
                  <a:lnTo>
                    <a:pt x="43597" y="547406"/>
                  </a:lnTo>
                  <a:lnTo>
                    <a:pt x="59340" y="505253"/>
                  </a:lnTo>
                  <a:lnTo>
                    <a:pt x="77506" y="463853"/>
                  </a:lnTo>
                  <a:lnTo>
                    <a:pt x="98093" y="423312"/>
                  </a:lnTo>
                  <a:lnTo>
                    <a:pt x="121103" y="383739"/>
                  </a:lnTo>
                  <a:lnTo>
                    <a:pt x="146535" y="345240"/>
                  </a:lnTo>
                  <a:lnTo>
                    <a:pt x="174389" y="307924"/>
                  </a:lnTo>
                  <a:lnTo>
                    <a:pt x="204665" y="271897"/>
                  </a:lnTo>
                  <a:lnTo>
                    <a:pt x="237363" y="237267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73159" y="2531586"/>
              <a:ext cx="1956435" cy="1620520"/>
            </a:xfrm>
            <a:custGeom>
              <a:avLst/>
              <a:gdLst/>
              <a:ahLst/>
              <a:cxnLst/>
              <a:rect l="l" t="t" r="r" b="b"/>
              <a:pathLst>
                <a:path w="1956435" h="1620520">
                  <a:moveTo>
                    <a:pt x="810110" y="0"/>
                  </a:moveTo>
                  <a:lnTo>
                    <a:pt x="765701" y="1210"/>
                  </a:lnTo>
                  <a:lnTo>
                    <a:pt x="721399" y="4842"/>
                  </a:lnTo>
                  <a:lnTo>
                    <a:pt x="677312" y="10894"/>
                  </a:lnTo>
                  <a:lnTo>
                    <a:pt x="633547" y="19368"/>
                  </a:lnTo>
                  <a:lnTo>
                    <a:pt x="590213" y="30263"/>
                  </a:lnTo>
                  <a:lnTo>
                    <a:pt x="547415" y="43579"/>
                  </a:lnTo>
                  <a:lnTo>
                    <a:pt x="505263" y="59316"/>
                  </a:lnTo>
                  <a:lnTo>
                    <a:pt x="463862" y="77475"/>
                  </a:lnTo>
                  <a:lnTo>
                    <a:pt x="423322" y="98054"/>
                  </a:lnTo>
                  <a:lnTo>
                    <a:pt x="383749" y="121054"/>
                  </a:lnTo>
                  <a:lnTo>
                    <a:pt x="345250" y="146476"/>
                  </a:lnTo>
                  <a:lnTo>
                    <a:pt x="307933" y="174319"/>
                  </a:lnTo>
                  <a:lnTo>
                    <a:pt x="271907" y="204582"/>
                  </a:lnTo>
                  <a:lnTo>
                    <a:pt x="237277" y="237267"/>
                  </a:lnTo>
                  <a:lnTo>
                    <a:pt x="204591" y="271897"/>
                  </a:lnTo>
                  <a:lnTo>
                    <a:pt x="174326" y="307924"/>
                  </a:lnTo>
                  <a:lnTo>
                    <a:pt x="146482" y="345240"/>
                  </a:lnTo>
                  <a:lnTo>
                    <a:pt x="121059" y="383739"/>
                  </a:lnTo>
                  <a:lnTo>
                    <a:pt x="98058" y="423312"/>
                  </a:lnTo>
                  <a:lnTo>
                    <a:pt x="77478" y="463853"/>
                  </a:lnTo>
                  <a:lnTo>
                    <a:pt x="59319" y="505253"/>
                  </a:lnTo>
                  <a:lnTo>
                    <a:pt x="43581" y="547406"/>
                  </a:lnTo>
                  <a:lnTo>
                    <a:pt x="30264" y="590203"/>
                  </a:lnTo>
                  <a:lnTo>
                    <a:pt x="19369" y="633538"/>
                  </a:lnTo>
                  <a:lnTo>
                    <a:pt x="10895" y="677302"/>
                  </a:lnTo>
                  <a:lnTo>
                    <a:pt x="4842" y="721389"/>
                  </a:lnTo>
                  <a:lnTo>
                    <a:pt x="1210" y="765691"/>
                  </a:lnTo>
                  <a:lnTo>
                    <a:pt x="0" y="810101"/>
                  </a:lnTo>
                  <a:lnTo>
                    <a:pt x="1210" y="854510"/>
                  </a:lnTo>
                  <a:lnTo>
                    <a:pt x="4842" y="898812"/>
                  </a:lnTo>
                  <a:lnTo>
                    <a:pt x="10895" y="942899"/>
                  </a:lnTo>
                  <a:lnTo>
                    <a:pt x="19369" y="986664"/>
                  </a:lnTo>
                  <a:lnTo>
                    <a:pt x="30264" y="1029998"/>
                  </a:lnTo>
                  <a:lnTo>
                    <a:pt x="43581" y="1072796"/>
                  </a:lnTo>
                  <a:lnTo>
                    <a:pt x="59319" y="1114948"/>
                  </a:lnTo>
                  <a:lnTo>
                    <a:pt x="77478" y="1156349"/>
                  </a:lnTo>
                  <a:lnTo>
                    <a:pt x="98058" y="1196889"/>
                  </a:lnTo>
                  <a:lnTo>
                    <a:pt x="121059" y="1236463"/>
                  </a:lnTo>
                  <a:lnTo>
                    <a:pt x="146482" y="1274961"/>
                  </a:lnTo>
                  <a:lnTo>
                    <a:pt x="174326" y="1312278"/>
                  </a:lnTo>
                  <a:lnTo>
                    <a:pt x="204591" y="1348304"/>
                  </a:lnTo>
                  <a:lnTo>
                    <a:pt x="237277" y="1382934"/>
                  </a:lnTo>
                  <a:lnTo>
                    <a:pt x="271907" y="1415619"/>
                  </a:lnTo>
                  <a:lnTo>
                    <a:pt x="307933" y="1445883"/>
                  </a:lnTo>
                  <a:lnTo>
                    <a:pt x="345250" y="1473725"/>
                  </a:lnTo>
                  <a:lnTo>
                    <a:pt x="383749" y="1499147"/>
                  </a:lnTo>
                  <a:lnTo>
                    <a:pt x="423322" y="1522147"/>
                  </a:lnTo>
                  <a:lnTo>
                    <a:pt x="463862" y="1542727"/>
                  </a:lnTo>
                  <a:lnTo>
                    <a:pt x="505263" y="1560885"/>
                  </a:lnTo>
                  <a:lnTo>
                    <a:pt x="547415" y="1576622"/>
                  </a:lnTo>
                  <a:lnTo>
                    <a:pt x="590213" y="1589938"/>
                  </a:lnTo>
                  <a:lnTo>
                    <a:pt x="633547" y="1600833"/>
                  </a:lnTo>
                  <a:lnTo>
                    <a:pt x="677312" y="1609307"/>
                  </a:lnTo>
                  <a:lnTo>
                    <a:pt x="721399" y="1615360"/>
                  </a:lnTo>
                  <a:lnTo>
                    <a:pt x="765701" y="1618991"/>
                  </a:lnTo>
                  <a:lnTo>
                    <a:pt x="810110" y="1620202"/>
                  </a:lnTo>
                  <a:lnTo>
                    <a:pt x="854520" y="1618991"/>
                  </a:lnTo>
                  <a:lnTo>
                    <a:pt x="898822" y="1615360"/>
                  </a:lnTo>
                  <a:lnTo>
                    <a:pt x="942909" y="1609307"/>
                  </a:lnTo>
                  <a:lnTo>
                    <a:pt x="986673" y="1600833"/>
                  </a:lnTo>
                  <a:lnTo>
                    <a:pt x="1030008" y="1589938"/>
                  </a:lnTo>
                  <a:lnTo>
                    <a:pt x="1072805" y="1576622"/>
                  </a:lnTo>
                  <a:lnTo>
                    <a:pt x="1114958" y="1560885"/>
                  </a:lnTo>
                  <a:lnTo>
                    <a:pt x="1156358" y="1542727"/>
                  </a:lnTo>
                  <a:lnTo>
                    <a:pt x="1196899" y="1522147"/>
                  </a:lnTo>
                  <a:lnTo>
                    <a:pt x="1236472" y="1499147"/>
                  </a:lnTo>
                  <a:lnTo>
                    <a:pt x="1274971" y="1473725"/>
                  </a:lnTo>
                  <a:lnTo>
                    <a:pt x="1312287" y="1445883"/>
                  </a:lnTo>
                  <a:lnTo>
                    <a:pt x="1348314" y="1415619"/>
                  </a:lnTo>
                  <a:lnTo>
                    <a:pt x="1382944" y="1382934"/>
                  </a:lnTo>
                  <a:lnTo>
                    <a:pt x="1955841" y="810164"/>
                  </a:lnTo>
                  <a:lnTo>
                    <a:pt x="1382944" y="237267"/>
                  </a:lnTo>
                  <a:lnTo>
                    <a:pt x="1348314" y="204582"/>
                  </a:lnTo>
                  <a:lnTo>
                    <a:pt x="1312287" y="174319"/>
                  </a:lnTo>
                  <a:lnTo>
                    <a:pt x="1274971" y="146476"/>
                  </a:lnTo>
                  <a:lnTo>
                    <a:pt x="1236472" y="121054"/>
                  </a:lnTo>
                  <a:lnTo>
                    <a:pt x="1196899" y="98054"/>
                  </a:lnTo>
                  <a:lnTo>
                    <a:pt x="1156358" y="77475"/>
                  </a:lnTo>
                  <a:lnTo>
                    <a:pt x="1114958" y="59316"/>
                  </a:lnTo>
                  <a:lnTo>
                    <a:pt x="1072805" y="43579"/>
                  </a:lnTo>
                  <a:lnTo>
                    <a:pt x="1030008" y="30263"/>
                  </a:lnTo>
                  <a:lnTo>
                    <a:pt x="986673" y="19368"/>
                  </a:lnTo>
                  <a:lnTo>
                    <a:pt x="942909" y="10894"/>
                  </a:lnTo>
                  <a:lnTo>
                    <a:pt x="898822" y="4842"/>
                  </a:lnTo>
                  <a:lnTo>
                    <a:pt x="854520" y="1210"/>
                  </a:lnTo>
                  <a:lnTo>
                    <a:pt x="810110" y="0"/>
                  </a:lnTo>
                  <a:close/>
                </a:path>
              </a:pathLst>
            </a:custGeom>
            <a:solidFill>
              <a:srgbClr val="0709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73159" y="2531586"/>
              <a:ext cx="1956435" cy="1620520"/>
            </a:xfrm>
            <a:custGeom>
              <a:avLst/>
              <a:gdLst/>
              <a:ahLst/>
              <a:cxnLst/>
              <a:rect l="l" t="t" r="r" b="b"/>
              <a:pathLst>
                <a:path w="1956435" h="1620520">
                  <a:moveTo>
                    <a:pt x="237277" y="237267"/>
                  </a:moveTo>
                  <a:lnTo>
                    <a:pt x="271907" y="204582"/>
                  </a:lnTo>
                  <a:lnTo>
                    <a:pt x="307933" y="174319"/>
                  </a:lnTo>
                  <a:lnTo>
                    <a:pt x="345250" y="146476"/>
                  </a:lnTo>
                  <a:lnTo>
                    <a:pt x="383749" y="121054"/>
                  </a:lnTo>
                  <a:lnTo>
                    <a:pt x="423322" y="98054"/>
                  </a:lnTo>
                  <a:lnTo>
                    <a:pt x="463862" y="77475"/>
                  </a:lnTo>
                  <a:lnTo>
                    <a:pt x="505263" y="59316"/>
                  </a:lnTo>
                  <a:lnTo>
                    <a:pt x="547415" y="43579"/>
                  </a:lnTo>
                  <a:lnTo>
                    <a:pt x="590213" y="30263"/>
                  </a:lnTo>
                  <a:lnTo>
                    <a:pt x="633547" y="19368"/>
                  </a:lnTo>
                  <a:lnTo>
                    <a:pt x="677312" y="10894"/>
                  </a:lnTo>
                  <a:lnTo>
                    <a:pt x="721399" y="4842"/>
                  </a:lnTo>
                  <a:lnTo>
                    <a:pt x="765701" y="1210"/>
                  </a:lnTo>
                  <a:lnTo>
                    <a:pt x="810110" y="0"/>
                  </a:lnTo>
                  <a:lnTo>
                    <a:pt x="854520" y="1210"/>
                  </a:lnTo>
                  <a:lnTo>
                    <a:pt x="898822" y="4842"/>
                  </a:lnTo>
                  <a:lnTo>
                    <a:pt x="942909" y="10894"/>
                  </a:lnTo>
                  <a:lnTo>
                    <a:pt x="986673" y="19368"/>
                  </a:lnTo>
                  <a:lnTo>
                    <a:pt x="1030008" y="30263"/>
                  </a:lnTo>
                  <a:lnTo>
                    <a:pt x="1072805" y="43579"/>
                  </a:lnTo>
                  <a:lnTo>
                    <a:pt x="1114958" y="59316"/>
                  </a:lnTo>
                  <a:lnTo>
                    <a:pt x="1156358" y="77475"/>
                  </a:lnTo>
                  <a:lnTo>
                    <a:pt x="1196899" y="98054"/>
                  </a:lnTo>
                  <a:lnTo>
                    <a:pt x="1236472" y="121054"/>
                  </a:lnTo>
                  <a:lnTo>
                    <a:pt x="1274971" y="146476"/>
                  </a:lnTo>
                  <a:lnTo>
                    <a:pt x="1312287" y="174319"/>
                  </a:lnTo>
                  <a:lnTo>
                    <a:pt x="1348314" y="204582"/>
                  </a:lnTo>
                  <a:lnTo>
                    <a:pt x="1382944" y="237267"/>
                  </a:lnTo>
                  <a:lnTo>
                    <a:pt x="1418756" y="273059"/>
                  </a:lnTo>
                  <a:lnTo>
                    <a:pt x="1454566" y="308853"/>
                  </a:lnTo>
                  <a:lnTo>
                    <a:pt x="1490374" y="344650"/>
                  </a:lnTo>
                  <a:lnTo>
                    <a:pt x="1526180" y="380450"/>
                  </a:lnTo>
                  <a:lnTo>
                    <a:pt x="1561984" y="416252"/>
                  </a:lnTo>
                  <a:lnTo>
                    <a:pt x="1597788" y="452055"/>
                  </a:lnTo>
                  <a:lnTo>
                    <a:pt x="1633590" y="487861"/>
                  </a:lnTo>
                  <a:lnTo>
                    <a:pt x="1669392" y="523668"/>
                  </a:lnTo>
                  <a:lnTo>
                    <a:pt x="1705194" y="559477"/>
                  </a:lnTo>
                  <a:lnTo>
                    <a:pt x="1740997" y="595287"/>
                  </a:lnTo>
                  <a:lnTo>
                    <a:pt x="1776800" y="631098"/>
                  </a:lnTo>
                  <a:lnTo>
                    <a:pt x="1812605" y="666910"/>
                  </a:lnTo>
                  <a:lnTo>
                    <a:pt x="1848410" y="702723"/>
                  </a:lnTo>
                  <a:lnTo>
                    <a:pt x="1884218" y="738536"/>
                  </a:lnTo>
                  <a:lnTo>
                    <a:pt x="1920028" y="774350"/>
                  </a:lnTo>
                  <a:lnTo>
                    <a:pt x="1955841" y="810164"/>
                  </a:lnTo>
                  <a:lnTo>
                    <a:pt x="1920028" y="845956"/>
                  </a:lnTo>
                  <a:lnTo>
                    <a:pt x="1884218" y="881750"/>
                  </a:lnTo>
                  <a:lnTo>
                    <a:pt x="1848410" y="917547"/>
                  </a:lnTo>
                  <a:lnTo>
                    <a:pt x="1812605" y="953345"/>
                  </a:lnTo>
                  <a:lnTo>
                    <a:pt x="1776800" y="989145"/>
                  </a:lnTo>
                  <a:lnTo>
                    <a:pt x="1740997" y="1024946"/>
                  </a:lnTo>
                  <a:lnTo>
                    <a:pt x="1705194" y="1060747"/>
                  </a:lnTo>
                  <a:lnTo>
                    <a:pt x="1669392" y="1096549"/>
                  </a:lnTo>
                  <a:lnTo>
                    <a:pt x="1633590" y="1132351"/>
                  </a:lnTo>
                  <a:lnTo>
                    <a:pt x="1597788" y="1168153"/>
                  </a:lnTo>
                  <a:lnTo>
                    <a:pt x="1561984" y="1203954"/>
                  </a:lnTo>
                  <a:lnTo>
                    <a:pt x="1526180" y="1239754"/>
                  </a:lnTo>
                  <a:lnTo>
                    <a:pt x="1490374" y="1275552"/>
                  </a:lnTo>
                  <a:lnTo>
                    <a:pt x="1454566" y="1311348"/>
                  </a:lnTo>
                  <a:lnTo>
                    <a:pt x="1418756" y="1347143"/>
                  </a:lnTo>
                  <a:lnTo>
                    <a:pt x="1382944" y="1382934"/>
                  </a:lnTo>
                  <a:lnTo>
                    <a:pt x="1348314" y="1415619"/>
                  </a:lnTo>
                  <a:lnTo>
                    <a:pt x="1312287" y="1445883"/>
                  </a:lnTo>
                  <a:lnTo>
                    <a:pt x="1274971" y="1473725"/>
                  </a:lnTo>
                  <a:lnTo>
                    <a:pt x="1236472" y="1499147"/>
                  </a:lnTo>
                  <a:lnTo>
                    <a:pt x="1196899" y="1522147"/>
                  </a:lnTo>
                  <a:lnTo>
                    <a:pt x="1156358" y="1542727"/>
                  </a:lnTo>
                  <a:lnTo>
                    <a:pt x="1114958" y="1560885"/>
                  </a:lnTo>
                  <a:lnTo>
                    <a:pt x="1072805" y="1576622"/>
                  </a:lnTo>
                  <a:lnTo>
                    <a:pt x="1030008" y="1589938"/>
                  </a:lnTo>
                  <a:lnTo>
                    <a:pt x="986673" y="1600833"/>
                  </a:lnTo>
                  <a:lnTo>
                    <a:pt x="942909" y="1609307"/>
                  </a:lnTo>
                  <a:lnTo>
                    <a:pt x="898822" y="1615360"/>
                  </a:lnTo>
                  <a:lnTo>
                    <a:pt x="854520" y="1618991"/>
                  </a:lnTo>
                  <a:lnTo>
                    <a:pt x="810110" y="1620202"/>
                  </a:lnTo>
                  <a:lnTo>
                    <a:pt x="765701" y="1618991"/>
                  </a:lnTo>
                  <a:lnTo>
                    <a:pt x="721399" y="1615360"/>
                  </a:lnTo>
                  <a:lnTo>
                    <a:pt x="677312" y="1609307"/>
                  </a:lnTo>
                  <a:lnTo>
                    <a:pt x="633547" y="1600833"/>
                  </a:lnTo>
                  <a:lnTo>
                    <a:pt x="590213" y="1589938"/>
                  </a:lnTo>
                  <a:lnTo>
                    <a:pt x="547415" y="1576622"/>
                  </a:lnTo>
                  <a:lnTo>
                    <a:pt x="505263" y="1560885"/>
                  </a:lnTo>
                  <a:lnTo>
                    <a:pt x="463862" y="1542727"/>
                  </a:lnTo>
                  <a:lnTo>
                    <a:pt x="423322" y="1522147"/>
                  </a:lnTo>
                  <a:lnTo>
                    <a:pt x="383749" y="1499147"/>
                  </a:lnTo>
                  <a:lnTo>
                    <a:pt x="345250" y="1473725"/>
                  </a:lnTo>
                  <a:lnTo>
                    <a:pt x="307933" y="1445883"/>
                  </a:lnTo>
                  <a:lnTo>
                    <a:pt x="271907" y="1415619"/>
                  </a:lnTo>
                  <a:lnTo>
                    <a:pt x="237277" y="1382934"/>
                  </a:lnTo>
                  <a:lnTo>
                    <a:pt x="204591" y="1348304"/>
                  </a:lnTo>
                  <a:lnTo>
                    <a:pt x="174326" y="1312278"/>
                  </a:lnTo>
                  <a:lnTo>
                    <a:pt x="146482" y="1274961"/>
                  </a:lnTo>
                  <a:lnTo>
                    <a:pt x="121059" y="1236463"/>
                  </a:lnTo>
                  <a:lnTo>
                    <a:pt x="98058" y="1196889"/>
                  </a:lnTo>
                  <a:lnTo>
                    <a:pt x="77478" y="1156349"/>
                  </a:lnTo>
                  <a:lnTo>
                    <a:pt x="59319" y="1114948"/>
                  </a:lnTo>
                  <a:lnTo>
                    <a:pt x="43581" y="1072796"/>
                  </a:lnTo>
                  <a:lnTo>
                    <a:pt x="30264" y="1029998"/>
                  </a:lnTo>
                  <a:lnTo>
                    <a:pt x="19369" y="986664"/>
                  </a:lnTo>
                  <a:lnTo>
                    <a:pt x="10895" y="942899"/>
                  </a:lnTo>
                  <a:lnTo>
                    <a:pt x="4842" y="898812"/>
                  </a:lnTo>
                  <a:lnTo>
                    <a:pt x="1210" y="854510"/>
                  </a:lnTo>
                  <a:lnTo>
                    <a:pt x="0" y="810101"/>
                  </a:lnTo>
                  <a:lnTo>
                    <a:pt x="1210" y="765691"/>
                  </a:lnTo>
                  <a:lnTo>
                    <a:pt x="4842" y="721389"/>
                  </a:lnTo>
                  <a:lnTo>
                    <a:pt x="10895" y="677302"/>
                  </a:lnTo>
                  <a:lnTo>
                    <a:pt x="19369" y="633538"/>
                  </a:lnTo>
                  <a:lnTo>
                    <a:pt x="30264" y="590203"/>
                  </a:lnTo>
                  <a:lnTo>
                    <a:pt x="43581" y="547406"/>
                  </a:lnTo>
                  <a:lnTo>
                    <a:pt x="59319" y="505253"/>
                  </a:lnTo>
                  <a:lnTo>
                    <a:pt x="77478" y="463853"/>
                  </a:lnTo>
                  <a:lnTo>
                    <a:pt x="98058" y="423312"/>
                  </a:lnTo>
                  <a:lnTo>
                    <a:pt x="121059" y="383739"/>
                  </a:lnTo>
                  <a:lnTo>
                    <a:pt x="146482" y="345240"/>
                  </a:lnTo>
                  <a:lnTo>
                    <a:pt x="174326" y="307924"/>
                  </a:lnTo>
                  <a:lnTo>
                    <a:pt x="204591" y="271897"/>
                  </a:lnTo>
                  <a:lnTo>
                    <a:pt x="237277" y="237267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561582" y="3051809"/>
              <a:ext cx="567055" cy="567055"/>
            </a:xfrm>
            <a:custGeom>
              <a:avLst/>
              <a:gdLst/>
              <a:ahLst/>
              <a:cxnLst/>
              <a:rect l="l" t="t" r="r" b="b"/>
              <a:pathLst>
                <a:path w="567054" h="567054">
                  <a:moveTo>
                    <a:pt x="422275" y="530605"/>
                  </a:moveTo>
                  <a:lnTo>
                    <a:pt x="390173" y="545764"/>
                  </a:lnTo>
                  <a:lnTo>
                    <a:pt x="356155" y="557196"/>
                  </a:lnTo>
                  <a:lnTo>
                    <a:pt x="320494" y="564413"/>
                  </a:lnTo>
                  <a:lnTo>
                    <a:pt x="283464" y="566927"/>
                  </a:lnTo>
                  <a:lnTo>
                    <a:pt x="237382" y="563208"/>
                  </a:lnTo>
                  <a:lnTo>
                    <a:pt x="193706" y="552443"/>
                  </a:lnTo>
                  <a:lnTo>
                    <a:pt x="153011" y="535223"/>
                  </a:lnTo>
                  <a:lnTo>
                    <a:pt x="115872" y="512137"/>
                  </a:lnTo>
                  <a:lnTo>
                    <a:pt x="82867" y="483774"/>
                  </a:lnTo>
                  <a:lnTo>
                    <a:pt x="54571" y="450726"/>
                  </a:lnTo>
                  <a:lnTo>
                    <a:pt x="31560" y="413580"/>
                  </a:lnTo>
                  <a:lnTo>
                    <a:pt x="14410" y="372928"/>
                  </a:lnTo>
                  <a:lnTo>
                    <a:pt x="3698" y="329360"/>
                  </a:lnTo>
                  <a:lnTo>
                    <a:pt x="0" y="283463"/>
                  </a:lnTo>
                  <a:lnTo>
                    <a:pt x="3698" y="237382"/>
                  </a:lnTo>
                  <a:lnTo>
                    <a:pt x="14410" y="193706"/>
                  </a:lnTo>
                  <a:lnTo>
                    <a:pt x="31560" y="153011"/>
                  </a:lnTo>
                  <a:lnTo>
                    <a:pt x="54571" y="115872"/>
                  </a:lnTo>
                  <a:lnTo>
                    <a:pt x="82867" y="82867"/>
                  </a:lnTo>
                  <a:lnTo>
                    <a:pt x="115872" y="54571"/>
                  </a:lnTo>
                  <a:lnTo>
                    <a:pt x="153011" y="31560"/>
                  </a:lnTo>
                  <a:lnTo>
                    <a:pt x="193706" y="14410"/>
                  </a:lnTo>
                  <a:lnTo>
                    <a:pt x="237382" y="3698"/>
                  </a:lnTo>
                  <a:lnTo>
                    <a:pt x="283464" y="0"/>
                  </a:lnTo>
                  <a:lnTo>
                    <a:pt x="329360" y="3698"/>
                  </a:lnTo>
                  <a:lnTo>
                    <a:pt x="372928" y="14410"/>
                  </a:lnTo>
                  <a:lnTo>
                    <a:pt x="413580" y="31560"/>
                  </a:lnTo>
                  <a:lnTo>
                    <a:pt x="450726" y="54571"/>
                  </a:lnTo>
                  <a:lnTo>
                    <a:pt x="483774" y="82867"/>
                  </a:lnTo>
                  <a:lnTo>
                    <a:pt x="512137" y="115872"/>
                  </a:lnTo>
                  <a:lnTo>
                    <a:pt x="535223" y="153011"/>
                  </a:lnTo>
                  <a:lnTo>
                    <a:pt x="552443" y="193706"/>
                  </a:lnTo>
                  <a:lnTo>
                    <a:pt x="563208" y="237382"/>
                  </a:lnTo>
                  <a:lnTo>
                    <a:pt x="566927" y="283463"/>
                  </a:lnTo>
                  <a:lnTo>
                    <a:pt x="564915" y="317376"/>
                  </a:lnTo>
                  <a:lnTo>
                    <a:pt x="559022" y="350170"/>
                  </a:lnTo>
                  <a:lnTo>
                    <a:pt x="549461" y="381583"/>
                  </a:lnTo>
                  <a:lnTo>
                    <a:pt x="536448" y="411352"/>
                  </a:lnTo>
                </a:path>
                <a:path w="567054" h="567054">
                  <a:moveTo>
                    <a:pt x="390525" y="484377"/>
                  </a:moveTo>
                  <a:lnTo>
                    <a:pt x="365236" y="496097"/>
                  </a:lnTo>
                  <a:lnTo>
                    <a:pt x="338423" y="504793"/>
                  </a:lnTo>
                  <a:lnTo>
                    <a:pt x="310229" y="510202"/>
                  </a:lnTo>
                  <a:lnTo>
                    <a:pt x="280797" y="512063"/>
                  </a:lnTo>
                  <a:lnTo>
                    <a:pt x="234640" y="507413"/>
                  </a:lnTo>
                  <a:lnTo>
                    <a:pt x="191654" y="494073"/>
                  </a:lnTo>
                  <a:lnTo>
                    <a:pt x="152758" y="472965"/>
                  </a:lnTo>
                  <a:lnTo>
                    <a:pt x="118872" y="445007"/>
                  </a:lnTo>
                  <a:lnTo>
                    <a:pt x="90914" y="411121"/>
                  </a:lnTo>
                  <a:lnTo>
                    <a:pt x="69806" y="372225"/>
                  </a:lnTo>
                  <a:lnTo>
                    <a:pt x="56466" y="329239"/>
                  </a:lnTo>
                  <a:lnTo>
                    <a:pt x="51816" y="283082"/>
                  </a:lnTo>
                  <a:lnTo>
                    <a:pt x="56466" y="236675"/>
                  </a:lnTo>
                  <a:lnTo>
                    <a:pt x="69806" y="193500"/>
                  </a:lnTo>
                  <a:lnTo>
                    <a:pt x="90914" y="154468"/>
                  </a:lnTo>
                  <a:lnTo>
                    <a:pt x="118871" y="120491"/>
                  </a:lnTo>
                  <a:lnTo>
                    <a:pt x="152758" y="92478"/>
                  </a:lnTo>
                  <a:lnTo>
                    <a:pt x="191654" y="71342"/>
                  </a:lnTo>
                  <a:lnTo>
                    <a:pt x="234640" y="57992"/>
                  </a:lnTo>
                  <a:lnTo>
                    <a:pt x="280797" y="53339"/>
                  </a:lnTo>
                  <a:lnTo>
                    <a:pt x="327204" y="57992"/>
                  </a:lnTo>
                  <a:lnTo>
                    <a:pt x="370379" y="71342"/>
                  </a:lnTo>
                  <a:lnTo>
                    <a:pt x="409411" y="92478"/>
                  </a:lnTo>
                  <a:lnTo>
                    <a:pt x="443388" y="120491"/>
                  </a:lnTo>
                  <a:lnTo>
                    <a:pt x="471401" y="154468"/>
                  </a:lnTo>
                  <a:lnTo>
                    <a:pt x="492537" y="193500"/>
                  </a:lnTo>
                  <a:lnTo>
                    <a:pt x="505887" y="236675"/>
                  </a:lnTo>
                  <a:lnTo>
                    <a:pt x="510540" y="283082"/>
                  </a:lnTo>
                  <a:lnTo>
                    <a:pt x="509456" y="305669"/>
                  </a:lnTo>
                  <a:lnTo>
                    <a:pt x="506253" y="327659"/>
                  </a:lnTo>
                  <a:lnTo>
                    <a:pt x="501003" y="348984"/>
                  </a:lnTo>
                  <a:lnTo>
                    <a:pt x="493775" y="369569"/>
                  </a:lnTo>
                </a:path>
                <a:path w="567054" h="567054">
                  <a:moveTo>
                    <a:pt x="455675" y="282320"/>
                  </a:moveTo>
                  <a:lnTo>
                    <a:pt x="449394" y="328656"/>
                  </a:lnTo>
                  <a:lnTo>
                    <a:pt x="431673" y="370388"/>
                  </a:lnTo>
                  <a:lnTo>
                    <a:pt x="404193" y="405812"/>
                  </a:lnTo>
                  <a:lnTo>
                    <a:pt x="368638" y="433225"/>
                  </a:lnTo>
                  <a:lnTo>
                    <a:pt x="326691" y="450922"/>
                  </a:lnTo>
                  <a:lnTo>
                    <a:pt x="280035" y="457200"/>
                  </a:lnTo>
                  <a:lnTo>
                    <a:pt x="233434" y="450922"/>
                  </a:lnTo>
                  <a:lnTo>
                    <a:pt x="191628" y="433225"/>
                  </a:lnTo>
                  <a:lnTo>
                    <a:pt x="156257" y="405812"/>
                  </a:lnTo>
                  <a:lnTo>
                    <a:pt x="128961" y="370388"/>
                  </a:lnTo>
                  <a:lnTo>
                    <a:pt x="111380" y="328656"/>
                  </a:lnTo>
                  <a:lnTo>
                    <a:pt x="105156" y="282320"/>
                  </a:lnTo>
                  <a:lnTo>
                    <a:pt x="111380" y="235664"/>
                  </a:lnTo>
                  <a:lnTo>
                    <a:pt x="128961" y="193717"/>
                  </a:lnTo>
                  <a:lnTo>
                    <a:pt x="156257" y="158162"/>
                  </a:lnTo>
                  <a:lnTo>
                    <a:pt x="191628" y="130683"/>
                  </a:lnTo>
                  <a:lnTo>
                    <a:pt x="233434" y="112961"/>
                  </a:lnTo>
                  <a:lnTo>
                    <a:pt x="280035" y="106679"/>
                  </a:lnTo>
                  <a:lnTo>
                    <a:pt x="326691" y="112961"/>
                  </a:lnTo>
                  <a:lnTo>
                    <a:pt x="368638" y="130682"/>
                  </a:lnTo>
                  <a:lnTo>
                    <a:pt x="404193" y="158162"/>
                  </a:lnTo>
                  <a:lnTo>
                    <a:pt x="431673" y="193717"/>
                  </a:lnTo>
                  <a:lnTo>
                    <a:pt x="449394" y="235664"/>
                  </a:lnTo>
                  <a:lnTo>
                    <a:pt x="455675" y="28232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1988" y="3244595"/>
              <a:ext cx="393842" cy="39390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936241" y="3409949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w="0" h="33654">
                  <a:moveTo>
                    <a:pt x="-9906" y="16763"/>
                  </a:moveTo>
                  <a:lnTo>
                    <a:pt x="9906" y="16763"/>
                  </a:lnTo>
                </a:path>
              </a:pathLst>
            </a:custGeom>
            <a:ln w="3352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555241" y="3128009"/>
              <a:ext cx="439420" cy="478790"/>
            </a:xfrm>
            <a:custGeom>
              <a:avLst/>
              <a:gdLst/>
              <a:ahLst/>
              <a:cxnLst/>
              <a:rect l="l" t="t" r="r" b="b"/>
              <a:pathLst>
                <a:path w="439419" h="478789">
                  <a:moveTo>
                    <a:pt x="438912" y="268224"/>
                  </a:moveTo>
                  <a:lnTo>
                    <a:pt x="438912" y="272288"/>
                  </a:lnTo>
                  <a:lnTo>
                    <a:pt x="435356" y="275843"/>
                  </a:lnTo>
                  <a:lnTo>
                    <a:pt x="431291" y="275843"/>
                  </a:lnTo>
                  <a:lnTo>
                    <a:pt x="7620" y="275843"/>
                  </a:lnTo>
                  <a:lnTo>
                    <a:pt x="3556" y="275843"/>
                  </a:lnTo>
                  <a:lnTo>
                    <a:pt x="0" y="272288"/>
                  </a:lnTo>
                  <a:lnTo>
                    <a:pt x="0" y="268224"/>
                  </a:lnTo>
                  <a:lnTo>
                    <a:pt x="0" y="168275"/>
                  </a:lnTo>
                  <a:lnTo>
                    <a:pt x="0" y="163575"/>
                  </a:lnTo>
                  <a:lnTo>
                    <a:pt x="3556" y="160019"/>
                  </a:lnTo>
                  <a:lnTo>
                    <a:pt x="7620" y="160019"/>
                  </a:lnTo>
                  <a:lnTo>
                    <a:pt x="431291" y="160019"/>
                  </a:lnTo>
                  <a:lnTo>
                    <a:pt x="435356" y="160019"/>
                  </a:lnTo>
                  <a:lnTo>
                    <a:pt x="438912" y="163575"/>
                  </a:lnTo>
                  <a:lnTo>
                    <a:pt x="438912" y="168275"/>
                  </a:lnTo>
                  <a:lnTo>
                    <a:pt x="438912" y="268224"/>
                  </a:lnTo>
                  <a:close/>
                </a:path>
                <a:path w="439419" h="478789">
                  <a:moveTo>
                    <a:pt x="438912" y="426085"/>
                  </a:moveTo>
                  <a:lnTo>
                    <a:pt x="438912" y="430784"/>
                  </a:lnTo>
                  <a:lnTo>
                    <a:pt x="435356" y="434339"/>
                  </a:lnTo>
                  <a:lnTo>
                    <a:pt x="431291" y="434339"/>
                  </a:lnTo>
                  <a:lnTo>
                    <a:pt x="7620" y="434339"/>
                  </a:lnTo>
                  <a:lnTo>
                    <a:pt x="3556" y="434339"/>
                  </a:lnTo>
                  <a:lnTo>
                    <a:pt x="0" y="430784"/>
                  </a:lnTo>
                  <a:lnTo>
                    <a:pt x="0" y="426085"/>
                  </a:lnTo>
                  <a:lnTo>
                    <a:pt x="0" y="326136"/>
                  </a:lnTo>
                  <a:lnTo>
                    <a:pt x="0" y="322072"/>
                  </a:lnTo>
                  <a:lnTo>
                    <a:pt x="3556" y="318515"/>
                  </a:lnTo>
                  <a:lnTo>
                    <a:pt x="7620" y="318515"/>
                  </a:lnTo>
                  <a:lnTo>
                    <a:pt x="431291" y="318515"/>
                  </a:lnTo>
                  <a:lnTo>
                    <a:pt x="435356" y="318515"/>
                  </a:lnTo>
                  <a:lnTo>
                    <a:pt x="438912" y="322072"/>
                  </a:lnTo>
                  <a:lnTo>
                    <a:pt x="438912" y="326136"/>
                  </a:lnTo>
                  <a:lnTo>
                    <a:pt x="438912" y="426085"/>
                  </a:lnTo>
                  <a:close/>
                </a:path>
                <a:path w="439419" h="478789">
                  <a:moveTo>
                    <a:pt x="152400" y="440436"/>
                  </a:moveTo>
                  <a:lnTo>
                    <a:pt x="152400" y="470788"/>
                  </a:lnTo>
                  <a:lnTo>
                    <a:pt x="152400" y="474979"/>
                  </a:lnTo>
                  <a:lnTo>
                    <a:pt x="151257" y="478536"/>
                  </a:lnTo>
                  <a:lnTo>
                    <a:pt x="150114" y="478536"/>
                  </a:lnTo>
                  <a:lnTo>
                    <a:pt x="44450" y="478536"/>
                  </a:lnTo>
                  <a:lnTo>
                    <a:pt x="43307" y="478536"/>
                  </a:lnTo>
                  <a:lnTo>
                    <a:pt x="42671" y="474979"/>
                  </a:lnTo>
                  <a:lnTo>
                    <a:pt x="42671" y="470788"/>
                  </a:lnTo>
                  <a:lnTo>
                    <a:pt x="42671" y="440436"/>
                  </a:lnTo>
                </a:path>
                <a:path w="439419" h="478789">
                  <a:moveTo>
                    <a:pt x="397764" y="440436"/>
                  </a:moveTo>
                  <a:lnTo>
                    <a:pt x="397764" y="470788"/>
                  </a:lnTo>
                  <a:lnTo>
                    <a:pt x="397764" y="474979"/>
                  </a:lnTo>
                  <a:lnTo>
                    <a:pt x="397128" y="478536"/>
                  </a:lnTo>
                  <a:lnTo>
                    <a:pt x="395985" y="478536"/>
                  </a:lnTo>
                  <a:lnTo>
                    <a:pt x="289814" y="478536"/>
                  </a:lnTo>
                  <a:lnTo>
                    <a:pt x="288671" y="478536"/>
                  </a:lnTo>
                  <a:lnTo>
                    <a:pt x="288035" y="474979"/>
                  </a:lnTo>
                  <a:lnTo>
                    <a:pt x="288035" y="470788"/>
                  </a:lnTo>
                  <a:lnTo>
                    <a:pt x="288035" y="440436"/>
                  </a:lnTo>
                </a:path>
                <a:path w="439419" h="478789">
                  <a:moveTo>
                    <a:pt x="438912" y="107568"/>
                  </a:moveTo>
                  <a:lnTo>
                    <a:pt x="438912" y="112267"/>
                  </a:lnTo>
                  <a:lnTo>
                    <a:pt x="435356" y="115824"/>
                  </a:lnTo>
                  <a:lnTo>
                    <a:pt x="431291" y="115824"/>
                  </a:lnTo>
                  <a:lnTo>
                    <a:pt x="7620" y="115824"/>
                  </a:lnTo>
                  <a:lnTo>
                    <a:pt x="3556" y="115824"/>
                  </a:lnTo>
                  <a:lnTo>
                    <a:pt x="0" y="112267"/>
                  </a:lnTo>
                  <a:lnTo>
                    <a:pt x="0" y="107568"/>
                  </a:lnTo>
                  <a:lnTo>
                    <a:pt x="0" y="7619"/>
                  </a:lnTo>
                  <a:lnTo>
                    <a:pt x="0" y="3555"/>
                  </a:lnTo>
                  <a:lnTo>
                    <a:pt x="3556" y="0"/>
                  </a:lnTo>
                  <a:lnTo>
                    <a:pt x="7620" y="0"/>
                  </a:lnTo>
                  <a:lnTo>
                    <a:pt x="431291" y="0"/>
                  </a:lnTo>
                  <a:lnTo>
                    <a:pt x="435356" y="0"/>
                  </a:lnTo>
                  <a:lnTo>
                    <a:pt x="438912" y="3555"/>
                  </a:lnTo>
                  <a:lnTo>
                    <a:pt x="438912" y="7619"/>
                  </a:lnTo>
                  <a:lnTo>
                    <a:pt x="438912" y="10756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613153" y="3409949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w="0" h="33654">
                  <a:moveTo>
                    <a:pt x="-9906" y="16763"/>
                  </a:moveTo>
                  <a:lnTo>
                    <a:pt x="9906" y="16763"/>
                  </a:lnTo>
                </a:path>
              </a:pathLst>
            </a:custGeom>
            <a:ln w="3352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603247" y="3266693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 h="0">
                  <a:moveTo>
                    <a:pt x="0" y="0"/>
                  </a:moveTo>
                  <a:lnTo>
                    <a:pt x="19812" y="0"/>
                  </a:lnTo>
                </a:path>
                <a:path w="342900" h="0">
                  <a:moveTo>
                    <a:pt x="323088" y="0"/>
                  </a:moveTo>
                  <a:lnTo>
                    <a:pt x="342900" y="0"/>
                  </a:lnTo>
                </a:path>
              </a:pathLst>
            </a:custGeom>
            <a:ln w="335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614677" y="3164585"/>
              <a:ext cx="327660" cy="364490"/>
            </a:xfrm>
            <a:custGeom>
              <a:avLst/>
              <a:gdLst/>
              <a:ahLst/>
              <a:cxnLst/>
              <a:rect l="l" t="t" r="r" b="b"/>
              <a:pathLst>
                <a:path w="327660" h="364489">
                  <a:moveTo>
                    <a:pt x="45720" y="44196"/>
                  </a:moveTo>
                  <a:lnTo>
                    <a:pt x="0" y="44196"/>
                  </a:lnTo>
                  <a:lnTo>
                    <a:pt x="0" y="0"/>
                  </a:lnTo>
                  <a:lnTo>
                    <a:pt x="45720" y="0"/>
                  </a:lnTo>
                  <a:lnTo>
                    <a:pt x="45720" y="44196"/>
                  </a:lnTo>
                  <a:close/>
                </a:path>
                <a:path w="327660" h="364489">
                  <a:moveTo>
                    <a:pt x="146303" y="44196"/>
                  </a:moveTo>
                  <a:lnTo>
                    <a:pt x="102108" y="44196"/>
                  </a:lnTo>
                  <a:lnTo>
                    <a:pt x="102108" y="0"/>
                  </a:lnTo>
                  <a:lnTo>
                    <a:pt x="146303" y="0"/>
                  </a:lnTo>
                  <a:lnTo>
                    <a:pt x="146303" y="44196"/>
                  </a:lnTo>
                  <a:close/>
                </a:path>
                <a:path w="327660" h="364489">
                  <a:moveTo>
                    <a:pt x="227076" y="202691"/>
                  </a:moveTo>
                  <a:lnTo>
                    <a:pt x="182879" y="202691"/>
                  </a:lnTo>
                  <a:lnTo>
                    <a:pt x="182879" y="160019"/>
                  </a:lnTo>
                  <a:lnTo>
                    <a:pt x="227076" y="160019"/>
                  </a:lnTo>
                  <a:lnTo>
                    <a:pt x="227076" y="202691"/>
                  </a:lnTo>
                  <a:close/>
                </a:path>
                <a:path w="327660" h="364489">
                  <a:moveTo>
                    <a:pt x="327659" y="202691"/>
                  </a:moveTo>
                  <a:lnTo>
                    <a:pt x="284988" y="202691"/>
                  </a:lnTo>
                  <a:lnTo>
                    <a:pt x="284988" y="160019"/>
                  </a:lnTo>
                  <a:lnTo>
                    <a:pt x="327659" y="160019"/>
                  </a:lnTo>
                  <a:lnTo>
                    <a:pt x="327659" y="202691"/>
                  </a:lnTo>
                  <a:close/>
                </a:path>
                <a:path w="327660" h="364489">
                  <a:moveTo>
                    <a:pt x="47244" y="364236"/>
                  </a:moveTo>
                  <a:lnTo>
                    <a:pt x="3047" y="364236"/>
                  </a:lnTo>
                  <a:lnTo>
                    <a:pt x="3047" y="318515"/>
                  </a:lnTo>
                  <a:lnTo>
                    <a:pt x="47244" y="318515"/>
                  </a:lnTo>
                  <a:lnTo>
                    <a:pt x="47244" y="364236"/>
                  </a:lnTo>
                  <a:close/>
                </a:path>
                <a:path w="327660" h="364489">
                  <a:moveTo>
                    <a:pt x="147828" y="364236"/>
                  </a:moveTo>
                  <a:lnTo>
                    <a:pt x="105155" y="364236"/>
                  </a:lnTo>
                  <a:lnTo>
                    <a:pt x="105155" y="318515"/>
                  </a:lnTo>
                  <a:lnTo>
                    <a:pt x="147828" y="318515"/>
                  </a:lnTo>
                  <a:lnTo>
                    <a:pt x="147828" y="364236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911858" y="3050285"/>
              <a:ext cx="218440" cy="216535"/>
            </a:xfrm>
            <a:custGeom>
              <a:avLst/>
              <a:gdLst/>
              <a:ahLst/>
              <a:cxnLst/>
              <a:rect l="l" t="t" r="r" b="b"/>
              <a:pathLst>
                <a:path w="218439" h="216535">
                  <a:moveTo>
                    <a:pt x="109219" y="0"/>
                  </a:moveTo>
                  <a:lnTo>
                    <a:pt x="66758" y="8477"/>
                  </a:lnTo>
                  <a:lnTo>
                    <a:pt x="32035" y="31623"/>
                  </a:lnTo>
                  <a:lnTo>
                    <a:pt x="8600" y="66008"/>
                  </a:lnTo>
                  <a:lnTo>
                    <a:pt x="0" y="108203"/>
                  </a:lnTo>
                  <a:lnTo>
                    <a:pt x="8600" y="150399"/>
                  </a:lnTo>
                  <a:lnTo>
                    <a:pt x="32035" y="184785"/>
                  </a:lnTo>
                  <a:lnTo>
                    <a:pt x="66758" y="207930"/>
                  </a:lnTo>
                  <a:lnTo>
                    <a:pt x="109219" y="216408"/>
                  </a:lnTo>
                  <a:lnTo>
                    <a:pt x="151655" y="207930"/>
                  </a:lnTo>
                  <a:lnTo>
                    <a:pt x="186197" y="184785"/>
                  </a:lnTo>
                  <a:lnTo>
                    <a:pt x="209428" y="150399"/>
                  </a:lnTo>
                  <a:lnTo>
                    <a:pt x="217931" y="108203"/>
                  </a:lnTo>
                  <a:lnTo>
                    <a:pt x="209428" y="66008"/>
                  </a:lnTo>
                  <a:lnTo>
                    <a:pt x="186197" y="31623"/>
                  </a:lnTo>
                  <a:lnTo>
                    <a:pt x="151655" y="8477"/>
                  </a:lnTo>
                  <a:lnTo>
                    <a:pt x="109219" y="0"/>
                  </a:lnTo>
                  <a:close/>
                </a:path>
              </a:pathLst>
            </a:custGeom>
            <a:solidFill>
              <a:srgbClr val="0000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911858" y="3050285"/>
              <a:ext cx="218440" cy="216535"/>
            </a:xfrm>
            <a:custGeom>
              <a:avLst/>
              <a:gdLst/>
              <a:ahLst/>
              <a:cxnLst/>
              <a:rect l="l" t="t" r="r" b="b"/>
              <a:pathLst>
                <a:path w="218439" h="216535">
                  <a:moveTo>
                    <a:pt x="217931" y="108203"/>
                  </a:moveTo>
                  <a:lnTo>
                    <a:pt x="209428" y="150399"/>
                  </a:lnTo>
                  <a:lnTo>
                    <a:pt x="186197" y="184785"/>
                  </a:lnTo>
                  <a:lnTo>
                    <a:pt x="151655" y="207930"/>
                  </a:lnTo>
                  <a:lnTo>
                    <a:pt x="109219" y="216408"/>
                  </a:lnTo>
                  <a:lnTo>
                    <a:pt x="66758" y="207930"/>
                  </a:lnTo>
                  <a:lnTo>
                    <a:pt x="32035" y="184785"/>
                  </a:lnTo>
                  <a:lnTo>
                    <a:pt x="8600" y="150399"/>
                  </a:lnTo>
                  <a:lnTo>
                    <a:pt x="0" y="108203"/>
                  </a:lnTo>
                  <a:lnTo>
                    <a:pt x="8600" y="66008"/>
                  </a:lnTo>
                  <a:lnTo>
                    <a:pt x="32035" y="31623"/>
                  </a:lnTo>
                  <a:lnTo>
                    <a:pt x="66758" y="8477"/>
                  </a:lnTo>
                  <a:lnTo>
                    <a:pt x="109219" y="0"/>
                  </a:lnTo>
                  <a:lnTo>
                    <a:pt x="151655" y="8477"/>
                  </a:lnTo>
                  <a:lnTo>
                    <a:pt x="186197" y="31623"/>
                  </a:lnTo>
                  <a:lnTo>
                    <a:pt x="209428" y="66008"/>
                  </a:lnTo>
                  <a:lnTo>
                    <a:pt x="217931" y="108203"/>
                  </a:lnTo>
                  <a:close/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974341" y="3115817"/>
              <a:ext cx="8452485" cy="454659"/>
            </a:xfrm>
            <a:custGeom>
              <a:avLst/>
              <a:gdLst/>
              <a:ahLst/>
              <a:cxnLst/>
              <a:rect l="l" t="t" r="r" b="b"/>
              <a:pathLst>
                <a:path w="8452485" h="454660">
                  <a:moveTo>
                    <a:pt x="0" y="0"/>
                  </a:moveTo>
                  <a:lnTo>
                    <a:pt x="0" y="0"/>
                  </a:lnTo>
                  <a:lnTo>
                    <a:pt x="86868" y="85344"/>
                  </a:lnTo>
                </a:path>
                <a:path w="8452485" h="454660">
                  <a:moveTo>
                    <a:pt x="86868" y="0"/>
                  </a:moveTo>
                  <a:lnTo>
                    <a:pt x="86868" y="0"/>
                  </a:lnTo>
                  <a:lnTo>
                    <a:pt x="1524" y="85344"/>
                  </a:lnTo>
                </a:path>
                <a:path w="8452485" h="454660">
                  <a:moveTo>
                    <a:pt x="8452104" y="279400"/>
                  </a:moveTo>
                  <a:lnTo>
                    <a:pt x="8449687" y="289954"/>
                  </a:lnTo>
                  <a:lnTo>
                    <a:pt x="8446674" y="300402"/>
                  </a:lnTo>
                  <a:lnTo>
                    <a:pt x="8414156" y="364532"/>
                  </a:lnTo>
                  <a:lnTo>
                    <a:pt x="8380079" y="401427"/>
                  </a:lnTo>
                  <a:lnTo>
                    <a:pt x="8338383" y="429690"/>
                  </a:lnTo>
                  <a:lnTo>
                    <a:pt x="8290529" y="447779"/>
                  </a:lnTo>
                  <a:lnTo>
                    <a:pt x="8237982" y="454152"/>
                  </a:lnTo>
                  <a:lnTo>
                    <a:pt x="8187878" y="448369"/>
                  </a:lnTo>
                  <a:lnTo>
                    <a:pt x="8141863" y="431900"/>
                  </a:lnTo>
                  <a:lnTo>
                    <a:pt x="8101255" y="406066"/>
                  </a:lnTo>
                  <a:lnTo>
                    <a:pt x="8067373" y="372184"/>
                  </a:lnTo>
                  <a:lnTo>
                    <a:pt x="8041539" y="331576"/>
                  </a:lnTo>
                  <a:lnTo>
                    <a:pt x="8025070" y="285561"/>
                  </a:lnTo>
                  <a:lnTo>
                    <a:pt x="8019287" y="235458"/>
                  </a:lnTo>
                  <a:lnTo>
                    <a:pt x="8025070" y="185354"/>
                  </a:lnTo>
                  <a:lnTo>
                    <a:pt x="8041539" y="139339"/>
                  </a:lnTo>
                  <a:lnTo>
                    <a:pt x="8067373" y="98731"/>
                  </a:lnTo>
                  <a:lnTo>
                    <a:pt x="8101255" y="64849"/>
                  </a:lnTo>
                  <a:lnTo>
                    <a:pt x="8141863" y="39015"/>
                  </a:lnTo>
                  <a:lnTo>
                    <a:pt x="8187878" y="22546"/>
                  </a:lnTo>
                  <a:lnTo>
                    <a:pt x="8237982" y="16764"/>
                  </a:lnTo>
                  <a:lnTo>
                    <a:pt x="8290529" y="23136"/>
                  </a:lnTo>
                  <a:lnTo>
                    <a:pt x="8338383" y="41225"/>
                  </a:lnTo>
                  <a:lnTo>
                    <a:pt x="8380079" y="69488"/>
                  </a:lnTo>
                  <a:lnTo>
                    <a:pt x="8414156" y="106383"/>
                  </a:lnTo>
                  <a:lnTo>
                    <a:pt x="8439150" y="150368"/>
                  </a:lnTo>
                </a:path>
                <a:path w="8452485" h="454660">
                  <a:moveTo>
                    <a:pt x="8238743" y="16764"/>
                  </a:moveTo>
                  <a:lnTo>
                    <a:pt x="8238743" y="16764"/>
                  </a:lnTo>
                  <a:lnTo>
                    <a:pt x="8238743" y="454152"/>
                  </a:lnTo>
                </a:path>
                <a:path w="8452485" h="454660">
                  <a:moveTo>
                    <a:pt x="8356091" y="309372"/>
                  </a:moveTo>
                  <a:lnTo>
                    <a:pt x="8349341" y="347424"/>
                  </a:lnTo>
                  <a:lnTo>
                    <a:pt x="8340089" y="382333"/>
                  </a:lnTo>
                  <a:lnTo>
                    <a:pt x="8328552" y="413527"/>
                  </a:lnTo>
                  <a:lnTo>
                    <a:pt x="8314943" y="440436"/>
                  </a:lnTo>
                </a:path>
                <a:path w="8452485" h="454660">
                  <a:moveTo>
                    <a:pt x="8316467" y="35052"/>
                  </a:moveTo>
                  <a:lnTo>
                    <a:pt x="8332231" y="67204"/>
                  </a:lnTo>
                  <a:lnTo>
                    <a:pt x="8345138" y="104632"/>
                  </a:lnTo>
                  <a:lnTo>
                    <a:pt x="8354758" y="146512"/>
                  </a:lnTo>
                  <a:lnTo>
                    <a:pt x="8360663" y="192024"/>
                  </a:lnTo>
                </a:path>
                <a:path w="8452485" h="454660">
                  <a:moveTo>
                    <a:pt x="8164067" y="441960"/>
                  </a:moveTo>
                  <a:lnTo>
                    <a:pt x="8144577" y="401264"/>
                  </a:lnTo>
                  <a:lnTo>
                    <a:pt x="8129682" y="352234"/>
                  </a:lnTo>
                  <a:lnTo>
                    <a:pt x="8120169" y="296441"/>
                  </a:lnTo>
                  <a:lnTo>
                    <a:pt x="8116824" y="235458"/>
                  </a:lnTo>
                  <a:lnTo>
                    <a:pt x="8120161" y="174474"/>
                  </a:lnTo>
                  <a:lnTo>
                    <a:pt x="8129619" y="118681"/>
                  </a:lnTo>
                  <a:lnTo>
                    <a:pt x="8144363" y="69651"/>
                  </a:lnTo>
                  <a:lnTo>
                    <a:pt x="8163559" y="28956"/>
                  </a:lnTo>
                </a:path>
                <a:path w="8452485" h="454660">
                  <a:moveTo>
                    <a:pt x="8293608" y="245364"/>
                  </a:moveTo>
                  <a:lnTo>
                    <a:pt x="8293608" y="245364"/>
                  </a:lnTo>
                  <a:lnTo>
                    <a:pt x="8023859" y="245364"/>
                  </a:lnTo>
                </a:path>
                <a:path w="8452485" h="454660">
                  <a:moveTo>
                    <a:pt x="8435340" y="326898"/>
                  </a:moveTo>
                  <a:lnTo>
                    <a:pt x="8396249" y="347388"/>
                  </a:lnTo>
                  <a:lnTo>
                    <a:pt x="8350837" y="362997"/>
                  </a:lnTo>
                  <a:lnTo>
                    <a:pt x="8299162" y="372939"/>
                  </a:lnTo>
                  <a:lnTo>
                    <a:pt x="8241283" y="376428"/>
                  </a:lnTo>
                  <a:lnTo>
                    <a:pt x="8180677" y="372743"/>
                  </a:lnTo>
                  <a:lnTo>
                    <a:pt x="8125142" y="362283"/>
                  </a:lnTo>
                  <a:lnTo>
                    <a:pt x="8076370" y="345942"/>
                  </a:lnTo>
                  <a:lnTo>
                    <a:pt x="8036052" y="324612"/>
                  </a:lnTo>
                </a:path>
                <a:path w="8452485" h="454660">
                  <a:moveTo>
                    <a:pt x="8036052" y="160020"/>
                  </a:moveTo>
                  <a:lnTo>
                    <a:pt x="8076576" y="137916"/>
                  </a:lnTo>
                  <a:lnTo>
                    <a:pt x="8125459" y="121110"/>
                  </a:lnTo>
                  <a:lnTo>
                    <a:pt x="8181105" y="110424"/>
                  </a:lnTo>
                  <a:lnTo>
                    <a:pt x="8241918" y="106680"/>
                  </a:lnTo>
                  <a:lnTo>
                    <a:pt x="8301573" y="110424"/>
                  </a:lnTo>
                  <a:lnTo>
                    <a:pt x="8354631" y="121110"/>
                  </a:lnTo>
                  <a:lnTo>
                    <a:pt x="8400831" y="137916"/>
                  </a:lnTo>
                  <a:lnTo>
                    <a:pt x="8439912" y="16002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96144" y="3153155"/>
              <a:ext cx="394715" cy="38099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877806" y="2945129"/>
              <a:ext cx="273050" cy="257810"/>
            </a:xfrm>
            <a:custGeom>
              <a:avLst/>
              <a:gdLst/>
              <a:ahLst/>
              <a:cxnLst/>
              <a:rect l="l" t="t" r="r" b="b"/>
              <a:pathLst>
                <a:path w="273050" h="257810">
                  <a:moveTo>
                    <a:pt x="36575" y="35052"/>
                  </a:moveTo>
                  <a:lnTo>
                    <a:pt x="0" y="35052"/>
                  </a:lnTo>
                  <a:lnTo>
                    <a:pt x="0" y="0"/>
                  </a:lnTo>
                  <a:lnTo>
                    <a:pt x="36575" y="0"/>
                  </a:lnTo>
                  <a:lnTo>
                    <a:pt x="36575" y="35052"/>
                  </a:lnTo>
                  <a:close/>
                </a:path>
                <a:path w="273050" h="257810">
                  <a:moveTo>
                    <a:pt x="112775" y="112775"/>
                  </a:moveTo>
                  <a:lnTo>
                    <a:pt x="76200" y="112775"/>
                  </a:lnTo>
                  <a:lnTo>
                    <a:pt x="76200" y="77724"/>
                  </a:lnTo>
                  <a:lnTo>
                    <a:pt x="112775" y="77724"/>
                  </a:lnTo>
                  <a:lnTo>
                    <a:pt x="112775" y="112775"/>
                  </a:lnTo>
                  <a:close/>
                </a:path>
                <a:path w="273050" h="257810">
                  <a:moveTo>
                    <a:pt x="176784" y="117348"/>
                  </a:moveTo>
                  <a:lnTo>
                    <a:pt x="140208" y="117348"/>
                  </a:lnTo>
                  <a:lnTo>
                    <a:pt x="140208" y="82296"/>
                  </a:lnTo>
                  <a:lnTo>
                    <a:pt x="176784" y="82296"/>
                  </a:lnTo>
                  <a:lnTo>
                    <a:pt x="176784" y="117348"/>
                  </a:lnTo>
                  <a:close/>
                </a:path>
                <a:path w="273050" h="257810">
                  <a:moveTo>
                    <a:pt x="234696" y="60960"/>
                  </a:moveTo>
                  <a:lnTo>
                    <a:pt x="196596" y="60960"/>
                  </a:lnTo>
                  <a:lnTo>
                    <a:pt x="196596" y="24384"/>
                  </a:lnTo>
                  <a:lnTo>
                    <a:pt x="234696" y="24384"/>
                  </a:lnTo>
                  <a:lnTo>
                    <a:pt x="234696" y="60960"/>
                  </a:lnTo>
                  <a:close/>
                </a:path>
                <a:path w="273050" h="257810">
                  <a:moveTo>
                    <a:pt x="272796" y="144780"/>
                  </a:moveTo>
                  <a:lnTo>
                    <a:pt x="236220" y="144780"/>
                  </a:lnTo>
                  <a:lnTo>
                    <a:pt x="236220" y="109728"/>
                  </a:lnTo>
                  <a:lnTo>
                    <a:pt x="272796" y="109728"/>
                  </a:lnTo>
                  <a:lnTo>
                    <a:pt x="272796" y="144780"/>
                  </a:lnTo>
                  <a:close/>
                </a:path>
                <a:path w="273050" h="257810">
                  <a:moveTo>
                    <a:pt x="219455" y="167640"/>
                  </a:moveTo>
                  <a:lnTo>
                    <a:pt x="182879" y="167640"/>
                  </a:lnTo>
                  <a:lnTo>
                    <a:pt x="182879" y="132587"/>
                  </a:lnTo>
                  <a:lnTo>
                    <a:pt x="219455" y="132587"/>
                  </a:lnTo>
                  <a:lnTo>
                    <a:pt x="219455" y="167640"/>
                  </a:lnTo>
                  <a:close/>
                </a:path>
                <a:path w="273050" h="257810">
                  <a:moveTo>
                    <a:pt x="143255" y="170687"/>
                  </a:moveTo>
                  <a:lnTo>
                    <a:pt x="106679" y="170687"/>
                  </a:lnTo>
                  <a:lnTo>
                    <a:pt x="106679" y="135636"/>
                  </a:lnTo>
                  <a:lnTo>
                    <a:pt x="143255" y="135636"/>
                  </a:lnTo>
                  <a:lnTo>
                    <a:pt x="143255" y="170687"/>
                  </a:lnTo>
                  <a:close/>
                </a:path>
                <a:path w="273050" h="257810">
                  <a:moveTo>
                    <a:pt x="79248" y="205740"/>
                  </a:moveTo>
                  <a:lnTo>
                    <a:pt x="42672" y="205740"/>
                  </a:lnTo>
                  <a:lnTo>
                    <a:pt x="42672" y="170687"/>
                  </a:lnTo>
                  <a:lnTo>
                    <a:pt x="79248" y="170687"/>
                  </a:lnTo>
                  <a:lnTo>
                    <a:pt x="79248" y="205740"/>
                  </a:lnTo>
                  <a:close/>
                </a:path>
                <a:path w="273050" h="257810">
                  <a:moveTo>
                    <a:pt x="138684" y="257556"/>
                  </a:moveTo>
                  <a:lnTo>
                    <a:pt x="102108" y="257556"/>
                  </a:lnTo>
                  <a:lnTo>
                    <a:pt x="102108" y="222504"/>
                  </a:lnTo>
                  <a:lnTo>
                    <a:pt x="138684" y="222504"/>
                  </a:lnTo>
                  <a:lnTo>
                    <a:pt x="138684" y="257556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243833" y="3083813"/>
              <a:ext cx="434340" cy="501650"/>
            </a:xfrm>
            <a:custGeom>
              <a:avLst/>
              <a:gdLst/>
              <a:ahLst/>
              <a:cxnLst/>
              <a:rect l="l" t="t" r="r" b="b"/>
              <a:pathLst>
                <a:path w="434339" h="501650">
                  <a:moveTo>
                    <a:pt x="434340" y="67056"/>
                  </a:moveTo>
                  <a:lnTo>
                    <a:pt x="434340" y="434975"/>
                  </a:lnTo>
                  <a:lnTo>
                    <a:pt x="423328" y="455781"/>
                  </a:lnTo>
                  <a:lnTo>
                    <a:pt x="392639" y="473991"/>
                  </a:lnTo>
                  <a:lnTo>
                    <a:pt x="345789" y="488439"/>
                  </a:lnTo>
                  <a:lnTo>
                    <a:pt x="286296" y="497962"/>
                  </a:lnTo>
                  <a:lnTo>
                    <a:pt x="217678" y="501396"/>
                  </a:lnTo>
                  <a:lnTo>
                    <a:pt x="148563" y="497962"/>
                  </a:lnTo>
                  <a:lnTo>
                    <a:pt x="88769" y="488439"/>
                  </a:lnTo>
                  <a:lnTo>
                    <a:pt x="41765" y="473991"/>
                  </a:lnTo>
                  <a:lnTo>
                    <a:pt x="11019" y="455781"/>
                  </a:lnTo>
                  <a:lnTo>
                    <a:pt x="0" y="434975"/>
                  </a:lnTo>
                  <a:lnTo>
                    <a:pt x="0" y="67056"/>
                  </a:lnTo>
                </a:path>
                <a:path w="434339" h="501650">
                  <a:moveTo>
                    <a:pt x="0" y="66294"/>
                  </a:moveTo>
                  <a:lnTo>
                    <a:pt x="11019" y="45159"/>
                  </a:lnTo>
                  <a:lnTo>
                    <a:pt x="41765" y="26938"/>
                  </a:lnTo>
                  <a:lnTo>
                    <a:pt x="88769" y="12655"/>
                  </a:lnTo>
                  <a:lnTo>
                    <a:pt x="148563" y="3334"/>
                  </a:lnTo>
                  <a:lnTo>
                    <a:pt x="217678" y="0"/>
                  </a:lnTo>
                  <a:lnTo>
                    <a:pt x="286296" y="3334"/>
                  </a:lnTo>
                  <a:lnTo>
                    <a:pt x="345789" y="12655"/>
                  </a:lnTo>
                  <a:lnTo>
                    <a:pt x="392639" y="26938"/>
                  </a:lnTo>
                  <a:lnTo>
                    <a:pt x="423328" y="45159"/>
                  </a:lnTo>
                  <a:lnTo>
                    <a:pt x="434340" y="66294"/>
                  </a:lnTo>
                  <a:lnTo>
                    <a:pt x="423328" y="87038"/>
                  </a:lnTo>
                  <a:lnTo>
                    <a:pt x="392639" y="105210"/>
                  </a:lnTo>
                  <a:lnTo>
                    <a:pt x="345789" y="119640"/>
                  </a:lnTo>
                  <a:lnTo>
                    <a:pt x="286296" y="129155"/>
                  </a:lnTo>
                  <a:lnTo>
                    <a:pt x="217678" y="132587"/>
                  </a:lnTo>
                  <a:lnTo>
                    <a:pt x="148563" y="129155"/>
                  </a:lnTo>
                  <a:lnTo>
                    <a:pt x="88769" y="119640"/>
                  </a:lnTo>
                  <a:lnTo>
                    <a:pt x="41765" y="105210"/>
                  </a:lnTo>
                  <a:lnTo>
                    <a:pt x="11019" y="87038"/>
                  </a:lnTo>
                  <a:lnTo>
                    <a:pt x="0" y="66294"/>
                  </a:lnTo>
                  <a:close/>
                </a:path>
                <a:path w="434339" h="501650">
                  <a:moveTo>
                    <a:pt x="0" y="188975"/>
                  </a:moveTo>
                  <a:lnTo>
                    <a:pt x="11019" y="209836"/>
                  </a:lnTo>
                  <a:lnTo>
                    <a:pt x="41765" y="227844"/>
                  </a:lnTo>
                  <a:lnTo>
                    <a:pt x="88769" y="241974"/>
                  </a:lnTo>
                  <a:lnTo>
                    <a:pt x="148563" y="251203"/>
                  </a:lnTo>
                  <a:lnTo>
                    <a:pt x="217678" y="254508"/>
                  </a:lnTo>
                  <a:lnTo>
                    <a:pt x="286296" y="251203"/>
                  </a:lnTo>
                  <a:lnTo>
                    <a:pt x="345789" y="241974"/>
                  </a:lnTo>
                  <a:lnTo>
                    <a:pt x="392639" y="227844"/>
                  </a:lnTo>
                  <a:lnTo>
                    <a:pt x="423328" y="209836"/>
                  </a:lnTo>
                  <a:lnTo>
                    <a:pt x="434340" y="188975"/>
                  </a:lnTo>
                </a:path>
                <a:path w="434339" h="501650">
                  <a:moveTo>
                    <a:pt x="0" y="306324"/>
                  </a:moveTo>
                  <a:lnTo>
                    <a:pt x="11019" y="327684"/>
                  </a:lnTo>
                  <a:lnTo>
                    <a:pt x="41765" y="346112"/>
                  </a:lnTo>
                  <a:lnTo>
                    <a:pt x="88769" y="360566"/>
                  </a:lnTo>
                  <a:lnTo>
                    <a:pt x="148563" y="370002"/>
                  </a:lnTo>
                  <a:lnTo>
                    <a:pt x="217678" y="373380"/>
                  </a:lnTo>
                  <a:lnTo>
                    <a:pt x="286296" y="370002"/>
                  </a:lnTo>
                  <a:lnTo>
                    <a:pt x="345789" y="360566"/>
                  </a:lnTo>
                  <a:lnTo>
                    <a:pt x="392639" y="346112"/>
                  </a:lnTo>
                  <a:lnTo>
                    <a:pt x="423328" y="327684"/>
                  </a:lnTo>
                  <a:lnTo>
                    <a:pt x="434340" y="306324"/>
                  </a:lnTo>
                </a:path>
                <a:path w="434339" h="501650">
                  <a:moveTo>
                    <a:pt x="356616" y="172212"/>
                  </a:moveTo>
                  <a:lnTo>
                    <a:pt x="358153" y="164508"/>
                  </a:lnTo>
                  <a:lnTo>
                    <a:pt x="362346" y="158210"/>
                  </a:lnTo>
                  <a:lnTo>
                    <a:pt x="368563" y="153959"/>
                  </a:lnTo>
                  <a:lnTo>
                    <a:pt x="376174" y="152400"/>
                  </a:lnTo>
                  <a:lnTo>
                    <a:pt x="383571" y="153959"/>
                  </a:lnTo>
                  <a:lnTo>
                    <a:pt x="389445" y="158210"/>
                  </a:lnTo>
                  <a:lnTo>
                    <a:pt x="393319" y="164508"/>
                  </a:lnTo>
                  <a:lnTo>
                    <a:pt x="394716" y="172212"/>
                  </a:lnTo>
                  <a:lnTo>
                    <a:pt x="393319" y="179915"/>
                  </a:lnTo>
                  <a:lnTo>
                    <a:pt x="389445" y="186213"/>
                  </a:lnTo>
                  <a:lnTo>
                    <a:pt x="383571" y="190464"/>
                  </a:lnTo>
                  <a:lnTo>
                    <a:pt x="376174" y="192024"/>
                  </a:lnTo>
                  <a:lnTo>
                    <a:pt x="368563" y="190464"/>
                  </a:lnTo>
                  <a:lnTo>
                    <a:pt x="362346" y="186213"/>
                  </a:lnTo>
                  <a:lnTo>
                    <a:pt x="358153" y="179915"/>
                  </a:lnTo>
                  <a:lnTo>
                    <a:pt x="356616" y="172212"/>
                  </a:lnTo>
                  <a:close/>
                </a:path>
                <a:path w="434339" h="501650">
                  <a:moveTo>
                    <a:pt x="356616" y="296418"/>
                  </a:moveTo>
                  <a:lnTo>
                    <a:pt x="358153" y="288994"/>
                  </a:lnTo>
                  <a:lnTo>
                    <a:pt x="362346" y="282940"/>
                  </a:lnTo>
                  <a:lnTo>
                    <a:pt x="368563" y="278862"/>
                  </a:lnTo>
                  <a:lnTo>
                    <a:pt x="376174" y="277368"/>
                  </a:lnTo>
                  <a:lnTo>
                    <a:pt x="383571" y="278862"/>
                  </a:lnTo>
                  <a:lnTo>
                    <a:pt x="389445" y="282940"/>
                  </a:lnTo>
                  <a:lnTo>
                    <a:pt x="393319" y="288994"/>
                  </a:lnTo>
                  <a:lnTo>
                    <a:pt x="394716" y="296418"/>
                  </a:lnTo>
                  <a:lnTo>
                    <a:pt x="393319" y="303787"/>
                  </a:lnTo>
                  <a:lnTo>
                    <a:pt x="389445" y="309848"/>
                  </a:lnTo>
                  <a:lnTo>
                    <a:pt x="383571" y="313955"/>
                  </a:lnTo>
                  <a:lnTo>
                    <a:pt x="376174" y="315468"/>
                  </a:lnTo>
                  <a:lnTo>
                    <a:pt x="368563" y="313955"/>
                  </a:lnTo>
                  <a:lnTo>
                    <a:pt x="362346" y="309848"/>
                  </a:lnTo>
                  <a:lnTo>
                    <a:pt x="358153" y="303787"/>
                  </a:lnTo>
                  <a:lnTo>
                    <a:pt x="356616" y="296418"/>
                  </a:lnTo>
                  <a:close/>
                </a:path>
                <a:path w="434339" h="501650">
                  <a:moveTo>
                    <a:pt x="356616" y="421386"/>
                  </a:moveTo>
                  <a:lnTo>
                    <a:pt x="358153" y="413962"/>
                  </a:lnTo>
                  <a:lnTo>
                    <a:pt x="362346" y="407908"/>
                  </a:lnTo>
                  <a:lnTo>
                    <a:pt x="368563" y="403830"/>
                  </a:lnTo>
                  <a:lnTo>
                    <a:pt x="376174" y="402336"/>
                  </a:lnTo>
                  <a:lnTo>
                    <a:pt x="383571" y="403830"/>
                  </a:lnTo>
                  <a:lnTo>
                    <a:pt x="389445" y="407908"/>
                  </a:lnTo>
                  <a:lnTo>
                    <a:pt x="393319" y="413962"/>
                  </a:lnTo>
                  <a:lnTo>
                    <a:pt x="394716" y="421386"/>
                  </a:lnTo>
                  <a:lnTo>
                    <a:pt x="393319" y="428755"/>
                  </a:lnTo>
                  <a:lnTo>
                    <a:pt x="389445" y="434816"/>
                  </a:lnTo>
                  <a:lnTo>
                    <a:pt x="383571" y="438923"/>
                  </a:lnTo>
                  <a:lnTo>
                    <a:pt x="376174" y="440436"/>
                  </a:lnTo>
                  <a:lnTo>
                    <a:pt x="368563" y="438923"/>
                  </a:lnTo>
                  <a:lnTo>
                    <a:pt x="362346" y="434816"/>
                  </a:lnTo>
                  <a:lnTo>
                    <a:pt x="358153" y="428755"/>
                  </a:lnTo>
                  <a:lnTo>
                    <a:pt x="356616" y="421386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3508" y="3147059"/>
              <a:ext cx="230123" cy="19507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8694420" y="3290315"/>
              <a:ext cx="329565" cy="328295"/>
            </a:xfrm>
            <a:custGeom>
              <a:avLst/>
              <a:gdLst/>
              <a:ahLst/>
              <a:cxnLst/>
              <a:rect l="l" t="t" r="r" b="b"/>
              <a:pathLst>
                <a:path w="329565" h="328295">
                  <a:moveTo>
                    <a:pt x="31876" y="259714"/>
                  </a:moveTo>
                  <a:lnTo>
                    <a:pt x="38607" y="267462"/>
                  </a:lnTo>
                  <a:lnTo>
                    <a:pt x="45338" y="275336"/>
                  </a:lnTo>
                  <a:lnTo>
                    <a:pt x="52070" y="283210"/>
                  </a:lnTo>
                  <a:lnTo>
                    <a:pt x="97408" y="259714"/>
                  </a:lnTo>
                  <a:lnTo>
                    <a:pt x="105130" y="264755"/>
                  </a:lnTo>
                  <a:lnTo>
                    <a:pt x="113172" y="269081"/>
                  </a:lnTo>
                  <a:lnTo>
                    <a:pt x="121429" y="272788"/>
                  </a:lnTo>
                  <a:lnTo>
                    <a:pt x="129794" y="275971"/>
                  </a:lnTo>
                  <a:lnTo>
                    <a:pt x="138810" y="326263"/>
                  </a:lnTo>
                  <a:lnTo>
                    <a:pt x="148844" y="326898"/>
                  </a:lnTo>
                  <a:lnTo>
                    <a:pt x="159003" y="327406"/>
                  </a:lnTo>
                  <a:lnTo>
                    <a:pt x="169036" y="327914"/>
                  </a:lnTo>
                  <a:lnTo>
                    <a:pt x="184657" y="279273"/>
                  </a:lnTo>
                  <a:lnTo>
                    <a:pt x="193478" y="277266"/>
                  </a:lnTo>
                  <a:lnTo>
                    <a:pt x="202168" y="274653"/>
                  </a:lnTo>
                  <a:lnTo>
                    <a:pt x="210643" y="271397"/>
                  </a:lnTo>
                  <a:lnTo>
                    <a:pt x="218821" y="267462"/>
                  </a:lnTo>
                  <a:lnTo>
                    <a:pt x="260857" y="296672"/>
                  </a:lnTo>
                  <a:lnTo>
                    <a:pt x="268604" y="289941"/>
                  </a:lnTo>
                  <a:lnTo>
                    <a:pt x="276478" y="283210"/>
                  </a:lnTo>
                  <a:lnTo>
                    <a:pt x="284352" y="276479"/>
                  </a:lnTo>
                  <a:lnTo>
                    <a:pt x="260857" y="231139"/>
                  </a:lnTo>
                  <a:lnTo>
                    <a:pt x="265878" y="223488"/>
                  </a:lnTo>
                  <a:lnTo>
                    <a:pt x="270160" y="215550"/>
                  </a:lnTo>
                  <a:lnTo>
                    <a:pt x="273823" y="207279"/>
                  </a:lnTo>
                  <a:lnTo>
                    <a:pt x="276986" y="198628"/>
                  </a:lnTo>
                  <a:lnTo>
                    <a:pt x="327405" y="189737"/>
                  </a:lnTo>
                  <a:lnTo>
                    <a:pt x="327913" y="179705"/>
                  </a:lnTo>
                  <a:lnTo>
                    <a:pt x="328549" y="169545"/>
                  </a:lnTo>
                  <a:lnTo>
                    <a:pt x="329056" y="159512"/>
                  </a:lnTo>
                  <a:lnTo>
                    <a:pt x="280415" y="143891"/>
                  </a:lnTo>
                  <a:lnTo>
                    <a:pt x="278481" y="135070"/>
                  </a:lnTo>
                  <a:lnTo>
                    <a:pt x="275986" y="126380"/>
                  </a:lnTo>
                  <a:lnTo>
                    <a:pt x="272754" y="117905"/>
                  </a:lnTo>
                  <a:lnTo>
                    <a:pt x="268604" y="109728"/>
                  </a:lnTo>
                  <a:lnTo>
                    <a:pt x="297687" y="67691"/>
                  </a:lnTo>
                  <a:lnTo>
                    <a:pt x="291083" y="59944"/>
                  </a:lnTo>
                  <a:lnTo>
                    <a:pt x="284352" y="52070"/>
                  </a:lnTo>
                  <a:lnTo>
                    <a:pt x="277622" y="44196"/>
                  </a:lnTo>
                  <a:lnTo>
                    <a:pt x="232282" y="67691"/>
                  </a:lnTo>
                  <a:lnTo>
                    <a:pt x="224488" y="62650"/>
                  </a:lnTo>
                  <a:lnTo>
                    <a:pt x="216407" y="58324"/>
                  </a:lnTo>
                  <a:lnTo>
                    <a:pt x="208137" y="54617"/>
                  </a:lnTo>
                  <a:lnTo>
                    <a:pt x="199771" y="51435"/>
                  </a:lnTo>
                  <a:lnTo>
                    <a:pt x="190880" y="1650"/>
                  </a:lnTo>
                  <a:lnTo>
                    <a:pt x="180721" y="1143"/>
                  </a:lnTo>
                  <a:lnTo>
                    <a:pt x="170687" y="635"/>
                  </a:lnTo>
                  <a:lnTo>
                    <a:pt x="160654" y="0"/>
                  </a:lnTo>
                  <a:lnTo>
                    <a:pt x="144906" y="48133"/>
                  </a:lnTo>
                  <a:lnTo>
                    <a:pt x="136132" y="50157"/>
                  </a:lnTo>
                  <a:lnTo>
                    <a:pt x="127380" y="52800"/>
                  </a:lnTo>
                  <a:lnTo>
                    <a:pt x="118725" y="56062"/>
                  </a:lnTo>
                  <a:lnTo>
                    <a:pt x="110235" y="59944"/>
                  </a:lnTo>
                  <a:lnTo>
                    <a:pt x="68325" y="30734"/>
                  </a:lnTo>
                  <a:lnTo>
                    <a:pt x="60451" y="37464"/>
                  </a:lnTo>
                  <a:lnTo>
                    <a:pt x="52577" y="44196"/>
                  </a:lnTo>
                  <a:lnTo>
                    <a:pt x="44830" y="50926"/>
                  </a:lnTo>
                  <a:lnTo>
                    <a:pt x="67690" y="96266"/>
                  </a:lnTo>
                  <a:lnTo>
                    <a:pt x="62650" y="103997"/>
                  </a:lnTo>
                  <a:lnTo>
                    <a:pt x="58324" y="112109"/>
                  </a:lnTo>
                  <a:lnTo>
                    <a:pt x="54617" y="120554"/>
                  </a:lnTo>
                  <a:lnTo>
                    <a:pt x="51434" y="129286"/>
                  </a:lnTo>
                  <a:lnTo>
                    <a:pt x="1650" y="138303"/>
                  </a:lnTo>
                  <a:lnTo>
                    <a:pt x="1143" y="148336"/>
                  </a:lnTo>
                  <a:lnTo>
                    <a:pt x="634" y="158369"/>
                  </a:lnTo>
                  <a:lnTo>
                    <a:pt x="0" y="168401"/>
                  </a:lnTo>
                  <a:lnTo>
                    <a:pt x="48640" y="184150"/>
                  </a:lnTo>
                  <a:lnTo>
                    <a:pt x="50665" y="192924"/>
                  </a:lnTo>
                  <a:lnTo>
                    <a:pt x="53308" y="201676"/>
                  </a:lnTo>
                  <a:lnTo>
                    <a:pt x="56570" y="210331"/>
                  </a:lnTo>
                  <a:lnTo>
                    <a:pt x="60451" y="218821"/>
                  </a:lnTo>
                  <a:lnTo>
                    <a:pt x="31876" y="259714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83573" y="3377945"/>
              <a:ext cx="151510" cy="15151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8057387" y="2900146"/>
              <a:ext cx="772795" cy="676275"/>
            </a:xfrm>
            <a:custGeom>
              <a:avLst/>
              <a:gdLst/>
              <a:ahLst/>
              <a:cxnLst/>
              <a:rect l="l" t="t" r="r" b="b"/>
              <a:pathLst>
                <a:path w="772795" h="676275">
                  <a:moveTo>
                    <a:pt x="740155" y="403377"/>
                  </a:moveTo>
                  <a:lnTo>
                    <a:pt x="740155" y="261899"/>
                  </a:lnTo>
                  <a:lnTo>
                    <a:pt x="740155" y="254025"/>
                  </a:lnTo>
                  <a:lnTo>
                    <a:pt x="733932" y="248437"/>
                  </a:lnTo>
                  <a:lnTo>
                    <a:pt x="726693" y="248437"/>
                  </a:lnTo>
                  <a:lnTo>
                    <a:pt x="260350" y="248437"/>
                  </a:lnTo>
                  <a:lnTo>
                    <a:pt x="252475" y="248437"/>
                  </a:lnTo>
                  <a:lnTo>
                    <a:pt x="246887" y="254660"/>
                  </a:lnTo>
                  <a:lnTo>
                    <a:pt x="246887" y="261899"/>
                  </a:lnTo>
                  <a:lnTo>
                    <a:pt x="246887" y="572795"/>
                  </a:lnTo>
                  <a:lnTo>
                    <a:pt x="246887" y="580669"/>
                  </a:lnTo>
                  <a:lnTo>
                    <a:pt x="253110" y="586384"/>
                  </a:lnTo>
                  <a:lnTo>
                    <a:pt x="260350" y="586384"/>
                  </a:lnTo>
                  <a:lnTo>
                    <a:pt x="631443" y="586384"/>
                  </a:lnTo>
                </a:path>
                <a:path w="772795" h="676275">
                  <a:moveTo>
                    <a:pt x="651890" y="675665"/>
                  </a:moveTo>
                  <a:lnTo>
                    <a:pt x="191388" y="675665"/>
                  </a:lnTo>
                  <a:lnTo>
                    <a:pt x="186648" y="675397"/>
                  </a:lnTo>
                  <a:lnTo>
                    <a:pt x="175371" y="673522"/>
                  </a:lnTo>
                  <a:lnTo>
                    <a:pt x="161974" y="668432"/>
                  </a:lnTo>
                  <a:lnTo>
                    <a:pt x="150875" y="658520"/>
                  </a:lnTo>
                  <a:lnTo>
                    <a:pt x="150875" y="626262"/>
                  </a:lnTo>
                  <a:lnTo>
                    <a:pt x="216661" y="626262"/>
                  </a:lnTo>
                </a:path>
                <a:path w="772795" h="676275">
                  <a:moveTo>
                    <a:pt x="772794" y="370738"/>
                  </a:moveTo>
                  <a:lnTo>
                    <a:pt x="772794" y="229895"/>
                  </a:lnTo>
                  <a:lnTo>
                    <a:pt x="772794" y="222021"/>
                  </a:lnTo>
                  <a:lnTo>
                    <a:pt x="766571" y="216433"/>
                  </a:lnTo>
                  <a:lnTo>
                    <a:pt x="759332" y="216433"/>
                  </a:lnTo>
                  <a:lnTo>
                    <a:pt x="223773" y="216433"/>
                  </a:lnTo>
                  <a:lnTo>
                    <a:pt x="215900" y="216433"/>
                  </a:lnTo>
                  <a:lnTo>
                    <a:pt x="210311" y="222656"/>
                  </a:lnTo>
                  <a:lnTo>
                    <a:pt x="210311" y="229895"/>
                  </a:lnTo>
                  <a:lnTo>
                    <a:pt x="210311" y="612419"/>
                  </a:lnTo>
                  <a:lnTo>
                    <a:pt x="210311" y="620293"/>
                  </a:lnTo>
                  <a:lnTo>
                    <a:pt x="216534" y="625881"/>
                  </a:lnTo>
                  <a:lnTo>
                    <a:pt x="223773" y="625881"/>
                  </a:lnTo>
                  <a:lnTo>
                    <a:pt x="646683" y="625881"/>
                  </a:lnTo>
                </a:path>
                <a:path w="772795" h="676275">
                  <a:moveTo>
                    <a:pt x="240791" y="213512"/>
                  </a:moveTo>
                  <a:lnTo>
                    <a:pt x="275996" y="213512"/>
                  </a:lnTo>
                  <a:lnTo>
                    <a:pt x="275996" y="178308"/>
                  </a:lnTo>
                  <a:lnTo>
                    <a:pt x="240791" y="178308"/>
                  </a:lnTo>
                  <a:lnTo>
                    <a:pt x="240791" y="213512"/>
                  </a:lnTo>
                  <a:close/>
                </a:path>
                <a:path w="772795" h="676275">
                  <a:moveTo>
                    <a:pt x="192023" y="144932"/>
                  </a:moveTo>
                  <a:lnTo>
                    <a:pt x="227228" y="144932"/>
                  </a:lnTo>
                  <a:lnTo>
                    <a:pt x="227228" y="109727"/>
                  </a:lnTo>
                  <a:lnTo>
                    <a:pt x="192023" y="109727"/>
                  </a:lnTo>
                  <a:lnTo>
                    <a:pt x="192023" y="144932"/>
                  </a:lnTo>
                  <a:close/>
                </a:path>
                <a:path w="772795" h="676275">
                  <a:moveTo>
                    <a:pt x="260603" y="70256"/>
                  </a:moveTo>
                  <a:lnTo>
                    <a:pt x="295808" y="70256"/>
                  </a:lnTo>
                  <a:lnTo>
                    <a:pt x="295808" y="35051"/>
                  </a:lnTo>
                  <a:lnTo>
                    <a:pt x="260603" y="35051"/>
                  </a:lnTo>
                  <a:lnTo>
                    <a:pt x="260603" y="70256"/>
                  </a:lnTo>
                  <a:close/>
                </a:path>
                <a:path w="772795" h="676275">
                  <a:moveTo>
                    <a:pt x="0" y="35204"/>
                  </a:moveTo>
                  <a:lnTo>
                    <a:pt x="35204" y="35204"/>
                  </a:lnTo>
                  <a:lnTo>
                    <a:pt x="35204" y="0"/>
                  </a:lnTo>
                  <a:lnTo>
                    <a:pt x="0" y="0"/>
                  </a:lnTo>
                  <a:lnTo>
                    <a:pt x="0" y="35204"/>
                  </a:lnTo>
                  <a:close/>
                </a:path>
                <a:path w="772795" h="676275">
                  <a:moveTo>
                    <a:pt x="315467" y="184556"/>
                  </a:moveTo>
                  <a:lnTo>
                    <a:pt x="350672" y="184556"/>
                  </a:lnTo>
                  <a:lnTo>
                    <a:pt x="350672" y="149351"/>
                  </a:lnTo>
                  <a:lnTo>
                    <a:pt x="315467" y="149351"/>
                  </a:lnTo>
                  <a:lnTo>
                    <a:pt x="315467" y="184556"/>
                  </a:lnTo>
                  <a:close/>
                </a:path>
                <a:path w="772795" h="676275">
                  <a:moveTo>
                    <a:pt x="144779" y="221132"/>
                  </a:moveTo>
                  <a:lnTo>
                    <a:pt x="179984" y="221132"/>
                  </a:lnTo>
                  <a:lnTo>
                    <a:pt x="179984" y="185927"/>
                  </a:lnTo>
                  <a:lnTo>
                    <a:pt x="144779" y="185927"/>
                  </a:lnTo>
                  <a:lnTo>
                    <a:pt x="144779" y="221132"/>
                  </a:lnTo>
                  <a:close/>
                </a:path>
                <a:path w="772795" h="676275">
                  <a:moveTo>
                    <a:pt x="134111" y="335432"/>
                  </a:moveTo>
                  <a:lnTo>
                    <a:pt x="169316" y="335432"/>
                  </a:lnTo>
                  <a:lnTo>
                    <a:pt x="169316" y="300227"/>
                  </a:lnTo>
                  <a:lnTo>
                    <a:pt x="134111" y="300227"/>
                  </a:lnTo>
                  <a:lnTo>
                    <a:pt x="134111" y="335432"/>
                  </a:lnTo>
                  <a:close/>
                </a:path>
                <a:path w="772795" h="676275">
                  <a:moveTo>
                    <a:pt x="57911" y="266852"/>
                  </a:moveTo>
                  <a:lnTo>
                    <a:pt x="93116" y="266852"/>
                  </a:lnTo>
                  <a:lnTo>
                    <a:pt x="93116" y="231648"/>
                  </a:lnTo>
                  <a:lnTo>
                    <a:pt x="57911" y="231648"/>
                  </a:lnTo>
                  <a:lnTo>
                    <a:pt x="57911" y="266852"/>
                  </a:lnTo>
                  <a:close/>
                </a:path>
                <a:path w="772795" h="676275">
                  <a:moveTo>
                    <a:pt x="97789" y="138709"/>
                  </a:moveTo>
                  <a:lnTo>
                    <a:pt x="134061" y="138709"/>
                  </a:lnTo>
                  <a:lnTo>
                    <a:pt x="134061" y="102438"/>
                  </a:lnTo>
                  <a:lnTo>
                    <a:pt x="97789" y="102438"/>
                  </a:lnTo>
                  <a:lnTo>
                    <a:pt x="97789" y="138709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47963" y="3180333"/>
              <a:ext cx="407967" cy="26784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892801" y="2888741"/>
              <a:ext cx="494030" cy="640715"/>
            </a:xfrm>
            <a:custGeom>
              <a:avLst/>
              <a:gdLst/>
              <a:ahLst/>
              <a:cxnLst/>
              <a:rect l="l" t="t" r="r" b="b"/>
              <a:pathLst>
                <a:path w="494029" h="640714">
                  <a:moveTo>
                    <a:pt x="179832" y="134111"/>
                  </a:moveTo>
                  <a:lnTo>
                    <a:pt x="211836" y="134111"/>
                  </a:lnTo>
                  <a:lnTo>
                    <a:pt x="211836" y="102107"/>
                  </a:lnTo>
                  <a:lnTo>
                    <a:pt x="179832" y="102107"/>
                  </a:lnTo>
                  <a:lnTo>
                    <a:pt x="179832" y="134111"/>
                  </a:lnTo>
                  <a:close/>
                </a:path>
                <a:path w="494029" h="640714">
                  <a:moveTo>
                    <a:pt x="243839" y="64007"/>
                  </a:moveTo>
                  <a:lnTo>
                    <a:pt x="275843" y="64007"/>
                  </a:lnTo>
                  <a:lnTo>
                    <a:pt x="275843" y="32003"/>
                  </a:lnTo>
                  <a:lnTo>
                    <a:pt x="243839" y="32003"/>
                  </a:lnTo>
                  <a:lnTo>
                    <a:pt x="243839" y="64007"/>
                  </a:lnTo>
                  <a:close/>
                </a:path>
                <a:path w="494029" h="640714">
                  <a:moveTo>
                    <a:pt x="0" y="32003"/>
                  </a:moveTo>
                  <a:lnTo>
                    <a:pt x="32003" y="32003"/>
                  </a:lnTo>
                  <a:lnTo>
                    <a:pt x="32003" y="0"/>
                  </a:lnTo>
                  <a:lnTo>
                    <a:pt x="0" y="0"/>
                  </a:lnTo>
                  <a:lnTo>
                    <a:pt x="0" y="32003"/>
                  </a:lnTo>
                  <a:close/>
                </a:path>
                <a:path w="494029" h="640714">
                  <a:moveTo>
                    <a:pt x="294132" y="172211"/>
                  </a:moveTo>
                  <a:lnTo>
                    <a:pt x="327660" y="172211"/>
                  </a:lnTo>
                  <a:lnTo>
                    <a:pt x="327660" y="138683"/>
                  </a:lnTo>
                  <a:lnTo>
                    <a:pt x="294132" y="138683"/>
                  </a:lnTo>
                  <a:lnTo>
                    <a:pt x="294132" y="172211"/>
                  </a:lnTo>
                  <a:close/>
                </a:path>
                <a:path w="494029" h="640714">
                  <a:moveTo>
                    <a:pt x="135636" y="205739"/>
                  </a:moveTo>
                  <a:lnTo>
                    <a:pt x="167639" y="205739"/>
                  </a:lnTo>
                  <a:lnTo>
                    <a:pt x="167639" y="173736"/>
                  </a:lnTo>
                  <a:lnTo>
                    <a:pt x="135636" y="173736"/>
                  </a:lnTo>
                  <a:lnTo>
                    <a:pt x="135636" y="205739"/>
                  </a:lnTo>
                  <a:close/>
                </a:path>
                <a:path w="494029" h="640714">
                  <a:moveTo>
                    <a:pt x="225551" y="199643"/>
                  </a:moveTo>
                  <a:lnTo>
                    <a:pt x="257555" y="199643"/>
                  </a:lnTo>
                  <a:lnTo>
                    <a:pt x="257555" y="166115"/>
                  </a:lnTo>
                  <a:lnTo>
                    <a:pt x="225551" y="166115"/>
                  </a:lnTo>
                  <a:lnTo>
                    <a:pt x="225551" y="199643"/>
                  </a:lnTo>
                  <a:close/>
                </a:path>
                <a:path w="494029" h="640714">
                  <a:moveTo>
                    <a:pt x="124968" y="312419"/>
                  </a:moveTo>
                  <a:lnTo>
                    <a:pt x="156972" y="312419"/>
                  </a:lnTo>
                  <a:lnTo>
                    <a:pt x="156972" y="280415"/>
                  </a:lnTo>
                  <a:lnTo>
                    <a:pt x="124968" y="280415"/>
                  </a:lnTo>
                  <a:lnTo>
                    <a:pt x="124968" y="312419"/>
                  </a:lnTo>
                  <a:close/>
                </a:path>
                <a:path w="494029" h="640714">
                  <a:moveTo>
                    <a:pt x="54863" y="248411"/>
                  </a:moveTo>
                  <a:lnTo>
                    <a:pt x="86867" y="248411"/>
                  </a:lnTo>
                  <a:lnTo>
                    <a:pt x="86867" y="216407"/>
                  </a:lnTo>
                  <a:lnTo>
                    <a:pt x="54863" y="216407"/>
                  </a:lnTo>
                  <a:lnTo>
                    <a:pt x="54863" y="248411"/>
                  </a:lnTo>
                  <a:close/>
                </a:path>
                <a:path w="494029" h="640714">
                  <a:moveTo>
                    <a:pt x="91439" y="128015"/>
                  </a:moveTo>
                  <a:lnTo>
                    <a:pt x="124967" y="128015"/>
                  </a:lnTo>
                  <a:lnTo>
                    <a:pt x="124967" y="96012"/>
                  </a:lnTo>
                  <a:lnTo>
                    <a:pt x="91439" y="96012"/>
                  </a:lnTo>
                  <a:lnTo>
                    <a:pt x="91439" y="128015"/>
                  </a:lnTo>
                  <a:close/>
                </a:path>
                <a:path w="494029" h="640714">
                  <a:moveTo>
                    <a:pt x="187451" y="628014"/>
                  </a:moveTo>
                  <a:lnTo>
                    <a:pt x="187451" y="213105"/>
                  </a:lnTo>
                  <a:lnTo>
                    <a:pt x="187451" y="206501"/>
                  </a:lnTo>
                  <a:lnTo>
                    <a:pt x="192912" y="201167"/>
                  </a:lnTo>
                  <a:lnTo>
                    <a:pt x="199517" y="201167"/>
                  </a:lnTo>
                  <a:lnTo>
                    <a:pt x="391413" y="201167"/>
                  </a:lnTo>
                  <a:lnTo>
                    <a:pt x="493775" y="303275"/>
                  </a:lnTo>
                  <a:lnTo>
                    <a:pt x="493775" y="628141"/>
                  </a:lnTo>
                  <a:lnTo>
                    <a:pt x="493775" y="634745"/>
                  </a:lnTo>
                  <a:lnTo>
                    <a:pt x="488442" y="640079"/>
                  </a:lnTo>
                  <a:lnTo>
                    <a:pt x="481838" y="640079"/>
                  </a:lnTo>
                  <a:lnTo>
                    <a:pt x="199517" y="640079"/>
                  </a:lnTo>
                  <a:lnTo>
                    <a:pt x="192912" y="640206"/>
                  </a:lnTo>
                  <a:lnTo>
                    <a:pt x="187578" y="634872"/>
                  </a:lnTo>
                  <a:lnTo>
                    <a:pt x="187451" y="628268"/>
                  </a:lnTo>
                  <a:lnTo>
                    <a:pt x="187451" y="628014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08447" y="3075431"/>
              <a:ext cx="292607" cy="414527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5970778" y="4382770"/>
            <a:ext cx="1727200" cy="59436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algn="ctr" marL="12700" marR="5080" indent="-1270">
              <a:lnSpc>
                <a:spcPts val="1440"/>
              </a:lnSpc>
              <a:spcBef>
                <a:spcPts val="280"/>
              </a:spcBef>
            </a:pPr>
            <a:r>
              <a:rPr dirty="0" sz="1300" spc="15">
                <a:solidFill>
                  <a:srgbClr val="FFFFFF"/>
                </a:solidFill>
                <a:latin typeface="Trebuchet MS"/>
                <a:cs typeface="Trebuchet MS"/>
              </a:rPr>
              <a:t>Access data </a:t>
            </a:r>
            <a:r>
              <a:rPr dirty="0" sz="1300" spc="20">
                <a:solidFill>
                  <a:srgbClr val="FFFFFF"/>
                </a:solidFill>
                <a:latin typeface="Trebuchet MS"/>
                <a:cs typeface="Trebuchet MS"/>
              </a:rPr>
              <a:t>across </a:t>
            </a:r>
            <a:r>
              <a:rPr dirty="0" sz="13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30">
                <a:solidFill>
                  <a:srgbClr val="FFFFFF"/>
                </a:solidFill>
                <a:latin typeface="Trebuchet MS"/>
                <a:cs typeface="Trebuchet MS"/>
              </a:rPr>
              <a:t>storage </a:t>
            </a:r>
            <a:r>
              <a:rPr dirty="0" sz="1300" spc="-5">
                <a:solidFill>
                  <a:srgbClr val="FFFFFF"/>
                </a:solidFill>
                <a:latin typeface="Trebuchet MS"/>
                <a:cs typeface="Trebuchet MS"/>
              </a:rPr>
              <a:t>tiers </a:t>
            </a:r>
            <a:r>
              <a:rPr dirty="0" sz="1300" spc="2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dirty="0" sz="13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15">
                <a:solidFill>
                  <a:srgbClr val="FFFFFF"/>
                </a:solidFill>
                <a:latin typeface="Trebuchet MS"/>
                <a:cs typeface="Trebuchet MS"/>
              </a:rPr>
              <a:t>adaptive</a:t>
            </a:r>
            <a:r>
              <a:rPr dirty="0" sz="13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2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r>
              <a:rPr dirty="0" sz="13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35">
                <a:solidFill>
                  <a:srgbClr val="FFFFFF"/>
                </a:solidFill>
                <a:latin typeface="Trebuchet MS"/>
                <a:cs typeface="Trebuchet MS"/>
              </a:rPr>
              <a:t>engine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61713" y="4382770"/>
            <a:ext cx="1124585" cy="41148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250190" marR="5080" indent="-238125">
              <a:lnSpc>
                <a:spcPts val="1440"/>
              </a:lnSpc>
              <a:spcBef>
                <a:spcPts val="280"/>
              </a:spcBef>
            </a:pPr>
            <a:r>
              <a:rPr dirty="0" sz="1300" spc="95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dirty="0" sz="13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20">
                <a:solidFill>
                  <a:srgbClr val="FFFFFF"/>
                </a:solidFill>
                <a:latin typeface="Trebuchet MS"/>
                <a:cs typeface="Trebuchet MS"/>
              </a:rPr>
              <a:t>prede</a:t>
            </a:r>
            <a:r>
              <a:rPr dirty="0" sz="1300" spc="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300" spc="1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30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300" spc="20">
                <a:solidFill>
                  <a:srgbClr val="FFFFFF"/>
                </a:solidFill>
                <a:latin typeface="Trebuchet MS"/>
                <a:cs typeface="Trebuchet MS"/>
              </a:rPr>
              <a:t>ed  </a:t>
            </a:r>
            <a:r>
              <a:rPr dirty="0" sz="1300" spc="30">
                <a:solidFill>
                  <a:srgbClr val="FFFFFF"/>
                </a:solidFill>
                <a:latin typeface="Trebuchet MS"/>
                <a:cs typeface="Trebuchet MS"/>
              </a:rPr>
              <a:t>schema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620504" y="4382770"/>
            <a:ext cx="1186815" cy="59436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algn="ctr" marL="12700" marR="5080">
              <a:lnSpc>
                <a:spcPts val="1440"/>
              </a:lnSpc>
              <a:spcBef>
                <a:spcPts val="280"/>
              </a:spcBef>
            </a:pPr>
            <a:r>
              <a:rPr dirty="0" sz="1300" spc="20">
                <a:solidFill>
                  <a:srgbClr val="FFFFFF"/>
                </a:solidFill>
                <a:latin typeface="Trebuchet MS"/>
                <a:cs typeface="Trebuchet MS"/>
              </a:rPr>
              <a:t>Integrates</a:t>
            </a:r>
            <a:r>
              <a:rPr dirty="0" sz="13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2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dirty="0" sz="1300" spc="-3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25">
                <a:solidFill>
                  <a:srgbClr val="FFFFFF"/>
                </a:solidFill>
                <a:latin typeface="Trebuchet MS"/>
                <a:cs typeface="Trebuchet MS"/>
              </a:rPr>
              <a:t>ML, </a:t>
            </a: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analytics, </a:t>
            </a:r>
            <a:r>
              <a:rPr dirty="0" sz="13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1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3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5">
                <a:solidFill>
                  <a:srgbClr val="FFFFFF"/>
                </a:solidFill>
                <a:latin typeface="Trebuchet MS"/>
                <a:cs typeface="Trebuchet MS"/>
              </a:rPr>
              <a:t>collectors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37510" y="4402582"/>
            <a:ext cx="1052830" cy="43307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7145" marR="5080" indent="-5080">
              <a:lnSpc>
                <a:spcPct val="103099"/>
              </a:lnSpc>
              <a:spcBef>
                <a:spcPts val="80"/>
              </a:spcBef>
            </a:pPr>
            <a:r>
              <a:rPr dirty="0" sz="1300" spc="12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300" spc="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300" spc="1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3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300" spc="-2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ec</a:t>
            </a: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300" spc="-15">
                <a:solidFill>
                  <a:srgbClr val="FFFFFF"/>
                </a:solidFill>
                <a:latin typeface="Trebuchet MS"/>
                <a:cs typeface="Trebuchet MS"/>
              </a:rPr>
              <a:t>cle  </a:t>
            </a:r>
            <a:r>
              <a:rPr dirty="0" sz="1300" spc="7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300" spc="4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300" spc="4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300" spc="3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300" spc="114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300" spc="30">
                <a:solidFill>
                  <a:srgbClr val="FFFFFF"/>
                </a:solidFill>
                <a:latin typeface="Trebuchet MS"/>
                <a:cs typeface="Trebuchet MS"/>
              </a:rPr>
              <a:t>eme</a:t>
            </a:r>
            <a:r>
              <a:rPr dirty="0" sz="1300" spc="30">
                <a:solidFill>
                  <a:srgbClr val="FFFFFF"/>
                </a:solidFill>
                <a:latin typeface="Trebuchet MS"/>
                <a:cs typeface="Trebuchet MS"/>
              </a:rPr>
              <a:t>nt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87626" y="1692401"/>
            <a:ext cx="8017509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45">
                <a:solidFill>
                  <a:srgbClr val="FFFFFF"/>
                </a:solidFill>
                <a:latin typeface="Trebuchet MS"/>
                <a:cs typeface="Trebuchet MS"/>
              </a:rPr>
              <a:t>Collect,</a:t>
            </a:r>
            <a:r>
              <a:rPr dirty="0" sz="2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40">
                <a:solidFill>
                  <a:srgbClr val="FFFFFF"/>
                </a:solidFill>
                <a:latin typeface="Trebuchet MS"/>
                <a:cs typeface="Trebuchet MS"/>
              </a:rPr>
              <a:t>store,</a:t>
            </a:r>
            <a:r>
              <a:rPr dirty="0" sz="22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2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15">
                <a:solidFill>
                  <a:srgbClr val="FFFFFF"/>
                </a:solidFill>
                <a:latin typeface="Trebuchet MS"/>
                <a:cs typeface="Trebuchet MS"/>
              </a:rPr>
              <a:t>process</a:t>
            </a:r>
            <a:r>
              <a:rPr dirty="0" sz="2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2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15">
                <a:solidFill>
                  <a:srgbClr val="FFFFFF"/>
                </a:solidFill>
                <a:latin typeface="Trebuchet MS"/>
                <a:cs typeface="Trebuchet MS"/>
              </a:rPr>
              <a:t>sequenced</a:t>
            </a:r>
            <a:r>
              <a:rPr dirty="0" sz="22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22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Trebuchet MS"/>
                <a:cs typeface="Trebuchet MS"/>
              </a:rPr>
              <a:t>time</a:t>
            </a:r>
            <a:r>
              <a:rPr dirty="0" sz="2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10" b="1">
                <a:solidFill>
                  <a:srgbClr val="FFAD00"/>
                </a:solidFill>
                <a:latin typeface="Trebuchet MS"/>
                <a:cs typeface="Trebuchet MS"/>
              </a:rPr>
              <a:t>at</a:t>
            </a:r>
            <a:r>
              <a:rPr dirty="0" sz="2200" spc="-9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200" spc="25" b="1">
                <a:solidFill>
                  <a:srgbClr val="FFAD00"/>
                </a:solidFill>
                <a:latin typeface="Trebuchet MS"/>
                <a:cs typeface="Trebuchet MS"/>
              </a:rPr>
              <a:t>any</a:t>
            </a:r>
            <a:r>
              <a:rPr dirty="0" sz="2200" spc="-8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200" spc="-10" b="1">
                <a:solidFill>
                  <a:srgbClr val="FFAD00"/>
                </a:solidFill>
                <a:latin typeface="Trebuchet MS"/>
                <a:cs typeface="Trebuchet MS"/>
              </a:rPr>
              <a:t>scale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860550" y="5222849"/>
            <a:ext cx="8472805" cy="838200"/>
          </a:xfrm>
          <a:prstGeom prst="rect">
            <a:avLst/>
          </a:prstGeom>
        </p:spPr>
        <p:txBody>
          <a:bodyPr wrap="square" lIns="0" tIns="1447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40"/>
              </a:spcBef>
            </a:pP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Timestream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ideal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dirty="0" sz="1800">
                <a:solidFill>
                  <a:srgbClr val="FFAD00"/>
                </a:solidFill>
                <a:latin typeface="Trebuchet MS"/>
                <a:cs typeface="Trebuchet MS"/>
              </a:rPr>
              <a:t>Real-time</a:t>
            </a:r>
            <a:r>
              <a:rPr dirty="0" sz="1800" spc="-55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FFAD00"/>
                </a:solidFill>
                <a:latin typeface="Trebuchet MS"/>
                <a:cs typeface="Trebuchet MS"/>
              </a:rPr>
              <a:t>performance</a:t>
            </a:r>
            <a:r>
              <a:rPr dirty="0" sz="1800" spc="-45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AD00"/>
                </a:solidFill>
                <a:latin typeface="Trebuchet MS"/>
                <a:cs typeface="Trebuchet MS"/>
              </a:rPr>
              <a:t>tracking</a:t>
            </a:r>
            <a:r>
              <a:rPr dirty="0" sz="1800" spc="450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spc="-300">
                <a:solidFill>
                  <a:srgbClr val="FFFFFF"/>
                </a:solidFill>
                <a:latin typeface="Trebuchet MS"/>
                <a:cs typeface="Trebuchet MS"/>
              </a:rPr>
              <a:t>•</a:t>
            </a:r>
            <a:r>
              <a:rPr dirty="0" sz="1800" spc="4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FFAD00"/>
                </a:solidFill>
                <a:latin typeface="Trebuchet MS"/>
                <a:cs typeface="Trebuchet MS"/>
              </a:rPr>
              <a:t>Forecasting</a:t>
            </a:r>
            <a:r>
              <a:rPr dirty="0" sz="1800" spc="440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spc="-300">
                <a:solidFill>
                  <a:srgbClr val="FFFFFF"/>
                </a:solidFill>
                <a:latin typeface="Trebuchet MS"/>
                <a:cs typeface="Trebuchet MS"/>
              </a:rPr>
              <a:t>•</a:t>
            </a:r>
            <a:r>
              <a:rPr dirty="0" sz="1800" spc="4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FFAD00"/>
                </a:solidFill>
                <a:latin typeface="Trebuchet MS"/>
                <a:cs typeface="Trebuchet MS"/>
              </a:rPr>
              <a:t>Trend</a:t>
            </a:r>
            <a:r>
              <a:rPr dirty="0" sz="1800" spc="-40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AD00"/>
                </a:solidFill>
                <a:latin typeface="Trebuchet MS"/>
                <a:cs typeface="Trebuchet MS"/>
              </a:rPr>
              <a:t>analysis</a:t>
            </a:r>
            <a:r>
              <a:rPr dirty="0" sz="1800" spc="415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spc="-300">
                <a:solidFill>
                  <a:srgbClr val="FFFFFF"/>
                </a:solidFill>
                <a:latin typeface="Trebuchet MS"/>
                <a:cs typeface="Trebuchet MS"/>
              </a:rPr>
              <a:t>•</a:t>
            </a:r>
            <a:r>
              <a:rPr dirty="0" sz="1800" spc="4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AD00"/>
                </a:solidFill>
                <a:latin typeface="Trebuchet MS"/>
                <a:cs typeface="Trebuchet MS"/>
              </a:rPr>
              <a:t>Event</a:t>
            </a:r>
            <a:r>
              <a:rPr dirty="0" sz="1800" spc="-55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AD00"/>
                </a:solidFill>
                <a:latin typeface="Trebuchet MS"/>
                <a:cs typeface="Trebuchet MS"/>
              </a:rPr>
              <a:t>tracking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33805" y="5228082"/>
            <a:ext cx="10723880" cy="0"/>
          </a:xfrm>
          <a:custGeom>
            <a:avLst/>
            <a:gdLst/>
            <a:ahLst/>
            <a:cxnLst/>
            <a:rect l="l" t="t" r="r" b="b"/>
            <a:pathLst>
              <a:path w="10723880" h="0">
                <a:moveTo>
                  <a:pt x="0" y="0"/>
                </a:moveTo>
                <a:lnTo>
                  <a:pt x="1072349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0"/>
            <a:ext cx="4707890" cy="1267460"/>
          </a:xfrm>
          <a:prstGeom prst="rect"/>
        </p:spPr>
        <p:txBody>
          <a:bodyPr wrap="square" lIns="0" tIns="3581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20"/>
              </a:spcBef>
            </a:pPr>
            <a:r>
              <a:rPr dirty="0" sz="4000" spc="185"/>
              <a:t>A</a:t>
            </a:r>
            <a:r>
              <a:rPr dirty="0" sz="4000" spc="215"/>
              <a:t>m</a:t>
            </a:r>
            <a:r>
              <a:rPr dirty="0" sz="4000" spc="30"/>
              <a:t>a</a:t>
            </a:r>
            <a:r>
              <a:rPr dirty="0" sz="4000" spc="-215"/>
              <a:t>z</a:t>
            </a:r>
            <a:r>
              <a:rPr dirty="0" sz="4000" spc="70"/>
              <a:t>o</a:t>
            </a:r>
            <a:r>
              <a:rPr dirty="0" sz="4000" spc="155"/>
              <a:t>n</a:t>
            </a:r>
            <a:r>
              <a:rPr dirty="0" sz="4000" spc="-409"/>
              <a:t> </a:t>
            </a:r>
            <a:r>
              <a:rPr dirty="0" sz="4000" spc="290"/>
              <a:t>Q</a:t>
            </a:r>
            <a:r>
              <a:rPr dirty="0" sz="4000" spc="-65"/>
              <a:t>L</a:t>
            </a:r>
            <a:r>
              <a:rPr dirty="0" sz="4000" spc="270"/>
              <a:t>D</a:t>
            </a:r>
            <a:r>
              <a:rPr dirty="0" sz="4000" spc="220"/>
              <a:t>B</a:t>
            </a:r>
            <a:endParaRPr sz="4000"/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 spc="-55">
                <a:solidFill>
                  <a:srgbClr val="FFAD00"/>
                </a:solidFill>
              </a:rPr>
              <a:t>F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55">
                <a:solidFill>
                  <a:srgbClr val="FFAD00"/>
                </a:solidFill>
              </a:rPr>
              <a:t>U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-15">
                <a:solidFill>
                  <a:srgbClr val="FFAD00"/>
                </a:solidFill>
              </a:rPr>
              <a:t>L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-15">
                <a:solidFill>
                  <a:srgbClr val="FFAD00"/>
                </a:solidFill>
              </a:rPr>
              <a:t>L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20">
                <a:solidFill>
                  <a:srgbClr val="FFAD00"/>
                </a:solidFill>
              </a:rPr>
              <a:t>Y</a:t>
            </a:r>
            <a:r>
              <a:rPr dirty="0" sz="1200">
                <a:solidFill>
                  <a:srgbClr val="FFAD00"/>
                </a:solidFill>
              </a:rPr>
              <a:t>  </a:t>
            </a:r>
            <a:r>
              <a:rPr dirty="0" sz="1200" spc="-165">
                <a:solidFill>
                  <a:srgbClr val="FFAD00"/>
                </a:solidFill>
              </a:rPr>
              <a:t> </a:t>
            </a:r>
            <a:r>
              <a:rPr dirty="0" sz="1200" spc="140">
                <a:solidFill>
                  <a:srgbClr val="FFAD00"/>
                </a:solidFill>
              </a:rPr>
              <a:t>M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75">
                <a:solidFill>
                  <a:srgbClr val="FFAD00"/>
                </a:solidFill>
              </a:rPr>
              <a:t>N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G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80">
                <a:solidFill>
                  <a:srgbClr val="FFAD00"/>
                </a:solidFill>
              </a:rPr>
              <a:t>D</a:t>
            </a:r>
            <a:r>
              <a:rPr dirty="0" sz="1200">
                <a:solidFill>
                  <a:srgbClr val="FFAD00"/>
                </a:solidFill>
              </a:rPr>
              <a:t> </a:t>
            </a:r>
            <a:r>
              <a:rPr dirty="0" sz="1200" spc="170">
                <a:solidFill>
                  <a:srgbClr val="FFAD00"/>
                </a:solidFill>
              </a:rPr>
              <a:t> </a:t>
            </a:r>
            <a:r>
              <a:rPr dirty="0" sz="1200" spc="-15">
                <a:solidFill>
                  <a:srgbClr val="FFAD00"/>
                </a:solidFill>
              </a:rPr>
              <a:t>L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80">
                <a:solidFill>
                  <a:srgbClr val="FFAD00"/>
                </a:solidFill>
              </a:rPr>
              <a:t>D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G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30">
                <a:solidFill>
                  <a:srgbClr val="FFAD00"/>
                </a:solidFill>
              </a:rPr>
              <a:t>R</a:t>
            </a:r>
            <a:r>
              <a:rPr dirty="0" sz="1200">
                <a:solidFill>
                  <a:srgbClr val="FFAD00"/>
                </a:solidFill>
              </a:rPr>
              <a:t> </a:t>
            </a:r>
            <a:r>
              <a:rPr dirty="0" sz="1200" spc="165">
                <a:solidFill>
                  <a:srgbClr val="FFAD00"/>
                </a:solidFill>
              </a:rPr>
              <a:t> </a:t>
            </a:r>
            <a:r>
              <a:rPr dirty="0" sz="1200" spc="80">
                <a:solidFill>
                  <a:srgbClr val="FFAD00"/>
                </a:solidFill>
              </a:rPr>
              <a:t>D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-20">
                <a:solidFill>
                  <a:srgbClr val="FFAD00"/>
                </a:solidFill>
              </a:rPr>
              <a:t>T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40">
                <a:solidFill>
                  <a:srgbClr val="FFAD00"/>
                </a:solidFill>
              </a:rPr>
              <a:t>B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85">
                <a:solidFill>
                  <a:srgbClr val="FFAD00"/>
                </a:solidFill>
              </a:rPr>
              <a:t>S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>
                <a:solidFill>
                  <a:srgbClr val="FFAD00"/>
                </a:solidFill>
              </a:rPr>
              <a:t> </a:t>
            </a:r>
            <a:r>
              <a:rPr dirty="0" sz="1200" spc="150">
                <a:solidFill>
                  <a:srgbClr val="FFAD00"/>
                </a:solidFill>
              </a:rPr>
              <a:t> </a:t>
            </a:r>
            <a:r>
              <a:rPr dirty="0" sz="1200" spc="85">
                <a:solidFill>
                  <a:srgbClr val="FFAD00"/>
                </a:solidFill>
              </a:rPr>
              <a:t>S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30">
                <a:solidFill>
                  <a:srgbClr val="FFAD00"/>
                </a:solidFill>
              </a:rPr>
              <a:t>R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V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I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>
                <a:solidFill>
                  <a:srgbClr val="FFAD00"/>
                </a:solidFill>
              </a:rPr>
              <a:t>C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4074667" y="1664588"/>
            <a:ext cx="11995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 b="1">
                <a:solidFill>
                  <a:srgbClr val="FFFFFF"/>
                </a:solidFill>
                <a:latin typeface="Trebuchet MS"/>
                <a:cs typeface="Trebuchet MS"/>
              </a:rPr>
              <a:t>Verifiable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9419" y="3427857"/>
            <a:ext cx="23126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4970" marR="5080" indent="-382905"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changes</a:t>
            </a:r>
            <a:r>
              <a:rPr dirty="0" sz="12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0D9F91"/>
                </a:solidFill>
                <a:latin typeface="Trebuchet MS"/>
                <a:cs typeface="Trebuchet MS"/>
              </a:rPr>
              <a:t>cryptographically </a:t>
            </a:r>
            <a:r>
              <a:rPr dirty="0" sz="1200" spc="-345">
                <a:solidFill>
                  <a:srgbClr val="0D9F91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0D9F91"/>
                </a:solidFill>
                <a:latin typeface="Trebuchet MS"/>
                <a:cs typeface="Trebuchet MS"/>
              </a:rPr>
              <a:t>chained</a:t>
            </a:r>
            <a:r>
              <a:rPr dirty="0" sz="1200" spc="-75">
                <a:solidFill>
                  <a:srgbClr val="0D9F91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0D9F91"/>
                </a:solidFill>
                <a:latin typeface="Trebuchet MS"/>
                <a:cs typeface="Trebuchet MS"/>
              </a:rPr>
              <a:t>verifiable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04132" y="2179320"/>
            <a:ext cx="1143000" cy="1143000"/>
            <a:chOff x="4104132" y="2179320"/>
            <a:chExt cx="1143000" cy="1143000"/>
          </a:xfrm>
        </p:grpSpPr>
        <p:sp>
          <p:nvSpPr>
            <p:cNvPr id="6" name="object 6"/>
            <p:cNvSpPr/>
            <p:nvPr/>
          </p:nvSpPr>
          <p:spPr>
            <a:xfrm>
              <a:off x="4114038" y="2189226"/>
              <a:ext cx="1123315" cy="1123315"/>
            </a:xfrm>
            <a:custGeom>
              <a:avLst/>
              <a:gdLst/>
              <a:ahLst/>
              <a:cxnLst/>
              <a:rect l="l" t="t" r="r" b="b"/>
              <a:pathLst>
                <a:path w="1123314" h="1123314">
                  <a:moveTo>
                    <a:pt x="0" y="561594"/>
                  </a:moveTo>
                  <a:lnTo>
                    <a:pt x="2061" y="513141"/>
                  </a:lnTo>
                  <a:lnTo>
                    <a:pt x="8133" y="465832"/>
                  </a:lnTo>
                  <a:lnTo>
                    <a:pt x="18048" y="419835"/>
                  </a:lnTo>
                  <a:lnTo>
                    <a:pt x="31636" y="375320"/>
                  </a:lnTo>
                  <a:lnTo>
                    <a:pt x="48729" y="332454"/>
                  </a:lnTo>
                  <a:lnTo>
                    <a:pt x="69157" y="291407"/>
                  </a:lnTo>
                  <a:lnTo>
                    <a:pt x="92754" y="252347"/>
                  </a:lnTo>
                  <a:lnTo>
                    <a:pt x="119349" y="215442"/>
                  </a:lnTo>
                  <a:lnTo>
                    <a:pt x="148775" y="180862"/>
                  </a:lnTo>
                  <a:lnTo>
                    <a:pt x="180862" y="148775"/>
                  </a:lnTo>
                  <a:lnTo>
                    <a:pt x="215442" y="119349"/>
                  </a:lnTo>
                  <a:lnTo>
                    <a:pt x="252347" y="92754"/>
                  </a:lnTo>
                  <a:lnTo>
                    <a:pt x="291407" y="69157"/>
                  </a:lnTo>
                  <a:lnTo>
                    <a:pt x="332454" y="48729"/>
                  </a:lnTo>
                  <a:lnTo>
                    <a:pt x="375320" y="31636"/>
                  </a:lnTo>
                  <a:lnTo>
                    <a:pt x="419835" y="18048"/>
                  </a:lnTo>
                  <a:lnTo>
                    <a:pt x="465832" y="8133"/>
                  </a:lnTo>
                  <a:lnTo>
                    <a:pt x="513141" y="2061"/>
                  </a:lnTo>
                  <a:lnTo>
                    <a:pt x="561594" y="0"/>
                  </a:lnTo>
                  <a:lnTo>
                    <a:pt x="610046" y="2061"/>
                  </a:lnTo>
                  <a:lnTo>
                    <a:pt x="657355" y="8133"/>
                  </a:lnTo>
                  <a:lnTo>
                    <a:pt x="703352" y="18048"/>
                  </a:lnTo>
                  <a:lnTo>
                    <a:pt x="747867" y="31636"/>
                  </a:lnTo>
                  <a:lnTo>
                    <a:pt x="790733" y="48729"/>
                  </a:lnTo>
                  <a:lnTo>
                    <a:pt x="831780" y="69157"/>
                  </a:lnTo>
                  <a:lnTo>
                    <a:pt x="870840" y="92754"/>
                  </a:lnTo>
                  <a:lnTo>
                    <a:pt x="907745" y="119349"/>
                  </a:lnTo>
                  <a:lnTo>
                    <a:pt x="942325" y="148775"/>
                  </a:lnTo>
                  <a:lnTo>
                    <a:pt x="974412" y="180862"/>
                  </a:lnTo>
                  <a:lnTo>
                    <a:pt x="1003838" y="215442"/>
                  </a:lnTo>
                  <a:lnTo>
                    <a:pt x="1030433" y="252347"/>
                  </a:lnTo>
                  <a:lnTo>
                    <a:pt x="1054030" y="291407"/>
                  </a:lnTo>
                  <a:lnTo>
                    <a:pt x="1074458" y="332454"/>
                  </a:lnTo>
                  <a:lnTo>
                    <a:pt x="1091551" y="375320"/>
                  </a:lnTo>
                  <a:lnTo>
                    <a:pt x="1105139" y="419835"/>
                  </a:lnTo>
                  <a:lnTo>
                    <a:pt x="1115054" y="465832"/>
                  </a:lnTo>
                  <a:lnTo>
                    <a:pt x="1121126" y="513141"/>
                  </a:lnTo>
                  <a:lnTo>
                    <a:pt x="1123188" y="561594"/>
                  </a:lnTo>
                  <a:lnTo>
                    <a:pt x="1121126" y="610046"/>
                  </a:lnTo>
                  <a:lnTo>
                    <a:pt x="1115054" y="657355"/>
                  </a:lnTo>
                  <a:lnTo>
                    <a:pt x="1105139" y="703352"/>
                  </a:lnTo>
                  <a:lnTo>
                    <a:pt x="1091551" y="747867"/>
                  </a:lnTo>
                  <a:lnTo>
                    <a:pt x="1074458" y="790733"/>
                  </a:lnTo>
                  <a:lnTo>
                    <a:pt x="1054030" y="831780"/>
                  </a:lnTo>
                  <a:lnTo>
                    <a:pt x="1030433" y="870840"/>
                  </a:lnTo>
                  <a:lnTo>
                    <a:pt x="1003838" y="907745"/>
                  </a:lnTo>
                  <a:lnTo>
                    <a:pt x="974412" y="942325"/>
                  </a:lnTo>
                  <a:lnTo>
                    <a:pt x="942325" y="974412"/>
                  </a:lnTo>
                  <a:lnTo>
                    <a:pt x="907745" y="1003838"/>
                  </a:lnTo>
                  <a:lnTo>
                    <a:pt x="870840" y="1030433"/>
                  </a:lnTo>
                  <a:lnTo>
                    <a:pt x="831780" y="1054030"/>
                  </a:lnTo>
                  <a:lnTo>
                    <a:pt x="790733" y="1074458"/>
                  </a:lnTo>
                  <a:lnTo>
                    <a:pt x="747867" y="1091551"/>
                  </a:lnTo>
                  <a:lnTo>
                    <a:pt x="703352" y="1105139"/>
                  </a:lnTo>
                  <a:lnTo>
                    <a:pt x="657355" y="1115054"/>
                  </a:lnTo>
                  <a:lnTo>
                    <a:pt x="610046" y="1121126"/>
                  </a:lnTo>
                  <a:lnTo>
                    <a:pt x="561594" y="1123188"/>
                  </a:lnTo>
                  <a:lnTo>
                    <a:pt x="513141" y="1121126"/>
                  </a:lnTo>
                  <a:lnTo>
                    <a:pt x="465832" y="1115054"/>
                  </a:lnTo>
                  <a:lnTo>
                    <a:pt x="419835" y="1105139"/>
                  </a:lnTo>
                  <a:lnTo>
                    <a:pt x="375320" y="1091551"/>
                  </a:lnTo>
                  <a:lnTo>
                    <a:pt x="332454" y="1074458"/>
                  </a:lnTo>
                  <a:lnTo>
                    <a:pt x="291407" y="1054030"/>
                  </a:lnTo>
                  <a:lnTo>
                    <a:pt x="252347" y="1030433"/>
                  </a:lnTo>
                  <a:lnTo>
                    <a:pt x="215442" y="1003838"/>
                  </a:lnTo>
                  <a:lnTo>
                    <a:pt x="180862" y="974412"/>
                  </a:lnTo>
                  <a:lnTo>
                    <a:pt x="148775" y="942325"/>
                  </a:lnTo>
                  <a:lnTo>
                    <a:pt x="119349" y="907745"/>
                  </a:lnTo>
                  <a:lnTo>
                    <a:pt x="92754" y="870840"/>
                  </a:lnTo>
                  <a:lnTo>
                    <a:pt x="69157" y="831780"/>
                  </a:lnTo>
                  <a:lnTo>
                    <a:pt x="48729" y="790733"/>
                  </a:lnTo>
                  <a:lnTo>
                    <a:pt x="31636" y="747867"/>
                  </a:lnTo>
                  <a:lnTo>
                    <a:pt x="18048" y="703352"/>
                  </a:lnTo>
                  <a:lnTo>
                    <a:pt x="8133" y="657355"/>
                  </a:lnTo>
                  <a:lnTo>
                    <a:pt x="2061" y="610046"/>
                  </a:lnTo>
                  <a:lnTo>
                    <a:pt x="0" y="561594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456176" y="2468880"/>
              <a:ext cx="436245" cy="579120"/>
            </a:xfrm>
            <a:custGeom>
              <a:avLst/>
              <a:gdLst/>
              <a:ahLst/>
              <a:cxnLst/>
              <a:rect l="l" t="t" r="r" b="b"/>
              <a:pathLst>
                <a:path w="436245" h="579119">
                  <a:moveTo>
                    <a:pt x="432181" y="28829"/>
                  </a:moveTo>
                  <a:lnTo>
                    <a:pt x="428625" y="28829"/>
                  </a:lnTo>
                  <a:lnTo>
                    <a:pt x="428625" y="32385"/>
                  </a:lnTo>
                  <a:lnTo>
                    <a:pt x="424505" y="33684"/>
                  </a:lnTo>
                  <a:lnTo>
                    <a:pt x="417671" y="37353"/>
                  </a:lnTo>
                  <a:lnTo>
                    <a:pt x="408122" y="43047"/>
                  </a:lnTo>
                  <a:lnTo>
                    <a:pt x="395859" y="50419"/>
                  </a:lnTo>
                  <a:lnTo>
                    <a:pt x="381569" y="56217"/>
                  </a:lnTo>
                  <a:lnTo>
                    <a:pt x="365934" y="62039"/>
                  </a:lnTo>
                  <a:lnTo>
                    <a:pt x="348942" y="66528"/>
                  </a:lnTo>
                  <a:lnTo>
                    <a:pt x="330581" y="68325"/>
                  </a:lnTo>
                  <a:lnTo>
                    <a:pt x="316960" y="67601"/>
                  </a:lnTo>
                  <a:lnTo>
                    <a:pt x="276098" y="53975"/>
                  </a:lnTo>
                  <a:lnTo>
                    <a:pt x="240289" y="20577"/>
                  </a:lnTo>
                  <a:lnTo>
                    <a:pt x="228853" y="3556"/>
                  </a:lnTo>
                  <a:lnTo>
                    <a:pt x="225171" y="3556"/>
                  </a:lnTo>
                  <a:lnTo>
                    <a:pt x="225171" y="0"/>
                  </a:lnTo>
                  <a:lnTo>
                    <a:pt x="221614" y="0"/>
                  </a:lnTo>
                  <a:lnTo>
                    <a:pt x="217932" y="3556"/>
                  </a:lnTo>
                  <a:lnTo>
                    <a:pt x="206440" y="20577"/>
                  </a:lnTo>
                  <a:lnTo>
                    <a:pt x="193913" y="34194"/>
                  </a:lnTo>
                  <a:lnTo>
                    <a:pt x="153566" y="60771"/>
                  </a:lnTo>
                  <a:lnTo>
                    <a:pt x="116204" y="68325"/>
                  </a:lnTo>
                  <a:lnTo>
                    <a:pt x="95138" y="66528"/>
                  </a:lnTo>
                  <a:lnTo>
                    <a:pt x="75787" y="62039"/>
                  </a:lnTo>
                  <a:lnTo>
                    <a:pt x="58483" y="56217"/>
                  </a:lnTo>
                  <a:lnTo>
                    <a:pt x="43561" y="50419"/>
                  </a:lnTo>
                  <a:lnTo>
                    <a:pt x="37556" y="45565"/>
                  </a:lnTo>
                  <a:lnTo>
                    <a:pt x="30861" y="41402"/>
                  </a:lnTo>
                  <a:lnTo>
                    <a:pt x="24165" y="37238"/>
                  </a:lnTo>
                  <a:lnTo>
                    <a:pt x="18161" y="32385"/>
                  </a:lnTo>
                  <a:lnTo>
                    <a:pt x="14477" y="32385"/>
                  </a:lnTo>
                  <a:lnTo>
                    <a:pt x="14477" y="28829"/>
                  </a:lnTo>
                  <a:lnTo>
                    <a:pt x="10922" y="28829"/>
                  </a:lnTo>
                  <a:lnTo>
                    <a:pt x="0" y="28829"/>
                  </a:lnTo>
                  <a:lnTo>
                    <a:pt x="3683" y="39624"/>
                  </a:lnTo>
                  <a:lnTo>
                    <a:pt x="3683" y="46736"/>
                  </a:lnTo>
                  <a:lnTo>
                    <a:pt x="3683" y="53975"/>
                  </a:lnTo>
                  <a:lnTo>
                    <a:pt x="3683" y="64770"/>
                  </a:lnTo>
                  <a:lnTo>
                    <a:pt x="3683" y="71882"/>
                  </a:lnTo>
                  <a:lnTo>
                    <a:pt x="3683" y="85349"/>
                  </a:lnTo>
                  <a:lnTo>
                    <a:pt x="3683" y="98472"/>
                  </a:lnTo>
                  <a:lnTo>
                    <a:pt x="3683" y="110904"/>
                  </a:lnTo>
                  <a:lnTo>
                    <a:pt x="3683" y="122300"/>
                  </a:lnTo>
                  <a:lnTo>
                    <a:pt x="3683" y="143958"/>
                  </a:lnTo>
                  <a:lnTo>
                    <a:pt x="3683" y="165925"/>
                  </a:lnTo>
                  <a:lnTo>
                    <a:pt x="3683" y="188559"/>
                  </a:lnTo>
                  <a:lnTo>
                    <a:pt x="3683" y="212217"/>
                  </a:lnTo>
                  <a:lnTo>
                    <a:pt x="3683" y="242526"/>
                  </a:lnTo>
                  <a:lnTo>
                    <a:pt x="3683" y="273812"/>
                  </a:lnTo>
                  <a:lnTo>
                    <a:pt x="3683" y="305764"/>
                  </a:lnTo>
                  <a:lnTo>
                    <a:pt x="3683" y="338074"/>
                  </a:lnTo>
                  <a:lnTo>
                    <a:pt x="3683" y="356951"/>
                  </a:lnTo>
                  <a:lnTo>
                    <a:pt x="3683" y="375459"/>
                  </a:lnTo>
                  <a:lnTo>
                    <a:pt x="3683" y="393277"/>
                  </a:lnTo>
                  <a:lnTo>
                    <a:pt x="3683" y="410083"/>
                  </a:lnTo>
                  <a:lnTo>
                    <a:pt x="3683" y="420235"/>
                  </a:lnTo>
                  <a:lnTo>
                    <a:pt x="3683" y="429387"/>
                  </a:lnTo>
                  <a:lnTo>
                    <a:pt x="3683" y="437872"/>
                  </a:lnTo>
                  <a:lnTo>
                    <a:pt x="3683" y="446024"/>
                  </a:lnTo>
                  <a:lnTo>
                    <a:pt x="3683" y="449580"/>
                  </a:lnTo>
                  <a:lnTo>
                    <a:pt x="3683" y="453263"/>
                  </a:lnTo>
                  <a:lnTo>
                    <a:pt x="3683" y="460375"/>
                  </a:lnTo>
                  <a:lnTo>
                    <a:pt x="3683" y="464058"/>
                  </a:lnTo>
                  <a:lnTo>
                    <a:pt x="7238" y="464058"/>
                  </a:lnTo>
                  <a:lnTo>
                    <a:pt x="131175" y="528522"/>
                  </a:lnTo>
                  <a:lnTo>
                    <a:pt x="194818" y="561625"/>
                  </a:lnTo>
                  <a:lnTo>
                    <a:pt x="218265" y="573821"/>
                  </a:lnTo>
                  <a:lnTo>
                    <a:pt x="221614" y="575564"/>
                  </a:lnTo>
                  <a:lnTo>
                    <a:pt x="221614" y="579120"/>
                  </a:lnTo>
                  <a:lnTo>
                    <a:pt x="225171" y="579120"/>
                  </a:lnTo>
                  <a:lnTo>
                    <a:pt x="225171" y="575564"/>
                  </a:lnTo>
                  <a:lnTo>
                    <a:pt x="344848" y="511099"/>
                  </a:lnTo>
                  <a:lnTo>
                    <a:pt x="406304" y="477996"/>
                  </a:lnTo>
                  <a:lnTo>
                    <a:pt x="428946" y="465800"/>
                  </a:lnTo>
                  <a:lnTo>
                    <a:pt x="432181" y="464058"/>
                  </a:lnTo>
                  <a:lnTo>
                    <a:pt x="435863" y="464058"/>
                  </a:lnTo>
                  <a:lnTo>
                    <a:pt x="435863" y="460375"/>
                  </a:lnTo>
                  <a:lnTo>
                    <a:pt x="435863" y="212943"/>
                  </a:lnTo>
                  <a:lnTo>
                    <a:pt x="435863" y="85883"/>
                  </a:lnTo>
                  <a:lnTo>
                    <a:pt x="435863" y="39072"/>
                  </a:lnTo>
                  <a:lnTo>
                    <a:pt x="435863" y="32385"/>
                  </a:lnTo>
                  <a:lnTo>
                    <a:pt x="432181" y="28829"/>
                  </a:lnTo>
                  <a:close/>
                </a:path>
              </a:pathLst>
            </a:custGeom>
            <a:ln w="1219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91812" y="2580132"/>
              <a:ext cx="164592" cy="34925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9598279" y="1676781"/>
            <a:ext cx="13462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0" b="1">
                <a:solidFill>
                  <a:srgbClr val="FFFFFF"/>
                </a:solidFill>
                <a:latin typeface="Trebuchet MS"/>
                <a:cs typeface="Trebuchet MS"/>
              </a:rPr>
              <a:t>Easy</a:t>
            </a:r>
            <a:r>
              <a:rPr dirty="0" sz="2000" spc="-1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5" b="1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1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68206" y="3443985"/>
            <a:ext cx="201803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635">
              <a:lnSpc>
                <a:spcPct val="100000"/>
              </a:lnSpc>
              <a:spcBef>
                <a:spcPts val="100"/>
              </a:spcBef>
            </a:pPr>
            <a:r>
              <a:rPr dirty="0" sz="1200" spc="15">
                <a:solidFill>
                  <a:srgbClr val="00AFEF"/>
                </a:solidFill>
                <a:latin typeface="Trebuchet MS"/>
                <a:cs typeface="Trebuchet MS"/>
              </a:rPr>
              <a:t>PartiQL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offers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familiar </a:t>
            </a: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SQL </a:t>
            </a: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operators,</a:t>
            </a:r>
            <a:r>
              <a:rPr dirty="0" sz="12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ION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dirty="0" sz="1200" spc="-3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rich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expressive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681971" y="2170176"/>
            <a:ext cx="1191895" cy="1161415"/>
            <a:chOff x="9681971" y="2170176"/>
            <a:chExt cx="1191895" cy="1161415"/>
          </a:xfrm>
        </p:grpSpPr>
        <p:sp>
          <p:nvSpPr>
            <p:cNvPr id="12" name="object 12"/>
            <p:cNvSpPr/>
            <p:nvPr/>
          </p:nvSpPr>
          <p:spPr>
            <a:xfrm>
              <a:off x="9691877" y="2180082"/>
              <a:ext cx="1172210" cy="1141730"/>
            </a:xfrm>
            <a:custGeom>
              <a:avLst/>
              <a:gdLst/>
              <a:ahLst/>
              <a:cxnLst/>
              <a:rect l="l" t="t" r="r" b="b"/>
              <a:pathLst>
                <a:path w="1172209" h="1141729">
                  <a:moveTo>
                    <a:pt x="0" y="570738"/>
                  </a:moveTo>
                  <a:lnTo>
                    <a:pt x="1942" y="523928"/>
                  </a:lnTo>
                  <a:lnTo>
                    <a:pt x="7670" y="478160"/>
                  </a:lnTo>
                  <a:lnTo>
                    <a:pt x="17031" y="433581"/>
                  </a:lnTo>
                  <a:lnTo>
                    <a:pt x="29876" y="390339"/>
                  </a:lnTo>
                  <a:lnTo>
                    <a:pt x="46053" y="348579"/>
                  </a:lnTo>
                  <a:lnTo>
                    <a:pt x="65411" y="308449"/>
                  </a:lnTo>
                  <a:lnTo>
                    <a:pt x="87800" y="270095"/>
                  </a:lnTo>
                  <a:lnTo>
                    <a:pt x="113068" y="233665"/>
                  </a:lnTo>
                  <a:lnTo>
                    <a:pt x="141065" y="199306"/>
                  </a:lnTo>
                  <a:lnTo>
                    <a:pt x="171640" y="167163"/>
                  </a:lnTo>
                  <a:lnTo>
                    <a:pt x="204642" y="137385"/>
                  </a:lnTo>
                  <a:lnTo>
                    <a:pt x="239920" y="110118"/>
                  </a:lnTo>
                  <a:lnTo>
                    <a:pt x="277323" y="85508"/>
                  </a:lnTo>
                  <a:lnTo>
                    <a:pt x="316700" y="63703"/>
                  </a:lnTo>
                  <a:lnTo>
                    <a:pt x="357901" y="44850"/>
                  </a:lnTo>
                  <a:lnTo>
                    <a:pt x="400775" y="29096"/>
                  </a:lnTo>
                  <a:lnTo>
                    <a:pt x="445170" y="16586"/>
                  </a:lnTo>
                  <a:lnTo>
                    <a:pt x="490936" y="7469"/>
                  </a:lnTo>
                  <a:lnTo>
                    <a:pt x="537922" y="1891"/>
                  </a:lnTo>
                  <a:lnTo>
                    <a:pt x="585977" y="0"/>
                  </a:lnTo>
                  <a:lnTo>
                    <a:pt x="634033" y="1891"/>
                  </a:lnTo>
                  <a:lnTo>
                    <a:pt x="681019" y="7469"/>
                  </a:lnTo>
                  <a:lnTo>
                    <a:pt x="726785" y="16586"/>
                  </a:lnTo>
                  <a:lnTo>
                    <a:pt x="771180" y="29096"/>
                  </a:lnTo>
                  <a:lnTo>
                    <a:pt x="814054" y="44850"/>
                  </a:lnTo>
                  <a:lnTo>
                    <a:pt x="855255" y="63703"/>
                  </a:lnTo>
                  <a:lnTo>
                    <a:pt x="894632" y="85508"/>
                  </a:lnTo>
                  <a:lnTo>
                    <a:pt x="932035" y="110118"/>
                  </a:lnTo>
                  <a:lnTo>
                    <a:pt x="967313" y="137385"/>
                  </a:lnTo>
                  <a:lnTo>
                    <a:pt x="1000315" y="167163"/>
                  </a:lnTo>
                  <a:lnTo>
                    <a:pt x="1030890" y="199306"/>
                  </a:lnTo>
                  <a:lnTo>
                    <a:pt x="1058887" y="233665"/>
                  </a:lnTo>
                  <a:lnTo>
                    <a:pt x="1084155" y="270095"/>
                  </a:lnTo>
                  <a:lnTo>
                    <a:pt x="1106544" y="308449"/>
                  </a:lnTo>
                  <a:lnTo>
                    <a:pt x="1125902" y="348579"/>
                  </a:lnTo>
                  <a:lnTo>
                    <a:pt x="1142079" y="390339"/>
                  </a:lnTo>
                  <a:lnTo>
                    <a:pt x="1154924" y="433581"/>
                  </a:lnTo>
                  <a:lnTo>
                    <a:pt x="1164285" y="478160"/>
                  </a:lnTo>
                  <a:lnTo>
                    <a:pt x="1170013" y="523928"/>
                  </a:lnTo>
                  <a:lnTo>
                    <a:pt x="1171955" y="570738"/>
                  </a:lnTo>
                  <a:lnTo>
                    <a:pt x="1170013" y="617547"/>
                  </a:lnTo>
                  <a:lnTo>
                    <a:pt x="1164285" y="663315"/>
                  </a:lnTo>
                  <a:lnTo>
                    <a:pt x="1154924" y="707894"/>
                  </a:lnTo>
                  <a:lnTo>
                    <a:pt x="1142079" y="751136"/>
                  </a:lnTo>
                  <a:lnTo>
                    <a:pt x="1125902" y="792896"/>
                  </a:lnTo>
                  <a:lnTo>
                    <a:pt x="1106544" y="833026"/>
                  </a:lnTo>
                  <a:lnTo>
                    <a:pt x="1084155" y="871380"/>
                  </a:lnTo>
                  <a:lnTo>
                    <a:pt x="1058887" y="907810"/>
                  </a:lnTo>
                  <a:lnTo>
                    <a:pt x="1030890" y="942169"/>
                  </a:lnTo>
                  <a:lnTo>
                    <a:pt x="1000315" y="974312"/>
                  </a:lnTo>
                  <a:lnTo>
                    <a:pt x="967313" y="1004090"/>
                  </a:lnTo>
                  <a:lnTo>
                    <a:pt x="932035" y="1031357"/>
                  </a:lnTo>
                  <a:lnTo>
                    <a:pt x="894632" y="1055967"/>
                  </a:lnTo>
                  <a:lnTo>
                    <a:pt x="855255" y="1077772"/>
                  </a:lnTo>
                  <a:lnTo>
                    <a:pt x="814054" y="1096625"/>
                  </a:lnTo>
                  <a:lnTo>
                    <a:pt x="771180" y="1112379"/>
                  </a:lnTo>
                  <a:lnTo>
                    <a:pt x="726785" y="1124889"/>
                  </a:lnTo>
                  <a:lnTo>
                    <a:pt x="681019" y="1134006"/>
                  </a:lnTo>
                  <a:lnTo>
                    <a:pt x="634033" y="1139584"/>
                  </a:lnTo>
                  <a:lnTo>
                    <a:pt x="585977" y="1141476"/>
                  </a:lnTo>
                  <a:lnTo>
                    <a:pt x="537922" y="1139584"/>
                  </a:lnTo>
                  <a:lnTo>
                    <a:pt x="490936" y="1134006"/>
                  </a:lnTo>
                  <a:lnTo>
                    <a:pt x="445170" y="1124889"/>
                  </a:lnTo>
                  <a:lnTo>
                    <a:pt x="400775" y="1112379"/>
                  </a:lnTo>
                  <a:lnTo>
                    <a:pt x="357901" y="1096625"/>
                  </a:lnTo>
                  <a:lnTo>
                    <a:pt x="316700" y="1077772"/>
                  </a:lnTo>
                  <a:lnTo>
                    <a:pt x="277323" y="1055967"/>
                  </a:lnTo>
                  <a:lnTo>
                    <a:pt x="239920" y="1031357"/>
                  </a:lnTo>
                  <a:lnTo>
                    <a:pt x="204642" y="1004090"/>
                  </a:lnTo>
                  <a:lnTo>
                    <a:pt x="171640" y="974312"/>
                  </a:lnTo>
                  <a:lnTo>
                    <a:pt x="141065" y="942169"/>
                  </a:lnTo>
                  <a:lnTo>
                    <a:pt x="113068" y="907810"/>
                  </a:lnTo>
                  <a:lnTo>
                    <a:pt x="87800" y="871380"/>
                  </a:lnTo>
                  <a:lnTo>
                    <a:pt x="65411" y="833026"/>
                  </a:lnTo>
                  <a:lnTo>
                    <a:pt x="46053" y="792896"/>
                  </a:lnTo>
                  <a:lnTo>
                    <a:pt x="29876" y="751136"/>
                  </a:lnTo>
                  <a:lnTo>
                    <a:pt x="17031" y="707894"/>
                  </a:lnTo>
                  <a:lnTo>
                    <a:pt x="7670" y="663315"/>
                  </a:lnTo>
                  <a:lnTo>
                    <a:pt x="1942" y="617547"/>
                  </a:lnTo>
                  <a:lnTo>
                    <a:pt x="0" y="57073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142727" y="2570099"/>
              <a:ext cx="417830" cy="446405"/>
            </a:xfrm>
            <a:custGeom>
              <a:avLst/>
              <a:gdLst/>
              <a:ahLst/>
              <a:cxnLst/>
              <a:rect l="l" t="t" r="r" b="b"/>
              <a:pathLst>
                <a:path w="417829" h="446405">
                  <a:moveTo>
                    <a:pt x="257682" y="45085"/>
                  </a:moveTo>
                  <a:lnTo>
                    <a:pt x="248027" y="60644"/>
                  </a:lnTo>
                  <a:lnTo>
                    <a:pt x="221202" y="73453"/>
                  </a:lnTo>
                  <a:lnTo>
                    <a:pt x="180423" y="82143"/>
                  </a:lnTo>
                  <a:lnTo>
                    <a:pt x="128904" y="85343"/>
                  </a:lnTo>
                  <a:lnTo>
                    <a:pt x="77386" y="82196"/>
                  </a:lnTo>
                  <a:lnTo>
                    <a:pt x="36607" y="73596"/>
                  </a:lnTo>
                  <a:lnTo>
                    <a:pt x="9782" y="60805"/>
                  </a:lnTo>
                  <a:lnTo>
                    <a:pt x="126" y="45085"/>
                  </a:lnTo>
                  <a:lnTo>
                    <a:pt x="9782" y="28610"/>
                  </a:lnTo>
                  <a:lnTo>
                    <a:pt x="36607" y="14160"/>
                  </a:lnTo>
                  <a:lnTo>
                    <a:pt x="77386" y="3901"/>
                  </a:lnTo>
                  <a:lnTo>
                    <a:pt x="128904" y="0"/>
                  </a:lnTo>
                  <a:lnTo>
                    <a:pt x="180423" y="3937"/>
                  </a:lnTo>
                  <a:lnTo>
                    <a:pt x="221202" y="14255"/>
                  </a:lnTo>
                  <a:lnTo>
                    <a:pt x="248027" y="28717"/>
                  </a:lnTo>
                  <a:lnTo>
                    <a:pt x="257682" y="45085"/>
                  </a:lnTo>
                  <a:close/>
                </a:path>
                <a:path w="417829" h="446405">
                  <a:moveTo>
                    <a:pt x="126" y="124967"/>
                  </a:moveTo>
                  <a:lnTo>
                    <a:pt x="9761" y="140767"/>
                  </a:lnTo>
                  <a:lnTo>
                    <a:pt x="36528" y="153733"/>
                  </a:lnTo>
                  <a:lnTo>
                    <a:pt x="77225" y="162508"/>
                  </a:lnTo>
                  <a:lnTo>
                    <a:pt x="128650" y="165735"/>
                  </a:lnTo>
                  <a:lnTo>
                    <a:pt x="164973" y="165735"/>
                  </a:lnTo>
                </a:path>
                <a:path w="417829" h="446405">
                  <a:moveTo>
                    <a:pt x="160654" y="243586"/>
                  </a:moveTo>
                  <a:lnTo>
                    <a:pt x="101603" y="241200"/>
                  </a:lnTo>
                  <a:lnTo>
                    <a:pt x="50196" y="232695"/>
                  </a:lnTo>
                  <a:lnTo>
                    <a:pt x="13886" y="219761"/>
                  </a:lnTo>
                  <a:lnTo>
                    <a:pt x="126" y="204088"/>
                  </a:lnTo>
                </a:path>
                <a:path w="417829" h="446405">
                  <a:moveTo>
                    <a:pt x="253" y="42672"/>
                  </a:moveTo>
                  <a:lnTo>
                    <a:pt x="253" y="277875"/>
                  </a:lnTo>
                </a:path>
                <a:path w="417829" h="446405">
                  <a:moveTo>
                    <a:pt x="257048" y="45720"/>
                  </a:moveTo>
                  <a:lnTo>
                    <a:pt x="257048" y="101218"/>
                  </a:lnTo>
                </a:path>
                <a:path w="417829" h="446405">
                  <a:moveTo>
                    <a:pt x="155701" y="318135"/>
                  </a:moveTo>
                  <a:lnTo>
                    <a:pt x="93333" y="317140"/>
                  </a:lnTo>
                  <a:lnTo>
                    <a:pt x="44037" y="308181"/>
                  </a:lnTo>
                  <a:lnTo>
                    <a:pt x="11648" y="294006"/>
                  </a:lnTo>
                  <a:lnTo>
                    <a:pt x="0" y="277367"/>
                  </a:lnTo>
                </a:path>
                <a:path w="417829" h="446405">
                  <a:moveTo>
                    <a:pt x="193675" y="437768"/>
                  </a:moveTo>
                  <a:lnTo>
                    <a:pt x="193675" y="133603"/>
                  </a:lnTo>
                  <a:lnTo>
                    <a:pt x="193675" y="128777"/>
                  </a:lnTo>
                  <a:lnTo>
                    <a:pt x="197357" y="124967"/>
                  </a:lnTo>
                  <a:lnTo>
                    <a:pt x="202183" y="124967"/>
                  </a:lnTo>
                  <a:lnTo>
                    <a:pt x="342138" y="124967"/>
                  </a:lnTo>
                  <a:lnTo>
                    <a:pt x="416560" y="199643"/>
                  </a:lnTo>
                  <a:lnTo>
                    <a:pt x="416560" y="437768"/>
                  </a:lnTo>
                  <a:lnTo>
                    <a:pt x="416560" y="442595"/>
                  </a:lnTo>
                  <a:lnTo>
                    <a:pt x="412750" y="446277"/>
                  </a:lnTo>
                  <a:lnTo>
                    <a:pt x="407924" y="446277"/>
                  </a:lnTo>
                  <a:lnTo>
                    <a:pt x="202565" y="446277"/>
                  </a:lnTo>
                  <a:lnTo>
                    <a:pt x="197357" y="446277"/>
                  </a:lnTo>
                  <a:lnTo>
                    <a:pt x="193675" y="442595"/>
                  </a:lnTo>
                  <a:lnTo>
                    <a:pt x="193675" y="437768"/>
                  </a:lnTo>
                  <a:close/>
                </a:path>
                <a:path w="417829" h="446405">
                  <a:moveTo>
                    <a:pt x="341502" y="200787"/>
                  </a:moveTo>
                  <a:lnTo>
                    <a:pt x="417322" y="200787"/>
                  </a:lnTo>
                  <a:lnTo>
                    <a:pt x="341502" y="124967"/>
                  </a:lnTo>
                  <a:lnTo>
                    <a:pt x="341502" y="200787"/>
                  </a:lnTo>
                  <a:close/>
                </a:path>
                <a:path w="417829" h="446405">
                  <a:moveTo>
                    <a:pt x="227075" y="260730"/>
                  </a:moveTo>
                  <a:lnTo>
                    <a:pt x="384555" y="260730"/>
                  </a:lnTo>
                </a:path>
                <a:path w="417829" h="446405">
                  <a:moveTo>
                    <a:pt x="227075" y="303402"/>
                  </a:moveTo>
                  <a:lnTo>
                    <a:pt x="384555" y="303402"/>
                  </a:lnTo>
                </a:path>
                <a:path w="417829" h="446405">
                  <a:moveTo>
                    <a:pt x="227075" y="347599"/>
                  </a:moveTo>
                  <a:lnTo>
                    <a:pt x="379349" y="347599"/>
                  </a:lnTo>
                </a:path>
                <a:path w="417829" h="446405">
                  <a:moveTo>
                    <a:pt x="227075" y="391795"/>
                  </a:moveTo>
                  <a:lnTo>
                    <a:pt x="280289" y="391795"/>
                  </a:lnTo>
                </a:path>
                <a:path w="417829" h="446405">
                  <a:moveTo>
                    <a:pt x="227075" y="216535"/>
                  </a:moveTo>
                  <a:lnTo>
                    <a:pt x="315975" y="216535"/>
                  </a:lnTo>
                </a:path>
              </a:pathLst>
            </a:custGeom>
            <a:ln w="12192">
              <a:solidFill>
                <a:srgbClr val="00ABE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988803" y="2506007"/>
              <a:ext cx="196850" cy="216535"/>
            </a:xfrm>
            <a:custGeom>
              <a:avLst/>
              <a:gdLst/>
              <a:ahLst/>
              <a:cxnLst/>
              <a:rect l="l" t="t" r="r" b="b"/>
              <a:pathLst>
                <a:path w="196850" h="216535">
                  <a:moveTo>
                    <a:pt x="70357" y="79077"/>
                  </a:moveTo>
                  <a:lnTo>
                    <a:pt x="94181" y="79077"/>
                  </a:lnTo>
                  <a:lnTo>
                    <a:pt x="94181" y="56387"/>
                  </a:lnTo>
                  <a:lnTo>
                    <a:pt x="70357" y="56387"/>
                  </a:lnTo>
                  <a:lnTo>
                    <a:pt x="70357" y="79077"/>
                  </a:lnTo>
                  <a:close/>
                </a:path>
                <a:path w="196850" h="216535">
                  <a:moveTo>
                    <a:pt x="173736" y="77553"/>
                  </a:moveTo>
                  <a:lnTo>
                    <a:pt x="196425" y="77553"/>
                  </a:lnTo>
                  <a:lnTo>
                    <a:pt x="196425" y="54863"/>
                  </a:lnTo>
                  <a:lnTo>
                    <a:pt x="173736" y="54863"/>
                  </a:lnTo>
                  <a:lnTo>
                    <a:pt x="173736" y="77553"/>
                  </a:lnTo>
                  <a:close/>
                </a:path>
                <a:path w="196850" h="216535">
                  <a:moveTo>
                    <a:pt x="45974" y="141561"/>
                  </a:moveTo>
                  <a:lnTo>
                    <a:pt x="69797" y="141561"/>
                  </a:lnTo>
                  <a:lnTo>
                    <a:pt x="69797" y="118872"/>
                  </a:lnTo>
                  <a:lnTo>
                    <a:pt x="45974" y="118872"/>
                  </a:lnTo>
                  <a:lnTo>
                    <a:pt x="45974" y="141561"/>
                  </a:lnTo>
                  <a:close/>
                </a:path>
                <a:path w="196850" h="216535">
                  <a:moveTo>
                    <a:pt x="108457" y="141561"/>
                  </a:moveTo>
                  <a:lnTo>
                    <a:pt x="132281" y="141561"/>
                  </a:lnTo>
                  <a:lnTo>
                    <a:pt x="132281" y="118872"/>
                  </a:lnTo>
                  <a:lnTo>
                    <a:pt x="108457" y="118872"/>
                  </a:lnTo>
                  <a:lnTo>
                    <a:pt x="108457" y="141561"/>
                  </a:lnTo>
                  <a:close/>
                </a:path>
                <a:path w="196850" h="216535">
                  <a:moveTo>
                    <a:pt x="24638" y="216237"/>
                  </a:moveTo>
                  <a:lnTo>
                    <a:pt x="48461" y="216237"/>
                  </a:lnTo>
                  <a:lnTo>
                    <a:pt x="48461" y="193548"/>
                  </a:lnTo>
                  <a:lnTo>
                    <a:pt x="24638" y="193548"/>
                  </a:lnTo>
                  <a:lnTo>
                    <a:pt x="24638" y="216237"/>
                  </a:lnTo>
                  <a:close/>
                </a:path>
                <a:path w="196850" h="216535">
                  <a:moveTo>
                    <a:pt x="80772" y="188805"/>
                  </a:moveTo>
                  <a:lnTo>
                    <a:pt x="103461" y="188805"/>
                  </a:lnTo>
                  <a:lnTo>
                    <a:pt x="103461" y="166115"/>
                  </a:lnTo>
                  <a:lnTo>
                    <a:pt x="80772" y="166115"/>
                  </a:lnTo>
                  <a:lnTo>
                    <a:pt x="80772" y="188805"/>
                  </a:lnTo>
                  <a:close/>
                </a:path>
                <a:path w="196850" h="216535">
                  <a:moveTo>
                    <a:pt x="126492" y="54693"/>
                  </a:moveTo>
                  <a:lnTo>
                    <a:pt x="149181" y="54693"/>
                  </a:lnTo>
                  <a:lnTo>
                    <a:pt x="149181" y="32003"/>
                  </a:lnTo>
                  <a:lnTo>
                    <a:pt x="126492" y="32003"/>
                  </a:lnTo>
                  <a:lnTo>
                    <a:pt x="126492" y="54693"/>
                  </a:lnTo>
                  <a:close/>
                </a:path>
                <a:path w="196850" h="216535">
                  <a:moveTo>
                    <a:pt x="0" y="22689"/>
                  </a:moveTo>
                  <a:lnTo>
                    <a:pt x="22689" y="22689"/>
                  </a:lnTo>
                  <a:lnTo>
                    <a:pt x="22689" y="0"/>
                  </a:lnTo>
                  <a:lnTo>
                    <a:pt x="0" y="0"/>
                  </a:lnTo>
                  <a:lnTo>
                    <a:pt x="0" y="22689"/>
                  </a:lnTo>
                  <a:close/>
                </a:path>
              </a:pathLst>
            </a:custGeom>
            <a:ln w="12192">
              <a:solidFill>
                <a:srgbClr val="00AB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186078" y="1668856"/>
            <a:ext cx="134175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90" b="1">
                <a:solidFill>
                  <a:srgbClr val="FFFFFF"/>
                </a:solidFill>
                <a:latin typeface="Trebuchet MS"/>
                <a:cs typeface="Trebuchet MS"/>
              </a:rPr>
              <a:t>Im</a:t>
            </a:r>
            <a:r>
              <a:rPr dirty="0" sz="2000" spc="125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000" spc="40" b="1">
                <a:solidFill>
                  <a:srgbClr val="FFFFFF"/>
                </a:solidFill>
                <a:latin typeface="Trebuchet MS"/>
                <a:cs typeface="Trebuchet MS"/>
              </a:rPr>
              <a:t>utab</a:t>
            </a:r>
            <a:r>
              <a:rPr dirty="0" sz="2000" spc="10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000" spc="-6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2373" y="3415741"/>
            <a:ext cx="227774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7165" marR="5080" indent="-165100">
              <a:lnSpc>
                <a:spcPct val="100000"/>
              </a:lnSpc>
              <a:spcBef>
                <a:spcPts val="100"/>
              </a:spcBef>
            </a:pP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Append-only,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immutable</a:t>
            </a:r>
            <a:r>
              <a:rPr dirty="0" sz="12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journal </a:t>
            </a:r>
            <a:r>
              <a:rPr dirty="0" sz="1200" spc="-3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C000"/>
                </a:solidFill>
                <a:latin typeface="Trebuchet MS"/>
                <a:cs typeface="Trebuchet MS"/>
              </a:rPr>
              <a:t>tracks</a:t>
            </a:r>
            <a:r>
              <a:rPr dirty="0" sz="1200" spc="-6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C000"/>
                </a:solidFill>
                <a:latin typeface="Trebuchet MS"/>
                <a:cs typeface="Trebuchet MS"/>
              </a:rPr>
              <a:t>history</a:t>
            </a:r>
            <a:r>
              <a:rPr dirty="0" sz="1200" spc="-75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FFC000"/>
                </a:solidFill>
                <a:latin typeface="Trebuchet MS"/>
                <a:cs typeface="Trebuchet MS"/>
              </a:rPr>
              <a:t>of</a:t>
            </a:r>
            <a:r>
              <a:rPr dirty="0" sz="1200" spc="-6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C000"/>
                </a:solidFill>
                <a:latin typeface="Trebuchet MS"/>
                <a:cs typeface="Trebuchet MS"/>
              </a:rPr>
              <a:t>all</a:t>
            </a:r>
            <a:r>
              <a:rPr dirty="0" sz="1200" spc="-7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FFC000"/>
                </a:solidFill>
                <a:latin typeface="Trebuchet MS"/>
                <a:cs typeface="Trebuchet MS"/>
              </a:rPr>
              <a:t>changes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274063" y="2179320"/>
            <a:ext cx="1143000" cy="1143000"/>
            <a:chOff x="1274063" y="2179320"/>
            <a:chExt cx="1143000" cy="1143000"/>
          </a:xfrm>
        </p:grpSpPr>
        <p:sp>
          <p:nvSpPr>
            <p:cNvPr id="18" name="object 18"/>
            <p:cNvSpPr/>
            <p:nvPr/>
          </p:nvSpPr>
          <p:spPr>
            <a:xfrm>
              <a:off x="1283969" y="2189226"/>
              <a:ext cx="1123315" cy="1123315"/>
            </a:xfrm>
            <a:custGeom>
              <a:avLst/>
              <a:gdLst/>
              <a:ahLst/>
              <a:cxnLst/>
              <a:rect l="l" t="t" r="r" b="b"/>
              <a:pathLst>
                <a:path w="1123314" h="1123314">
                  <a:moveTo>
                    <a:pt x="0" y="561594"/>
                  </a:moveTo>
                  <a:lnTo>
                    <a:pt x="2061" y="513141"/>
                  </a:lnTo>
                  <a:lnTo>
                    <a:pt x="8133" y="465832"/>
                  </a:lnTo>
                  <a:lnTo>
                    <a:pt x="18048" y="419835"/>
                  </a:lnTo>
                  <a:lnTo>
                    <a:pt x="31636" y="375320"/>
                  </a:lnTo>
                  <a:lnTo>
                    <a:pt x="48729" y="332454"/>
                  </a:lnTo>
                  <a:lnTo>
                    <a:pt x="69157" y="291407"/>
                  </a:lnTo>
                  <a:lnTo>
                    <a:pt x="92754" y="252347"/>
                  </a:lnTo>
                  <a:lnTo>
                    <a:pt x="119349" y="215442"/>
                  </a:lnTo>
                  <a:lnTo>
                    <a:pt x="148775" y="180862"/>
                  </a:lnTo>
                  <a:lnTo>
                    <a:pt x="180862" y="148775"/>
                  </a:lnTo>
                  <a:lnTo>
                    <a:pt x="215442" y="119349"/>
                  </a:lnTo>
                  <a:lnTo>
                    <a:pt x="252347" y="92754"/>
                  </a:lnTo>
                  <a:lnTo>
                    <a:pt x="291407" y="69157"/>
                  </a:lnTo>
                  <a:lnTo>
                    <a:pt x="332454" y="48729"/>
                  </a:lnTo>
                  <a:lnTo>
                    <a:pt x="375320" y="31636"/>
                  </a:lnTo>
                  <a:lnTo>
                    <a:pt x="419835" y="18048"/>
                  </a:lnTo>
                  <a:lnTo>
                    <a:pt x="465832" y="8133"/>
                  </a:lnTo>
                  <a:lnTo>
                    <a:pt x="513141" y="2061"/>
                  </a:lnTo>
                  <a:lnTo>
                    <a:pt x="561594" y="0"/>
                  </a:lnTo>
                  <a:lnTo>
                    <a:pt x="610046" y="2061"/>
                  </a:lnTo>
                  <a:lnTo>
                    <a:pt x="657355" y="8133"/>
                  </a:lnTo>
                  <a:lnTo>
                    <a:pt x="703352" y="18048"/>
                  </a:lnTo>
                  <a:lnTo>
                    <a:pt x="747867" y="31636"/>
                  </a:lnTo>
                  <a:lnTo>
                    <a:pt x="790733" y="48729"/>
                  </a:lnTo>
                  <a:lnTo>
                    <a:pt x="831780" y="69157"/>
                  </a:lnTo>
                  <a:lnTo>
                    <a:pt x="870840" y="92754"/>
                  </a:lnTo>
                  <a:lnTo>
                    <a:pt x="907745" y="119349"/>
                  </a:lnTo>
                  <a:lnTo>
                    <a:pt x="942325" y="148775"/>
                  </a:lnTo>
                  <a:lnTo>
                    <a:pt x="974412" y="180862"/>
                  </a:lnTo>
                  <a:lnTo>
                    <a:pt x="1003838" y="215442"/>
                  </a:lnTo>
                  <a:lnTo>
                    <a:pt x="1030433" y="252347"/>
                  </a:lnTo>
                  <a:lnTo>
                    <a:pt x="1054030" y="291407"/>
                  </a:lnTo>
                  <a:lnTo>
                    <a:pt x="1074458" y="332454"/>
                  </a:lnTo>
                  <a:lnTo>
                    <a:pt x="1091551" y="375320"/>
                  </a:lnTo>
                  <a:lnTo>
                    <a:pt x="1105139" y="419835"/>
                  </a:lnTo>
                  <a:lnTo>
                    <a:pt x="1115054" y="465832"/>
                  </a:lnTo>
                  <a:lnTo>
                    <a:pt x="1121126" y="513141"/>
                  </a:lnTo>
                  <a:lnTo>
                    <a:pt x="1123188" y="561594"/>
                  </a:lnTo>
                  <a:lnTo>
                    <a:pt x="1121126" y="610046"/>
                  </a:lnTo>
                  <a:lnTo>
                    <a:pt x="1115054" y="657355"/>
                  </a:lnTo>
                  <a:lnTo>
                    <a:pt x="1105139" y="703352"/>
                  </a:lnTo>
                  <a:lnTo>
                    <a:pt x="1091551" y="747867"/>
                  </a:lnTo>
                  <a:lnTo>
                    <a:pt x="1074458" y="790733"/>
                  </a:lnTo>
                  <a:lnTo>
                    <a:pt x="1054030" y="831780"/>
                  </a:lnTo>
                  <a:lnTo>
                    <a:pt x="1030433" y="870840"/>
                  </a:lnTo>
                  <a:lnTo>
                    <a:pt x="1003838" y="907745"/>
                  </a:lnTo>
                  <a:lnTo>
                    <a:pt x="974412" y="942325"/>
                  </a:lnTo>
                  <a:lnTo>
                    <a:pt x="942325" y="974412"/>
                  </a:lnTo>
                  <a:lnTo>
                    <a:pt x="907745" y="1003838"/>
                  </a:lnTo>
                  <a:lnTo>
                    <a:pt x="870840" y="1030433"/>
                  </a:lnTo>
                  <a:lnTo>
                    <a:pt x="831780" y="1054030"/>
                  </a:lnTo>
                  <a:lnTo>
                    <a:pt x="790733" y="1074458"/>
                  </a:lnTo>
                  <a:lnTo>
                    <a:pt x="747867" y="1091551"/>
                  </a:lnTo>
                  <a:lnTo>
                    <a:pt x="703352" y="1105139"/>
                  </a:lnTo>
                  <a:lnTo>
                    <a:pt x="657355" y="1115054"/>
                  </a:lnTo>
                  <a:lnTo>
                    <a:pt x="610046" y="1121126"/>
                  </a:lnTo>
                  <a:lnTo>
                    <a:pt x="561594" y="1123188"/>
                  </a:lnTo>
                  <a:lnTo>
                    <a:pt x="513141" y="1121126"/>
                  </a:lnTo>
                  <a:lnTo>
                    <a:pt x="465832" y="1115054"/>
                  </a:lnTo>
                  <a:lnTo>
                    <a:pt x="419835" y="1105139"/>
                  </a:lnTo>
                  <a:lnTo>
                    <a:pt x="375320" y="1091551"/>
                  </a:lnTo>
                  <a:lnTo>
                    <a:pt x="332454" y="1074458"/>
                  </a:lnTo>
                  <a:lnTo>
                    <a:pt x="291407" y="1054030"/>
                  </a:lnTo>
                  <a:lnTo>
                    <a:pt x="252347" y="1030433"/>
                  </a:lnTo>
                  <a:lnTo>
                    <a:pt x="215442" y="1003838"/>
                  </a:lnTo>
                  <a:lnTo>
                    <a:pt x="180862" y="974412"/>
                  </a:lnTo>
                  <a:lnTo>
                    <a:pt x="148775" y="942325"/>
                  </a:lnTo>
                  <a:lnTo>
                    <a:pt x="119349" y="907745"/>
                  </a:lnTo>
                  <a:lnTo>
                    <a:pt x="92754" y="870840"/>
                  </a:lnTo>
                  <a:lnTo>
                    <a:pt x="69157" y="831780"/>
                  </a:lnTo>
                  <a:lnTo>
                    <a:pt x="48729" y="790733"/>
                  </a:lnTo>
                  <a:lnTo>
                    <a:pt x="31636" y="747867"/>
                  </a:lnTo>
                  <a:lnTo>
                    <a:pt x="18048" y="703352"/>
                  </a:lnTo>
                  <a:lnTo>
                    <a:pt x="8133" y="657355"/>
                  </a:lnTo>
                  <a:lnTo>
                    <a:pt x="2061" y="610046"/>
                  </a:lnTo>
                  <a:lnTo>
                    <a:pt x="0" y="561594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673097" y="2497582"/>
              <a:ext cx="345440" cy="495934"/>
            </a:xfrm>
            <a:custGeom>
              <a:avLst/>
              <a:gdLst/>
              <a:ahLst/>
              <a:cxnLst/>
              <a:rect l="l" t="t" r="r" b="b"/>
              <a:pathLst>
                <a:path w="345439" h="495935">
                  <a:moveTo>
                    <a:pt x="0" y="482218"/>
                  </a:moveTo>
                  <a:lnTo>
                    <a:pt x="0" y="13588"/>
                  </a:lnTo>
                  <a:lnTo>
                    <a:pt x="0" y="6222"/>
                  </a:lnTo>
                  <a:lnTo>
                    <a:pt x="6095" y="0"/>
                  </a:lnTo>
                  <a:lnTo>
                    <a:pt x="13462" y="0"/>
                  </a:lnTo>
                  <a:lnTo>
                    <a:pt x="229234" y="0"/>
                  </a:lnTo>
                  <a:lnTo>
                    <a:pt x="344169" y="115442"/>
                  </a:lnTo>
                  <a:lnTo>
                    <a:pt x="344169" y="482218"/>
                  </a:lnTo>
                  <a:lnTo>
                    <a:pt x="344169" y="489584"/>
                  </a:lnTo>
                  <a:lnTo>
                    <a:pt x="338074" y="495807"/>
                  </a:lnTo>
                  <a:lnTo>
                    <a:pt x="330707" y="495807"/>
                  </a:lnTo>
                  <a:lnTo>
                    <a:pt x="13462" y="495807"/>
                  </a:lnTo>
                  <a:lnTo>
                    <a:pt x="6095" y="495807"/>
                  </a:lnTo>
                  <a:lnTo>
                    <a:pt x="0" y="489584"/>
                  </a:lnTo>
                  <a:lnTo>
                    <a:pt x="0" y="482218"/>
                  </a:lnTo>
                  <a:close/>
                </a:path>
                <a:path w="345439" h="495935">
                  <a:moveTo>
                    <a:pt x="230124" y="116331"/>
                  </a:moveTo>
                  <a:lnTo>
                    <a:pt x="345058" y="116331"/>
                  </a:lnTo>
                  <a:lnTo>
                    <a:pt x="230124" y="0"/>
                  </a:lnTo>
                  <a:lnTo>
                    <a:pt x="230124" y="116331"/>
                  </a:lnTo>
                  <a:close/>
                </a:path>
                <a:path w="345439" h="495935">
                  <a:moveTo>
                    <a:pt x="50291" y="411733"/>
                  </a:moveTo>
                  <a:lnTo>
                    <a:pt x="297052" y="411733"/>
                  </a:lnTo>
                </a:path>
                <a:path w="345439" h="495935">
                  <a:moveTo>
                    <a:pt x="50291" y="140462"/>
                  </a:moveTo>
                  <a:lnTo>
                    <a:pt x="186435" y="140462"/>
                  </a:lnTo>
                </a:path>
                <a:path w="345439" h="495935">
                  <a:moveTo>
                    <a:pt x="50291" y="209041"/>
                  </a:moveTo>
                  <a:lnTo>
                    <a:pt x="297052" y="209041"/>
                  </a:lnTo>
                </a:path>
              </a:pathLst>
            </a:custGeom>
            <a:ln w="1219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735708" y="2753741"/>
              <a:ext cx="36830" cy="100965"/>
            </a:xfrm>
            <a:custGeom>
              <a:avLst/>
              <a:gdLst/>
              <a:ahLst/>
              <a:cxnLst/>
              <a:rect l="l" t="t" r="r" b="b"/>
              <a:pathLst>
                <a:path w="36830" h="100964">
                  <a:moveTo>
                    <a:pt x="31368" y="0"/>
                  </a:moveTo>
                  <a:lnTo>
                    <a:pt x="22479" y="0"/>
                  </a:lnTo>
                  <a:lnTo>
                    <a:pt x="18161" y="1905"/>
                  </a:lnTo>
                  <a:lnTo>
                    <a:pt x="15113" y="4953"/>
                  </a:lnTo>
                  <a:lnTo>
                    <a:pt x="12065" y="8382"/>
                  </a:lnTo>
                  <a:lnTo>
                    <a:pt x="10414" y="12954"/>
                  </a:lnTo>
                  <a:lnTo>
                    <a:pt x="10414" y="41021"/>
                  </a:lnTo>
                  <a:lnTo>
                    <a:pt x="9652" y="42925"/>
                  </a:lnTo>
                  <a:lnTo>
                    <a:pt x="7366" y="45212"/>
                  </a:lnTo>
                  <a:lnTo>
                    <a:pt x="5461" y="45974"/>
                  </a:lnTo>
                  <a:lnTo>
                    <a:pt x="0" y="45974"/>
                  </a:lnTo>
                  <a:lnTo>
                    <a:pt x="0" y="54483"/>
                  </a:lnTo>
                  <a:lnTo>
                    <a:pt x="5461" y="54483"/>
                  </a:lnTo>
                  <a:lnTo>
                    <a:pt x="7366" y="55245"/>
                  </a:lnTo>
                  <a:lnTo>
                    <a:pt x="9652" y="57531"/>
                  </a:lnTo>
                  <a:lnTo>
                    <a:pt x="10414" y="59436"/>
                  </a:lnTo>
                  <a:lnTo>
                    <a:pt x="10414" y="87884"/>
                  </a:lnTo>
                  <a:lnTo>
                    <a:pt x="12065" y="92456"/>
                  </a:lnTo>
                  <a:lnTo>
                    <a:pt x="15113" y="95504"/>
                  </a:lnTo>
                  <a:lnTo>
                    <a:pt x="18161" y="98933"/>
                  </a:lnTo>
                  <a:lnTo>
                    <a:pt x="22479" y="100457"/>
                  </a:lnTo>
                  <a:lnTo>
                    <a:pt x="31368" y="100457"/>
                  </a:lnTo>
                  <a:lnTo>
                    <a:pt x="34543" y="100075"/>
                  </a:lnTo>
                  <a:lnTo>
                    <a:pt x="36830" y="98933"/>
                  </a:lnTo>
                  <a:lnTo>
                    <a:pt x="36830" y="89788"/>
                  </a:lnTo>
                  <a:lnTo>
                    <a:pt x="31750" y="90550"/>
                  </a:lnTo>
                  <a:lnTo>
                    <a:pt x="27178" y="90550"/>
                  </a:lnTo>
                  <a:lnTo>
                    <a:pt x="24765" y="89788"/>
                  </a:lnTo>
                  <a:lnTo>
                    <a:pt x="23622" y="88264"/>
                  </a:lnTo>
                  <a:lnTo>
                    <a:pt x="22479" y="87122"/>
                  </a:lnTo>
                  <a:lnTo>
                    <a:pt x="21717" y="84836"/>
                  </a:lnTo>
                  <a:lnTo>
                    <a:pt x="21717" y="58293"/>
                  </a:lnTo>
                  <a:lnTo>
                    <a:pt x="20955" y="55625"/>
                  </a:lnTo>
                  <a:lnTo>
                    <a:pt x="17780" y="51816"/>
                  </a:lnTo>
                  <a:lnTo>
                    <a:pt x="15493" y="50292"/>
                  </a:lnTo>
                  <a:lnTo>
                    <a:pt x="12065" y="49530"/>
                  </a:lnTo>
                  <a:lnTo>
                    <a:pt x="15493" y="48641"/>
                  </a:lnTo>
                  <a:lnTo>
                    <a:pt x="17780" y="47117"/>
                  </a:lnTo>
                  <a:lnTo>
                    <a:pt x="20955" y="43307"/>
                  </a:lnTo>
                  <a:lnTo>
                    <a:pt x="21717" y="40639"/>
                  </a:lnTo>
                  <a:lnTo>
                    <a:pt x="21717" y="14605"/>
                  </a:lnTo>
                  <a:lnTo>
                    <a:pt x="22479" y="12192"/>
                  </a:lnTo>
                  <a:lnTo>
                    <a:pt x="23622" y="10668"/>
                  </a:lnTo>
                  <a:lnTo>
                    <a:pt x="25146" y="9144"/>
                  </a:lnTo>
                  <a:lnTo>
                    <a:pt x="27178" y="8382"/>
                  </a:lnTo>
                  <a:lnTo>
                    <a:pt x="31750" y="8382"/>
                  </a:lnTo>
                  <a:lnTo>
                    <a:pt x="36830" y="9144"/>
                  </a:lnTo>
                  <a:lnTo>
                    <a:pt x="36830" y="1524"/>
                  </a:lnTo>
                  <a:lnTo>
                    <a:pt x="34543" y="381"/>
                  </a:lnTo>
                  <a:lnTo>
                    <a:pt x="31368" y="0"/>
                  </a:lnTo>
                  <a:close/>
                </a:path>
              </a:pathLst>
            </a:custGeom>
            <a:solidFill>
              <a:srgbClr val="1E8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735708" y="2753741"/>
              <a:ext cx="36830" cy="100965"/>
            </a:xfrm>
            <a:custGeom>
              <a:avLst/>
              <a:gdLst/>
              <a:ahLst/>
              <a:cxnLst/>
              <a:rect l="l" t="t" r="r" b="b"/>
              <a:pathLst>
                <a:path w="36830" h="100964">
                  <a:moveTo>
                    <a:pt x="36830" y="98933"/>
                  </a:moveTo>
                  <a:lnTo>
                    <a:pt x="34543" y="100075"/>
                  </a:lnTo>
                  <a:lnTo>
                    <a:pt x="31368" y="100457"/>
                  </a:lnTo>
                  <a:lnTo>
                    <a:pt x="27940" y="100457"/>
                  </a:lnTo>
                  <a:lnTo>
                    <a:pt x="22479" y="100457"/>
                  </a:lnTo>
                  <a:lnTo>
                    <a:pt x="18161" y="98933"/>
                  </a:lnTo>
                  <a:lnTo>
                    <a:pt x="15113" y="95504"/>
                  </a:lnTo>
                  <a:lnTo>
                    <a:pt x="12065" y="92456"/>
                  </a:lnTo>
                  <a:lnTo>
                    <a:pt x="10414" y="87884"/>
                  </a:lnTo>
                  <a:lnTo>
                    <a:pt x="10414" y="81661"/>
                  </a:lnTo>
                  <a:lnTo>
                    <a:pt x="10414" y="62103"/>
                  </a:lnTo>
                  <a:lnTo>
                    <a:pt x="10414" y="59436"/>
                  </a:lnTo>
                  <a:lnTo>
                    <a:pt x="9652" y="57531"/>
                  </a:lnTo>
                  <a:lnTo>
                    <a:pt x="8509" y="56387"/>
                  </a:lnTo>
                  <a:lnTo>
                    <a:pt x="7366" y="55245"/>
                  </a:lnTo>
                  <a:lnTo>
                    <a:pt x="5461" y="54483"/>
                  </a:lnTo>
                  <a:lnTo>
                    <a:pt x="2286" y="54483"/>
                  </a:lnTo>
                  <a:lnTo>
                    <a:pt x="0" y="54483"/>
                  </a:lnTo>
                  <a:lnTo>
                    <a:pt x="0" y="45974"/>
                  </a:lnTo>
                  <a:lnTo>
                    <a:pt x="2286" y="45974"/>
                  </a:lnTo>
                  <a:lnTo>
                    <a:pt x="5461" y="45974"/>
                  </a:lnTo>
                  <a:lnTo>
                    <a:pt x="7366" y="45212"/>
                  </a:lnTo>
                  <a:lnTo>
                    <a:pt x="8509" y="44069"/>
                  </a:lnTo>
                  <a:lnTo>
                    <a:pt x="9652" y="42925"/>
                  </a:lnTo>
                  <a:lnTo>
                    <a:pt x="10414" y="41021"/>
                  </a:lnTo>
                  <a:lnTo>
                    <a:pt x="10414" y="38354"/>
                  </a:lnTo>
                  <a:lnTo>
                    <a:pt x="10414" y="18796"/>
                  </a:lnTo>
                  <a:lnTo>
                    <a:pt x="10414" y="12954"/>
                  </a:lnTo>
                  <a:lnTo>
                    <a:pt x="12065" y="8382"/>
                  </a:lnTo>
                  <a:lnTo>
                    <a:pt x="15113" y="4953"/>
                  </a:lnTo>
                  <a:lnTo>
                    <a:pt x="18161" y="1905"/>
                  </a:lnTo>
                  <a:lnTo>
                    <a:pt x="22479" y="0"/>
                  </a:lnTo>
                  <a:lnTo>
                    <a:pt x="27940" y="0"/>
                  </a:lnTo>
                  <a:lnTo>
                    <a:pt x="31368" y="0"/>
                  </a:lnTo>
                  <a:lnTo>
                    <a:pt x="34543" y="381"/>
                  </a:lnTo>
                  <a:lnTo>
                    <a:pt x="36830" y="1524"/>
                  </a:lnTo>
                  <a:lnTo>
                    <a:pt x="36830" y="9144"/>
                  </a:lnTo>
                  <a:lnTo>
                    <a:pt x="34163" y="8762"/>
                  </a:lnTo>
                  <a:lnTo>
                    <a:pt x="31750" y="8382"/>
                  </a:lnTo>
                  <a:lnTo>
                    <a:pt x="29845" y="8382"/>
                  </a:lnTo>
                  <a:lnTo>
                    <a:pt x="27178" y="8382"/>
                  </a:lnTo>
                  <a:lnTo>
                    <a:pt x="25146" y="9144"/>
                  </a:lnTo>
                  <a:lnTo>
                    <a:pt x="23622" y="10668"/>
                  </a:lnTo>
                  <a:lnTo>
                    <a:pt x="22479" y="12192"/>
                  </a:lnTo>
                  <a:lnTo>
                    <a:pt x="21717" y="14605"/>
                  </a:lnTo>
                  <a:lnTo>
                    <a:pt x="21717" y="17272"/>
                  </a:lnTo>
                  <a:lnTo>
                    <a:pt x="21717" y="37211"/>
                  </a:lnTo>
                  <a:lnTo>
                    <a:pt x="21717" y="40639"/>
                  </a:lnTo>
                  <a:lnTo>
                    <a:pt x="20955" y="43307"/>
                  </a:lnTo>
                  <a:lnTo>
                    <a:pt x="19431" y="45212"/>
                  </a:lnTo>
                  <a:lnTo>
                    <a:pt x="17780" y="47117"/>
                  </a:lnTo>
                  <a:lnTo>
                    <a:pt x="15493" y="48641"/>
                  </a:lnTo>
                  <a:lnTo>
                    <a:pt x="12065" y="49530"/>
                  </a:lnTo>
                  <a:lnTo>
                    <a:pt x="15493" y="50292"/>
                  </a:lnTo>
                  <a:lnTo>
                    <a:pt x="17780" y="51816"/>
                  </a:lnTo>
                  <a:lnTo>
                    <a:pt x="19431" y="53721"/>
                  </a:lnTo>
                  <a:lnTo>
                    <a:pt x="20955" y="55625"/>
                  </a:lnTo>
                  <a:lnTo>
                    <a:pt x="21717" y="58293"/>
                  </a:lnTo>
                  <a:lnTo>
                    <a:pt x="21717" y="61722"/>
                  </a:lnTo>
                  <a:lnTo>
                    <a:pt x="21717" y="81661"/>
                  </a:lnTo>
                  <a:lnTo>
                    <a:pt x="21717" y="84836"/>
                  </a:lnTo>
                  <a:lnTo>
                    <a:pt x="22479" y="87122"/>
                  </a:lnTo>
                  <a:lnTo>
                    <a:pt x="23622" y="88264"/>
                  </a:lnTo>
                  <a:lnTo>
                    <a:pt x="24765" y="89788"/>
                  </a:lnTo>
                  <a:lnTo>
                    <a:pt x="27178" y="90550"/>
                  </a:lnTo>
                  <a:lnTo>
                    <a:pt x="29845" y="90550"/>
                  </a:lnTo>
                  <a:lnTo>
                    <a:pt x="31750" y="90550"/>
                  </a:lnTo>
                  <a:lnTo>
                    <a:pt x="34163" y="90170"/>
                  </a:lnTo>
                  <a:lnTo>
                    <a:pt x="36830" y="89788"/>
                  </a:lnTo>
                  <a:lnTo>
                    <a:pt x="36830" y="98933"/>
                  </a:lnTo>
                  <a:close/>
                </a:path>
              </a:pathLst>
            </a:custGeom>
            <a:ln w="9143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4769" y="2749169"/>
              <a:ext cx="123698" cy="111125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6874891" y="1660906"/>
            <a:ext cx="12407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4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000" spc="-45" b="1">
                <a:solidFill>
                  <a:srgbClr val="FFFFFF"/>
                </a:solidFill>
                <a:latin typeface="Trebuchet MS"/>
                <a:cs typeface="Trebuchet MS"/>
              </a:rPr>
              <a:t>erve</a:t>
            </a:r>
            <a:r>
              <a:rPr dirty="0" sz="2000" spc="-3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000" spc="10" b="1">
                <a:solidFill>
                  <a:srgbClr val="FFFFFF"/>
                </a:solidFill>
                <a:latin typeface="Trebuchet MS"/>
                <a:cs typeface="Trebuchet MS"/>
              </a:rPr>
              <a:t>less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52361" y="3461384"/>
            <a:ext cx="20612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Sca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hi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gh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2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av</a:t>
            </a: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e,  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no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need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to provision storage </a:t>
            </a:r>
            <a:r>
              <a:rPr dirty="0" sz="1200" spc="-3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I/O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2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advance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934200" y="2179320"/>
            <a:ext cx="1141730" cy="1143000"/>
            <a:chOff x="6934200" y="2179320"/>
            <a:chExt cx="1141730" cy="1143000"/>
          </a:xfrm>
        </p:grpSpPr>
        <p:sp>
          <p:nvSpPr>
            <p:cNvPr id="26" name="object 26"/>
            <p:cNvSpPr/>
            <p:nvPr/>
          </p:nvSpPr>
          <p:spPr>
            <a:xfrm>
              <a:off x="6944105" y="2189226"/>
              <a:ext cx="1122045" cy="1123315"/>
            </a:xfrm>
            <a:custGeom>
              <a:avLst/>
              <a:gdLst/>
              <a:ahLst/>
              <a:cxnLst/>
              <a:rect l="l" t="t" r="r" b="b"/>
              <a:pathLst>
                <a:path w="1122045" h="1123314">
                  <a:moveTo>
                    <a:pt x="0" y="561594"/>
                  </a:moveTo>
                  <a:lnTo>
                    <a:pt x="2058" y="513141"/>
                  </a:lnTo>
                  <a:lnTo>
                    <a:pt x="8121" y="465832"/>
                  </a:lnTo>
                  <a:lnTo>
                    <a:pt x="18021" y="419835"/>
                  </a:lnTo>
                  <a:lnTo>
                    <a:pt x="31589" y="375320"/>
                  </a:lnTo>
                  <a:lnTo>
                    <a:pt x="48656" y="332454"/>
                  </a:lnTo>
                  <a:lnTo>
                    <a:pt x="69055" y="291407"/>
                  </a:lnTo>
                  <a:lnTo>
                    <a:pt x="92618" y="252347"/>
                  </a:lnTo>
                  <a:lnTo>
                    <a:pt x="119175" y="215442"/>
                  </a:lnTo>
                  <a:lnTo>
                    <a:pt x="148559" y="180862"/>
                  </a:lnTo>
                  <a:lnTo>
                    <a:pt x="180601" y="148775"/>
                  </a:lnTo>
                  <a:lnTo>
                    <a:pt x="215133" y="119349"/>
                  </a:lnTo>
                  <a:lnTo>
                    <a:pt x="251987" y="92754"/>
                  </a:lnTo>
                  <a:lnTo>
                    <a:pt x="290994" y="69157"/>
                  </a:lnTo>
                  <a:lnTo>
                    <a:pt x="331986" y="48729"/>
                  </a:lnTo>
                  <a:lnTo>
                    <a:pt x="374795" y="31636"/>
                  </a:lnTo>
                  <a:lnTo>
                    <a:pt x="419252" y="18048"/>
                  </a:lnTo>
                  <a:lnTo>
                    <a:pt x="465190" y="8133"/>
                  </a:lnTo>
                  <a:lnTo>
                    <a:pt x="512439" y="2061"/>
                  </a:lnTo>
                  <a:lnTo>
                    <a:pt x="560832" y="0"/>
                  </a:lnTo>
                  <a:lnTo>
                    <a:pt x="609224" y="2061"/>
                  </a:lnTo>
                  <a:lnTo>
                    <a:pt x="656473" y="8133"/>
                  </a:lnTo>
                  <a:lnTo>
                    <a:pt x="702411" y="18048"/>
                  </a:lnTo>
                  <a:lnTo>
                    <a:pt x="746868" y="31636"/>
                  </a:lnTo>
                  <a:lnTo>
                    <a:pt x="789677" y="48729"/>
                  </a:lnTo>
                  <a:lnTo>
                    <a:pt x="830669" y="69157"/>
                  </a:lnTo>
                  <a:lnTo>
                    <a:pt x="869676" y="92754"/>
                  </a:lnTo>
                  <a:lnTo>
                    <a:pt x="906530" y="119349"/>
                  </a:lnTo>
                  <a:lnTo>
                    <a:pt x="941062" y="148775"/>
                  </a:lnTo>
                  <a:lnTo>
                    <a:pt x="973104" y="180862"/>
                  </a:lnTo>
                  <a:lnTo>
                    <a:pt x="1002488" y="215442"/>
                  </a:lnTo>
                  <a:lnTo>
                    <a:pt x="1029045" y="252347"/>
                  </a:lnTo>
                  <a:lnTo>
                    <a:pt x="1052608" y="291407"/>
                  </a:lnTo>
                  <a:lnTo>
                    <a:pt x="1073007" y="332454"/>
                  </a:lnTo>
                  <a:lnTo>
                    <a:pt x="1090074" y="375320"/>
                  </a:lnTo>
                  <a:lnTo>
                    <a:pt x="1103642" y="419835"/>
                  </a:lnTo>
                  <a:lnTo>
                    <a:pt x="1113542" y="465832"/>
                  </a:lnTo>
                  <a:lnTo>
                    <a:pt x="1119605" y="513141"/>
                  </a:lnTo>
                  <a:lnTo>
                    <a:pt x="1121664" y="561594"/>
                  </a:lnTo>
                  <a:lnTo>
                    <a:pt x="1119605" y="610046"/>
                  </a:lnTo>
                  <a:lnTo>
                    <a:pt x="1113542" y="657355"/>
                  </a:lnTo>
                  <a:lnTo>
                    <a:pt x="1103642" y="703352"/>
                  </a:lnTo>
                  <a:lnTo>
                    <a:pt x="1090074" y="747867"/>
                  </a:lnTo>
                  <a:lnTo>
                    <a:pt x="1073007" y="790733"/>
                  </a:lnTo>
                  <a:lnTo>
                    <a:pt x="1052608" y="831780"/>
                  </a:lnTo>
                  <a:lnTo>
                    <a:pt x="1029045" y="870840"/>
                  </a:lnTo>
                  <a:lnTo>
                    <a:pt x="1002488" y="907745"/>
                  </a:lnTo>
                  <a:lnTo>
                    <a:pt x="973104" y="942325"/>
                  </a:lnTo>
                  <a:lnTo>
                    <a:pt x="941062" y="974412"/>
                  </a:lnTo>
                  <a:lnTo>
                    <a:pt x="906530" y="1003838"/>
                  </a:lnTo>
                  <a:lnTo>
                    <a:pt x="869676" y="1030433"/>
                  </a:lnTo>
                  <a:lnTo>
                    <a:pt x="830669" y="1054030"/>
                  </a:lnTo>
                  <a:lnTo>
                    <a:pt x="789677" y="1074458"/>
                  </a:lnTo>
                  <a:lnTo>
                    <a:pt x="746868" y="1091551"/>
                  </a:lnTo>
                  <a:lnTo>
                    <a:pt x="702411" y="1105139"/>
                  </a:lnTo>
                  <a:lnTo>
                    <a:pt x="656473" y="1115054"/>
                  </a:lnTo>
                  <a:lnTo>
                    <a:pt x="609224" y="1121126"/>
                  </a:lnTo>
                  <a:lnTo>
                    <a:pt x="560832" y="1123188"/>
                  </a:lnTo>
                  <a:lnTo>
                    <a:pt x="512439" y="1121126"/>
                  </a:lnTo>
                  <a:lnTo>
                    <a:pt x="465190" y="1115054"/>
                  </a:lnTo>
                  <a:lnTo>
                    <a:pt x="419252" y="1105139"/>
                  </a:lnTo>
                  <a:lnTo>
                    <a:pt x="374795" y="1091551"/>
                  </a:lnTo>
                  <a:lnTo>
                    <a:pt x="331986" y="1074458"/>
                  </a:lnTo>
                  <a:lnTo>
                    <a:pt x="290994" y="1054030"/>
                  </a:lnTo>
                  <a:lnTo>
                    <a:pt x="251987" y="1030433"/>
                  </a:lnTo>
                  <a:lnTo>
                    <a:pt x="215133" y="1003838"/>
                  </a:lnTo>
                  <a:lnTo>
                    <a:pt x="180601" y="974412"/>
                  </a:lnTo>
                  <a:lnTo>
                    <a:pt x="148559" y="942325"/>
                  </a:lnTo>
                  <a:lnTo>
                    <a:pt x="119175" y="907745"/>
                  </a:lnTo>
                  <a:lnTo>
                    <a:pt x="92618" y="870840"/>
                  </a:lnTo>
                  <a:lnTo>
                    <a:pt x="69055" y="831780"/>
                  </a:lnTo>
                  <a:lnTo>
                    <a:pt x="48656" y="790733"/>
                  </a:lnTo>
                  <a:lnTo>
                    <a:pt x="31589" y="747867"/>
                  </a:lnTo>
                  <a:lnTo>
                    <a:pt x="18021" y="703352"/>
                  </a:lnTo>
                  <a:lnTo>
                    <a:pt x="8121" y="657355"/>
                  </a:lnTo>
                  <a:lnTo>
                    <a:pt x="2058" y="610046"/>
                  </a:lnTo>
                  <a:lnTo>
                    <a:pt x="0" y="561594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263384" y="252831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0" y="440436"/>
                  </a:moveTo>
                  <a:lnTo>
                    <a:pt x="440435" y="440436"/>
                  </a:lnTo>
                  <a:lnTo>
                    <a:pt x="440435" y="0"/>
                  </a:lnTo>
                  <a:lnTo>
                    <a:pt x="0" y="0"/>
                  </a:lnTo>
                  <a:lnTo>
                    <a:pt x="0" y="440436"/>
                  </a:lnTo>
                  <a:close/>
                </a:path>
                <a:path w="440690" h="440689">
                  <a:moveTo>
                    <a:pt x="0" y="440436"/>
                  </a:moveTo>
                  <a:lnTo>
                    <a:pt x="249935" y="440436"/>
                  </a:lnTo>
                  <a:lnTo>
                    <a:pt x="249935" y="190500"/>
                  </a:lnTo>
                  <a:lnTo>
                    <a:pt x="0" y="190500"/>
                  </a:lnTo>
                  <a:lnTo>
                    <a:pt x="0" y="440436"/>
                  </a:lnTo>
                  <a:close/>
                </a:path>
              </a:pathLst>
            </a:custGeom>
            <a:ln w="12192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06334" y="2491613"/>
              <a:ext cx="238125" cy="238125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424687" y="4607622"/>
            <a:ext cx="11343640" cy="981075"/>
          </a:xfrm>
          <a:prstGeom prst="rect">
            <a:avLst/>
          </a:prstGeom>
        </p:spPr>
        <p:txBody>
          <a:bodyPr wrap="square" lIns="0" tIns="1689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30"/>
              </a:spcBef>
            </a:pPr>
            <a:r>
              <a:rPr dirty="0" sz="1800" spc="55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05">
                <a:solidFill>
                  <a:srgbClr val="FFFFFF"/>
                </a:solidFill>
                <a:latin typeface="Trebuchet MS"/>
                <a:cs typeface="Trebuchet MS"/>
              </a:rPr>
              <a:t>QLDB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ideal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495"/>
              </a:spcBef>
              <a:tabLst>
                <a:tab pos="2169795" algn="l"/>
                <a:tab pos="2415540" algn="l"/>
                <a:tab pos="5488305" algn="l"/>
                <a:tab pos="5735320" algn="l"/>
                <a:tab pos="8152765" algn="l"/>
                <a:tab pos="8397875" algn="l"/>
              </a:tabLst>
            </a:pPr>
            <a:r>
              <a:rPr dirty="0" sz="2200" spc="25">
                <a:solidFill>
                  <a:srgbClr val="FFAD00"/>
                </a:solidFill>
                <a:latin typeface="Trebuchet MS"/>
                <a:cs typeface="Trebuchet MS"/>
              </a:rPr>
              <a:t>Audit</a:t>
            </a:r>
            <a:r>
              <a:rPr dirty="0" sz="2200" spc="-65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200" spc="15">
                <a:solidFill>
                  <a:srgbClr val="FFAD00"/>
                </a:solidFill>
                <a:latin typeface="Trebuchet MS"/>
                <a:cs typeface="Trebuchet MS"/>
              </a:rPr>
              <a:t>databases	</a:t>
            </a:r>
            <a:r>
              <a:rPr dirty="0" sz="2200" spc="-365">
                <a:solidFill>
                  <a:srgbClr val="FFFFFF"/>
                </a:solidFill>
                <a:latin typeface="Trebuchet MS"/>
                <a:cs typeface="Trebuchet MS"/>
              </a:rPr>
              <a:t>•	</a:t>
            </a:r>
            <a:r>
              <a:rPr dirty="0" sz="2200" spc="15">
                <a:solidFill>
                  <a:srgbClr val="FFAD00"/>
                </a:solidFill>
                <a:latin typeface="Trebuchet MS"/>
                <a:cs typeface="Trebuchet MS"/>
              </a:rPr>
              <a:t>State</a:t>
            </a:r>
            <a:r>
              <a:rPr dirty="0" sz="2200" spc="-65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200" spc="35">
                <a:solidFill>
                  <a:srgbClr val="FFAD00"/>
                </a:solidFill>
                <a:latin typeface="Trebuchet MS"/>
                <a:cs typeface="Trebuchet MS"/>
              </a:rPr>
              <a:t>change</a:t>
            </a:r>
            <a:r>
              <a:rPr dirty="0" sz="2200" spc="-75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200" spc="50">
                <a:solidFill>
                  <a:srgbClr val="FFAD00"/>
                </a:solidFill>
                <a:latin typeface="Trebuchet MS"/>
                <a:cs typeface="Trebuchet MS"/>
              </a:rPr>
              <a:t>modeling	</a:t>
            </a:r>
            <a:r>
              <a:rPr dirty="0" sz="2200" spc="-365">
                <a:solidFill>
                  <a:srgbClr val="FFFFFF"/>
                </a:solidFill>
                <a:latin typeface="Trebuchet MS"/>
                <a:cs typeface="Trebuchet MS"/>
              </a:rPr>
              <a:t>•	</a:t>
            </a:r>
            <a:r>
              <a:rPr dirty="0" sz="2200" spc="55">
                <a:solidFill>
                  <a:srgbClr val="FFAD00"/>
                </a:solidFill>
                <a:latin typeface="Trebuchet MS"/>
                <a:cs typeface="Trebuchet MS"/>
              </a:rPr>
              <a:t>Systems</a:t>
            </a:r>
            <a:r>
              <a:rPr dirty="0" sz="2200" spc="-75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200" spc="45">
                <a:solidFill>
                  <a:srgbClr val="FFAD00"/>
                </a:solidFill>
                <a:latin typeface="Trebuchet MS"/>
                <a:cs typeface="Trebuchet MS"/>
              </a:rPr>
              <a:t>of</a:t>
            </a:r>
            <a:r>
              <a:rPr dirty="0" sz="2200" spc="-70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FFAD00"/>
                </a:solidFill>
                <a:latin typeface="Trebuchet MS"/>
                <a:cs typeface="Trebuchet MS"/>
              </a:rPr>
              <a:t>record	</a:t>
            </a:r>
            <a:r>
              <a:rPr dirty="0" sz="2200" spc="-365">
                <a:solidFill>
                  <a:srgbClr val="FFFFFF"/>
                </a:solidFill>
                <a:latin typeface="Trebuchet MS"/>
                <a:cs typeface="Trebuchet MS"/>
              </a:rPr>
              <a:t>•	</a:t>
            </a:r>
            <a:r>
              <a:rPr dirty="0" sz="2200" spc="15">
                <a:solidFill>
                  <a:srgbClr val="FFAD00"/>
                </a:solidFill>
                <a:latin typeface="Trebuchet MS"/>
                <a:cs typeface="Trebuchet MS"/>
              </a:rPr>
              <a:t>Blockchain</a:t>
            </a:r>
            <a:r>
              <a:rPr dirty="0" sz="2200" spc="-105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FFAD00"/>
                </a:solidFill>
                <a:latin typeface="Trebuchet MS"/>
                <a:cs typeface="Trebuchet MS"/>
              </a:rPr>
              <a:t>alternatives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7377" y="4475226"/>
            <a:ext cx="11463655" cy="0"/>
          </a:xfrm>
          <a:custGeom>
            <a:avLst/>
            <a:gdLst/>
            <a:ahLst/>
            <a:cxnLst/>
            <a:rect l="l" t="t" r="r" b="b"/>
            <a:pathLst>
              <a:path w="11463655" h="0">
                <a:moveTo>
                  <a:pt x="0" y="0"/>
                </a:moveTo>
                <a:lnTo>
                  <a:pt x="11463655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726182"/>
            <a:ext cx="871410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325"/>
              <a:t>N</a:t>
            </a:r>
            <a:r>
              <a:rPr dirty="0" sz="4800" spc="-195"/>
              <a:t>e</a:t>
            </a:r>
            <a:r>
              <a:rPr dirty="0" sz="4800" spc="-160"/>
              <a:t>x</a:t>
            </a:r>
            <a:r>
              <a:rPr dirty="0" sz="4800" spc="75"/>
              <a:t>t</a:t>
            </a:r>
            <a:r>
              <a:rPr dirty="0" sz="4800" spc="-465"/>
              <a:t> </a:t>
            </a:r>
            <a:r>
              <a:rPr dirty="0" sz="4800" spc="40"/>
              <a:t>s</a:t>
            </a:r>
            <a:r>
              <a:rPr dirty="0" sz="4800" spc="-25"/>
              <a:t>t</a:t>
            </a:r>
            <a:r>
              <a:rPr dirty="0" sz="4800" spc="-195"/>
              <a:t>e</a:t>
            </a:r>
            <a:r>
              <a:rPr dirty="0" sz="4800" spc="125"/>
              <a:t>p</a:t>
            </a:r>
            <a:r>
              <a:rPr dirty="0" sz="4800" spc="40"/>
              <a:t>s</a:t>
            </a:r>
            <a:r>
              <a:rPr dirty="0" sz="4800" spc="-265"/>
              <a:t>:</a:t>
            </a:r>
            <a:r>
              <a:rPr dirty="0" sz="4800" spc="-465"/>
              <a:t> </a:t>
            </a:r>
            <a:r>
              <a:rPr dirty="0" sz="4800" spc="235"/>
              <a:t>U</a:t>
            </a:r>
            <a:r>
              <a:rPr dirty="0" sz="4800" spc="90"/>
              <a:t>n</a:t>
            </a:r>
            <a:r>
              <a:rPr dirty="0" sz="4800" spc="-25"/>
              <a:t>i</a:t>
            </a:r>
            <a:r>
              <a:rPr dirty="0" sz="4800" spc="65"/>
              <a:t>f</a:t>
            </a:r>
            <a:r>
              <a:rPr dirty="0" sz="4800" spc="135"/>
              <a:t>y</a:t>
            </a:r>
            <a:r>
              <a:rPr dirty="0" sz="4800" spc="-475"/>
              <a:t> </a:t>
            </a:r>
            <a:r>
              <a:rPr dirty="0" sz="4800" spc="50"/>
              <a:t>a</a:t>
            </a:r>
            <a:r>
              <a:rPr dirty="0" sz="4800" spc="90"/>
              <a:t>n</a:t>
            </a:r>
            <a:r>
              <a:rPr dirty="0" sz="4800" spc="220"/>
              <a:t>d</a:t>
            </a:r>
            <a:r>
              <a:rPr dirty="0" sz="4800" spc="-459"/>
              <a:t> </a:t>
            </a:r>
            <a:r>
              <a:rPr dirty="0" sz="4800" spc="-25"/>
              <a:t>i</a:t>
            </a:r>
            <a:r>
              <a:rPr dirty="0" sz="4800" spc="90"/>
              <a:t>nn</a:t>
            </a:r>
            <a:r>
              <a:rPr dirty="0" sz="4800" spc="110"/>
              <a:t>o</a:t>
            </a:r>
            <a:r>
              <a:rPr dirty="0" sz="4800" spc="55"/>
              <a:t>v</a:t>
            </a:r>
            <a:r>
              <a:rPr dirty="0" sz="4800" spc="50"/>
              <a:t>a</a:t>
            </a:r>
            <a:r>
              <a:rPr dirty="0" sz="4800" spc="-25"/>
              <a:t>t</a:t>
            </a:r>
            <a:r>
              <a:rPr dirty="0" sz="4800" spc="-100"/>
              <a:t>e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82067"/>
            <a:ext cx="1064069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70"/>
              <a:t>Unify</a:t>
            </a:r>
            <a:r>
              <a:rPr dirty="0" sz="4000" spc="-415"/>
              <a:t> </a:t>
            </a:r>
            <a:r>
              <a:rPr dirty="0" sz="4000" spc="100"/>
              <a:t>using</a:t>
            </a:r>
            <a:r>
              <a:rPr dirty="0" sz="4000" spc="-425"/>
              <a:t> </a:t>
            </a:r>
            <a:r>
              <a:rPr dirty="0" sz="4000" spc="50"/>
              <a:t>data</a:t>
            </a:r>
            <a:r>
              <a:rPr dirty="0" sz="4000" spc="-415"/>
              <a:t> </a:t>
            </a:r>
            <a:r>
              <a:rPr dirty="0" sz="4000" spc="60"/>
              <a:t>lakes</a:t>
            </a:r>
            <a:r>
              <a:rPr dirty="0" sz="4000" spc="-425"/>
              <a:t> </a:t>
            </a:r>
            <a:r>
              <a:rPr dirty="0" sz="4000" spc="90"/>
              <a:t>and</a:t>
            </a:r>
            <a:r>
              <a:rPr dirty="0" sz="4000" spc="-395"/>
              <a:t> </a:t>
            </a:r>
            <a:r>
              <a:rPr dirty="0" sz="4000" spc="10"/>
              <a:t>innovate</a:t>
            </a:r>
            <a:r>
              <a:rPr dirty="0" sz="4000" spc="-430"/>
              <a:t> </a:t>
            </a:r>
            <a:r>
              <a:rPr dirty="0" sz="4000" spc="100"/>
              <a:t>using</a:t>
            </a:r>
            <a:r>
              <a:rPr dirty="0" sz="4000" spc="-405"/>
              <a:t> </a:t>
            </a:r>
            <a:r>
              <a:rPr dirty="0" sz="4000" spc="250"/>
              <a:t>ML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196198" y="2199259"/>
            <a:ext cx="21920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Cache</a:t>
            </a:r>
            <a:r>
              <a:rPr dirty="0" sz="12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frequently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accessed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200" spc="35" b="1">
                <a:solidFill>
                  <a:srgbClr val="289EFF"/>
                </a:solidFill>
                <a:latin typeface="Trebuchet MS"/>
                <a:cs typeface="Trebuchet MS"/>
              </a:rPr>
              <a:t>A</a:t>
            </a:r>
            <a:r>
              <a:rPr dirty="0" sz="1200" spc="65" b="1">
                <a:solidFill>
                  <a:srgbClr val="289EFF"/>
                </a:solidFill>
                <a:latin typeface="Trebuchet MS"/>
                <a:cs typeface="Trebuchet MS"/>
              </a:rPr>
              <a:t>m</a:t>
            </a:r>
            <a:r>
              <a:rPr dirty="0" sz="1200" spc="15" b="1">
                <a:solidFill>
                  <a:srgbClr val="289EFF"/>
                </a:solidFill>
                <a:latin typeface="Trebuchet MS"/>
                <a:cs typeface="Trebuchet MS"/>
              </a:rPr>
              <a:t>a</a:t>
            </a:r>
            <a:r>
              <a:rPr dirty="0" sz="1200" spc="-50" b="1">
                <a:solidFill>
                  <a:srgbClr val="289EFF"/>
                </a:solidFill>
                <a:latin typeface="Trebuchet MS"/>
                <a:cs typeface="Trebuchet MS"/>
              </a:rPr>
              <a:t>z</a:t>
            </a:r>
            <a:r>
              <a:rPr dirty="0" sz="1200" spc="25" b="1">
                <a:solidFill>
                  <a:srgbClr val="289EFF"/>
                </a:solidFill>
                <a:latin typeface="Trebuchet MS"/>
                <a:cs typeface="Trebuchet MS"/>
              </a:rPr>
              <a:t>o</a:t>
            </a:r>
            <a:r>
              <a:rPr dirty="0" sz="1200" spc="25" b="1">
                <a:solidFill>
                  <a:srgbClr val="289EFF"/>
                </a:solidFill>
                <a:latin typeface="Trebuchet MS"/>
                <a:cs typeface="Trebuchet MS"/>
              </a:rPr>
              <a:t>n</a:t>
            </a:r>
            <a:r>
              <a:rPr dirty="0" sz="1200" spc="-6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30" b="1">
                <a:solidFill>
                  <a:srgbClr val="289EFF"/>
                </a:solidFill>
                <a:latin typeface="Trebuchet MS"/>
                <a:cs typeface="Trebuchet MS"/>
              </a:rPr>
              <a:t>E</a:t>
            </a:r>
            <a:r>
              <a:rPr dirty="0" sz="1200" spc="20" b="1">
                <a:solidFill>
                  <a:srgbClr val="289EFF"/>
                </a:solidFill>
                <a:latin typeface="Trebuchet MS"/>
                <a:cs typeface="Trebuchet MS"/>
              </a:rPr>
              <a:t>l</a:t>
            </a:r>
            <a:r>
              <a:rPr dirty="0" sz="1200" spc="15" b="1">
                <a:solidFill>
                  <a:srgbClr val="289EFF"/>
                </a:solidFill>
                <a:latin typeface="Trebuchet MS"/>
                <a:cs typeface="Trebuchet MS"/>
              </a:rPr>
              <a:t>a</a:t>
            </a:r>
            <a:r>
              <a:rPr dirty="0" sz="1200" spc="15" b="1">
                <a:solidFill>
                  <a:srgbClr val="289EFF"/>
                </a:solidFill>
                <a:latin typeface="Trebuchet MS"/>
                <a:cs typeface="Trebuchet MS"/>
              </a:rPr>
              <a:t>s</a:t>
            </a:r>
            <a:r>
              <a:rPr dirty="0" sz="1200" spc="-10" b="1">
                <a:solidFill>
                  <a:srgbClr val="289EFF"/>
                </a:solidFill>
                <a:latin typeface="Trebuchet MS"/>
                <a:cs typeface="Trebuchet MS"/>
              </a:rPr>
              <a:t>t</a:t>
            </a:r>
            <a:r>
              <a:rPr dirty="0" sz="1200" spc="-15" b="1">
                <a:solidFill>
                  <a:srgbClr val="289EFF"/>
                </a:solidFill>
                <a:latin typeface="Trebuchet MS"/>
                <a:cs typeface="Trebuchet MS"/>
              </a:rPr>
              <a:t>i</a:t>
            </a:r>
            <a:r>
              <a:rPr dirty="0" sz="1200" b="1">
                <a:solidFill>
                  <a:srgbClr val="289EFF"/>
                </a:solidFill>
                <a:latin typeface="Trebuchet MS"/>
                <a:cs typeface="Trebuchet MS"/>
              </a:rPr>
              <a:t>C</a:t>
            </a:r>
            <a:r>
              <a:rPr dirty="0" sz="1200" spc="15" b="1">
                <a:solidFill>
                  <a:srgbClr val="289EFF"/>
                </a:solidFill>
                <a:latin typeface="Trebuchet MS"/>
                <a:cs typeface="Trebuchet MS"/>
              </a:rPr>
              <a:t>a</a:t>
            </a:r>
            <a:r>
              <a:rPr dirty="0" sz="1200" spc="-15" b="1">
                <a:solidFill>
                  <a:srgbClr val="289EFF"/>
                </a:solidFill>
                <a:latin typeface="Trebuchet MS"/>
                <a:cs typeface="Trebuchet MS"/>
              </a:rPr>
              <a:t>c</a:t>
            </a:r>
            <a:r>
              <a:rPr dirty="0" sz="1200" spc="-25" b="1">
                <a:solidFill>
                  <a:srgbClr val="289EFF"/>
                </a:solidFill>
                <a:latin typeface="Trebuchet MS"/>
                <a:cs typeface="Trebuchet MS"/>
              </a:rPr>
              <a:t>h</a:t>
            </a:r>
            <a:r>
              <a:rPr dirty="0" sz="1200" spc="-45" b="1">
                <a:solidFill>
                  <a:srgbClr val="289EFF"/>
                </a:solidFill>
                <a:latin typeface="Trebuchet MS"/>
                <a:cs typeface="Trebuchet MS"/>
              </a:rPr>
              <a:t>e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5570" y="3980116"/>
            <a:ext cx="70548" cy="704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41934" y="4129357"/>
            <a:ext cx="70500" cy="7046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05859" y="1799589"/>
            <a:ext cx="4048125" cy="3897629"/>
            <a:chOff x="4305859" y="1799589"/>
            <a:chExt cx="4048125" cy="3897629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0706" y="4422108"/>
              <a:ext cx="70453" cy="705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20138" y="4276280"/>
              <a:ext cx="70484" cy="704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877555" y="4644389"/>
              <a:ext cx="476250" cy="560070"/>
            </a:xfrm>
            <a:custGeom>
              <a:avLst/>
              <a:gdLst/>
              <a:ahLst/>
              <a:cxnLst/>
              <a:rect l="l" t="t" r="r" b="b"/>
              <a:pathLst>
                <a:path w="476250" h="560070">
                  <a:moveTo>
                    <a:pt x="188595" y="0"/>
                  </a:moveTo>
                  <a:lnTo>
                    <a:pt x="133929" y="2539"/>
                  </a:lnTo>
                  <a:lnTo>
                    <a:pt x="82798" y="12699"/>
                  </a:lnTo>
                  <a:lnTo>
                    <a:pt x="40142" y="27939"/>
                  </a:lnTo>
                  <a:lnTo>
                    <a:pt x="0" y="77469"/>
                  </a:lnTo>
                  <a:lnTo>
                    <a:pt x="0" y="167639"/>
                  </a:lnTo>
                  <a:lnTo>
                    <a:pt x="847" y="175259"/>
                  </a:lnTo>
                  <a:lnTo>
                    <a:pt x="3635" y="182879"/>
                  </a:lnTo>
                  <a:lnTo>
                    <a:pt x="9018" y="191769"/>
                  </a:lnTo>
                  <a:lnTo>
                    <a:pt x="17652" y="200659"/>
                  </a:lnTo>
                  <a:lnTo>
                    <a:pt x="8947" y="210819"/>
                  </a:lnTo>
                  <a:lnTo>
                    <a:pt x="3540" y="219709"/>
                  </a:lnTo>
                  <a:lnTo>
                    <a:pt x="775" y="227329"/>
                  </a:lnTo>
                  <a:lnTo>
                    <a:pt x="0" y="234949"/>
                  </a:lnTo>
                  <a:lnTo>
                    <a:pt x="0" y="325119"/>
                  </a:lnTo>
                  <a:lnTo>
                    <a:pt x="847" y="332739"/>
                  </a:lnTo>
                  <a:lnTo>
                    <a:pt x="3635" y="341629"/>
                  </a:lnTo>
                  <a:lnTo>
                    <a:pt x="9018" y="350519"/>
                  </a:lnTo>
                  <a:lnTo>
                    <a:pt x="17652" y="359409"/>
                  </a:lnTo>
                  <a:lnTo>
                    <a:pt x="8947" y="368299"/>
                  </a:lnTo>
                  <a:lnTo>
                    <a:pt x="3540" y="377189"/>
                  </a:lnTo>
                  <a:lnTo>
                    <a:pt x="775" y="386079"/>
                  </a:lnTo>
                  <a:lnTo>
                    <a:pt x="0" y="392429"/>
                  </a:lnTo>
                  <a:lnTo>
                    <a:pt x="0" y="483869"/>
                  </a:lnTo>
                  <a:lnTo>
                    <a:pt x="40343" y="532129"/>
                  </a:lnTo>
                  <a:lnTo>
                    <a:pt x="82963" y="548639"/>
                  </a:lnTo>
                  <a:lnTo>
                    <a:pt x="134014" y="557529"/>
                  </a:lnTo>
                  <a:lnTo>
                    <a:pt x="188595" y="560069"/>
                  </a:lnTo>
                  <a:lnTo>
                    <a:pt x="243335" y="557529"/>
                  </a:lnTo>
                  <a:lnTo>
                    <a:pt x="294527" y="547369"/>
                  </a:lnTo>
                  <a:lnTo>
                    <a:pt x="312316" y="541019"/>
                  </a:lnTo>
                  <a:lnTo>
                    <a:pt x="188595" y="541019"/>
                  </a:lnTo>
                  <a:lnTo>
                    <a:pt x="120270" y="535939"/>
                  </a:lnTo>
                  <a:lnTo>
                    <a:pt x="66913" y="521969"/>
                  </a:lnTo>
                  <a:lnTo>
                    <a:pt x="32200" y="504189"/>
                  </a:lnTo>
                  <a:lnTo>
                    <a:pt x="19812" y="483869"/>
                  </a:lnTo>
                  <a:lnTo>
                    <a:pt x="19812" y="429259"/>
                  </a:lnTo>
                  <a:lnTo>
                    <a:pt x="61954" y="429259"/>
                  </a:lnTo>
                  <a:lnTo>
                    <a:pt x="32200" y="414019"/>
                  </a:lnTo>
                  <a:lnTo>
                    <a:pt x="19812" y="392429"/>
                  </a:lnTo>
                  <a:lnTo>
                    <a:pt x="21040" y="387349"/>
                  </a:lnTo>
                  <a:lnTo>
                    <a:pt x="24304" y="380999"/>
                  </a:lnTo>
                  <a:lnTo>
                    <a:pt x="28973" y="375919"/>
                  </a:lnTo>
                  <a:lnTo>
                    <a:pt x="34417" y="370839"/>
                  </a:lnTo>
                  <a:lnTo>
                    <a:pt x="89027" y="370839"/>
                  </a:lnTo>
                  <a:lnTo>
                    <a:pt x="66883" y="364489"/>
                  </a:lnTo>
                  <a:lnTo>
                    <a:pt x="32581" y="345439"/>
                  </a:lnTo>
                  <a:lnTo>
                    <a:pt x="19812" y="325119"/>
                  </a:lnTo>
                  <a:lnTo>
                    <a:pt x="19812" y="270509"/>
                  </a:lnTo>
                  <a:lnTo>
                    <a:pt x="59970" y="270509"/>
                  </a:lnTo>
                  <a:lnTo>
                    <a:pt x="32200" y="255269"/>
                  </a:lnTo>
                  <a:lnTo>
                    <a:pt x="19812" y="234949"/>
                  </a:lnTo>
                  <a:lnTo>
                    <a:pt x="21060" y="228599"/>
                  </a:lnTo>
                  <a:lnTo>
                    <a:pt x="24368" y="223519"/>
                  </a:lnTo>
                  <a:lnTo>
                    <a:pt x="29081" y="217169"/>
                  </a:lnTo>
                  <a:lnTo>
                    <a:pt x="34544" y="213359"/>
                  </a:lnTo>
                  <a:lnTo>
                    <a:pt x="89464" y="213359"/>
                  </a:lnTo>
                  <a:lnTo>
                    <a:pt x="63081" y="204469"/>
                  </a:lnTo>
                  <a:lnTo>
                    <a:pt x="26304" y="181609"/>
                  </a:lnTo>
                  <a:lnTo>
                    <a:pt x="19812" y="167639"/>
                  </a:lnTo>
                  <a:lnTo>
                    <a:pt x="19812" y="113029"/>
                  </a:lnTo>
                  <a:lnTo>
                    <a:pt x="61954" y="113029"/>
                  </a:lnTo>
                  <a:lnTo>
                    <a:pt x="32200" y="97789"/>
                  </a:lnTo>
                  <a:lnTo>
                    <a:pt x="19812" y="77469"/>
                  </a:lnTo>
                  <a:lnTo>
                    <a:pt x="32200" y="57149"/>
                  </a:lnTo>
                  <a:lnTo>
                    <a:pt x="66913" y="38099"/>
                  </a:lnTo>
                  <a:lnTo>
                    <a:pt x="120270" y="25399"/>
                  </a:lnTo>
                  <a:lnTo>
                    <a:pt x="188595" y="19049"/>
                  </a:lnTo>
                  <a:lnTo>
                    <a:pt x="313962" y="19049"/>
                  </a:lnTo>
                  <a:lnTo>
                    <a:pt x="296001" y="12699"/>
                  </a:lnTo>
                  <a:lnTo>
                    <a:pt x="262953" y="6349"/>
                  </a:lnTo>
                  <a:lnTo>
                    <a:pt x="226762" y="1269"/>
                  </a:lnTo>
                  <a:lnTo>
                    <a:pt x="188595" y="0"/>
                  </a:lnTo>
                  <a:close/>
                </a:path>
                <a:path w="476250" h="560070">
                  <a:moveTo>
                    <a:pt x="377317" y="429259"/>
                  </a:moveTo>
                  <a:lnTo>
                    <a:pt x="357504" y="429259"/>
                  </a:lnTo>
                  <a:lnTo>
                    <a:pt x="357504" y="483869"/>
                  </a:lnTo>
                  <a:lnTo>
                    <a:pt x="345043" y="504189"/>
                  </a:lnTo>
                  <a:lnTo>
                    <a:pt x="310292" y="521969"/>
                  </a:lnTo>
                  <a:lnTo>
                    <a:pt x="256921" y="535939"/>
                  </a:lnTo>
                  <a:lnTo>
                    <a:pt x="188595" y="541019"/>
                  </a:lnTo>
                  <a:lnTo>
                    <a:pt x="312316" y="541019"/>
                  </a:lnTo>
                  <a:lnTo>
                    <a:pt x="337221" y="532129"/>
                  </a:lnTo>
                  <a:lnTo>
                    <a:pt x="366468" y="510539"/>
                  </a:lnTo>
                  <a:lnTo>
                    <a:pt x="377317" y="483869"/>
                  </a:lnTo>
                  <a:lnTo>
                    <a:pt x="377317" y="429259"/>
                  </a:lnTo>
                  <a:close/>
                </a:path>
                <a:path w="476250" h="560070">
                  <a:moveTo>
                    <a:pt x="44069" y="469899"/>
                  </a:moveTo>
                  <a:lnTo>
                    <a:pt x="71721" y="502919"/>
                  </a:lnTo>
                  <a:lnTo>
                    <a:pt x="86741" y="506729"/>
                  </a:lnTo>
                  <a:lnTo>
                    <a:pt x="91567" y="487679"/>
                  </a:lnTo>
                  <a:lnTo>
                    <a:pt x="77948" y="483869"/>
                  </a:lnTo>
                  <a:lnTo>
                    <a:pt x="65389" y="480059"/>
                  </a:lnTo>
                  <a:lnTo>
                    <a:pt x="54044" y="474979"/>
                  </a:lnTo>
                  <a:lnTo>
                    <a:pt x="44069" y="469899"/>
                  </a:lnTo>
                  <a:close/>
                </a:path>
                <a:path w="476250" h="560070">
                  <a:moveTo>
                    <a:pt x="61954" y="429259"/>
                  </a:moveTo>
                  <a:lnTo>
                    <a:pt x="19812" y="429259"/>
                  </a:lnTo>
                  <a:lnTo>
                    <a:pt x="50792" y="447039"/>
                  </a:lnTo>
                  <a:lnTo>
                    <a:pt x="91725" y="459739"/>
                  </a:lnTo>
                  <a:lnTo>
                    <a:pt x="138898" y="467359"/>
                  </a:lnTo>
                  <a:lnTo>
                    <a:pt x="188595" y="469899"/>
                  </a:lnTo>
                  <a:lnTo>
                    <a:pt x="238347" y="467359"/>
                  </a:lnTo>
                  <a:lnTo>
                    <a:pt x="285527" y="459739"/>
                  </a:lnTo>
                  <a:lnTo>
                    <a:pt x="314186" y="450849"/>
                  </a:lnTo>
                  <a:lnTo>
                    <a:pt x="188595" y="450849"/>
                  </a:lnTo>
                  <a:lnTo>
                    <a:pt x="120270" y="445769"/>
                  </a:lnTo>
                  <a:lnTo>
                    <a:pt x="66913" y="431799"/>
                  </a:lnTo>
                  <a:lnTo>
                    <a:pt x="61954" y="429259"/>
                  </a:lnTo>
                  <a:close/>
                </a:path>
                <a:path w="476250" h="560070">
                  <a:moveTo>
                    <a:pt x="369914" y="370839"/>
                  </a:moveTo>
                  <a:lnTo>
                    <a:pt x="342900" y="370839"/>
                  </a:lnTo>
                  <a:lnTo>
                    <a:pt x="348289" y="375919"/>
                  </a:lnTo>
                  <a:lnTo>
                    <a:pt x="352964" y="380999"/>
                  </a:lnTo>
                  <a:lnTo>
                    <a:pt x="356258" y="386079"/>
                  </a:lnTo>
                  <a:lnTo>
                    <a:pt x="357504" y="392429"/>
                  </a:lnTo>
                  <a:lnTo>
                    <a:pt x="345043" y="414019"/>
                  </a:lnTo>
                  <a:lnTo>
                    <a:pt x="310292" y="431799"/>
                  </a:lnTo>
                  <a:lnTo>
                    <a:pt x="256921" y="445769"/>
                  </a:lnTo>
                  <a:lnTo>
                    <a:pt x="188595" y="450849"/>
                  </a:lnTo>
                  <a:lnTo>
                    <a:pt x="314186" y="450849"/>
                  </a:lnTo>
                  <a:lnTo>
                    <a:pt x="326469" y="447039"/>
                  </a:lnTo>
                  <a:lnTo>
                    <a:pt x="357504" y="429259"/>
                  </a:lnTo>
                  <a:lnTo>
                    <a:pt x="377317" y="429259"/>
                  </a:lnTo>
                  <a:lnTo>
                    <a:pt x="377317" y="392429"/>
                  </a:lnTo>
                  <a:lnTo>
                    <a:pt x="376541" y="386079"/>
                  </a:lnTo>
                  <a:lnTo>
                    <a:pt x="373776" y="377189"/>
                  </a:lnTo>
                  <a:lnTo>
                    <a:pt x="369914" y="370839"/>
                  </a:lnTo>
                  <a:close/>
                </a:path>
                <a:path w="476250" h="560070">
                  <a:moveTo>
                    <a:pt x="429260" y="60959"/>
                  </a:moveTo>
                  <a:lnTo>
                    <a:pt x="273685" y="60959"/>
                  </a:lnTo>
                  <a:lnTo>
                    <a:pt x="270255" y="63499"/>
                  </a:lnTo>
                  <a:lnTo>
                    <a:pt x="268477" y="67309"/>
                  </a:lnTo>
                  <a:lnTo>
                    <a:pt x="197612" y="209549"/>
                  </a:lnTo>
                  <a:lnTo>
                    <a:pt x="197866" y="213359"/>
                  </a:lnTo>
                  <a:lnTo>
                    <a:pt x="201422" y="218439"/>
                  </a:lnTo>
                  <a:lnTo>
                    <a:pt x="204597" y="220979"/>
                  </a:lnTo>
                  <a:lnTo>
                    <a:pt x="273685" y="220979"/>
                  </a:lnTo>
                  <a:lnTo>
                    <a:pt x="208534" y="425449"/>
                  </a:lnTo>
                  <a:lnTo>
                    <a:pt x="207137" y="430529"/>
                  </a:lnTo>
                  <a:lnTo>
                    <a:pt x="208915" y="435609"/>
                  </a:lnTo>
                  <a:lnTo>
                    <a:pt x="212851" y="436879"/>
                  </a:lnTo>
                  <a:lnTo>
                    <a:pt x="216153" y="439419"/>
                  </a:lnTo>
                  <a:lnTo>
                    <a:pt x="220599" y="439419"/>
                  </a:lnTo>
                  <a:lnTo>
                    <a:pt x="223139" y="438149"/>
                  </a:lnTo>
                  <a:lnTo>
                    <a:pt x="225044" y="435609"/>
                  </a:lnTo>
                  <a:lnTo>
                    <a:pt x="267742" y="391159"/>
                  </a:lnTo>
                  <a:lnTo>
                    <a:pt x="240284" y="391159"/>
                  </a:lnTo>
                  <a:lnTo>
                    <a:pt x="296672" y="213359"/>
                  </a:lnTo>
                  <a:lnTo>
                    <a:pt x="297688" y="210819"/>
                  </a:lnTo>
                  <a:lnTo>
                    <a:pt x="297179" y="207009"/>
                  </a:lnTo>
                  <a:lnTo>
                    <a:pt x="293370" y="201929"/>
                  </a:lnTo>
                  <a:lnTo>
                    <a:pt x="290449" y="200659"/>
                  </a:lnTo>
                  <a:lnTo>
                    <a:pt x="224027" y="200659"/>
                  </a:lnTo>
                  <a:lnTo>
                    <a:pt x="283464" y="81279"/>
                  </a:lnTo>
                  <a:lnTo>
                    <a:pt x="432707" y="81279"/>
                  </a:lnTo>
                  <a:lnTo>
                    <a:pt x="435228" y="74929"/>
                  </a:lnTo>
                  <a:lnTo>
                    <a:pt x="436372" y="72389"/>
                  </a:lnTo>
                  <a:lnTo>
                    <a:pt x="435991" y="68579"/>
                  </a:lnTo>
                  <a:lnTo>
                    <a:pt x="434213" y="66039"/>
                  </a:lnTo>
                  <a:lnTo>
                    <a:pt x="432308" y="63499"/>
                  </a:lnTo>
                  <a:lnTo>
                    <a:pt x="429260" y="60959"/>
                  </a:lnTo>
                  <a:close/>
                </a:path>
                <a:path w="476250" h="560070">
                  <a:moveTo>
                    <a:pt x="89027" y="370839"/>
                  </a:moveTo>
                  <a:lnTo>
                    <a:pt x="34417" y="370839"/>
                  </a:lnTo>
                  <a:lnTo>
                    <a:pt x="64400" y="384809"/>
                  </a:lnTo>
                  <a:lnTo>
                    <a:pt x="101123" y="394969"/>
                  </a:lnTo>
                  <a:lnTo>
                    <a:pt x="143037" y="400049"/>
                  </a:lnTo>
                  <a:lnTo>
                    <a:pt x="188595" y="402589"/>
                  </a:lnTo>
                  <a:lnTo>
                    <a:pt x="193040" y="402589"/>
                  </a:lnTo>
                  <a:lnTo>
                    <a:pt x="193040" y="382269"/>
                  </a:lnTo>
                  <a:lnTo>
                    <a:pt x="188595" y="382269"/>
                  </a:lnTo>
                  <a:lnTo>
                    <a:pt x="143579" y="380999"/>
                  </a:lnTo>
                  <a:lnTo>
                    <a:pt x="102314" y="374649"/>
                  </a:lnTo>
                  <a:lnTo>
                    <a:pt x="89027" y="370839"/>
                  </a:lnTo>
                  <a:close/>
                </a:path>
                <a:path w="476250" h="560070">
                  <a:moveTo>
                    <a:pt x="432707" y="81279"/>
                  </a:moveTo>
                  <a:lnTo>
                    <a:pt x="411352" y="81279"/>
                  </a:lnTo>
                  <a:lnTo>
                    <a:pt x="377571" y="166369"/>
                  </a:lnTo>
                  <a:lnTo>
                    <a:pt x="376427" y="170179"/>
                  </a:lnTo>
                  <a:lnTo>
                    <a:pt x="376809" y="172719"/>
                  </a:lnTo>
                  <a:lnTo>
                    <a:pt x="378587" y="175259"/>
                  </a:lnTo>
                  <a:lnTo>
                    <a:pt x="380492" y="179069"/>
                  </a:lnTo>
                  <a:lnTo>
                    <a:pt x="383540" y="180339"/>
                  </a:lnTo>
                  <a:lnTo>
                    <a:pt x="442341" y="180339"/>
                  </a:lnTo>
                  <a:lnTo>
                    <a:pt x="240284" y="391159"/>
                  </a:lnTo>
                  <a:lnTo>
                    <a:pt x="267742" y="391159"/>
                  </a:lnTo>
                  <a:lnTo>
                    <a:pt x="472694" y="177799"/>
                  </a:lnTo>
                  <a:lnTo>
                    <a:pt x="475488" y="173989"/>
                  </a:lnTo>
                  <a:lnTo>
                    <a:pt x="476250" y="170179"/>
                  </a:lnTo>
                  <a:lnTo>
                    <a:pt x="473201" y="162559"/>
                  </a:lnTo>
                  <a:lnTo>
                    <a:pt x="469519" y="160019"/>
                  </a:lnTo>
                  <a:lnTo>
                    <a:pt x="401447" y="160019"/>
                  </a:lnTo>
                  <a:lnTo>
                    <a:pt x="432707" y="81279"/>
                  </a:lnTo>
                  <a:close/>
                </a:path>
                <a:path w="476250" h="560070">
                  <a:moveTo>
                    <a:pt x="377317" y="325119"/>
                  </a:moveTo>
                  <a:lnTo>
                    <a:pt x="357504" y="325119"/>
                  </a:lnTo>
                  <a:lnTo>
                    <a:pt x="355699" y="332739"/>
                  </a:lnTo>
                  <a:lnTo>
                    <a:pt x="351059" y="340359"/>
                  </a:lnTo>
                  <a:lnTo>
                    <a:pt x="319404" y="360679"/>
                  </a:lnTo>
                  <a:lnTo>
                    <a:pt x="326898" y="378459"/>
                  </a:lnTo>
                  <a:lnTo>
                    <a:pt x="332867" y="375919"/>
                  </a:lnTo>
                  <a:lnTo>
                    <a:pt x="338074" y="373379"/>
                  </a:lnTo>
                  <a:lnTo>
                    <a:pt x="342900" y="370839"/>
                  </a:lnTo>
                  <a:lnTo>
                    <a:pt x="369914" y="370839"/>
                  </a:lnTo>
                  <a:lnTo>
                    <a:pt x="368369" y="368299"/>
                  </a:lnTo>
                  <a:lnTo>
                    <a:pt x="359664" y="359409"/>
                  </a:lnTo>
                  <a:lnTo>
                    <a:pt x="367351" y="351789"/>
                  </a:lnTo>
                  <a:lnTo>
                    <a:pt x="372872" y="342899"/>
                  </a:lnTo>
                  <a:lnTo>
                    <a:pt x="376201" y="334009"/>
                  </a:lnTo>
                  <a:lnTo>
                    <a:pt x="377317" y="325119"/>
                  </a:lnTo>
                  <a:close/>
                </a:path>
                <a:path w="476250" h="560070">
                  <a:moveTo>
                    <a:pt x="44069" y="311149"/>
                  </a:moveTo>
                  <a:lnTo>
                    <a:pt x="71721" y="344169"/>
                  </a:lnTo>
                  <a:lnTo>
                    <a:pt x="86741" y="347979"/>
                  </a:lnTo>
                  <a:lnTo>
                    <a:pt x="91567" y="328929"/>
                  </a:lnTo>
                  <a:lnTo>
                    <a:pt x="77948" y="325119"/>
                  </a:lnTo>
                  <a:lnTo>
                    <a:pt x="65389" y="321309"/>
                  </a:lnTo>
                  <a:lnTo>
                    <a:pt x="54044" y="316229"/>
                  </a:lnTo>
                  <a:lnTo>
                    <a:pt x="44069" y="311149"/>
                  </a:lnTo>
                  <a:close/>
                </a:path>
                <a:path w="476250" h="560070">
                  <a:moveTo>
                    <a:pt x="59970" y="270509"/>
                  </a:moveTo>
                  <a:lnTo>
                    <a:pt x="19812" y="270509"/>
                  </a:lnTo>
                  <a:lnTo>
                    <a:pt x="50792" y="288289"/>
                  </a:lnTo>
                  <a:lnTo>
                    <a:pt x="91725" y="302259"/>
                  </a:lnTo>
                  <a:lnTo>
                    <a:pt x="138898" y="309879"/>
                  </a:lnTo>
                  <a:lnTo>
                    <a:pt x="188595" y="312419"/>
                  </a:lnTo>
                  <a:lnTo>
                    <a:pt x="211419" y="312419"/>
                  </a:lnTo>
                  <a:lnTo>
                    <a:pt x="218821" y="311149"/>
                  </a:lnTo>
                  <a:lnTo>
                    <a:pt x="217424" y="292099"/>
                  </a:lnTo>
                  <a:lnTo>
                    <a:pt x="188595" y="292099"/>
                  </a:lnTo>
                  <a:lnTo>
                    <a:pt x="120270" y="287019"/>
                  </a:lnTo>
                  <a:lnTo>
                    <a:pt x="66913" y="274319"/>
                  </a:lnTo>
                  <a:lnTo>
                    <a:pt x="59970" y="270509"/>
                  </a:lnTo>
                  <a:close/>
                </a:path>
                <a:path w="476250" h="560070">
                  <a:moveTo>
                    <a:pt x="89464" y="213359"/>
                  </a:moveTo>
                  <a:lnTo>
                    <a:pt x="34544" y="213359"/>
                  </a:lnTo>
                  <a:lnTo>
                    <a:pt x="60317" y="224789"/>
                  </a:lnTo>
                  <a:lnTo>
                    <a:pt x="91471" y="233679"/>
                  </a:lnTo>
                  <a:lnTo>
                    <a:pt x="127055" y="241299"/>
                  </a:lnTo>
                  <a:lnTo>
                    <a:pt x="166116" y="243839"/>
                  </a:lnTo>
                  <a:lnTo>
                    <a:pt x="167004" y="224789"/>
                  </a:lnTo>
                  <a:lnTo>
                    <a:pt x="128363" y="220979"/>
                  </a:lnTo>
                  <a:lnTo>
                    <a:pt x="93233" y="214629"/>
                  </a:lnTo>
                  <a:lnTo>
                    <a:pt x="89464" y="213359"/>
                  </a:lnTo>
                  <a:close/>
                </a:path>
                <a:path w="476250" h="560070">
                  <a:moveTo>
                    <a:pt x="44069" y="152399"/>
                  </a:moveTo>
                  <a:lnTo>
                    <a:pt x="71721" y="185419"/>
                  </a:lnTo>
                  <a:lnTo>
                    <a:pt x="86741" y="189229"/>
                  </a:lnTo>
                  <a:lnTo>
                    <a:pt x="91567" y="170179"/>
                  </a:lnTo>
                  <a:lnTo>
                    <a:pt x="77930" y="166369"/>
                  </a:lnTo>
                  <a:lnTo>
                    <a:pt x="65341" y="162559"/>
                  </a:lnTo>
                  <a:lnTo>
                    <a:pt x="53990" y="157479"/>
                  </a:lnTo>
                  <a:lnTo>
                    <a:pt x="44069" y="152399"/>
                  </a:lnTo>
                  <a:close/>
                </a:path>
                <a:path w="476250" h="560070">
                  <a:moveTo>
                    <a:pt x="61954" y="113029"/>
                  </a:moveTo>
                  <a:lnTo>
                    <a:pt x="19812" y="113029"/>
                  </a:lnTo>
                  <a:lnTo>
                    <a:pt x="50792" y="130809"/>
                  </a:lnTo>
                  <a:lnTo>
                    <a:pt x="91725" y="143509"/>
                  </a:lnTo>
                  <a:lnTo>
                    <a:pt x="138898" y="152399"/>
                  </a:lnTo>
                  <a:lnTo>
                    <a:pt x="188595" y="154939"/>
                  </a:lnTo>
                  <a:lnTo>
                    <a:pt x="194564" y="154939"/>
                  </a:lnTo>
                  <a:lnTo>
                    <a:pt x="197485" y="153669"/>
                  </a:lnTo>
                  <a:lnTo>
                    <a:pt x="196596" y="134619"/>
                  </a:lnTo>
                  <a:lnTo>
                    <a:pt x="188595" y="134619"/>
                  </a:lnTo>
                  <a:lnTo>
                    <a:pt x="120270" y="129539"/>
                  </a:lnTo>
                  <a:lnTo>
                    <a:pt x="66913" y="115569"/>
                  </a:lnTo>
                  <a:lnTo>
                    <a:pt x="61954" y="113029"/>
                  </a:lnTo>
                  <a:close/>
                </a:path>
                <a:path w="476250" h="560070">
                  <a:moveTo>
                    <a:pt x="313962" y="19049"/>
                  </a:moveTo>
                  <a:lnTo>
                    <a:pt x="188595" y="19049"/>
                  </a:lnTo>
                  <a:lnTo>
                    <a:pt x="224839" y="21589"/>
                  </a:lnTo>
                  <a:lnTo>
                    <a:pt x="259095" y="25399"/>
                  </a:lnTo>
                  <a:lnTo>
                    <a:pt x="290232" y="31749"/>
                  </a:lnTo>
                  <a:lnTo>
                    <a:pt x="317119" y="40639"/>
                  </a:lnTo>
                  <a:lnTo>
                    <a:pt x="324739" y="22859"/>
                  </a:lnTo>
                  <a:lnTo>
                    <a:pt x="313962" y="190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36661" y="5305551"/>
              <a:ext cx="69596" cy="6972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39253" y="5419470"/>
              <a:ext cx="69723" cy="6972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39177" y="5530342"/>
              <a:ext cx="69723" cy="695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26908" y="5627433"/>
              <a:ext cx="69596" cy="6964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05859" y="1799589"/>
              <a:ext cx="3890720" cy="376961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8525382" y="4665979"/>
            <a:ext cx="14490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ey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va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200" spc="-85">
                <a:solidFill>
                  <a:srgbClr val="FFFFFF"/>
                </a:solidFill>
                <a:latin typeface="Trebuchet MS"/>
                <a:cs typeface="Trebuchet MS"/>
              </a:rPr>
              <a:t>e,</a:t>
            </a:r>
            <a:r>
              <a:rPr dirty="0" sz="12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gl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oba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y  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accessi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bl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2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tase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dirty="0" sz="1200" spc="35" b="1">
                <a:solidFill>
                  <a:srgbClr val="289EFF"/>
                </a:solidFill>
                <a:latin typeface="Trebuchet MS"/>
                <a:cs typeface="Trebuchet MS"/>
              </a:rPr>
              <a:t>A</a:t>
            </a:r>
            <a:r>
              <a:rPr dirty="0" sz="1200" spc="65" b="1">
                <a:solidFill>
                  <a:srgbClr val="289EFF"/>
                </a:solidFill>
                <a:latin typeface="Trebuchet MS"/>
                <a:cs typeface="Trebuchet MS"/>
              </a:rPr>
              <a:t>m</a:t>
            </a:r>
            <a:r>
              <a:rPr dirty="0" sz="1200" spc="15" b="1">
                <a:solidFill>
                  <a:srgbClr val="289EFF"/>
                </a:solidFill>
                <a:latin typeface="Trebuchet MS"/>
                <a:cs typeface="Trebuchet MS"/>
              </a:rPr>
              <a:t>a</a:t>
            </a:r>
            <a:r>
              <a:rPr dirty="0" sz="1200" spc="-50" b="1">
                <a:solidFill>
                  <a:srgbClr val="289EFF"/>
                </a:solidFill>
                <a:latin typeface="Trebuchet MS"/>
                <a:cs typeface="Trebuchet MS"/>
              </a:rPr>
              <a:t>z</a:t>
            </a:r>
            <a:r>
              <a:rPr dirty="0" sz="1200" spc="25" b="1">
                <a:solidFill>
                  <a:srgbClr val="289EFF"/>
                </a:solidFill>
                <a:latin typeface="Trebuchet MS"/>
                <a:cs typeface="Trebuchet MS"/>
              </a:rPr>
              <a:t>o</a:t>
            </a:r>
            <a:r>
              <a:rPr dirty="0" sz="1200" spc="25" b="1">
                <a:solidFill>
                  <a:srgbClr val="289EFF"/>
                </a:solidFill>
                <a:latin typeface="Trebuchet MS"/>
                <a:cs typeface="Trebuchet MS"/>
              </a:rPr>
              <a:t>n</a:t>
            </a:r>
            <a:r>
              <a:rPr dirty="0" sz="1200" spc="-6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40" b="1">
                <a:solidFill>
                  <a:srgbClr val="289EFF"/>
                </a:solidFill>
                <a:latin typeface="Trebuchet MS"/>
                <a:cs typeface="Trebuchet MS"/>
              </a:rPr>
              <a:t>Dy</a:t>
            </a:r>
            <a:r>
              <a:rPr dirty="0" sz="1200" spc="35" b="1">
                <a:solidFill>
                  <a:srgbClr val="289EFF"/>
                </a:solidFill>
                <a:latin typeface="Trebuchet MS"/>
                <a:cs typeface="Trebuchet MS"/>
              </a:rPr>
              <a:t>nam</a:t>
            </a:r>
            <a:r>
              <a:rPr dirty="0" sz="1200" spc="25" b="1">
                <a:solidFill>
                  <a:srgbClr val="289EFF"/>
                </a:solidFill>
                <a:latin typeface="Trebuchet MS"/>
                <a:cs typeface="Trebuchet MS"/>
              </a:rPr>
              <a:t>o</a:t>
            </a:r>
            <a:r>
              <a:rPr dirty="0" sz="1200" spc="60" b="1">
                <a:solidFill>
                  <a:srgbClr val="289EFF"/>
                </a:solidFill>
                <a:latin typeface="Trebuchet MS"/>
                <a:cs typeface="Trebuchet MS"/>
              </a:rPr>
              <a:t>DB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28890" y="5682183"/>
            <a:ext cx="17081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Document</a:t>
            </a:r>
            <a:r>
              <a:rPr dirty="0" sz="12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type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datasets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200" spc="20" b="1">
                <a:solidFill>
                  <a:srgbClr val="289EFF"/>
                </a:solidFill>
                <a:latin typeface="Trebuchet MS"/>
                <a:cs typeface="Trebuchet MS"/>
              </a:rPr>
              <a:t>Amazon</a:t>
            </a:r>
            <a:r>
              <a:rPr dirty="0" sz="1200" spc="-9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20" b="1">
                <a:solidFill>
                  <a:srgbClr val="289EFF"/>
                </a:solidFill>
                <a:latin typeface="Trebuchet MS"/>
                <a:cs typeface="Trebuchet MS"/>
              </a:rPr>
              <a:t>DocumentDB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810689" y="1491996"/>
            <a:ext cx="4779645" cy="4777105"/>
            <a:chOff x="3810689" y="1491996"/>
            <a:chExt cx="4779645" cy="4777105"/>
          </a:xfrm>
        </p:grpSpPr>
        <p:sp>
          <p:nvSpPr>
            <p:cNvPr id="18" name="object 18"/>
            <p:cNvSpPr/>
            <p:nvPr/>
          </p:nvSpPr>
          <p:spPr>
            <a:xfrm>
              <a:off x="6918376" y="5557938"/>
              <a:ext cx="518159" cy="577850"/>
            </a:xfrm>
            <a:custGeom>
              <a:avLst/>
              <a:gdLst/>
              <a:ahLst/>
              <a:cxnLst/>
              <a:rect l="l" t="t" r="r" b="b"/>
              <a:pathLst>
                <a:path w="518159" h="577850">
                  <a:moveTo>
                    <a:pt x="399897" y="303441"/>
                  </a:moveTo>
                  <a:lnTo>
                    <a:pt x="392049" y="303441"/>
                  </a:lnTo>
                  <a:lnTo>
                    <a:pt x="383070" y="306006"/>
                  </a:lnTo>
                  <a:lnTo>
                    <a:pt x="376885" y="312242"/>
                  </a:lnTo>
                  <a:lnTo>
                    <a:pt x="373354" y="320751"/>
                  </a:lnTo>
                  <a:lnTo>
                    <a:pt x="372325" y="330123"/>
                  </a:lnTo>
                  <a:lnTo>
                    <a:pt x="370547" y="342887"/>
                  </a:lnTo>
                  <a:lnTo>
                    <a:pt x="366572" y="350545"/>
                  </a:lnTo>
                  <a:lnTo>
                    <a:pt x="362407" y="354330"/>
                  </a:lnTo>
                  <a:lnTo>
                    <a:pt x="360095" y="355498"/>
                  </a:lnTo>
                  <a:lnTo>
                    <a:pt x="354990" y="356679"/>
                  </a:lnTo>
                  <a:lnTo>
                    <a:pt x="351421" y="361315"/>
                  </a:lnTo>
                  <a:lnTo>
                    <a:pt x="351421" y="371741"/>
                  </a:lnTo>
                  <a:lnTo>
                    <a:pt x="354990" y="376250"/>
                  </a:lnTo>
                  <a:lnTo>
                    <a:pt x="360095" y="377558"/>
                  </a:lnTo>
                  <a:lnTo>
                    <a:pt x="361988" y="378434"/>
                  </a:lnTo>
                  <a:lnTo>
                    <a:pt x="366064" y="381939"/>
                  </a:lnTo>
                  <a:lnTo>
                    <a:pt x="370179" y="389356"/>
                  </a:lnTo>
                  <a:lnTo>
                    <a:pt x="372211" y="401980"/>
                  </a:lnTo>
                  <a:lnTo>
                    <a:pt x="371614" y="406247"/>
                  </a:lnTo>
                  <a:lnTo>
                    <a:pt x="370662" y="417995"/>
                  </a:lnTo>
                  <a:lnTo>
                    <a:pt x="380885" y="430326"/>
                  </a:lnTo>
                  <a:lnTo>
                    <a:pt x="386346" y="432816"/>
                  </a:lnTo>
                  <a:lnTo>
                    <a:pt x="399897" y="432816"/>
                  </a:lnTo>
                  <a:lnTo>
                    <a:pt x="399897" y="410159"/>
                  </a:lnTo>
                  <a:lnTo>
                    <a:pt x="394779" y="410159"/>
                  </a:lnTo>
                  <a:lnTo>
                    <a:pt x="394665" y="408622"/>
                  </a:lnTo>
                  <a:lnTo>
                    <a:pt x="383019" y="366522"/>
                  </a:lnTo>
                  <a:lnTo>
                    <a:pt x="387642" y="360286"/>
                  </a:lnTo>
                  <a:lnTo>
                    <a:pt x="391541" y="352247"/>
                  </a:lnTo>
                  <a:lnTo>
                    <a:pt x="394246" y="342201"/>
                  </a:lnTo>
                  <a:lnTo>
                    <a:pt x="395262" y="329882"/>
                  </a:lnTo>
                  <a:lnTo>
                    <a:pt x="395135" y="328942"/>
                  </a:lnTo>
                  <a:lnTo>
                    <a:pt x="395617" y="326212"/>
                  </a:lnTo>
                  <a:lnTo>
                    <a:pt x="399897" y="326212"/>
                  </a:lnTo>
                  <a:lnTo>
                    <a:pt x="399897" y="303441"/>
                  </a:lnTo>
                  <a:close/>
                </a:path>
                <a:path w="518159" h="577850">
                  <a:moveTo>
                    <a:pt x="480326" y="364871"/>
                  </a:moveTo>
                  <a:lnTo>
                    <a:pt x="476872" y="360248"/>
                  </a:lnTo>
                  <a:lnTo>
                    <a:pt x="472008" y="358698"/>
                  </a:lnTo>
                  <a:lnTo>
                    <a:pt x="469557" y="357505"/>
                  </a:lnTo>
                  <a:lnTo>
                    <a:pt x="465416" y="353809"/>
                  </a:lnTo>
                  <a:lnTo>
                    <a:pt x="461441" y="346430"/>
                  </a:lnTo>
                  <a:lnTo>
                    <a:pt x="459536" y="334149"/>
                  </a:lnTo>
                  <a:lnTo>
                    <a:pt x="460121" y="329882"/>
                  </a:lnTo>
                  <a:lnTo>
                    <a:pt x="461073" y="318147"/>
                  </a:lnTo>
                  <a:lnTo>
                    <a:pt x="450862" y="305816"/>
                  </a:lnTo>
                  <a:lnTo>
                    <a:pt x="445389" y="303326"/>
                  </a:lnTo>
                  <a:lnTo>
                    <a:pt x="431850" y="303326"/>
                  </a:lnTo>
                  <a:lnTo>
                    <a:pt x="431850" y="326085"/>
                  </a:lnTo>
                  <a:lnTo>
                    <a:pt x="436956" y="326085"/>
                  </a:lnTo>
                  <a:lnTo>
                    <a:pt x="437083" y="327634"/>
                  </a:lnTo>
                  <a:lnTo>
                    <a:pt x="448716" y="369735"/>
                  </a:lnTo>
                  <a:lnTo>
                    <a:pt x="444106" y="375907"/>
                  </a:lnTo>
                  <a:lnTo>
                    <a:pt x="440194" y="383895"/>
                  </a:lnTo>
                  <a:lnTo>
                    <a:pt x="437489" y="393941"/>
                  </a:lnTo>
                  <a:lnTo>
                    <a:pt x="436486" y="406247"/>
                  </a:lnTo>
                  <a:lnTo>
                    <a:pt x="436600" y="407441"/>
                  </a:lnTo>
                  <a:lnTo>
                    <a:pt x="436130" y="410044"/>
                  </a:lnTo>
                  <a:lnTo>
                    <a:pt x="431850" y="410044"/>
                  </a:lnTo>
                  <a:lnTo>
                    <a:pt x="431850" y="432689"/>
                  </a:lnTo>
                  <a:lnTo>
                    <a:pt x="439928" y="432689"/>
                  </a:lnTo>
                  <a:lnTo>
                    <a:pt x="448906" y="430123"/>
                  </a:lnTo>
                  <a:lnTo>
                    <a:pt x="455091" y="423887"/>
                  </a:lnTo>
                  <a:lnTo>
                    <a:pt x="458622" y="415391"/>
                  </a:lnTo>
                  <a:lnTo>
                    <a:pt x="459651" y="406019"/>
                  </a:lnTo>
                  <a:lnTo>
                    <a:pt x="461416" y="393319"/>
                  </a:lnTo>
                  <a:lnTo>
                    <a:pt x="465353" y="385699"/>
                  </a:lnTo>
                  <a:lnTo>
                    <a:pt x="469468" y="381914"/>
                  </a:lnTo>
                  <a:lnTo>
                    <a:pt x="471766" y="380758"/>
                  </a:lnTo>
                  <a:lnTo>
                    <a:pt x="476643" y="379564"/>
                  </a:lnTo>
                  <a:lnTo>
                    <a:pt x="480085" y="375069"/>
                  </a:lnTo>
                  <a:lnTo>
                    <a:pt x="480326" y="364871"/>
                  </a:lnTo>
                  <a:close/>
                </a:path>
                <a:path w="518159" h="577850">
                  <a:moveTo>
                    <a:pt x="517626" y="489496"/>
                  </a:moveTo>
                  <a:lnTo>
                    <a:pt x="517512" y="471830"/>
                  </a:lnTo>
                  <a:lnTo>
                    <a:pt x="517512" y="259562"/>
                  </a:lnTo>
                  <a:lnTo>
                    <a:pt x="516318" y="256717"/>
                  </a:lnTo>
                  <a:lnTo>
                    <a:pt x="494703" y="235165"/>
                  </a:lnTo>
                  <a:lnTo>
                    <a:pt x="494703" y="286016"/>
                  </a:lnTo>
                  <a:lnTo>
                    <a:pt x="494703" y="471830"/>
                  </a:lnTo>
                  <a:lnTo>
                    <a:pt x="325526" y="471830"/>
                  </a:lnTo>
                  <a:lnTo>
                    <a:pt x="325526" y="230403"/>
                  </a:lnTo>
                  <a:lnTo>
                    <a:pt x="438975" y="230403"/>
                  </a:lnTo>
                  <a:lnTo>
                    <a:pt x="438975" y="280911"/>
                  </a:lnTo>
                  <a:lnTo>
                    <a:pt x="444093" y="286016"/>
                  </a:lnTo>
                  <a:lnTo>
                    <a:pt x="494703" y="286016"/>
                  </a:lnTo>
                  <a:lnTo>
                    <a:pt x="494703" y="235165"/>
                  </a:lnTo>
                  <a:lnTo>
                    <a:pt x="490423" y="230886"/>
                  </a:lnTo>
                  <a:lnTo>
                    <a:pt x="490423" y="263245"/>
                  </a:lnTo>
                  <a:lnTo>
                    <a:pt x="461784" y="263245"/>
                  </a:lnTo>
                  <a:lnTo>
                    <a:pt x="461784" y="234670"/>
                  </a:lnTo>
                  <a:lnTo>
                    <a:pt x="490423" y="263245"/>
                  </a:lnTo>
                  <a:lnTo>
                    <a:pt x="490423" y="230886"/>
                  </a:lnTo>
                  <a:lnTo>
                    <a:pt x="489940" y="230403"/>
                  </a:lnTo>
                  <a:lnTo>
                    <a:pt x="468210" y="208699"/>
                  </a:lnTo>
                  <a:lnTo>
                    <a:pt x="465353" y="207505"/>
                  </a:lnTo>
                  <a:lnTo>
                    <a:pt x="455625" y="207505"/>
                  </a:lnTo>
                  <a:lnTo>
                    <a:pt x="420560" y="166128"/>
                  </a:lnTo>
                  <a:lnTo>
                    <a:pt x="417360" y="164706"/>
                  </a:lnTo>
                  <a:lnTo>
                    <a:pt x="267423" y="164706"/>
                  </a:lnTo>
                  <a:lnTo>
                    <a:pt x="262318" y="169799"/>
                  </a:lnTo>
                  <a:lnTo>
                    <a:pt x="262318" y="446684"/>
                  </a:lnTo>
                  <a:lnTo>
                    <a:pt x="267423" y="451789"/>
                  </a:lnTo>
                  <a:lnTo>
                    <a:pt x="289166" y="451789"/>
                  </a:lnTo>
                  <a:lnTo>
                    <a:pt x="289166" y="428904"/>
                  </a:lnTo>
                  <a:lnTo>
                    <a:pt x="285127" y="428904"/>
                  </a:lnTo>
                  <a:lnTo>
                    <a:pt x="285127" y="187477"/>
                  </a:lnTo>
                  <a:lnTo>
                    <a:pt x="408686" y="187477"/>
                  </a:lnTo>
                  <a:lnTo>
                    <a:pt x="425678" y="207505"/>
                  </a:lnTo>
                  <a:lnTo>
                    <a:pt x="307822" y="207505"/>
                  </a:lnTo>
                  <a:lnTo>
                    <a:pt x="302717" y="212610"/>
                  </a:lnTo>
                  <a:lnTo>
                    <a:pt x="302717" y="489496"/>
                  </a:lnTo>
                  <a:lnTo>
                    <a:pt x="307822" y="494588"/>
                  </a:lnTo>
                  <a:lnTo>
                    <a:pt x="369125" y="494588"/>
                  </a:lnTo>
                  <a:lnTo>
                    <a:pt x="356768" y="515505"/>
                  </a:lnTo>
                  <a:lnTo>
                    <a:pt x="321132" y="534962"/>
                  </a:lnTo>
                  <a:lnTo>
                    <a:pt x="266331" y="549046"/>
                  </a:lnTo>
                  <a:lnTo>
                    <a:pt x="196151" y="554482"/>
                  </a:lnTo>
                  <a:lnTo>
                    <a:pt x="125958" y="549046"/>
                  </a:lnTo>
                  <a:lnTo>
                    <a:pt x="71170" y="534962"/>
                  </a:lnTo>
                  <a:lnTo>
                    <a:pt x="35534" y="515505"/>
                  </a:lnTo>
                  <a:lnTo>
                    <a:pt x="22809" y="494004"/>
                  </a:lnTo>
                  <a:lnTo>
                    <a:pt x="22809" y="121488"/>
                  </a:lnTo>
                  <a:lnTo>
                    <a:pt x="41668" y="135902"/>
                  </a:lnTo>
                  <a:lnTo>
                    <a:pt x="86042" y="152755"/>
                  </a:lnTo>
                  <a:lnTo>
                    <a:pt x="139255" y="163017"/>
                  </a:lnTo>
                  <a:lnTo>
                    <a:pt x="196151" y="166484"/>
                  </a:lnTo>
                  <a:lnTo>
                    <a:pt x="253047" y="163017"/>
                  </a:lnTo>
                  <a:lnTo>
                    <a:pt x="306247" y="152755"/>
                  </a:lnTo>
                  <a:lnTo>
                    <a:pt x="330047" y="143713"/>
                  </a:lnTo>
                  <a:lnTo>
                    <a:pt x="350621" y="135902"/>
                  </a:lnTo>
                  <a:lnTo>
                    <a:pt x="369366" y="121577"/>
                  </a:lnTo>
                  <a:lnTo>
                    <a:pt x="369366" y="155092"/>
                  </a:lnTo>
                  <a:lnTo>
                    <a:pt x="392176" y="155092"/>
                  </a:lnTo>
                  <a:lnTo>
                    <a:pt x="392176" y="83540"/>
                  </a:lnTo>
                  <a:lnTo>
                    <a:pt x="392290" y="83235"/>
                  </a:lnTo>
                  <a:lnTo>
                    <a:pt x="381012" y="53822"/>
                  </a:lnTo>
                  <a:lnTo>
                    <a:pt x="369481" y="45008"/>
                  </a:lnTo>
                  <a:lnTo>
                    <a:pt x="369481" y="83235"/>
                  </a:lnTo>
                  <a:lnTo>
                    <a:pt x="321132" y="124193"/>
                  </a:lnTo>
                  <a:lnTo>
                    <a:pt x="266331" y="138290"/>
                  </a:lnTo>
                  <a:lnTo>
                    <a:pt x="196151" y="143713"/>
                  </a:lnTo>
                  <a:lnTo>
                    <a:pt x="125958" y="138290"/>
                  </a:lnTo>
                  <a:lnTo>
                    <a:pt x="71170" y="124193"/>
                  </a:lnTo>
                  <a:lnTo>
                    <a:pt x="35534" y="104749"/>
                  </a:lnTo>
                  <a:lnTo>
                    <a:pt x="22809" y="83235"/>
                  </a:lnTo>
                  <a:lnTo>
                    <a:pt x="35534" y="61734"/>
                  </a:lnTo>
                  <a:lnTo>
                    <a:pt x="71170" y="42278"/>
                  </a:lnTo>
                  <a:lnTo>
                    <a:pt x="125958" y="28194"/>
                  </a:lnTo>
                  <a:lnTo>
                    <a:pt x="196151" y="22758"/>
                  </a:lnTo>
                  <a:lnTo>
                    <a:pt x="266268" y="28194"/>
                  </a:lnTo>
                  <a:lnTo>
                    <a:pt x="321043" y="42278"/>
                  </a:lnTo>
                  <a:lnTo>
                    <a:pt x="356692" y="61734"/>
                  </a:lnTo>
                  <a:lnTo>
                    <a:pt x="369481" y="83235"/>
                  </a:lnTo>
                  <a:lnTo>
                    <a:pt x="369481" y="45008"/>
                  </a:lnTo>
                  <a:lnTo>
                    <a:pt x="330047" y="22758"/>
                  </a:lnTo>
                  <a:lnTo>
                    <a:pt x="253047" y="3467"/>
                  </a:lnTo>
                  <a:lnTo>
                    <a:pt x="196151" y="0"/>
                  </a:lnTo>
                  <a:lnTo>
                    <a:pt x="139255" y="3467"/>
                  </a:lnTo>
                  <a:lnTo>
                    <a:pt x="86042" y="13728"/>
                  </a:lnTo>
                  <a:lnTo>
                    <a:pt x="41668" y="30581"/>
                  </a:lnTo>
                  <a:lnTo>
                    <a:pt x="11277" y="53822"/>
                  </a:lnTo>
                  <a:lnTo>
                    <a:pt x="0" y="83235"/>
                  </a:lnTo>
                  <a:lnTo>
                    <a:pt x="0" y="494004"/>
                  </a:lnTo>
                  <a:lnTo>
                    <a:pt x="41668" y="546658"/>
                  </a:lnTo>
                  <a:lnTo>
                    <a:pt x="86042" y="563511"/>
                  </a:lnTo>
                  <a:lnTo>
                    <a:pt x="139255" y="573773"/>
                  </a:lnTo>
                  <a:lnTo>
                    <a:pt x="196151" y="577240"/>
                  </a:lnTo>
                  <a:lnTo>
                    <a:pt x="253047" y="573773"/>
                  </a:lnTo>
                  <a:lnTo>
                    <a:pt x="306247" y="563511"/>
                  </a:lnTo>
                  <a:lnTo>
                    <a:pt x="350621" y="546658"/>
                  </a:lnTo>
                  <a:lnTo>
                    <a:pt x="381012" y="523417"/>
                  </a:lnTo>
                  <a:lnTo>
                    <a:pt x="392061" y="494588"/>
                  </a:lnTo>
                  <a:lnTo>
                    <a:pt x="512394" y="494588"/>
                  </a:lnTo>
                  <a:lnTo>
                    <a:pt x="517626" y="4894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19335" y="5784772"/>
              <a:ext cx="249366" cy="8324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19335" y="5926001"/>
              <a:ext cx="249366" cy="8324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386136" y="5686436"/>
              <a:ext cx="544830" cy="582295"/>
            </a:xfrm>
            <a:custGeom>
              <a:avLst/>
              <a:gdLst/>
              <a:ahLst/>
              <a:cxnLst/>
              <a:rect l="l" t="t" r="r" b="b"/>
              <a:pathLst>
                <a:path w="544829" h="582295">
                  <a:moveTo>
                    <a:pt x="200438" y="0"/>
                  </a:moveTo>
                  <a:lnTo>
                    <a:pt x="142280" y="3629"/>
                  </a:lnTo>
                  <a:lnTo>
                    <a:pt x="87907" y="14375"/>
                  </a:lnTo>
                  <a:lnTo>
                    <a:pt x="42569" y="32023"/>
                  </a:lnTo>
                  <a:lnTo>
                    <a:pt x="11517" y="56359"/>
                  </a:lnTo>
                  <a:lnTo>
                    <a:pt x="0" y="87170"/>
                  </a:lnTo>
                  <a:lnTo>
                    <a:pt x="0" y="496948"/>
                  </a:lnTo>
                  <a:lnTo>
                    <a:pt x="41775" y="550796"/>
                  </a:lnTo>
                  <a:lnTo>
                    <a:pt x="86266" y="568029"/>
                  </a:lnTo>
                  <a:lnTo>
                    <a:pt x="139624" y="578523"/>
                  </a:lnTo>
                  <a:lnTo>
                    <a:pt x="196696" y="582067"/>
                  </a:lnTo>
                  <a:lnTo>
                    <a:pt x="250367" y="579041"/>
                  </a:lnTo>
                  <a:lnTo>
                    <a:pt x="298814" y="570369"/>
                  </a:lnTo>
                  <a:lnTo>
                    <a:pt x="339602" y="556663"/>
                  </a:lnTo>
                  <a:lnTo>
                    <a:pt x="342005" y="555244"/>
                  </a:lnTo>
                  <a:lnTo>
                    <a:pt x="196696" y="555244"/>
                  </a:lnTo>
                  <a:lnTo>
                    <a:pt x="129099" y="550005"/>
                  </a:lnTo>
                  <a:lnTo>
                    <a:pt x="75231" y="536415"/>
                  </a:lnTo>
                  <a:lnTo>
                    <a:pt x="39603" y="517666"/>
                  </a:lnTo>
                  <a:lnTo>
                    <a:pt x="26725" y="496948"/>
                  </a:lnTo>
                  <a:lnTo>
                    <a:pt x="26725" y="415714"/>
                  </a:lnTo>
                  <a:lnTo>
                    <a:pt x="94838" y="415714"/>
                  </a:lnTo>
                  <a:lnTo>
                    <a:pt x="74850" y="410632"/>
                  </a:lnTo>
                  <a:lnTo>
                    <a:pt x="39502" y="391883"/>
                  </a:lnTo>
                  <a:lnTo>
                    <a:pt x="26725" y="371168"/>
                  </a:lnTo>
                  <a:lnTo>
                    <a:pt x="26725" y="274833"/>
                  </a:lnTo>
                  <a:lnTo>
                    <a:pt x="94882" y="274833"/>
                  </a:lnTo>
                  <a:lnTo>
                    <a:pt x="74850" y="269739"/>
                  </a:lnTo>
                  <a:lnTo>
                    <a:pt x="39502" y="250991"/>
                  </a:lnTo>
                  <a:lnTo>
                    <a:pt x="26725" y="230275"/>
                  </a:lnTo>
                  <a:lnTo>
                    <a:pt x="26725" y="132309"/>
                  </a:lnTo>
                  <a:lnTo>
                    <a:pt x="93063" y="132309"/>
                  </a:lnTo>
                  <a:lnTo>
                    <a:pt x="76295" y="128023"/>
                  </a:lnTo>
                  <a:lnTo>
                    <a:pt x="39885" y="108613"/>
                  </a:lnTo>
                  <a:lnTo>
                    <a:pt x="26725" y="87170"/>
                  </a:lnTo>
                  <a:lnTo>
                    <a:pt x="39885" y="65723"/>
                  </a:lnTo>
                  <a:lnTo>
                    <a:pt x="76295" y="46313"/>
                  </a:lnTo>
                  <a:lnTo>
                    <a:pt x="131348" y="32245"/>
                  </a:lnTo>
                  <a:lnTo>
                    <a:pt x="200438" y="26821"/>
                  </a:lnTo>
                  <a:lnTo>
                    <a:pt x="344939" y="26821"/>
                  </a:lnTo>
                  <a:lnTo>
                    <a:pt x="312963" y="14375"/>
                  </a:lnTo>
                  <a:lnTo>
                    <a:pt x="258591" y="3629"/>
                  </a:lnTo>
                  <a:lnTo>
                    <a:pt x="200438" y="0"/>
                  </a:lnTo>
                  <a:close/>
                </a:path>
                <a:path w="544829" h="582295">
                  <a:moveTo>
                    <a:pt x="353517" y="517668"/>
                  </a:moveTo>
                  <a:lnTo>
                    <a:pt x="326560" y="533174"/>
                  </a:lnTo>
                  <a:lnTo>
                    <a:pt x="289701" y="545020"/>
                  </a:lnTo>
                  <a:lnTo>
                    <a:pt x="245545" y="552584"/>
                  </a:lnTo>
                  <a:lnTo>
                    <a:pt x="196696" y="555244"/>
                  </a:lnTo>
                  <a:lnTo>
                    <a:pt x="342005" y="555244"/>
                  </a:lnTo>
                  <a:lnTo>
                    <a:pt x="370298" y="538534"/>
                  </a:lnTo>
                  <a:lnTo>
                    <a:pt x="353517" y="517668"/>
                  </a:lnTo>
                  <a:close/>
                </a:path>
                <a:path w="544829" h="582295">
                  <a:moveTo>
                    <a:pt x="385631" y="235003"/>
                  </a:moveTo>
                  <a:lnTo>
                    <a:pt x="339178" y="242697"/>
                  </a:lnTo>
                  <a:lnTo>
                    <a:pt x="305211" y="265780"/>
                  </a:lnTo>
                  <a:lnTo>
                    <a:pt x="284429" y="303461"/>
                  </a:lnTo>
                  <a:lnTo>
                    <a:pt x="277495" y="354929"/>
                  </a:lnTo>
                  <a:lnTo>
                    <a:pt x="279202" y="382560"/>
                  </a:lnTo>
                  <a:lnTo>
                    <a:pt x="292847" y="427129"/>
                  </a:lnTo>
                  <a:lnTo>
                    <a:pt x="319994" y="457333"/>
                  </a:lnTo>
                  <a:lnTo>
                    <a:pt x="359966" y="472492"/>
                  </a:lnTo>
                  <a:lnTo>
                    <a:pt x="384729" y="474386"/>
                  </a:lnTo>
                  <a:lnTo>
                    <a:pt x="399013" y="473588"/>
                  </a:lnTo>
                  <a:lnTo>
                    <a:pt x="413237" y="471194"/>
                  </a:lnTo>
                  <a:lnTo>
                    <a:pt x="427405" y="467206"/>
                  </a:lnTo>
                  <a:lnTo>
                    <a:pt x="441520" y="461624"/>
                  </a:lnTo>
                  <a:lnTo>
                    <a:pt x="441520" y="450225"/>
                  </a:lnTo>
                  <a:lnTo>
                    <a:pt x="386099" y="450225"/>
                  </a:lnTo>
                  <a:lnTo>
                    <a:pt x="366587" y="448814"/>
                  </a:lnTo>
                  <a:lnTo>
                    <a:pt x="324765" y="427650"/>
                  </a:lnTo>
                  <a:lnTo>
                    <a:pt x="306434" y="379825"/>
                  </a:lnTo>
                  <a:lnTo>
                    <a:pt x="305211" y="352191"/>
                  </a:lnTo>
                  <a:lnTo>
                    <a:pt x="306420" y="329468"/>
                  </a:lnTo>
                  <a:lnTo>
                    <a:pt x="324531" y="281292"/>
                  </a:lnTo>
                  <a:lnTo>
                    <a:pt x="366911" y="260558"/>
                  </a:lnTo>
                  <a:lnTo>
                    <a:pt x="387001" y="259176"/>
                  </a:lnTo>
                  <a:lnTo>
                    <a:pt x="438803" y="259176"/>
                  </a:lnTo>
                  <a:lnTo>
                    <a:pt x="438803" y="245955"/>
                  </a:lnTo>
                  <a:lnTo>
                    <a:pt x="426104" y="241165"/>
                  </a:lnTo>
                  <a:lnTo>
                    <a:pt x="413010" y="237742"/>
                  </a:lnTo>
                  <a:lnTo>
                    <a:pt x="399520" y="235688"/>
                  </a:lnTo>
                  <a:lnTo>
                    <a:pt x="385631" y="235003"/>
                  </a:lnTo>
                  <a:close/>
                </a:path>
                <a:path w="544829" h="582295">
                  <a:moveTo>
                    <a:pt x="94838" y="415714"/>
                  </a:moveTo>
                  <a:lnTo>
                    <a:pt x="26725" y="415714"/>
                  </a:lnTo>
                  <a:lnTo>
                    <a:pt x="59235" y="433260"/>
                  </a:lnTo>
                  <a:lnTo>
                    <a:pt x="100312" y="445960"/>
                  </a:lnTo>
                  <a:lnTo>
                    <a:pt x="146758" y="453679"/>
                  </a:lnTo>
                  <a:lnTo>
                    <a:pt x="195371" y="456282"/>
                  </a:lnTo>
                  <a:lnTo>
                    <a:pt x="208804" y="456097"/>
                  </a:lnTo>
                  <a:lnTo>
                    <a:pt x="222230" y="455543"/>
                  </a:lnTo>
                  <a:lnTo>
                    <a:pt x="235606" y="454618"/>
                  </a:lnTo>
                  <a:lnTo>
                    <a:pt x="248888" y="453320"/>
                  </a:lnTo>
                  <a:lnTo>
                    <a:pt x="246246" y="429460"/>
                  </a:lnTo>
                  <a:lnTo>
                    <a:pt x="195371" y="429460"/>
                  </a:lnTo>
                  <a:lnTo>
                    <a:pt x="128297" y="424221"/>
                  </a:lnTo>
                  <a:lnTo>
                    <a:pt x="94838" y="415714"/>
                  </a:lnTo>
                  <a:close/>
                </a:path>
                <a:path w="544829" h="582295">
                  <a:moveTo>
                    <a:pt x="441520" y="440189"/>
                  </a:moveTo>
                  <a:lnTo>
                    <a:pt x="426636" y="444582"/>
                  </a:lnTo>
                  <a:lnTo>
                    <a:pt x="412444" y="447717"/>
                  </a:lnTo>
                  <a:lnTo>
                    <a:pt x="398928" y="449598"/>
                  </a:lnTo>
                  <a:lnTo>
                    <a:pt x="386099" y="450225"/>
                  </a:lnTo>
                  <a:lnTo>
                    <a:pt x="441520" y="450225"/>
                  </a:lnTo>
                  <a:lnTo>
                    <a:pt x="441520" y="440189"/>
                  </a:lnTo>
                  <a:close/>
                </a:path>
                <a:path w="544829" h="582295">
                  <a:moveTo>
                    <a:pt x="245937" y="426666"/>
                  </a:moveTo>
                  <a:lnTo>
                    <a:pt x="233390" y="427881"/>
                  </a:lnTo>
                  <a:lnTo>
                    <a:pt x="220750" y="428755"/>
                  </a:lnTo>
                  <a:lnTo>
                    <a:pt x="208062" y="429283"/>
                  </a:lnTo>
                  <a:lnTo>
                    <a:pt x="195371" y="429460"/>
                  </a:lnTo>
                  <a:lnTo>
                    <a:pt x="246246" y="429460"/>
                  </a:lnTo>
                  <a:lnTo>
                    <a:pt x="245937" y="426666"/>
                  </a:lnTo>
                  <a:close/>
                </a:path>
                <a:path w="544829" h="582295">
                  <a:moveTo>
                    <a:pt x="94882" y="274833"/>
                  </a:moveTo>
                  <a:lnTo>
                    <a:pt x="26725" y="274833"/>
                  </a:lnTo>
                  <a:lnTo>
                    <a:pt x="59235" y="292372"/>
                  </a:lnTo>
                  <a:lnTo>
                    <a:pt x="100312" y="305069"/>
                  </a:lnTo>
                  <a:lnTo>
                    <a:pt x="146757" y="312787"/>
                  </a:lnTo>
                  <a:lnTo>
                    <a:pt x="195371" y="315390"/>
                  </a:lnTo>
                  <a:lnTo>
                    <a:pt x="209021" y="315201"/>
                  </a:lnTo>
                  <a:lnTo>
                    <a:pt x="222530" y="314635"/>
                  </a:lnTo>
                  <a:lnTo>
                    <a:pt x="235856" y="313692"/>
                  </a:lnTo>
                  <a:lnTo>
                    <a:pt x="248955" y="312372"/>
                  </a:lnTo>
                  <a:lnTo>
                    <a:pt x="246199" y="288568"/>
                  </a:lnTo>
                  <a:lnTo>
                    <a:pt x="195371" y="288568"/>
                  </a:lnTo>
                  <a:lnTo>
                    <a:pt x="128297" y="283329"/>
                  </a:lnTo>
                  <a:lnTo>
                    <a:pt x="94882" y="274833"/>
                  </a:lnTo>
                  <a:close/>
                </a:path>
                <a:path w="544829" h="582295">
                  <a:moveTo>
                    <a:pt x="245870" y="285729"/>
                  </a:moveTo>
                  <a:lnTo>
                    <a:pt x="233536" y="286969"/>
                  </a:lnTo>
                  <a:lnTo>
                    <a:pt x="220980" y="287857"/>
                  </a:lnTo>
                  <a:lnTo>
                    <a:pt x="208244" y="288390"/>
                  </a:lnTo>
                  <a:lnTo>
                    <a:pt x="195371" y="288568"/>
                  </a:lnTo>
                  <a:lnTo>
                    <a:pt x="246199" y="288568"/>
                  </a:lnTo>
                  <a:lnTo>
                    <a:pt x="245870" y="285729"/>
                  </a:lnTo>
                  <a:close/>
                </a:path>
                <a:path w="544829" h="582295">
                  <a:moveTo>
                    <a:pt x="448123" y="191283"/>
                  </a:moveTo>
                  <a:lnTo>
                    <a:pt x="441921" y="197083"/>
                  </a:lnTo>
                  <a:lnTo>
                    <a:pt x="438825" y="204370"/>
                  </a:lnTo>
                  <a:lnTo>
                    <a:pt x="438914" y="216496"/>
                  </a:lnTo>
                  <a:lnTo>
                    <a:pt x="439137" y="218641"/>
                  </a:lnTo>
                  <a:lnTo>
                    <a:pt x="475694" y="226375"/>
                  </a:lnTo>
                  <a:lnTo>
                    <a:pt x="447165" y="257589"/>
                  </a:lnTo>
                  <a:lnTo>
                    <a:pt x="451608" y="264227"/>
                  </a:lnTo>
                  <a:lnTo>
                    <a:pt x="456935" y="269337"/>
                  </a:lnTo>
                  <a:lnTo>
                    <a:pt x="463146" y="272918"/>
                  </a:lnTo>
                  <a:lnTo>
                    <a:pt x="470238" y="274967"/>
                  </a:lnTo>
                  <a:lnTo>
                    <a:pt x="491729" y="236344"/>
                  </a:lnTo>
                  <a:lnTo>
                    <a:pt x="516890" y="236344"/>
                  </a:lnTo>
                  <a:lnTo>
                    <a:pt x="507776" y="226375"/>
                  </a:lnTo>
                  <a:lnTo>
                    <a:pt x="544333" y="218641"/>
                  </a:lnTo>
                  <a:lnTo>
                    <a:pt x="544545" y="216496"/>
                  </a:lnTo>
                  <a:lnTo>
                    <a:pt x="544645" y="208673"/>
                  </a:lnTo>
                  <a:lnTo>
                    <a:pt x="481797" y="208673"/>
                  </a:lnTo>
                  <a:lnTo>
                    <a:pt x="448123" y="191283"/>
                  </a:lnTo>
                  <a:close/>
                </a:path>
                <a:path w="544829" h="582295">
                  <a:moveTo>
                    <a:pt x="516890" y="236344"/>
                  </a:moveTo>
                  <a:lnTo>
                    <a:pt x="491729" y="236344"/>
                  </a:lnTo>
                  <a:lnTo>
                    <a:pt x="513232" y="274967"/>
                  </a:lnTo>
                  <a:lnTo>
                    <a:pt x="520324" y="272918"/>
                  </a:lnTo>
                  <a:lnTo>
                    <a:pt x="526536" y="269337"/>
                  </a:lnTo>
                  <a:lnTo>
                    <a:pt x="531866" y="264227"/>
                  </a:lnTo>
                  <a:lnTo>
                    <a:pt x="536316" y="257589"/>
                  </a:lnTo>
                  <a:lnTo>
                    <a:pt x="516890" y="236344"/>
                  </a:lnTo>
                  <a:close/>
                </a:path>
                <a:path w="544829" h="582295">
                  <a:moveTo>
                    <a:pt x="438803" y="259176"/>
                  </a:moveTo>
                  <a:lnTo>
                    <a:pt x="387001" y="259176"/>
                  </a:lnTo>
                  <a:lnTo>
                    <a:pt x="400286" y="259689"/>
                  </a:lnTo>
                  <a:lnTo>
                    <a:pt x="413348" y="261228"/>
                  </a:lnTo>
                  <a:lnTo>
                    <a:pt x="426188" y="263791"/>
                  </a:lnTo>
                  <a:lnTo>
                    <a:pt x="438803" y="267379"/>
                  </a:lnTo>
                  <a:lnTo>
                    <a:pt x="438803" y="259176"/>
                  </a:lnTo>
                  <a:close/>
                </a:path>
                <a:path w="544829" h="582295">
                  <a:moveTo>
                    <a:pt x="497074" y="164897"/>
                  </a:moveTo>
                  <a:lnTo>
                    <a:pt x="486395" y="164897"/>
                  </a:lnTo>
                  <a:lnTo>
                    <a:pt x="481362" y="165970"/>
                  </a:lnTo>
                  <a:lnTo>
                    <a:pt x="476663" y="168116"/>
                  </a:lnTo>
                  <a:lnTo>
                    <a:pt x="481797" y="208673"/>
                  </a:lnTo>
                  <a:lnTo>
                    <a:pt x="501684" y="208673"/>
                  </a:lnTo>
                  <a:lnTo>
                    <a:pt x="506796" y="168116"/>
                  </a:lnTo>
                  <a:lnTo>
                    <a:pt x="502108" y="165970"/>
                  </a:lnTo>
                  <a:lnTo>
                    <a:pt x="497074" y="164897"/>
                  </a:lnTo>
                  <a:close/>
                </a:path>
                <a:path w="544829" h="582295">
                  <a:moveTo>
                    <a:pt x="535358" y="191283"/>
                  </a:moveTo>
                  <a:lnTo>
                    <a:pt x="501684" y="208673"/>
                  </a:lnTo>
                  <a:lnTo>
                    <a:pt x="544645" y="208673"/>
                  </a:lnTo>
                  <a:lnTo>
                    <a:pt x="544645" y="204370"/>
                  </a:lnTo>
                  <a:lnTo>
                    <a:pt x="541538" y="197083"/>
                  </a:lnTo>
                  <a:lnTo>
                    <a:pt x="535358" y="191283"/>
                  </a:lnTo>
                  <a:close/>
                </a:path>
                <a:path w="544829" h="582295">
                  <a:moveTo>
                    <a:pt x="93063" y="132309"/>
                  </a:moveTo>
                  <a:lnTo>
                    <a:pt x="26725" y="132309"/>
                  </a:lnTo>
                  <a:lnTo>
                    <a:pt x="60053" y="150484"/>
                  </a:lnTo>
                  <a:lnTo>
                    <a:pt x="102346" y="163643"/>
                  </a:lnTo>
                  <a:lnTo>
                    <a:pt x="150256" y="171643"/>
                  </a:lnTo>
                  <a:lnTo>
                    <a:pt x="200438" y="174341"/>
                  </a:lnTo>
                  <a:lnTo>
                    <a:pt x="250612" y="171643"/>
                  </a:lnTo>
                  <a:lnTo>
                    <a:pt x="298518" y="163643"/>
                  </a:lnTo>
                  <a:lnTo>
                    <a:pt x="340813" y="150484"/>
                  </a:lnTo>
                  <a:lnTo>
                    <a:pt x="346252" y="147519"/>
                  </a:lnTo>
                  <a:lnTo>
                    <a:pt x="200438" y="147519"/>
                  </a:lnTo>
                  <a:lnTo>
                    <a:pt x="131348" y="142094"/>
                  </a:lnTo>
                  <a:lnTo>
                    <a:pt x="93063" y="132309"/>
                  </a:lnTo>
                  <a:close/>
                </a:path>
                <a:path w="544829" h="582295">
                  <a:moveTo>
                    <a:pt x="400875" y="132309"/>
                  </a:moveTo>
                  <a:lnTo>
                    <a:pt x="374150" y="132309"/>
                  </a:lnTo>
                  <a:lnTo>
                    <a:pt x="374150" y="160930"/>
                  </a:lnTo>
                  <a:lnTo>
                    <a:pt x="400875" y="160930"/>
                  </a:lnTo>
                  <a:lnTo>
                    <a:pt x="400875" y="132309"/>
                  </a:lnTo>
                  <a:close/>
                </a:path>
                <a:path w="544829" h="582295">
                  <a:moveTo>
                    <a:pt x="344939" y="26821"/>
                  </a:moveTo>
                  <a:lnTo>
                    <a:pt x="200438" y="26821"/>
                  </a:lnTo>
                  <a:lnTo>
                    <a:pt x="269522" y="32245"/>
                  </a:lnTo>
                  <a:lnTo>
                    <a:pt x="324575" y="46313"/>
                  </a:lnTo>
                  <a:lnTo>
                    <a:pt x="360988" y="65723"/>
                  </a:lnTo>
                  <a:lnTo>
                    <a:pt x="374150" y="87170"/>
                  </a:lnTo>
                  <a:lnTo>
                    <a:pt x="360988" y="108613"/>
                  </a:lnTo>
                  <a:lnTo>
                    <a:pt x="324575" y="128023"/>
                  </a:lnTo>
                  <a:lnTo>
                    <a:pt x="269522" y="142094"/>
                  </a:lnTo>
                  <a:lnTo>
                    <a:pt x="200438" y="147519"/>
                  </a:lnTo>
                  <a:lnTo>
                    <a:pt x="346252" y="147519"/>
                  </a:lnTo>
                  <a:lnTo>
                    <a:pt x="374150" y="132309"/>
                  </a:lnTo>
                  <a:lnTo>
                    <a:pt x="400875" y="132309"/>
                  </a:lnTo>
                  <a:lnTo>
                    <a:pt x="400875" y="87170"/>
                  </a:lnTo>
                  <a:lnTo>
                    <a:pt x="389357" y="56359"/>
                  </a:lnTo>
                  <a:lnTo>
                    <a:pt x="358302" y="32023"/>
                  </a:lnTo>
                  <a:lnTo>
                    <a:pt x="344939" y="268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16819" y="5998830"/>
              <a:ext cx="70471" cy="7048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67414" y="6029419"/>
              <a:ext cx="70504" cy="7049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01298" y="6057461"/>
              <a:ext cx="70504" cy="7049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33511" y="6064592"/>
              <a:ext cx="70471" cy="7049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70008" y="6058006"/>
              <a:ext cx="70471" cy="7049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909607" y="6036563"/>
              <a:ext cx="70471" cy="7049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157962" y="5763484"/>
              <a:ext cx="70971" cy="7096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009497" y="5678737"/>
              <a:ext cx="70955" cy="7095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879957" y="5579927"/>
              <a:ext cx="70955" cy="7096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748585" y="5482518"/>
              <a:ext cx="70955" cy="7095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641016" y="5362939"/>
              <a:ext cx="70955" cy="7097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544351" y="5246171"/>
              <a:ext cx="70973" cy="7095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810685" y="3205708"/>
              <a:ext cx="788035" cy="1986280"/>
            </a:xfrm>
            <a:custGeom>
              <a:avLst/>
              <a:gdLst/>
              <a:ahLst/>
              <a:cxnLst/>
              <a:rect l="l" t="t" r="r" b="b"/>
              <a:pathLst>
                <a:path w="788035" h="1986279">
                  <a:moveTo>
                    <a:pt x="398856" y="84328"/>
                  </a:moveTo>
                  <a:lnTo>
                    <a:pt x="387388" y="54521"/>
                  </a:lnTo>
                  <a:lnTo>
                    <a:pt x="375386" y="45389"/>
                  </a:lnTo>
                  <a:lnTo>
                    <a:pt x="375386" y="84328"/>
                  </a:lnTo>
                  <a:lnTo>
                    <a:pt x="362483" y="106019"/>
                  </a:lnTo>
                  <a:lnTo>
                    <a:pt x="326301" y="125628"/>
                  </a:lnTo>
                  <a:lnTo>
                    <a:pt x="270675" y="139827"/>
                  </a:lnTo>
                  <a:lnTo>
                    <a:pt x="199428" y="145300"/>
                  </a:lnTo>
                  <a:lnTo>
                    <a:pt x="128181" y="139827"/>
                  </a:lnTo>
                  <a:lnTo>
                    <a:pt x="73177" y="125793"/>
                  </a:lnTo>
                  <a:lnTo>
                    <a:pt x="72555" y="125628"/>
                  </a:lnTo>
                  <a:lnTo>
                    <a:pt x="36372" y="106019"/>
                  </a:lnTo>
                  <a:lnTo>
                    <a:pt x="23456" y="84328"/>
                  </a:lnTo>
                  <a:lnTo>
                    <a:pt x="36372" y="62636"/>
                  </a:lnTo>
                  <a:lnTo>
                    <a:pt x="72555" y="43027"/>
                  </a:lnTo>
                  <a:lnTo>
                    <a:pt x="128181" y="28829"/>
                  </a:lnTo>
                  <a:lnTo>
                    <a:pt x="199428" y="23368"/>
                  </a:lnTo>
                  <a:lnTo>
                    <a:pt x="270675" y="28829"/>
                  </a:lnTo>
                  <a:lnTo>
                    <a:pt x="326301" y="43027"/>
                  </a:lnTo>
                  <a:lnTo>
                    <a:pt x="362483" y="62636"/>
                  </a:lnTo>
                  <a:lnTo>
                    <a:pt x="375386" y="84328"/>
                  </a:lnTo>
                  <a:lnTo>
                    <a:pt x="375386" y="45389"/>
                  </a:lnTo>
                  <a:lnTo>
                    <a:pt x="356489" y="30988"/>
                  </a:lnTo>
                  <a:lnTo>
                    <a:pt x="336359" y="23368"/>
                  </a:lnTo>
                  <a:lnTo>
                    <a:pt x="311378" y="13906"/>
                  </a:lnTo>
                  <a:lnTo>
                    <a:pt x="257289" y="3517"/>
                  </a:lnTo>
                  <a:lnTo>
                    <a:pt x="199428" y="0"/>
                  </a:lnTo>
                  <a:lnTo>
                    <a:pt x="141566" y="3517"/>
                  </a:lnTo>
                  <a:lnTo>
                    <a:pt x="87464" y="13906"/>
                  </a:lnTo>
                  <a:lnTo>
                    <a:pt x="42354" y="30988"/>
                  </a:lnTo>
                  <a:lnTo>
                    <a:pt x="11455" y="54521"/>
                  </a:lnTo>
                  <a:lnTo>
                    <a:pt x="0" y="84328"/>
                  </a:lnTo>
                  <a:lnTo>
                    <a:pt x="0" y="499643"/>
                  </a:lnTo>
                  <a:lnTo>
                    <a:pt x="11455" y="529450"/>
                  </a:lnTo>
                  <a:lnTo>
                    <a:pt x="34137" y="546722"/>
                  </a:lnTo>
                  <a:lnTo>
                    <a:pt x="51409" y="529488"/>
                  </a:lnTo>
                  <a:lnTo>
                    <a:pt x="36372" y="521335"/>
                  </a:lnTo>
                  <a:lnTo>
                    <a:pt x="23456" y="499643"/>
                  </a:lnTo>
                  <a:lnTo>
                    <a:pt x="23456" y="412978"/>
                  </a:lnTo>
                  <a:lnTo>
                    <a:pt x="56184" y="431812"/>
                  </a:lnTo>
                  <a:lnTo>
                    <a:pt x="98996" y="445452"/>
                  </a:lnTo>
                  <a:lnTo>
                    <a:pt x="130340" y="450761"/>
                  </a:lnTo>
                  <a:lnTo>
                    <a:pt x="151650" y="429514"/>
                  </a:lnTo>
                  <a:lnTo>
                    <a:pt x="128422" y="427723"/>
                  </a:lnTo>
                  <a:lnTo>
                    <a:pt x="72974" y="413524"/>
                  </a:lnTo>
                  <a:lnTo>
                    <a:pt x="71983" y="412978"/>
                  </a:lnTo>
                  <a:lnTo>
                    <a:pt x="36918" y="393915"/>
                  </a:lnTo>
                  <a:lnTo>
                    <a:pt x="24041" y="372224"/>
                  </a:lnTo>
                  <a:lnTo>
                    <a:pt x="23456" y="372224"/>
                  </a:lnTo>
                  <a:lnTo>
                    <a:pt x="23456" y="270268"/>
                  </a:lnTo>
                  <a:lnTo>
                    <a:pt x="56184" y="289090"/>
                  </a:lnTo>
                  <a:lnTo>
                    <a:pt x="98996" y="302729"/>
                  </a:lnTo>
                  <a:lnTo>
                    <a:pt x="148031" y="311023"/>
                  </a:lnTo>
                  <a:lnTo>
                    <a:pt x="199428" y="313829"/>
                  </a:lnTo>
                  <a:lnTo>
                    <a:pt x="225780" y="313245"/>
                  </a:lnTo>
                  <a:lnTo>
                    <a:pt x="252031" y="311086"/>
                  </a:lnTo>
                  <a:lnTo>
                    <a:pt x="273405" y="308063"/>
                  </a:lnTo>
                  <a:lnTo>
                    <a:pt x="290804" y="290703"/>
                  </a:lnTo>
                  <a:lnTo>
                    <a:pt x="299808" y="281724"/>
                  </a:lnTo>
                  <a:lnTo>
                    <a:pt x="299847" y="279019"/>
                  </a:lnTo>
                  <a:lnTo>
                    <a:pt x="275158" y="284238"/>
                  </a:lnTo>
                  <a:lnTo>
                    <a:pt x="250228" y="287934"/>
                  </a:lnTo>
                  <a:lnTo>
                    <a:pt x="225120" y="290093"/>
                  </a:lnTo>
                  <a:lnTo>
                    <a:pt x="199898" y="290703"/>
                  </a:lnTo>
                  <a:lnTo>
                    <a:pt x="128892" y="285229"/>
                  </a:lnTo>
                  <a:lnTo>
                    <a:pt x="73444" y="271030"/>
                  </a:lnTo>
                  <a:lnTo>
                    <a:pt x="72021" y="270268"/>
                  </a:lnTo>
                  <a:lnTo>
                    <a:pt x="37388" y="251434"/>
                  </a:lnTo>
                  <a:lnTo>
                    <a:pt x="24511" y="229730"/>
                  </a:lnTo>
                  <a:lnTo>
                    <a:pt x="23456" y="229730"/>
                  </a:lnTo>
                  <a:lnTo>
                    <a:pt x="23456" y="125793"/>
                  </a:lnTo>
                  <a:lnTo>
                    <a:pt x="56527" y="144449"/>
                  </a:lnTo>
                  <a:lnTo>
                    <a:pt x="99301" y="157937"/>
                  </a:lnTo>
                  <a:lnTo>
                    <a:pt x="148145" y="166128"/>
                  </a:lnTo>
                  <a:lnTo>
                    <a:pt x="199428" y="168884"/>
                  </a:lnTo>
                  <a:lnTo>
                    <a:pt x="250710" y="166128"/>
                  </a:lnTo>
                  <a:lnTo>
                    <a:pt x="299554" y="157937"/>
                  </a:lnTo>
                  <a:lnTo>
                    <a:pt x="339636" y="145300"/>
                  </a:lnTo>
                  <a:lnTo>
                    <a:pt x="342315" y="144449"/>
                  </a:lnTo>
                  <a:lnTo>
                    <a:pt x="375386" y="125793"/>
                  </a:lnTo>
                  <a:lnTo>
                    <a:pt x="375386" y="206336"/>
                  </a:lnTo>
                  <a:lnTo>
                    <a:pt x="398856" y="182930"/>
                  </a:lnTo>
                  <a:lnTo>
                    <a:pt x="398856" y="125793"/>
                  </a:lnTo>
                  <a:lnTo>
                    <a:pt x="398856" y="84328"/>
                  </a:lnTo>
                  <a:close/>
                </a:path>
                <a:path w="788035" h="1986279">
                  <a:moveTo>
                    <a:pt x="591807" y="1780349"/>
                  </a:moveTo>
                  <a:lnTo>
                    <a:pt x="579297" y="1767865"/>
                  </a:lnTo>
                  <a:lnTo>
                    <a:pt x="553529" y="1793570"/>
                  </a:lnTo>
                  <a:lnTo>
                    <a:pt x="566039" y="1806054"/>
                  </a:lnTo>
                  <a:lnTo>
                    <a:pt x="591807" y="1780349"/>
                  </a:lnTo>
                  <a:close/>
                </a:path>
                <a:path w="788035" h="1986279">
                  <a:moveTo>
                    <a:pt x="650748" y="1488173"/>
                  </a:moveTo>
                  <a:lnTo>
                    <a:pt x="640918" y="1462176"/>
                  </a:lnTo>
                  <a:lnTo>
                    <a:pt x="633056" y="1455775"/>
                  </a:lnTo>
                  <a:lnTo>
                    <a:pt x="633056" y="1488173"/>
                  </a:lnTo>
                  <a:lnTo>
                    <a:pt x="619975" y="1510919"/>
                  </a:lnTo>
                  <a:lnTo>
                    <a:pt x="583323" y="1531467"/>
                  </a:lnTo>
                  <a:lnTo>
                    <a:pt x="526961" y="1546352"/>
                  </a:lnTo>
                  <a:lnTo>
                    <a:pt x="454787" y="1552079"/>
                  </a:lnTo>
                  <a:lnTo>
                    <a:pt x="382612" y="1546352"/>
                  </a:lnTo>
                  <a:lnTo>
                    <a:pt x="326250" y="1531467"/>
                  </a:lnTo>
                  <a:lnTo>
                    <a:pt x="289598" y="1510919"/>
                  </a:lnTo>
                  <a:lnTo>
                    <a:pt x="276504" y="1488173"/>
                  </a:lnTo>
                  <a:lnTo>
                    <a:pt x="289598" y="1465427"/>
                  </a:lnTo>
                  <a:lnTo>
                    <a:pt x="326250" y="1444879"/>
                  </a:lnTo>
                  <a:lnTo>
                    <a:pt x="382612" y="1430007"/>
                  </a:lnTo>
                  <a:lnTo>
                    <a:pt x="454787" y="1424266"/>
                  </a:lnTo>
                  <a:lnTo>
                    <a:pt x="526961" y="1430007"/>
                  </a:lnTo>
                  <a:lnTo>
                    <a:pt x="583323" y="1444879"/>
                  </a:lnTo>
                  <a:lnTo>
                    <a:pt x="619975" y="1465427"/>
                  </a:lnTo>
                  <a:lnTo>
                    <a:pt x="633056" y="1488173"/>
                  </a:lnTo>
                  <a:lnTo>
                    <a:pt x="633056" y="1455775"/>
                  </a:lnTo>
                  <a:lnTo>
                    <a:pt x="576097" y="1424266"/>
                  </a:lnTo>
                  <a:lnTo>
                    <a:pt x="517359" y="1410830"/>
                  </a:lnTo>
                  <a:lnTo>
                    <a:pt x="454787" y="1406740"/>
                  </a:lnTo>
                  <a:lnTo>
                    <a:pt x="392201" y="1410830"/>
                  </a:lnTo>
                  <a:lnTo>
                    <a:pt x="338340" y="1422260"/>
                  </a:lnTo>
                  <a:lnTo>
                    <a:pt x="296151" y="1439811"/>
                  </a:lnTo>
                  <a:lnTo>
                    <a:pt x="268655" y="1462227"/>
                  </a:lnTo>
                  <a:lnTo>
                    <a:pt x="258826" y="1488300"/>
                  </a:lnTo>
                  <a:lnTo>
                    <a:pt x="258826" y="1904428"/>
                  </a:lnTo>
                  <a:lnTo>
                    <a:pt x="296151" y="1952866"/>
                  </a:lnTo>
                  <a:lnTo>
                    <a:pt x="338340" y="1970430"/>
                  </a:lnTo>
                  <a:lnTo>
                    <a:pt x="392214" y="1981898"/>
                  </a:lnTo>
                  <a:lnTo>
                    <a:pt x="454787" y="1985987"/>
                  </a:lnTo>
                  <a:lnTo>
                    <a:pt x="517359" y="1981885"/>
                  </a:lnTo>
                  <a:lnTo>
                    <a:pt x="571233" y="1970430"/>
                  </a:lnTo>
                  <a:lnTo>
                    <a:pt x="613422" y="1952840"/>
                  </a:lnTo>
                  <a:lnTo>
                    <a:pt x="640918" y="1930387"/>
                  </a:lnTo>
                  <a:lnTo>
                    <a:pt x="650748" y="1904314"/>
                  </a:lnTo>
                  <a:lnTo>
                    <a:pt x="650748" y="1864652"/>
                  </a:lnTo>
                  <a:lnTo>
                    <a:pt x="633056" y="1864652"/>
                  </a:lnTo>
                  <a:lnTo>
                    <a:pt x="633056" y="1904428"/>
                  </a:lnTo>
                  <a:lnTo>
                    <a:pt x="619975" y="1927174"/>
                  </a:lnTo>
                  <a:lnTo>
                    <a:pt x="583323" y="1947722"/>
                  </a:lnTo>
                  <a:lnTo>
                    <a:pt x="526961" y="1962607"/>
                  </a:lnTo>
                  <a:lnTo>
                    <a:pt x="454787" y="1968334"/>
                  </a:lnTo>
                  <a:lnTo>
                    <a:pt x="382612" y="1962607"/>
                  </a:lnTo>
                  <a:lnTo>
                    <a:pt x="326250" y="1947722"/>
                  </a:lnTo>
                  <a:lnTo>
                    <a:pt x="289598" y="1927174"/>
                  </a:lnTo>
                  <a:lnTo>
                    <a:pt x="276504" y="1904428"/>
                  </a:lnTo>
                  <a:lnTo>
                    <a:pt x="276504" y="1808441"/>
                  </a:lnTo>
                  <a:lnTo>
                    <a:pt x="297002" y="1825180"/>
                  </a:lnTo>
                  <a:lnTo>
                    <a:pt x="339077" y="1842744"/>
                  </a:lnTo>
                  <a:lnTo>
                    <a:pt x="392823" y="1854200"/>
                  </a:lnTo>
                  <a:lnTo>
                    <a:pt x="455256" y="1858302"/>
                  </a:lnTo>
                  <a:lnTo>
                    <a:pt x="482358" y="1857540"/>
                  </a:lnTo>
                  <a:lnTo>
                    <a:pt x="509371" y="1855355"/>
                  </a:lnTo>
                  <a:lnTo>
                    <a:pt x="507377" y="1837829"/>
                  </a:lnTo>
                  <a:lnTo>
                    <a:pt x="481406" y="1839937"/>
                  </a:lnTo>
                  <a:lnTo>
                    <a:pt x="455256" y="1840649"/>
                  </a:lnTo>
                  <a:lnTo>
                    <a:pt x="383260" y="1834921"/>
                  </a:lnTo>
                  <a:lnTo>
                    <a:pt x="327050" y="1820037"/>
                  </a:lnTo>
                  <a:lnTo>
                    <a:pt x="290499" y="1799488"/>
                  </a:lnTo>
                  <a:lnTo>
                    <a:pt x="277456" y="1776742"/>
                  </a:lnTo>
                  <a:lnTo>
                    <a:pt x="276504" y="1776742"/>
                  </a:lnTo>
                  <a:lnTo>
                    <a:pt x="276504" y="1665452"/>
                  </a:lnTo>
                  <a:lnTo>
                    <a:pt x="297002" y="1682191"/>
                  </a:lnTo>
                  <a:lnTo>
                    <a:pt x="339077" y="1699755"/>
                  </a:lnTo>
                  <a:lnTo>
                    <a:pt x="392823" y="1711210"/>
                  </a:lnTo>
                  <a:lnTo>
                    <a:pt x="455256" y="1715312"/>
                  </a:lnTo>
                  <a:lnTo>
                    <a:pt x="482625" y="1714538"/>
                  </a:lnTo>
                  <a:lnTo>
                    <a:pt x="509371" y="1712252"/>
                  </a:lnTo>
                  <a:lnTo>
                    <a:pt x="507377" y="1694713"/>
                  </a:lnTo>
                  <a:lnTo>
                    <a:pt x="481622" y="1696935"/>
                  </a:lnTo>
                  <a:lnTo>
                    <a:pt x="455256" y="1697659"/>
                  </a:lnTo>
                  <a:lnTo>
                    <a:pt x="383260" y="1691932"/>
                  </a:lnTo>
                  <a:lnTo>
                    <a:pt x="327050" y="1677047"/>
                  </a:lnTo>
                  <a:lnTo>
                    <a:pt x="290499" y="1656499"/>
                  </a:lnTo>
                  <a:lnTo>
                    <a:pt x="277456" y="1633753"/>
                  </a:lnTo>
                  <a:lnTo>
                    <a:pt x="276504" y="1633753"/>
                  </a:lnTo>
                  <a:lnTo>
                    <a:pt x="276504" y="1520761"/>
                  </a:lnTo>
                  <a:lnTo>
                    <a:pt x="296151" y="1536776"/>
                  </a:lnTo>
                  <a:lnTo>
                    <a:pt x="338340" y="1554327"/>
                  </a:lnTo>
                  <a:lnTo>
                    <a:pt x="392214" y="1565770"/>
                  </a:lnTo>
                  <a:lnTo>
                    <a:pt x="454787" y="1569847"/>
                  </a:lnTo>
                  <a:lnTo>
                    <a:pt x="517359" y="1565744"/>
                  </a:lnTo>
                  <a:lnTo>
                    <a:pt x="571233" y="1554251"/>
                  </a:lnTo>
                  <a:lnTo>
                    <a:pt x="576440" y="1552079"/>
                  </a:lnTo>
                  <a:lnTo>
                    <a:pt x="613422" y="1536649"/>
                  </a:lnTo>
                  <a:lnTo>
                    <a:pt x="633056" y="1520634"/>
                  </a:lnTo>
                  <a:lnTo>
                    <a:pt x="633056" y="1627517"/>
                  </a:lnTo>
                  <a:lnTo>
                    <a:pt x="650748" y="1627517"/>
                  </a:lnTo>
                  <a:lnTo>
                    <a:pt x="650748" y="1488300"/>
                  </a:lnTo>
                  <a:lnTo>
                    <a:pt x="650748" y="1488173"/>
                  </a:lnTo>
                  <a:close/>
                </a:path>
                <a:path w="788035" h="1986279">
                  <a:moveTo>
                    <a:pt x="720547" y="1677885"/>
                  </a:moveTo>
                  <a:lnTo>
                    <a:pt x="687882" y="1645285"/>
                  </a:lnTo>
                  <a:lnTo>
                    <a:pt x="659117" y="1645285"/>
                  </a:lnTo>
                  <a:lnTo>
                    <a:pt x="636955" y="1667408"/>
                  </a:lnTo>
                  <a:lnTo>
                    <a:pt x="614908" y="1645285"/>
                  </a:lnTo>
                  <a:lnTo>
                    <a:pt x="555472" y="1645285"/>
                  </a:lnTo>
                  <a:lnTo>
                    <a:pt x="555472" y="1662938"/>
                  </a:lnTo>
                  <a:lnTo>
                    <a:pt x="607593" y="1662938"/>
                  </a:lnTo>
                  <a:lnTo>
                    <a:pt x="636955" y="1692363"/>
                  </a:lnTo>
                  <a:lnTo>
                    <a:pt x="666432" y="1662938"/>
                  </a:lnTo>
                  <a:lnTo>
                    <a:pt x="680580" y="1662938"/>
                  </a:lnTo>
                  <a:lnTo>
                    <a:pt x="708050" y="1690357"/>
                  </a:lnTo>
                  <a:lnTo>
                    <a:pt x="720547" y="1677885"/>
                  </a:lnTo>
                  <a:close/>
                </a:path>
                <a:path w="788035" h="1986279">
                  <a:moveTo>
                    <a:pt x="774319" y="1838883"/>
                  </a:moveTo>
                  <a:lnTo>
                    <a:pt x="542861" y="1838883"/>
                  </a:lnTo>
                  <a:lnTo>
                    <a:pt x="542861" y="1617751"/>
                  </a:lnTo>
                  <a:lnTo>
                    <a:pt x="525170" y="1617751"/>
                  </a:lnTo>
                  <a:lnTo>
                    <a:pt x="525170" y="1852536"/>
                  </a:lnTo>
                  <a:lnTo>
                    <a:pt x="529183" y="1856536"/>
                  </a:lnTo>
                  <a:lnTo>
                    <a:pt x="774319" y="1856536"/>
                  </a:lnTo>
                  <a:lnTo>
                    <a:pt x="774319" y="1838883"/>
                  </a:lnTo>
                  <a:close/>
                </a:path>
                <a:path w="788035" h="1986279">
                  <a:moveTo>
                    <a:pt x="786815" y="1795462"/>
                  </a:moveTo>
                  <a:lnTo>
                    <a:pt x="757212" y="1765922"/>
                  </a:lnTo>
                  <a:lnTo>
                    <a:pt x="744715" y="1778393"/>
                  </a:lnTo>
                  <a:lnTo>
                    <a:pt x="752970" y="1786636"/>
                  </a:lnTo>
                  <a:lnTo>
                    <a:pt x="704989" y="1786636"/>
                  </a:lnTo>
                  <a:lnTo>
                    <a:pt x="675627" y="1757324"/>
                  </a:lnTo>
                  <a:lnTo>
                    <a:pt x="641311" y="1791576"/>
                  </a:lnTo>
                  <a:lnTo>
                    <a:pt x="565975" y="1716366"/>
                  </a:lnTo>
                  <a:lnTo>
                    <a:pt x="553478" y="1728965"/>
                  </a:lnTo>
                  <a:lnTo>
                    <a:pt x="641311" y="1816519"/>
                  </a:lnTo>
                  <a:lnTo>
                    <a:pt x="675627" y="1782279"/>
                  </a:lnTo>
                  <a:lnTo>
                    <a:pt x="697674" y="1804289"/>
                  </a:lnTo>
                  <a:lnTo>
                    <a:pt x="753021" y="1804289"/>
                  </a:lnTo>
                  <a:lnTo>
                    <a:pt x="744715" y="1812632"/>
                  </a:lnTo>
                  <a:lnTo>
                    <a:pt x="757212" y="1825117"/>
                  </a:lnTo>
                  <a:lnTo>
                    <a:pt x="786815" y="1795462"/>
                  </a:lnTo>
                  <a:close/>
                </a:path>
                <a:path w="788035" h="1986279">
                  <a:moveTo>
                    <a:pt x="787996" y="1716138"/>
                  </a:moveTo>
                  <a:lnTo>
                    <a:pt x="770305" y="1716138"/>
                  </a:lnTo>
                  <a:lnTo>
                    <a:pt x="770305" y="1727606"/>
                  </a:lnTo>
                  <a:lnTo>
                    <a:pt x="741946" y="1699310"/>
                  </a:lnTo>
                  <a:lnTo>
                    <a:pt x="729449" y="1711794"/>
                  </a:lnTo>
                  <a:lnTo>
                    <a:pt x="758088" y="1740382"/>
                  </a:lnTo>
                  <a:lnTo>
                    <a:pt x="746137" y="1740382"/>
                  </a:lnTo>
                  <a:lnTo>
                    <a:pt x="746137" y="1758035"/>
                  </a:lnTo>
                  <a:lnTo>
                    <a:pt x="787996" y="1758035"/>
                  </a:lnTo>
                  <a:lnTo>
                    <a:pt x="787996" y="1716138"/>
                  </a:lnTo>
                  <a:close/>
                </a:path>
                <a:path w="788035" h="1986279">
                  <a:moveTo>
                    <a:pt x="787996" y="1628813"/>
                  </a:moveTo>
                  <a:lnTo>
                    <a:pt x="746137" y="1628813"/>
                  </a:lnTo>
                  <a:lnTo>
                    <a:pt x="746137" y="1646466"/>
                  </a:lnTo>
                  <a:lnTo>
                    <a:pt x="760882" y="1646466"/>
                  </a:lnTo>
                  <a:lnTo>
                    <a:pt x="689190" y="1718132"/>
                  </a:lnTo>
                  <a:lnTo>
                    <a:pt x="629056" y="1718132"/>
                  </a:lnTo>
                  <a:lnTo>
                    <a:pt x="605002" y="1742147"/>
                  </a:lnTo>
                  <a:lnTo>
                    <a:pt x="617499" y="1754619"/>
                  </a:lnTo>
                  <a:lnTo>
                    <a:pt x="636358" y="1735785"/>
                  </a:lnTo>
                  <a:lnTo>
                    <a:pt x="696493" y="1735785"/>
                  </a:lnTo>
                  <a:lnTo>
                    <a:pt x="770305" y="1662023"/>
                  </a:lnTo>
                  <a:lnTo>
                    <a:pt x="770305" y="1670596"/>
                  </a:lnTo>
                  <a:lnTo>
                    <a:pt x="787996" y="1670596"/>
                  </a:lnTo>
                  <a:lnTo>
                    <a:pt x="787996" y="16288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136332" y="4380700"/>
              <a:ext cx="70961" cy="7096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094950" y="4228046"/>
              <a:ext cx="70941" cy="709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067391" y="4072217"/>
              <a:ext cx="70961" cy="7095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054056" y="3920632"/>
              <a:ext cx="70959" cy="70961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500956" y="2070887"/>
              <a:ext cx="359410" cy="502920"/>
            </a:xfrm>
            <a:custGeom>
              <a:avLst/>
              <a:gdLst/>
              <a:ahLst/>
              <a:cxnLst/>
              <a:rect l="l" t="t" r="r" b="b"/>
              <a:pathLst>
                <a:path w="359410" h="502919">
                  <a:moveTo>
                    <a:pt x="358800" y="75057"/>
                  </a:moveTo>
                  <a:lnTo>
                    <a:pt x="349961" y="50825"/>
                  </a:lnTo>
                  <a:lnTo>
                    <a:pt x="341134" y="43497"/>
                  </a:lnTo>
                  <a:lnTo>
                    <a:pt x="341134" y="74942"/>
                  </a:lnTo>
                  <a:lnTo>
                    <a:pt x="329260" y="95415"/>
                  </a:lnTo>
                  <a:lnTo>
                    <a:pt x="295998" y="113919"/>
                  </a:lnTo>
                  <a:lnTo>
                    <a:pt x="244881" y="127317"/>
                  </a:lnTo>
                  <a:lnTo>
                    <a:pt x="179400" y="132486"/>
                  </a:lnTo>
                  <a:lnTo>
                    <a:pt x="113919" y="127317"/>
                  </a:lnTo>
                  <a:lnTo>
                    <a:pt x="62801" y="113919"/>
                  </a:lnTo>
                  <a:lnTo>
                    <a:pt x="29540" y="95415"/>
                  </a:lnTo>
                  <a:lnTo>
                    <a:pt x="17678" y="74942"/>
                  </a:lnTo>
                  <a:lnTo>
                    <a:pt x="29540" y="54470"/>
                  </a:lnTo>
                  <a:lnTo>
                    <a:pt x="62801" y="35966"/>
                  </a:lnTo>
                  <a:lnTo>
                    <a:pt x="113919" y="22567"/>
                  </a:lnTo>
                  <a:lnTo>
                    <a:pt x="179400" y="17411"/>
                  </a:lnTo>
                  <a:lnTo>
                    <a:pt x="244919" y="22567"/>
                  </a:lnTo>
                  <a:lnTo>
                    <a:pt x="296049" y="35966"/>
                  </a:lnTo>
                  <a:lnTo>
                    <a:pt x="329272" y="54470"/>
                  </a:lnTo>
                  <a:lnTo>
                    <a:pt x="341134" y="74942"/>
                  </a:lnTo>
                  <a:lnTo>
                    <a:pt x="341134" y="43497"/>
                  </a:lnTo>
                  <a:lnTo>
                    <a:pt x="325094" y="30162"/>
                  </a:lnTo>
                  <a:lnTo>
                    <a:pt x="294627" y="17411"/>
                  </a:lnTo>
                  <a:lnTo>
                    <a:pt x="286715" y="14097"/>
                  </a:lnTo>
                  <a:lnTo>
                    <a:pt x="237312" y="3695"/>
                  </a:lnTo>
                  <a:lnTo>
                    <a:pt x="179400" y="0"/>
                  </a:lnTo>
                  <a:lnTo>
                    <a:pt x="121437" y="3695"/>
                  </a:lnTo>
                  <a:lnTo>
                    <a:pt x="72034" y="14097"/>
                  </a:lnTo>
                  <a:lnTo>
                    <a:pt x="33667" y="30162"/>
                  </a:lnTo>
                  <a:lnTo>
                    <a:pt x="8826" y="50825"/>
                  </a:lnTo>
                  <a:lnTo>
                    <a:pt x="0" y="75057"/>
                  </a:lnTo>
                  <a:lnTo>
                    <a:pt x="38" y="454406"/>
                  </a:lnTo>
                  <a:lnTo>
                    <a:pt x="8839" y="478586"/>
                  </a:lnTo>
                  <a:lnTo>
                    <a:pt x="33705" y="499287"/>
                  </a:lnTo>
                  <a:lnTo>
                    <a:pt x="41262" y="502450"/>
                  </a:lnTo>
                  <a:lnTo>
                    <a:pt x="54749" y="488962"/>
                  </a:lnTo>
                  <a:lnTo>
                    <a:pt x="29425" y="474878"/>
                  </a:lnTo>
                  <a:lnTo>
                    <a:pt x="17551" y="454406"/>
                  </a:lnTo>
                  <a:lnTo>
                    <a:pt x="17551" y="106540"/>
                  </a:lnTo>
                  <a:lnTo>
                    <a:pt x="33705" y="119964"/>
                  </a:lnTo>
                  <a:lnTo>
                    <a:pt x="72085" y="136017"/>
                  </a:lnTo>
                  <a:lnTo>
                    <a:pt x="121488" y="146418"/>
                  </a:lnTo>
                  <a:lnTo>
                    <a:pt x="179400" y="150126"/>
                  </a:lnTo>
                  <a:lnTo>
                    <a:pt x="237363" y="146418"/>
                  </a:lnTo>
                  <a:lnTo>
                    <a:pt x="286766" y="136017"/>
                  </a:lnTo>
                  <a:lnTo>
                    <a:pt x="295224" y="132486"/>
                  </a:lnTo>
                  <a:lnTo>
                    <a:pt x="325132" y="119964"/>
                  </a:lnTo>
                  <a:lnTo>
                    <a:pt x="341249" y="106553"/>
                  </a:lnTo>
                  <a:lnTo>
                    <a:pt x="341249" y="202463"/>
                  </a:lnTo>
                  <a:lnTo>
                    <a:pt x="358800" y="184912"/>
                  </a:lnTo>
                  <a:lnTo>
                    <a:pt x="358800" y="750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501885" y="2278540"/>
              <a:ext cx="325099" cy="20169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160571" y="3064488"/>
              <a:ext cx="70635" cy="7058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226865" y="2920924"/>
              <a:ext cx="70635" cy="7058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902452" y="1491995"/>
              <a:ext cx="2687955" cy="2352040"/>
            </a:xfrm>
            <a:custGeom>
              <a:avLst/>
              <a:gdLst/>
              <a:ahLst/>
              <a:cxnLst/>
              <a:rect l="l" t="t" r="r" b="b"/>
              <a:pathLst>
                <a:path w="2687954" h="2352040">
                  <a:moveTo>
                    <a:pt x="338074" y="132715"/>
                  </a:moveTo>
                  <a:lnTo>
                    <a:pt x="323176" y="103035"/>
                  </a:lnTo>
                  <a:lnTo>
                    <a:pt x="316992" y="99606"/>
                  </a:lnTo>
                  <a:lnTo>
                    <a:pt x="316992" y="132715"/>
                  </a:lnTo>
                  <a:lnTo>
                    <a:pt x="316992" y="167386"/>
                  </a:lnTo>
                  <a:lnTo>
                    <a:pt x="316992" y="269113"/>
                  </a:lnTo>
                  <a:lnTo>
                    <a:pt x="298259" y="284060"/>
                  </a:lnTo>
                  <a:lnTo>
                    <a:pt x="266331" y="296976"/>
                  </a:lnTo>
                  <a:lnTo>
                    <a:pt x="223278" y="306070"/>
                  </a:lnTo>
                  <a:lnTo>
                    <a:pt x="171196" y="309499"/>
                  </a:lnTo>
                  <a:lnTo>
                    <a:pt x="111518" y="304927"/>
                  </a:lnTo>
                  <a:lnTo>
                    <a:pt x="69900" y="294513"/>
                  </a:lnTo>
                  <a:lnTo>
                    <a:pt x="63944" y="293027"/>
                  </a:lnTo>
                  <a:lnTo>
                    <a:pt x="32461" y="276606"/>
                  </a:lnTo>
                  <a:lnTo>
                    <a:pt x="21082" y="258445"/>
                  </a:lnTo>
                  <a:lnTo>
                    <a:pt x="21082" y="167386"/>
                  </a:lnTo>
                  <a:lnTo>
                    <a:pt x="49136" y="182257"/>
                  </a:lnTo>
                  <a:lnTo>
                    <a:pt x="85102" y="193027"/>
                  </a:lnTo>
                  <a:lnTo>
                    <a:pt x="126034" y="199593"/>
                  </a:lnTo>
                  <a:lnTo>
                    <a:pt x="169037" y="201803"/>
                  </a:lnTo>
                  <a:lnTo>
                    <a:pt x="212026" y="199593"/>
                  </a:lnTo>
                  <a:lnTo>
                    <a:pt x="252958" y="193027"/>
                  </a:lnTo>
                  <a:lnTo>
                    <a:pt x="288925" y="182257"/>
                  </a:lnTo>
                  <a:lnTo>
                    <a:pt x="292036" y="180594"/>
                  </a:lnTo>
                  <a:lnTo>
                    <a:pt x="316992" y="167386"/>
                  </a:lnTo>
                  <a:lnTo>
                    <a:pt x="316992" y="132715"/>
                  </a:lnTo>
                  <a:lnTo>
                    <a:pt x="306768" y="148666"/>
                  </a:lnTo>
                  <a:lnTo>
                    <a:pt x="277393" y="164185"/>
                  </a:lnTo>
                  <a:lnTo>
                    <a:pt x="230835" y="175945"/>
                  </a:lnTo>
                  <a:lnTo>
                    <a:pt x="169037" y="180594"/>
                  </a:lnTo>
                  <a:lnTo>
                    <a:pt x="107226" y="175945"/>
                  </a:lnTo>
                  <a:lnTo>
                    <a:pt x="73367" y="167386"/>
                  </a:lnTo>
                  <a:lnTo>
                    <a:pt x="60667" y="164185"/>
                  </a:lnTo>
                  <a:lnTo>
                    <a:pt x="31305" y="148666"/>
                  </a:lnTo>
                  <a:lnTo>
                    <a:pt x="21082" y="132715"/>
                  </a:lnTo>
                  <a:lnTo>
                    <a:pt x="31305" y="116840"/>
                  </a:lnTo>
                  <a:lnTo>
                    <a:pt x="60667" y="101371"/>
                  </a:lnTo>
                  <a:lnTo>
                    <a:pt x="107226" y="89623"/>
                  </a:lnTo>
                  <a:lnTo>
                    <a:pt x="169037" y="84963"/>
                  </a:lnTo>
                  <a:lnTo>
                    <a:pt x="230835" y="89623"/>
                  </a:lnTo>
                  <a:lnTo>
                    <a:pt x="277393" y="101371"/>
                  </a:lnTo>
                  <a:lnTo>
                    <a:pt x="306768" y="116852"/>
                  </a:lnTo>
                  <a:lnTo>
                    <a:pt x="316992" y="132715"/>
                  </a:lnTo>
                  <a:lnTo>
                    <a:pt x="316992" y="99606"/>
                  </a:lnTo>
                  <a:lnTo>
                    <a:pt x="290639" y="84963"/>
                  </a:lnTo>
                  <a:lnTo>
                    <a:pt x="284264" y="81432"/>
                  </a:lnTo>
                  <a:lnTo>
                    <a:pt x="229997" y="68237"/>
                  </a:lnTo>
                  <a:lnTo>
                    <a:pt x="169037" y="63754"/>
                  </a:lnTo>
                  <a:lnTo>
                    <a:pt x="110477" y="67894"/>
                  </a:lnTo>
                  <a:lnTo>
                    <a:pt x="57823" y="80111"/>
                  </a:lnTo>
                  <a:lnTo>
                    <a:pt x="18669" y="100088"/>
                  </a:lnTo>
                  <a:lnTo>
                    <a:pt x="635" y="127508"/>
                  </a:lnTo>
                  <a:lnTo>
                    <a:pt x="0" y="127508"/>
                  </a:lnTo>
                  <a:lnTo>
                    <a:pt x="0" y="483616"/>
                  </a:lnTo>
                  <a:lnTo>
                    <a:pt x="14884" y="515086"/>
                  </a:lnTo>
                  <a:lnTo>
                    <a:pt x="53797" y="538010"/>
                  </a:lnTo>
                  <a:lnTo>
                    <a:pt x="108064" y="552018"/>
                  </a:lnTo>
                  <a:lnTo>
                    <a:pt x="169037" y="556768"/>
                  </a:lnTo>
                  <a:lnTo>
                    <a:pt x="229997" y="552018"/>
                  </a:lnTo>
                  <a:lnTo>
                    <a:pt x="284264" y="538010"/>
                  </a:lnTo>
                  <a:lnTo>
                    <a:pt x="288417" y="535559"/>
                  </a:lnTo>
                  <a:lnTo>
                    <a:pt x="323176" y="515086"/>
                  </a:lnTo>
                  <a:lnTo>
                    <a:pt x="338074" y="483616"/>
                  </a:lnTo>
                  <a:lnTo>
                    <a:pt x="338074" y="446151"/>
                  </a:lnTo>
                  <a:lnTo>
                    <a:pt x="316992" y="446151"/>
                  </a:lnTo>
                  <a:lnTo>
                    <a:pt x="316992" y="483616"/>
                  </a:lnTo>
                  <a:lnTo>
                    <a:pt x="305765" y="502081"/>
                  </a:lnTo>
                  <a:lnTo>
                    <a:pt x="274726" y="518782"/>
                  </a:lnTo>
                  <a:lnTo>
                    <a:pt x="227825" y="530898"/>
                  </a:lnTo>
                  <a:lnTo>
                    <a:pt x="169037" y="535559"/>
                  </a:lnTo>
                  <a:lnTo>
                    <a:pt x="110172" y="530898"/>
                  </a:lnTo>
                  <a:lnTo>
                    <a:pt x="63284" y="518782"/>
                  </a:lnTo>
                  <a:lnTo>
                    <a:pt x="32283" y="502081"/>
                  </a:lnTo>
                  <a:lnTo>
                    <a:pt x="21082" y="483616"/>
                  </a:lnTo>
                  <a:lnTo>
                    <a:pt x="21082" y="415798"/>
                  </a:lnTo>
                  <a:lnTo>
                    <a:pt x="49580" y="431495"/>
                  </a:lnTo>
                  <a:lnTo>
                    <a:pt x="86194" y="442874"/>
                  </a:lnTo>
                  <a:lnTo>
                    <a:pt x="127914" y="449795"/>
                  </a:lnTo>
                  <a:lnTo>
                    <a:pt x="171704" y="452120"/>
                  </a:lnTo>
                  <a:lnTo>
                    <a:pt x="201891" y="451053"/>
                  </a:lnTo>
                  <a:lnTo>
                    <a:pt x="230886" y="447903"/>
                  </a:lnTo>
                  <a:lnTo>
                    <a:pt x="257962" y="442798"/>
                  </a:lnTo>
                  <a:lnTo>
                    <a:pt x="282448" y="435864"/>
                  </a:lnTo>
                  <a:lnTo>
                    <a:pt x="280746" y="430784"/>
                  </a:lnTo>
                  <a:lnTo>
                    <a:pt x="275717" y="415671"/>
                  </a:lnTo>
                  <a:lnTo>
                    <a:pt x="252818" y="422160"/>
                  </a:lnTo>
                  <a:lnTo>
                    <a:pt x="227418" y="426897"/>
                  </a:lnTo>
                  <a:lnTo>
                    <a:pt x="200164" y="429806"/>
                  </a:lnTo>
                  <a:lnTo>
                    <a:pt x="171704" y="430784"/>
                  </a:lnTo>
                  <a:lnTo>
                    <a:pt x="111836" y="426212"/>
                  </a:lnTo>
                  <a:lnTo>
                    <a:pt x="70091" y="415798"/>
                  </a:lnTo>
                  <a:lnTo>
                    <a:pt x="64096" y="414312"/>
                  </a:lnTo>
                  <a:lnTo>
                    <a:pt x="32499" y="397891"/>
                  </a:lnTo>
                  <a:lnTo>
                    <a:pt x="21082" y="379730"/>
                  </a:lnTo>
                  <a:lnTo>
                    <a:pt x="21082" y="294513"/>
                  </a:lnTo>
                  <a:lnTo>
                    <a:pt x="49466" y="310210"/>
                  </a:lnTo>
                  <a:lnTo>
                    <a:pt x="85940" y="321589"/>
                  </a:lnTo>
                  <a:lnTo>
                    <a:pt x="127520" y="328510"/>
                  </a:lnTo>
                  <a:lnTo>
                    <a:pt x="171196" y="330835"/>
                  </a:lnTo>
                  <a:lnTo>
                    <a:pt x="216077" y="328498"/>
                  </a:lnTo>
                  <a:lnTo>
                    <a:pt x="256286" y="321805"/>
                  </a:lnTo>
                  <a:lnTo>
                    <a:pt x="290385" y="311289"/>
                  </a:lnTo>
                  <a:lnTo>
                    <a:pt x="293801" y="309499"/>
                  </a:lnTo>
                  <a:lnTo>
                    <a:pt x="316992" y="297434"/>
                  </a:lnTo>
                  <a:lnTo>
                    <a:pt x="316992" y="329311"/>
                  </a:lnTo>
                  <a:lnTo>
                    <a:pt x="338074" y="329311"/>
                  </a:lnTo>
                  <a:lnTo>
                    <a:pt x="338074" y="297434"/>
                  </a:lnTo>
                  <a:lnTo>
                    <a:pt x="338074" y="167386"/>
                  </a:lnTo>
                  <a:lnTo>
                    <a:pt x="338074" y="132715"/>
                  </a:lnTo>
                  <a:close/>
                </a:path>
                <a:path w="2687954" h="2352040">
                  <a:moveTo>
                    <a:pt x="411988" y="31877"/>
                  </a:moveTo>
                  <a:lnTo>
                    <a:pt x="380365" y="31877"/>
                  </a:lnTo>
                  <a:lnTo>
                    <a:pt x="380365" y="0"/>
                  </a:lnTo>
                  <a:lnTo>
                    <a:pt x="359156" y="0"/>
                  </a:lnTo>
                  <a:lnTo>
                    <a:pt x="359156" y="31877"/>
                  </a:lnTo>
                  <a:lnTo>
                    <a:pt x="327533" y="31877"/>
                  </a:lnTo>
                  <a:lnTo>
                    <a:pt x="327533" y="53086"/>
                  </a:lnTo>
                  <a:lnTo>
                    <a:pt x="359156" y="53086"/>
                  </a:lnTo>
                  <a:lnTo>
                    <a:pt x="359156" y="84963"/>
                  </a:lnTo>
                  <a:lnTo>
                    <a:pt x="380365" y="84963"/>
                  </a:lnTo>
                  <a:lnTo>
                    <a:pt x="380365" y="53086"/>
                  </a:lnTo>
                  <a:lnTo>
                    <a:pt x="411988" y="53086"/>
                  </a:lnTo>
                  <a:lnTo>
                    <a:pt x="411988" y="31877"/>
                  </a:lnTo>
                  <a:close/>
                </a:path>
                <a:path w="2687954" h="2352040">
                  <a:moveTo>
                    <a:pt x="538861" y="148717"/>
                  </a:moveTo>
                  <a:lnTo>
                    <a:pt x="507111" y="148717"/>
                  </a:lnTo>
                  <a:lnTo>
                    <a:pt x="507111" y="116840"/>
                  </a:lnTo>
                  <a:lnTo>
                    <a:pt x="486029" y="116840"/>
                  </a:lnTo>
                  <a:lnTo>
                    <a:pt x="486029" y="148717"/>
                  </a:lnTo>
                  <a:lnTo>
                    <a:pt x="454279" y="148717"/>
                  </a:lnTo>
                  <a:lnTo>
                    <a:pt x="454279" y="169926"/>
                  </a:lnTo>
                  <a:lnTo>
                    <a:pt x="486029" y="169926"/>
                  </a:lnTo>
                  <a:lnTo>
                    <a:pt x="486029" y="201803"/>
                  </a:lnTo>
                  <a:lnTo>
                    <a:pt x="507111" y="201803"/>
                  </a:lnTo>
                  <a:lnTo>
                    <a:pt x="507111" y="169926"/>
                  </a:lnTo>
                  <a:lnTo>
                    <a:pt x="538861" y="169926"/>
                  </a:lnTo>
                  <a:lnTo>
                    <a:pt x="538861" y="148717"/>
                  </a:lnTo>
                  <a:close/>
                </a:path>
                <a:path w="2687954" h="2352040">
                  <a:moveTo>
                    <a:pt x="611124" y="381381"/>
                  </a:moveTo>
                  <a:lnTo>
                    <a:pt x="606425" y="376682"/>
                  </a:lnTo>
                  <a:lnTo>
                    <a:pt x="600570" y="376682"/>
                  </a:lnTo>
                  <a:lnTo>
                    <a:pt x="555510" y="367233"/>
                  </a:lnTo>
                  <a:lnTo>
                    <a:pt x="548640" y="363194"/>
                  </a:lnTo>
                  <a:lnTo>
                    <a:pt x="548640" y="387350"/>
                  </a:lnTo>
                  <a:lnTo>
                    <a:pt x="511594" y="407149"/>
                  </a:lnTo>
                  <a:lnTo>
                    <a:pt x="478243" y="434848"/>
                  </a:lnTo>
                  <a:lnTo>
                    <a:pt x="450659" y="468363"/>
                  </a:lnTo>
                  <a:lnTo>
                    <a:pt x="430911" y="505587"/>
                  </a:lnTo>
                  <a:lnTo>
                    <a:pt x="411226" y="468363"/>
                  </a:lnTo>
                  <a:lnTo>
                    <a:pt x="383679" y="434848"/>
                  </a:lnTo>
                  <a:lnTo>
                    <a:pt x="350342" y="407149"/>
                  </a:lnTo>
                  <a:lnTo>
                    <a:pt x="313309" y="387350"/>
                  </a:lnTo>
                  <a:lnTo>
                    <a:pt x="350342" y="367487"/>
                  </a:lnTo>
                  <a:lnTo>
                    <a:pt x="383679" y="339750"/>
                  </a:lnTo>
                  <a:lnTo>
                    <a:pt x="411226" y="306222"/>
                  </a:lnTo>
                  <a:lnTo>
                    <a:pt x="430911" y="268986"/>
                  </a:lnTo>
                  <a:lnTo>
                    <a:pt x="450659" y="306222"/>
                  </a:lnTo>
                  <a:lnTo>
                    <a:pt x="478243" y="339750"/>
                  </a:lnTo>
                  <a:lnTo>
                    <a:pt x="511594" y="367487"/>
                  </a:lnTo>
                  <a:lnTo>
                    <a:pt x="548640" y="387350"/>
                  </a:lnTo>
                  <a:lnTo>
                    <a:pt x="548640" y="363194"/>
                  </a:lnTo>
                  <a:lnTo>
                    <a:pt x="512508" y="341909"/>
                  </a:lnTo>
                  <a:lnTo>
                    <a:pt x="476148" y="305333"/>
                  </a:lnTo>
                  <a:lnTo>
                    <a:pt x="454990" y="268986"/>
                  </a:lnTo>
                  <a:lnTo>
                    <a:pt x="450977" y="262102"/>
                  </a:lnTo>
                  <a:lnTo>
                    <a:pt x="441579" y="216789"/>
                  </a:lnTo>
                  <a:lnTo>
                    <a:pt x="441579" y="210947"/>
                  </a:lnTo>
                  <a:lnTo>
                    <a:pt x="436753" y="206121"/>
                  </a:lnTo>
                  <a:lnTo>
                    <a:pt x="425069" y="206121"/>
                  </a:lnTo>
                  <a:lnTo>
                    <a:pt x="420370" y="210947"/>
                  </a:lnTo>
                  <a:lnTo>
                    <a:pt x="420370" y="216789"/>
                  </a:lnTo>
                  <a:lnTo>
                    <a:pt x="410959" y="262102"/>
                  </a:lnTo>
                  <a:lnTo>
                    <a:pt x="385787" y="305333"/>
                  </a:lnTo>
                  <a:lnTo>
                    <a:pt x="349427" y="341909"/>
                  </a:lnTo>
                  <a:lnTo>
                    <a:pt x="306425" y="367233"/>
                  </a:lnTo>
                  <a:lnTo>
                    <a:pt x="261366" y="376682"/>
                  </a:lnTo>
                  <a:lnTo>
                    <a:pt x="255524" y="376682"/>
                  </a:lnTo>
                  <a:lnTo>
                    <a:pt x="250825" y="381381"/>
                  </a:lnTo>
                  <a:lnTo>
                    <a:pt x="250825" y="393192"/>
                  </a:lnTo>
                  <a:lnTo>
                    <a:pt x="255524" y="397891"/>
                  </a:lnTo>
                  <a:lnTo>
                    <a:pt x="261366" y="397891"/>
                  </a:lnTo>
                  <a:lnTo>
                    <a:pt x="306425" y="407352"/>
                  </a:lnTo>
                  <a:lnTo>
                    <a:pt x="349427" y="432676"/>
                  </a:lnTo>
                  <a:lnTo>
                    <a:pt x="385787" y="469252"/>
                  </a:lnTo>
                  <a:lnTo>
                    <a:pt x="410959" y="512483"/>
                  </a:lnTo>
                  <a:lnTo>
                    <a:pt x="420370" y="557784"/>
                  </a:lnTo>
                  <a:lnTo>
                    <a:pt x="420370" y="563753"/>
                  </a:lnTo>
                  <a:lnTo>
                    <a:pt x="425069" y="568452"/>
                  </a:lnTo>
                  <a:lnTo>
                    <a:pt x="436753" y="568452"/>
                  </a:lnTo>
                  <a:lnTo>
                    <a:pt x="441579" y="563753"/>
                  </a:lnTo>
                  <a:lnTo>
                    <a:pt x="441579" y="557784"/>
                  </a:lnTo>
                  <a:lnTo>
                    <a:pt x="450977" y="512483"/>
                  </a:lnTo>
                  <a:lnTo>
                    <a:pt x="476148" y="469252"/>
                  </a:lnTo>
                  <a:lnTo>
                    <a:pt x="512508" y="432676"/>
                  </a:lnTo>
                  <a:lnTo>
                    <a:pt x="555510" y="407352"/>
                  </a:lnTo>
                  <a:lnTo>
                    <a:pt x="600570" y="397891"/>
                  </a:lnTo>
                  <a:lnTo>
                    <a:pt x="606425" y="397891"/>
                  </a:lnTo>
                  <a:lnTo>
                    <a:pt x="611124" y="393192"/>
                  </a:lnTo>
                  <a:lnTo>
                    <a:pt x="611124" y="381381"/>
                  </a:lnTo>
                  <a:close/>
                </a:path>
                <a:path w="2687954" h="2352040">
                  <a:moveTo>
                    <a:pt x="2545270" y="2087067"/>
                  </a:moveTo>
                  <a:lnTo>
                    <a:pt x="2536977" y="2085340"/>
                  </a:lnTo>
                  <a:lnTo>
                    <a:pt x="2528633" y="2083892"/>
                  </a:lnTo>
                  <a:lnTo>
                    <a:pt x="2520226" y="2082736"/>
                  </a:lnTo>
                  <a:lnTo>
                    <a:pt x="2511780" y="2081822"/>
                  </a:lnTo>
                  <a:lnTo>
                    <a:pt x="2511780" y="2080768"/>
                  </a:lnTo>
                  <a:lnTo>
                    <a:pt x="2511780" y="1938070"/>
                  </a:lnTo>
                  <a:lnTo>
                    <a:pt x="2511780" y="1906574"/>
                  </a:lnTo>
                  <a:lnTo>
                    <a:pt x="2511577" y="1906574"/>
                  </a:lnTo>
                  <a:lnTo>
                    <a:pt x="2511653" y="1905546"/>
                  </a:lnTo>
                  <a:lnTo>
                    <a:pt x="2511882" y="1904568"/>
                  </a:lnTo>
                  <a:lnTo>
                    <a:pt x="2511882" y="1903501"/>
                  </a:lnTo>
                  <a:lnTo>
                    <a:pt x="2499588" y="1874913"/>
                  </a:lnTo>
                  <a:lnTo>
                    <a:pt x="2493314" y="1870849"/>
                  </a:lnTo>
                  <a:lnTo>
                    <a:pt x="2493314" y="1903501"/>
                  </a:lnTo>
                  <a:lnTo>
                    <a:pt x="2483154" y="1922462"/>
                  </a:lnTo>
                  <a:lnTo>
                    <a:pt x="2453817" y="1939188"/>
                  </a:lnTo>
                  <a:lnTo>
                    <a:pt x="2407005" y="1951101"/>
                  </a:lnTo>
                  <a:lnTo>
                    <a:pt x="2344420" y="1955634"/>
                  </a:lnTo>
                  <a:lnTo>
                    <a:pt x="2280005" y="1951037"/>
                  </a:lnTo>
                  <a:lnTo>
                    <a:pt x="2230221" y="1939010"/>
                  </a:lnTo>
                  <a:lnTo>
                    <a:pt x="2225929" y="1936775"/>
                  </a:lnTo>
                  <a:lnTo>
                    <a:pt x="2198116" y="1922272"/>
                  </a:lnTo>
                  <a:lnTo>
                    <a:pt x="2186749" y="1903501"/>
                  </a:lnTo>
                  <a:lnTo>
                    <a:pt x="2198116" y="1884743"/>
                  </a:lnTo>
                  <a:lnTo>
                    <a:pt x="2230221" y="1868004"/>
                  </a:lnTo>
                  <a:lnTo>
                    <a:pt x="2280005" y="1855990"/>
                  </a:lnTo>
                  <a:lnTo>
                    <a:pt x="2344420" y="1851380"/>
                  </a:lnTo>
                  <a:lnTo>
                    <a:pt x="2407005" y="1855927"/>
                  </a:lnTo>
                  <a:lnTo>
                    <a:pt x="2453817" y="1867839"/>
                  </a:lnTo>
                  <a:lnTo>
                    <a:pt x="2483154" y="1884553"/>
                  </a:lnTo>
                  <a:lnTo>
                    <a:pt x="2493314" y="1903501"/>
                  </a:lnTo>
                  <a:lnTo>
                    <a:pt x="2493314" y="1870849"/>
                  </a:lnTo>
                  <a:lnTo>
                    <a:pt x="2465133" y="1852574"/>
                  </a:lnTo>
                  <a:lnTo>
                    <a:pt x="2460777" y="1851380"/>
                  </a:lnTo>
                  <a:lnTo>
                    <a:pt x="2412187" y="1838032"/>
                  </a:lnTo>
                  <a:lnTo>
                    <a:pt x="2344420" y="1832838"/>
                  </a:lnTo>
                  <a:lnTo>
                    <a:pt x="2279942" y="1837359"/>
                  </a:lnTo>
                  <a:lnTo>
                    <a:pt x="2223452" y="1850771"/>
                  </a:lnTo>
                  <a:lnTo>
                    <a:pt x="2183396" y="1872894"/>
                  </a:lnTo>
                  <a:lnTo>
                    <a:pt x="2168169" y="1903501"/>
                  </a:lnTo>
                  <a:lnTo>
                    <a:pt x="2168169" y="1904568"/>
                  </a:lnTo>
                  <a:lnTo>
                    <a:pt x="2168461" y="1905546"/>
                  </a:lnTo>
                  <a:lnTo>
                    <a:pt x="2168550" y="1906574"/>
                  </a:lnTo>
                  <a:lnTo>
                    <a:pt x="2168169" y="1906574"/>
                  </a:lnTo>
                  <a:lnTo>
                    <a:pt x="2168169" y="2280666"/>
                  </a:lnTo>
                  <a:lnTo>
                    <a:pt x="2173541" y="2299665"/>
                  </a:lnTo>
                  <a:lnTo>
                    <a:pt x="2189302" y="2316353"/>
                  </a:lnTo>
                  <a:lnTo>
                    <a:pt x="2214969" y="2330373"/>
                  </a:lnTo>
                  <a:lnTo>
                    <a:pt x="2250033" y="2341346"/>
                  </a:lnTo>
                  <a:lnTo>
                    <a:pt x="2254288" y="2323312"/>
                  </a:lnTo>
                  <a:lnTo>
                    <a:pt x="2226170" y="2314816"/>
                  </a:lnTo>
                  <a:lnTo>
                    <a:pt x="2204897" y="2304478"/>
                  </a:lnTo>
                  <a:lnTo>
                    <a:pt x="2191448" y="2292896"/>
                  </a:lnTo>
                  <a:lnTo>
                    <a:pt x="2186749" y="2280666"/>
                  </a:lnTo>
                  <a:lnTo>
                    <a:pt x="2186749" y="2191613"/>
                  </a:lnTo>
                  <a:lnTo>
                    <a:pt x="2196820" y="2198598"/>
                  </a:lnTo>
                  <a:lnTo>
                    <a:pt x="2208949" y="2204999"/>
                  </a:lnTo>
                  <a:lnTo>
                    <a:pt x="2223097" y="2210752"/>
                  </a:lnTo>
                  <a:lnTo>
                    <a:pt x="2239200" y="2215832"/>
                  </a:lnTo>
                  <a:lnTo>
                    <a:pt x="2244166" y="2197989"/>
                  </a:lnTo>
                  <a:lnTo>
                    <a:pt x="2225700" y="2191613"/>
                  </a:lnTo>
                  <a:lnTo>
                    <a:pt x="2220023" y="2189657"/>
                  </a:lnTo>
                  <a:lnTo>
                    <a:pt x="2201976" y="2179955"/>
                  </a:lnTo>
                  <a:lnTo>
                    <a:pt x="2190661" y="2169325"/>
                  </a:lnTo>
                  <a:lnTo>
                    <a:pt x="2186749" y="2158200"/>
                  </a:lnTo>
                  <a:lnTo>
                    <a:pt x="2186749" y="2067915"/>
                  </a:lnTo>
                  <a:lnTo>
                    <a:pt x="2213114" y="2083536"/>
                  </a:lnTo>
                  <a:lnTo>
                    <a:pt x="2247582" y="2095144"/>
                  </a:lnTo>
                  <a:lnTo>
                    <a:pt x="2287422" y="2102802"/>
                  </a:lnTo>
                  <a:lnTo>
                    <a:pt x="2329916" y="2106523"/>
                  </a:lnTo>
                  <a:lnTo>
                    <a:pt x="2330678" y="2088007"/>
                  </a:lnTo>
                  <a:lnTo>
                    <a:pt x="2270175" y="2081301"/>
                  </a:lnTo>
                  <a:lnTo>
                    <a:pt x="2224925" y="2068423"/>
                  </a:lnTo>
                  <a:lnTo>
                    <a:pt x="2224074" y="2067915"/>
                  </a:lnTo>
                  <a:lnTo>
                    <a:pt x="2196566" y="2051786"/>
                  </a:lnTo>
                  <a:lnTo>
                    <a:pt x="2186749" y="2033866"/>
                  </a:lnTo>
                  <a:lnTo>
                    <a:pt x="2186749" y="1936775"/>
                  </a:lnTo>
                  <a:lnTo>
                    <a:pt x="2215337" y="1953006"/>
                  </a:lnTo>
                  <a:lnTo>
                    <a:pt x="2253246" y="1964702"/>
                  </a:lnTo>
                  <a:lnTo>
                    <a:pt x="2297328" y="1971789"/>
                  </a:lnTo>
                  <a:lnTo>
                    <a:pt x="2344420" y="1974176"/>
                  </a:lnTo>
                  <a:lnTo>
                    <a:pt x="2392616" y="1971662"/>
                  </a:lnTo>
                  <a:lnTo>
                    <a:pt x="2434272" y="1964461"/>
                  </a:lnTo>
                  <a:lnTo>
                    <a:pt x="2460625" y="1955634"/>
                  </a:lnTo>
                  <a:lnTo>
                    <a:pt x="2468207" y="1953094"/>
                  </a:lnTo>
                  <a:lnTo>
                    <a:pt x="2493200" y="1938070"/>
                  </a:lnTo>
                  <a:lnTo>
                    <a:pt x="2493200" y="2080768"/>
                  </a:lnTo>
                  <a:lnTo>
                    <a:pt x="2491384" y="2080729"/>
                  </a:lnTo>
                  <a:lnTo>
                    <a:pt x="2489543" y="2080615"/>
                  </a:lnTo>
                  <a:lnTo>
                    <a:pt x="2487714" y="2080615"/>
                  </a:lnTo>
                  <a:lnTo>
                    <a:pt x="2440521" y="2084920"/>
                  </a:lnTo>
                  <a:lnTo>
                    <a:pt x="2395664" y="2097468"/>
                  </a:lnTo>
                  <a:lnTo>
                    <a:pt x="2354110" y="2117661"/>
                  </a:lnTo>
                  <a:lnTo>
                    <a:pt x="2316797" y="2144941"/>
                  </a:lnTo>
                  <a:lnTo>
                    <a:pt x="2284679" y="2178735"/>
                  </a:lnTo>
                  <a:lnTo>
                    <a:pt x="2258720" y="2218461"/>
                  </a:lnTo>
                  <a:lnTo>
                    <a:pt x="2275141" y="2227148"/>
                  </a:lnTo>
                  <a:lnTo>
                    <a:pt x="2304770" y="2183523"/>
                  </a:lnTo>
                  <a:lnTo>
                    <a:pt x="2342375" y="2147989"/>
                  </a:lnTo>
                  <a:lnTo>
                    <a:pt x="2386419" y="2121471"/>
                  </a:lnTo>
                  <a:lnTo>
                    <a:pt x="2435377" y="2104885"/>
                  </a:lnTo>
                  <a:lnTo>
                    <a:pt x="2487714" y="2099157"/>
                  </a:lnTo>
                  <a:lnTo>
                    <a:pt x="2501214" y="2099538"/>
                  </a:lnTo>
                  <a:lnTo>
                    <a:pt x="2514650" y="2100656"/>
                  </a:lnTo>
                  <a:lnTo>
                    <a:pt x="2527973" y="2102523"/>
                  </a:lnTo>
                  <a:lnTo>
                    <a:pt x="2541130" y="2105139"/>
                  </a:lnTo>
                  <a:lnTo>
                    <a:pt x="2542502" y="2099157"/>
                  </a:lnTo>
                  <a:lnTo>
                    <a:pt x="2545270" y="2087067"/>
                  </a:lnTo>
                  <a:close/>
                </a:path>
                <a:path w="2687954" h="2352040">
                  <a:moveTo>
                    <a:pt x="2620086" y="2117013"/>
                  </a:moveTo>
                  <a:lnTo>
                    <a:pt x="2607627" y="2110041"/>
                  </a:lnTo>
                  <a:lnTo>
                    <a:pt x="2594813" y="2103780"/>
                  </a:lnTo>
                  <a:lnTo>
                    <a:pt x="2581681" y="2098230"/>
                  </a:lnTo>
                  <a:lnTo>
                    <a:pt x="2568283" y="2093429"/>
                  </a:lnTo>
                  <a:lnTo>
                    <a:pt x="2562491" y="2111044"/>
                  </a:lnTo>
                  <a:lnTo>
                    <a:pt x="2574925" y="2115502"/>
                  </a:lnTo>
                  <a:lnTo>
                    <a:pt x="2587104" y="2120646"/>
                  </a:lnTo>
                  <a:lnTo>
                    <a:pt x="2599004" y="2126462"/>
                  </a:lnTo>
                  <a:lnTo>
                    <a:pt x="2610561" y="2132927"/>
                  </a:lnTo>
                  <a:lnTo>
                    <a:pt x="2620086" y="2117013"/>
                  </a:lnTo>
                  <a:close/>
                </a:path>
                <a:path w="2687954" h="2352040">
                  <a:moveTo>
                    <a:pt x="2687866" y="2351506"/>
                  </a:moveTo>
                  <a:lnTo>
                    <a:pt x="2687777" y="2341346"/>
                  </a:lnTo>
                  <a:lnTo>
                    <a:pt x="2686926" y="2332964"/>
                  </a:lnTo>
                  <a:lnTo>
                    <a:pt x="2683649" y="2300617"/>
                  </a:lnTo>
                  <a:lnTo>
                    <a:pt x="2671445" y="2260841"/>
                  </a:lnTo>
                  <a:lnTo>
                    <a:pt x="2669082" y="2256447"/>
                  </a:lnTo>
                  <a:lnTo>
                    <a:pt x="2669082" y="2332964"/>
                  </a:lnTo>
                  <a:lnTo>
                    <a:pt x="2519095" y="2332964"/>
                  </a:lnTo>
                  <a:lnTo>
                    <a:pt x="2517394" y="2325332"/>
                  </a:lnTo>
                  <a:lnTo>
                    <a:pt x="2514727" y="2318105"/>
                  </a:lnTo>
                  <a:lnTo>
                    <a:pt x="2511196" y="2311349"/>
                  </a:lnTo>
                  <a:lnTo>
                    <a:pt x="2506853" y="2305139"/>
                  </a:lnTo>
                  <a:lnTo>
                    <a:pt x="2510891" y="2301316"/>
                  </a:lnTo>
                  <a:lnTo>
                    <a:pt x="2520137" y="2292604"/>
                  </a:lnTo>
                  <a:lnTo>
                    <a:pt x="2612148" y="2205761"/>
                  </a:lnTo>
                  <a:lnTo>
                    <a:pt x="2634894" y="2232622"/>
                  </a:lnTo>
                  <a:lnTo>
                    <a:pt x="2652331" y="2263533"/>
                  </a:lnTo>
                  <a:lnTo>
                    <a:pt x="2663901" y="2297366"/>
                  </a:lnTo>
                  <a:lnTo>
                    <a:pt x="2669082" y="2332964"/>
                  </a:lnTo>
                  <a:lnTo>
                    <a:pt x="2669082" y="2256447"/>
                  </a:lnTo>
                  <a:lnTo>
                    <a:pt x="2651925" y="2224430"/>
                  </a:lnTo>
                  <a:lnTo>
                    <a:pt x="2636431" y="2205761"/>
                  </a:lnTo>
                  <a:lnTo>
                    <a:pt x="2625775" y="2192909"/>
                  </a:lnTo>
                  <a:lnTo>
                    <a:pt x="2659900" y="2160701"/>
                  </a:lnTo>
                  <a:lnTo>
                    <a:pt x="2647137" y="2147227"/>
                  </a:lnTo>
                  <a:lnTo>
                    <a:pt x="2500172" y="2285936"/>
                  </a:lnTo>
                  <a:lnTo>
                    <a:pt x="2500172" y="2332964"/>
                  </a:lnTo>
                  <a:lnTo>
                    <a:pt x="2420696" y="2332964"/>
                  </a:lnTo>
                  <a:lnTo>
                    <a:pt x="2425941" y="2320391"/>
                  </a:lnTo>
                  <a:lnTo>
                    <a:pt x="2434869" y="2310358"/>
                  </a:lnTo>
                  <a:lnTo>
                    <a:pt x="2446642" y="2303716"/>
                  </a:lnTo>
                  <a:lnTo>
                    <a:pt x="2460434" y="2301316"/>
                  </a:lnTo>
                  <a:lnTo>
                    <a:pt x="2474226" y="2303716"/>
                  </a:lnTo>
                  <a:lnTo>
                    <a:pt x="2486012" y="2310358"/>
                  </a:lnTo>
                  <a:lnTo>
                    <a:pt x="2494927" y="2320391"/>
                  </a:lnTo>
                  <a:lnTo>
                    <a:pt x="2500172" y="2332964"/>
                  </a:lnTo>
                  <a:lnTo>
                    <a:pt x="2500172" y="2285936"/>
                  </a:lnTo>
                  <a:lnTo>
                    <a:pt x="2493099" y="2292604"/>
                  </a:lnTo>
                  <a:lnTo>
                    <a:pt x="2485733" y="2288451"/>
                  </a:lnTo>
                  <a:lnTo>
                    <a:pt x="2477770" y="2285365"/>
                  </a:lnTo>
                  <a:lnTo>
                    <a:pt x="2469311" y="2283447"/>
                  </a:lnTo>
                  <a:lnTo>
                    <a:pt x="2460434" y="2282787"/>
                  </a:lnTo>
                  <a:lnTo>
                    <a:pt x="2439378" y="2286635"/>
                  </a:lnTo>
                  <a:lnTo>
                    <a:pt x="2421648" y="2297239"/>
                  </a:lnTo>
                  <a:lnTo>
                    <a:pt x="2408644" y="2313152"/>
                  </a:lnTo>
                  <a:lnTo>
                    <a:pt x="2401773" y="2332964"/>
                  </a:lnTo>
                  <a:lnTo>
                    <a:pt x="2296922" y="2332964"/>
                  </a:lnTo>
                  <a:lnTo>
                    <a:pt x="2305443" y="2285034"/>
                  </a:lnTo>
                  <a:lnTo>
                    <a:pt x="2325141" y="2242096"/>
                  </a:lnTo>
                  <a:lnTo>
                    <a:pt x="2354376" y="2205825"/>
                  </a:lnTo>
                  <a:lnTo>
                    <a:pt x="2391524" y="2177872"/>
                  </a:lnTo>
                  <a:lnTo>
                    <a:pt x="2434945" y="2159889"/>
                  </a:lnTo>
                  <a:lnTo>
                    <a:pt x="2483002" y="2153526"/>
                  </a:lnTo>
                  <a:lnTo>
                    <a:pt x="2502903" y="2154555"/>
                  </a:lnTo>
                  <a:lnTo>
                    <a:pt x="2522397" y="2157666"/>
                  </a:lnTo>
                  <a:lnTo>
                    <a:pt x="2541397" y="2162822"/>
                  </a:lnTo>
                  <a:lnTo>
                    <a:pt x="2559837" y="2170011"/>
                  </a:lnTo>
                  <a:lnTo>
                    <a:pt x="2567330" y="2153526"/>
                  </a:lnTo>
                  <a:lnTo>
                    <a:pt x="2526322" y="2139543"/>
                  </a:lnTo>
                  <a:lnTo>
                    <a:pt x="2483002" y="2134984"/>
                  </a:lnTo>
                  <a:lnTo>
                    <a:pt x="2436076" y="2140470"/>
                  </a:lnTo>
                  <a:lnTo>
                    <a:pt x="2392984" y="2156079"/>
                  </a:lnTo>
                  <a:lnTo>
                    <a:pt x="2354935" y="2180577"/>
                  </a:lnTo>
                  <a:lnTo>
                    <a:pt x="2323198" y="2212683"/>
                  </a:lnTo>
                  <a:lnTo>
                    <a:pt x="2298979" y="2251176"/>
                  </a:lnTo>
                  <a:lnTo>
                    <a:pt x="2283549" y="2294775"/>
                  </a:lnTo>
                  <a:lnTo>
                    <a:pt x="2278227" y="2341346"/>
                  </a:lnTo>
                  <a:lnTo>
                    <a:pt x="2278126" y="2351506"/>
                  </a:lnTo>
                  <a:lnTo>
                    <a:pt x="2687866" y="23515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638718" y="1834435"/>
              <a:ext cx="69881" cy="6988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786800" y="1877361"/>
              <a:ext cx="69881" cy="6988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926675" y="1935654"/>
              <a:ext cx="69834" cy="6988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068740" y="2001393"/>
              <a:ext cx="69834" cy="69881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2291588" y="4707382"/>
            <a:ext cx="15024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1280">
              <a:lnSpc>
                <a:spcPct val="100000"/>
              </a:lnSpc>
              <a:spcBef>
                <a:spcPts val="100"/>
              </a:spcBef>
            </a:pP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tase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200" spc="35" b="1">
                <a:solidFill>
                  <a:srgbClr val="289EFF"/>
                </a:solidFill>
                <a:latin typeface="Trebuchet MS"/>
                <a:cs typeface="Trebuchet MS"/>
              </a:rPr>
              <a:t>A</a:t>
            </a:r>
            <a:r>
              <a:rPr dirty="0" sz="1200" spc="65" b="1">
                <a:solidFill>
                  <a:srgbClr val="289EFF"/>
                </a:solidFill>
                <a:latin typeface="Trebuchet MS"/>
                <a:cs typeface="Trebuchet MS"/>
              </a:rPr>
              <a:t>m</a:t>
            </a:r>
            <a:r>
              <a:rPr dirty="0" sz="1200" spc="15" b="1">
                <a:solidFill>
                  <a:srgbClr val="289EFF"/>
                </a:solidFill>
                <a:latin typeface="Trebuchet MS"/>
                <a:cs typeface="Trebuchet MS"/>
              </a:rPr>
              <a:t>a</a:t>
            </a:r>
            <a:r>
              <a:rPr dirty="0" sz="1200" spc="-50" b="1">
                <a:solidFill>
                  <a:srgbClr val="289EFF"/>
                </a:solidFill>
                <a:latin typeface="Trebuchet MS"/>
                <a:cs typeface="Trebuchet MS"/>
              </a:rPr>
              <a:t>z</a:t>
            </a:r>
            <a:r>
              <a:rPr dirty="0" sz="1200" spc="25" b="1">
                <a:solidFill>
                  <a:srgbClr val="289EFF"/>
                </a:solidFill>
                <a:latin typeface="Trebuchet MS"/>
                <a:cs typeface="Trebuchet MS"/>
              </a:rPr>
              <a:t>o</a:t>
            </a:r>
            <a:r>
              <a:rPr dirty="0" sz="1200" spc="25" b="1">
                <a:solidFill>
                  <a:srgbClr val="289EFF"/>
                </a:solidFill>
                <a:latin typeface="Trebuchet MS"/>
                <a:cs typeface="Trebuchet MS"/>
              </a:rPr>
              <a:t>n</a:t>
            </a:r>
            <a:r>
              <a:rPr dirty="0" sz="1200" spc="-6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289EFF"/>
                </a:solidFill>
                <a:latin typeface="Trebuchet MS"/>
                <a:cs typeface="Trebuchet MS"/>
              </a:rPr>
              <a:t>T</a:t>
            </a:r>
            <a:r>
              <a:rPr dirty="0" sz="1200" spc="-15" b="1">
                <a:solidFill>
                  <a:srgbClr val="289EFF"/>
                </a:solidFill>
                <a:latin typeface="Trebuchet MS"/>
                <a:cs typeface="Trebuchet MS"/>
              </a:rPr>
              <a:t>i</a:t>
            </a:r>
            <a:r>
              <a:rPr dirty="0" sz="1200" spc="65" b="1">
                <a:solidFill>
                  <a:srgbClr val="289EFF"/>
                </a:solidFill>
                <a:latin typeface="Trebuchet MS"/>
                <a:cs typeface="Trebuchet MS"/>
              </a:rPr>
              <a:t>m</a:t>
            </a:r>
            <a:r>
              <a:rPr dirty="0" sz="1200" spc="-15" b="1">
                <a:solidFill>
                  <a:srgbClr val="289EFF"/>
                </a:solidFill>
                <a:latin typeface="Trebuchet MS"/>
                <a:cs typeface="Trebuchet MS"/>
              </a:rPr>
              <a:t>es</a:t>
            </a:r>
            <a:r>
              <a:rPr dirty="0" sz="1200" spc="-10" b="1">
                <a:solidFill>
                  <a:srgbClr val="289EFF"/>
                </a:solidFill>
                <a:latin typeface="Trebuchet MS"/>
                <a:cs typeface="Trebuchet MS"/>
              </a:rPr>
              <a:t>t</a:t>
            </a:r>
            <a:r>
              <a:rPr dirty="0" sz="1200" spc="-30" b="1">
                <a:solidFill>
                  <a:srgbClr val="289EFF"/>
                </a:solidFill>
                <a:latin typeface="Trebuchet MS"/>
                <a:cs typeface="Trebuchet MS"/>
              </a:rPr>
              <a:t>r</a:t>
            </a:r>
            <a:r>
              <a:rPr dirty="0" sz="1200" spc="-15" b="1">
                <a:solidFill>
                  <a:srgbClr val="289EFF"/>
                </a:solidFill>
                <a:latin typeface="Trebuchet MS"/>
                <a:cs typeface="Trebuchet MS"/>
              </a:rPr>
              <a:t>ea</a:t>
            </a:r>
            <a:r>
              <a:rPr dirty="0" sz="1200" spc="65" b="1">
                <a:solidFill>
                  <a:srgbClr val="289EFF"/>
                </a:solidFill>
                <a:latin typeface="Trebuchet MS"/>
                <a:cs typeface="Trebuchet MS"/>
              </a:rPr>
              <a:t>m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264155" y="3198621"/>
            <a:ext cx="12827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33655" marR="5080" indent="-21590">
              <a:lnSpc>
                <a:spcPct val="100000"/>
              </a:lnSpc>
              <a:spcBef>
                <a:spcPts val="100"/>
              </a:spcBef>
            </a:pP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Graphs</a:t>
            </a:r>
            <a:r>
              <a:rPr dirty="0" sz="12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2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highly </a:t>
            </a:r>
            <a:r>
              <a:rPr dirty="0" sz="1200" spc="-3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connected data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289EFF"/>
                </a:solidFill>
                <a:latin typeface="Trebuchet MS"/>
                <a:cs typeface="Trebuchet MS"/>
              </a:rPr>
              <a:t>A</a:t>
            </a:r>
            <a:r>
              <a:rPr dirty="0" sz="1200" spc="65" b="1">
                <a:solidFill>
                  <a:srgbClr val="289EFF"/>
                </a:solidFill>
                <a:latin typeface="Trebuchet MS"/>
                <a:cs typeface="Trebuchet MS"/>
              </a:rPr>
              <a:t>m</a:t>
            </a:r>
            <a:r>
              <a:rPr dirty="0" sz="1200" spc="15" b="1">
                <a:solidFill>
                  <a:srgbClr val="289EFF"/>
                </a:solidFill>
                <a:latin typeface="Trebuchet MS"/>
                <a:cs typeface="Trebuchet MS"/>
              </a:rPr>
              <a:t>a</a:t>
            </a:r>
            <a:r>
              <a:rPr dirty="0" sz="1200" spc="-50" b="1">
                <a:solidFill>
                  <a:srgbClr val="289EFF"/>
                </a:solidFill>
                <a:latin typeface="Trebuchet MS"/>
                <a:cs typeface="Trebuchet MS"/>
              </a:rPr>
              <a:t>z</a:t>
            </a:r>
            <a:r>
              <a:rPr dirty="0" sz="1200" spc="25" b="1">
                <a:solidFill>
                  <a:srgbClr val="289EFF"/>
                </a:solidFill>
                <a:latin typeface="Trebuchet MS"/>
                <a:cs typeface="Trebuchet MS"/>
              </a:rPr>
              <a:t>o</a:t>
            </a:r>
            <a:r>
              <a:rPr dirty="0" sz="1200" spc="25" b="1">
                <a:solidFill>
                  <a:srgbClr val="289EFF"/>
                </a:solidFill>
                <a:latin typeface="Trebuchet MS"/>
                <a:cs typeface="Trebuchet MS"/>
              </a:rPr>
              <a:t>n</a:t>
            </a:r>
            <a:r>
              <a:rPr dirty="0" sz="1200" spc="-6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70" b="1">
                <a:solidFill>
                  <a:srgbClr val="289EFF"/>
                </a:solidFill>
                <a:latin typeface="Trebuchet MS"/>
                <a:cs typeface="Trebuchet MS"/>
              </a:rPr>
              <a:t>N</a:t>
            </a:r>
            <a:r>
              <a:rPr dirty="0" sz="1200" spc="-5" b="1">
                <a:solidFill>
                  <a:srgbClr val="289EFF"/>
                </a:solidFill>
                <a:latin typeface="Trebuchet MS"/>
                <a:cs typeface="Trebuchet MS"/>
              </a:rPr>
              <a:t>ep</a:t>
            </a:r>
            <a:r>
              <a:rPr dirty="0" sz="1200" spc="-10" b="1">
                <a:solidFill>
                  <a:srgbClr val="289EFF"/>
                </a:solidFill>
                <a:latin typeface="Trebuchet MS"/>
                <a:cs typeface="Trebuchet MS"/>
              </a:rPr>
              <a:t>t</a:t>
            </a:r>
            <a:r>
              <a:rPr dirty="0" sz="1200" spc="-5" b="1">
                <a:solidFill>
                  <a:srgbClr val="289EFF"/>
                </a:solidFill>
                <a:latin typeface="Trebuchet MS"/>
                <a:cs typeface="Trebuchet MS"/>
              </a:rPr>
              <a:t>une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985261" y="2047113"/>
            <a:ext cx="12649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Systems</a:t>
            </a:r>
            <a:r>
              <a:rPr dirty="0" sz="12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2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record</a:t>
            </a:r>
            <a:endParaRPr sz="12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</a:pP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edgers</a:t>
            </a:r>
            <a:endParaRPr sz="1200">
              <a:latin typeface="Trebuchet MS"/>
              <a:cs typeface="Trebuchet MS"/>
            </a:endParaRPr>
          </a:p>
          <a:p>
            <a:pPr marL="220979">
              <a:lnSpc>
                <a:spcPct val="100000"/>
              </a:lnSpc>
            </a:pPr>
            <a:r>
              <a:rPr dirty="0" sz="1200" spc="35" b="1">
                <a:solidFill>
                  <a:srgbClr val="289EFF"/>
                </a:solidFill>
                <a:latin typeface="Trebuchet MS"/>
                <a:cs typeface="Trebuchet MS"/>
              </a:rPr>
              <a:t>A</a:t>
            </a:r>
            <a:r>
              <a:rPr dirty="0" sz="1200" spc="65" b="1">
                <a:solidFill>
                  <a:srgbClr val="289EFF"/>
                </a:solidFill>
                <a:latin typeface="Trebuchet MS"/>
                <a:cs typeface="Trebuchet MS"/>
              </a:rPr>
              <a:t>m</a:t>
            </a:r>
            <a:r>
              <a:rPr dirty="0" sz="1200" spc="15" b="1">
                <a:solidFill>
                  <a:srgbClr val="289EFF"/>
                </a:solidFill>
                <a:latin typeface="Trebuchet MS"/>
                <a:cs typeface="Trebuchet MS"/>
              </a:rPr>
              <a:t>a</a:t>
            </a:r>
            <a:r>
              <a:rPr dirty="0" sz="1200" spc="-50" b="1">
                <a:solidFill>
                  <a:srgbClr val="289EFF"/>
                </a:solidFill>
                <a:latin typeface="Trebuchet MS"/>
                <a:cs typeface="Trebuchet MS"/>
              </a:rPr>
              <a:t>z</a:t>
            </a:r>
            <a:r>
              <a:rPr dirty="0" sz="1200" spc="25" b="1">
                <a:solidFill>
                  <a:srgbClr val="289EFF"/>
                </a:solidFill>
                <a:latin typeface="Trebuchet MS"/>
                <a:cs typeface="Trebuchet MS"/>
              </a:rPr>
              <a:t>o</a:t>
            </a:r>
            <a:r>
              <a:rPr dirty="0" sz="1200" spc="25" b="1">
                <a:solidFill>
                  <a:srgbClr val="289EFF"/>
                </a:solidFill>
                <a:latin typeface="Trebuchet MS"/>
                <a:cs typeface="Trebuchet MS"/>
              </a:rPr>
              <a:t>n</a:t>
            </a:r>
            <a:r>
              <a:rPr dirty="0" sz="1200" spc="-6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100" b="1">
                <a:solidFill>
                  <a:srgbClr val="289EFF"/>
                </a:solidFill>
                <a:latin typeface="Trebuchet MS"/>
                <a:cs typeface="Trebuchet MS"/>
              </a:rPr>
              <a:t>Q</a:t>
            </a:r>
            <a:r>
              <a:rPr dirty="0" sz="1200" spc="30" b="1">
                <a:solidFill>
                  <a:srgbClr val="289EFF"/>
                </a:solidFill>
                <a:latin typeface="Trebuchet MS"/>
                <a:cs typeface="Trebuchet MS"/>
              </a:rPr>
              <a:t>L</a:t>
            </a:r>
            <a:r>
              <a:rPr dirty="0" sz="1200" spc="30" b="1">
                <a:solidFill>
                  <a:srgbClr val="289EFF"/>
                </a:solidFill>
                <a:latin typeface="Trebuchet MS"/>
                <a:cs typeface="Trebuchet MS"/>
              </a:rPr>
              <a:t>D</a:t>
            </a:r>
            <a:r>
              <a:rPr dirty="0" sz="1200" spc="40" b="1">
                <a:solidFill>
                  <a:srgbClr val="289EFF"/>
                </a:solidFill>
                <a:latin typeface="Trebuchet MS"/>
                <a:cs typeface="Trebuchet MS"/>
              </a:rPr>
              <a:t>B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812148" y="3278504"/>
            <a:ext cx="18669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Persistent/durable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in-memory</a:t>
            </a:r>
            <a:r>
              <a:rPr dirty="0" sz="12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structures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200" spc="35" b="1">
                <a:solidFill>
                  <a:srgbClr val="289EFF"/>
                </a:solidFill>
                <a:latin typeface="Trebuchet MS"/>
                <a:cs typeface="Trebuchet MS"/>
              </a:rPr>
              <a:t>MemoryDB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625208" y="1225118"/>
            <a:ext cx="27870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Adopt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cloud-native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relational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databases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20" b="1">
                <a:solidFill>
                  <a:srgbClr val="289EFF"/>
                </a:solidFill>
                <a:latin typeface="Trebuchet MS"/>
                <a:cs typeface="Trebuchet MS"/>
              </a:rPr>
              <a:t>Amazon</a:t>
            </a:r>
            <a:r>
              <a:rPr dirty="0" sz="1200" spc="-8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25" b="1">
                <a:solidFill>
                  <a:srgbClr val="289EFF"/>
                </a:solidFill>
                <a:latin typeface="Trebuchet MS"/>
                <a:cs typeface="Trebuchet MS"/>
              </a:rPr>
              <a:t>RDS,</a:t>
            </a:r>
            <a:r>
              <a:rPr dirty="0" sz="1200" spc="-8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20" b="1">
                <a:solidFill>
                  <a:srgbClr val="289EFF"/>
                </a:solidFill>
                <a:latin typeface="Trebuchet MS"/>
                <a:cs typeface="Trebuchet MS"/>
              </a:rPr>
              <a:t>Amazon</a:t>
            </a:r>
            <a:r>
              <a:rPr dirty="0" sz="1200" spc="-7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5" b="1">
                <a:solidFill>
                  <a:srgbClr val="289EFF"/>
                </a:solidFill>
                <a:latin typeface="Trebuchet MS"/>
                <a:cs typeface="Trebuchet MS"/>
              </a:rPr>
              <a:t>Aurora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625722" y="5963818"/>
            <a:ext cx="15678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col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2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tase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200">
              <a:latin typeface="Trebuchet MS"/>
              <a:cs typeface="Trebuchet MS"/>
            </a:endParaRPr>
          </a:p>
          <a:p>
            <a:pPr algn="r" marR="6350">
              <a:lnSpc>
                <a:spcPct val="100000"/>
              </a:lnSpc>
            </a:pPr>
            <a:r>
              <a:rPr dirty="0" sz="1200" spc="35" b="1">
                <a:solidFill>
                  <a:srgbClr val="289EFF"/>
                </a:solidFill>
                <a:latin typeface="Trebuchet MS"/>
                <a:cs typeface="Trebuchet MS"/>
              </a:rPr>
              <a:t>A</a:t>
            </a:r>
            <a:r>
              <a:rPr dirty="0" sz="1200" spc="65" b="1">
                <a:solidFill>
                  <a:srgbClr val="289EFF"/>
                </a:solidFill>
                <a:latin typeface="Trebuchet MS"/>
                <a:cs typeface="Trebuchet MS"/>
              </a:rPr>
              <a:t>m</a:t>
            </a:r>
            <a:r>
              <a:rPr dirty="0" sz="1200" spc="15" b="1">
                <a:solidFill>
                  <a:srgbClr val="289EFF"/>
                </a:solidFill>
                <a:latin typeface="Trebuchet MS"/>
                <a:cs typeface="Trebuchet MS"/>
              </a:rPr>
              <a:t>a</a:t>
            </a:r>
            <a:r>
              <a:rPr dirty="0" sz="1200" spc="-50" b="1">
                <a:solidFill>
                  <a:srgbClr val="289EFF"/>
                </a:solidFill>
                <a:latin typeface="Trebuchet MS"/>
                <a:cs typeface="Trebuchet MS"/>
              </a:rPr>
              <a:t>z</a:t>
            </a:r>
            <a:r>
              <a:rPr dirty="0" sz="1200" spc="25" b="1">
                <a:solidFill>
                  <a:srgbClr val="289EFF"/>
                </a:solidFill>
                <a:latin typeface="Trebuchet MS"/>
                <a:cs typeface="Trebuchet MS"/>
              </a:rPr>
              <a:t>o</a:t>
            </a:r>
            <a:r>
              <a:rPr dirty="0" sz="1200" spc="25" b="1">
                <a:solidFill>
                  <a:srgbClr val="289EFF"/>
                </a:solidFill>
                <a:latin typeface="Trebuchet MS"/>
                <a:cs typeface="Trebuchet MS"/>
              </a:rPr>
              <a:t>n</a:t>
            </a:r>
            <a:r>
              <a:rPr dirty="0" sz="1200" spc="-6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289EFF"/>
                </a:solidFill>
                <a:latin typeface="Trebuchet MS"/>
                <a:cs typeface="Trebuchet MS"/>
              </a:rPr>
              <a:t>K</a:t>
            </a:r>
            <a:r>
              <a:rPr dirty="0" sz="1200" spc="5" b="1">
                <a:solidFill>
                  <a:srgbClr val="289EFF"/>
                </a:solidFill>
                <a:latin typeface="Trebuchet MS"/>
                <a:cs typeface="Trebuchet MS"/>
              </a:rPr>
              <a:t>e</a:t>
            </a:r>
            <a:r>
              <a:rPr dirty="0" sz="1200" b="1">
                <a:solidFill>
                  <a:srgbClr val="289EFF"/>
                </a:solidFill>
                <a:latin typeface="Trebuchet MS"/>
                <a:cs typeface="Trebuchet MS"/>
              </a:rPr>
              <a:t>y</a:t>
            </a:r>
            <a:r>
              <a:rPr dirty="0" sz="1200" spc="15" b="1">
                <a:solidFill>
                  <a:srgbClr val="289EFF"/>
                </a:solidFill>
                <a:latin typeface="Trebuchet MS"/>
                <a:cs typeface="Trebuchet MS"/>
              </a:rPr>
              <a:t>s</a:t>
            </a:r>
            <a:r>
              <a:rPr dirty="0" sz="1200" spc="35" b="1">
                <a:solidFill>
                  <a:srgbClr val="289EFF"/>
                </a:solidFill>
                <a:latin typeface="Trebuchet MS"/>
                <a:cs typeface="Trebuchet MS"/>
              </a:rPr>
              <a:t>p</a:t>
            </a:r>
            <a:r>
              <a:rPr dirty="0" sz="1200" spc="15" b="1">
                <a:solidFill>
                  <a:srgbClr val="289EFF"/>
                </a:solidFill>
                <a:latin typeface="Trebuchet MS"/>
                <a:cs typeface="Trebuchet MS"/>
              </a:rPr>
              <a:t>a</a:t>
            </a:r>
            <a:r>
              <a:rPr dirty="0" sz="1200" spc="-45" b="1">
                <a:solidFill>
                  <a:srgbClr val="289EFF"/>
                </a:solidFill>
                <a:latin typeface="Trebuchet MS"/>
                <a:cs typeface="Trebuchet MS"/>
              </a:rPr>
              <a:t>c</a:t>
            </a:r>
            <a:r>
              <a:rPr dirty="0" sz="1200" spc="-55" b="1">
                <a:solidFill>
                  <a:srgbClr val="289EFF"/>
                </a:solidFill>
                <a:latin typeface="Trebuchet MS"/>
                <a:cs typeface="Trebuchet MS"/>
              </a:rPr>
              <a:t>e</a:t>
            </a:r>
            <a:r>
              <a:rPr dirty="0" sz="1200" spc="15" b="1">
                <a:solidFill>
                  <a:srgbClr val="289EFF"/>
                </a:solidFill>
                <a:latin typeface="Trebuchet MS"/>
                <a:cs typeface="Trebuchet MS"/>
              </a:rPr>
              <a:t>s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726182"/>
            <a:ext cx="439610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95"/>
              <a:t>T</a:t>
            </a:r>
            <a:r>
              <a:rPr dirty="0" sz="4800" spc="210"/>
              <a:t>o</a:t>
            </a:r>
            <a:r>
              <a:rPr dirty="0" sz="4800" spc="-480"/>
              <a:t> </a:t>
            </a:r>
            <a:r>
              <a:rPr dirty="0" sz="4800" spc="40"/>
              <a:t>s</a:t>
            </a:r>
            <a:r>
              <a:rPr dirty="0" sz="4800" spc="50"/>
              <a:t>u</a:t>
            </a:r>
            <a:r>
              <a:rPr dirty="0" sz="4800" spc="385"/>
              <a:t>m</a:t>
            </a:r>
            <a:r>
              <a:rPr dirty="0" sz="4800" spc="-450"/>
              <a:t> </a:t>
            </a:r>
            <a:r>
              <a:rPr dirty="0" sz="4800" spc="-25"/>
              <a:t>i</a:t>
            </a:r>
            <a:r>
              <a:rPr dirty="0" sz="4800" spc="75"/>
              <a:t>t</a:t>
            </a:r>
            <a:r>
              <a:rPr dirty="0" sz="4800" spc="-465"/>
              <a:t> </a:t>
            </a:r>
            <a:r>
              <a:rPr dirty="0" sz="4800" spc="50"/>
              <a:t>a</a:t>
            </a:r>
            <a:r>
              <a:rPr dirty="0" sz="4800" spc="160"/>
              <a:t>l</a:t>
            </a:r>
            <a:r>
              <a:rPr dirty="0" sz="4800" spc="260"/>
              <a:t>l</a:t>
            </a:r>
            <a:r>
              <a:rPr dirty="0" sz="4800" spc="-480"/>
              <a:t> </a:t>
            </a:r>
            <a:r>
              <a:rPr dirty="0" sz="4800" spc="50"/>
              <a:t>u</a:t>
            </a:r>
            <a:r>
              <a:rPr dirty="0" sz="4800" spc="225"/>
              <a:t>p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82067"/>
            <a:ext cx="89382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315"/>
              <a:t>K</a:t>
            </a:r>
            <a:r>
              <a:rPr dirty="0" sz="4000" spc="-185"/>
              <a:t>e</a:t>
            </a:r>
            <a:r>
              <a:rPr dirty="0" sz="4000" spc="110"/>
              <a:t>y</a:t>
            </a:r>
            <a:r>
              <a:rPr dirty="0" sz="4000" spc="-415"/>
              <a:t> </a:t>
            </a:r>
            <a:r>
              <a:rPr dirty="0" sz="4000" spc="30"/>
              <a:t>a</a:t>
            </a:r>
            <a:r>
              <a:rPr dirty="0" sz="4000" spc="-35"/>
              <a:t>tt</a:t>
            </a:r>
            <a:r>
              <a:rPr dirty="0" sz="4000" spc="-80"/>
              <a:t>r</a:t>
            </a:r>
            <a:r>
              <a:rPr dirty="0" sz="4000" spc="-35"/>
              <a:t>i</a:t>
            </a:r>
            <a:r>
              <a:rPr dirty="0" sz="4000" spc="95"/>
              <a:t>b</a:t>
            </a:r>
            <a:r>
              <a:rPr dirty="0" sz="4000" spc="20"/>
              <a:t>u</a:t>
            </a:r>
            <a:r>
              <a:rPr dirty="0" sz="4000" spc="-35"/>
              <a:t>t</a:t>
            </a:r>
            <a:r>
              <a:rPr dirty="0" sz="4000" spc="-185"/>
              <a:t>e</a:t>
            </a:r>
            <a:r>
              <a:rPr dirty="0" sz="4000" spc="114"/>
              <a:t>s</a:t>
            </a:r>
            <a:r>
              <a:rPr dirty="0" sz="4000" spc="-434"/>
              <a:t> </a:t>
            </a:r>
            <a:r>
              <a:rPr dirty="0" sz="4000" spc="70"/>
              <a:t>o</a:t>
            </a:r>
            <a:r>
              <a:rPr dirty="0" sz="4000" spc="135"/>
              <a:t>f</a:t>
            </a:r>
            <a:r>
              <a:rPr dirty="0" sz="4000" spc="-415"/>
              <a:t> </a:t>
            </a:r>
            <a:r>
              <a:rPr dirty="0" sz="4000" spc="215"/>
              <a:t>m</a:t>
            </a:r>
            <a:r>
              <a:rPr dirty="0" sz="4000" spc="70"/>
              <a:t>o</a:t>
            </a:r>
            <a:r>
              <a:rPr dirty="0" sz="4000" spc="85"/>
              <a:t>d</a:t>
            </a:r>
            <a:r>
              <a:rPr dirty="0" sz="4000" spc="-185"/>
              <a:t>e</a:t>
            </a:r>
            <a:r>
              <a:rPr dirty="0" sz="4000" spc="-80"/>
              <a:t>r</a:t>
            </a:r>
            <a:r>
              <a:rPr dirty="0" sz="4000" spc="155"/>
              <a:t>n</a:t>
            </a:r>
            <a:r>
              <a:rPr dirty="0" sz="4000" spc="-400"/>
              <a:t> </a:t>
            </a:r>
            <a:r>
              <a:rPr dirty="0" sz="4000" spc="30"/>
              <a:t>a</a:t>
            </a:r>
            <a:r>
              <a:rPr dirty="0" sz="4000" spc="90"/>
              <a:t>pp</a:t>
            </a:r>
            <a:r>
              <a:rPr dirty="0" sz="4000" spc="120"/>
              <a:t>l</a:t>
            </a:r>
            <a:r>
              <a:rPr dirty="0" sz="4000" spc="-35"/>
              <a:t>i</a:t>
            </a:r>
            <a:r>
              <a:rPr dirty="0" sz="4000" spc="-190"/>
              <a:t>c</a:t>
            </a:r>
            <a:r>
              <a:rPr dirty="0" sz="4000" spc="30"/>
              <a:t>a</a:t>
            </a:r>
            <a:r>
              <a:rPr dirty="0" sz="4000" spc="-35"/>
              <a:t>t</a:t>
            </a:r>
            <a:r>
              <a:rPr dirty="0" sz="4000" spc="-35"/>
              <a:t>i</a:t>
            </a:r>
            <a:r>
              <a:rPr dirty="0" sz="4000" spc="70"/>
              <a:t>o</a:t>
            </a:r>
            <a:r>
              <a:rPr dirty="0" sz="4000" spc="60"/>
              <a:t>n</a:t>
            </a:r>
            <a:r>
              <a:rPr dirty="0" sz="4000" spc="114"/>
              <a:t>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552702" y="3431285"/>
            <a:ext cx="14954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45">
                <a:solidFill>
                  <a:srgbClr val="F1F4F4"/>
                </a:solidFill>
                <a:latin typeface="Trebuchet MS"/>
                <a:cs typeface="Trebuchet MS"/>
              </a:rPr>
              <a:t>Designed</a:t>
            </a:r>
            <a:r>
              <a:rPr dirty="0" sz="2000" spc="-125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2000" spc="15">
                <a:solidFill>
                  <a:srgbClr val="F1F4F4"/>
                </a:solidFill>
                <a:latin typeface="Trebuchet MS"/>
                <a:cs typeface="Trebuchet MS"/>
              </a:rPr>
              <a:t>for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8505" y="4098797"/>
            <a:ext cx="158305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35" b="1">
                <a:solidFill>
                  <a:srgbClr val="FFAD00"/>
                </a:solidFill>
                <a:latin typeface="Trebuchet MS"/>
                <a:cs typeface="Trebuchet MS"/>
              </a:rPr>
              <a:t>Innovation  </a:t>
            </a:r>
            <a:r>
              <a:rPr dirty="0" sz="2400" spc="45" b="1">
                <a:solidFill>
                  <a:srgbClr val="FFAD00"/>
                </a:solidFill>
                <a:latin typeface="Trebuchet MS"/>
                <a:cs typeface="Trebuchet MS"/>
              </a:rPr>
              <a:t>and</a:t>
            </a:r>
            <a:endParaRPr sz="2400">
              <a:latin typeface="Trebuchet MS"/>
              <a:cs typeface="Trebuchet MS"/>
            </a:endParaRPr>
          </a:p>
          <a:p>
            <a:pPr algn="ctr" marL="1270">
              <a:lnSpc>
                <a:spcPct val="100000"/>
              </a:lnSpc>
            </a:pPr>
            <a:r>
              <a:rPr dirty="0" sz="2400" spc="40" b="1">
                <a:solidFill>
                  <a:srgbClr val="FFAD00"/>
                </a:solidFill>
                <a:latin typeface="Trebuchet MS"/>
                <a:cs typeface="Trebuchet MS"/>
              </a:rPr>
              <a:t>agility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17084" y="3431285"/>
            <a:ext cx="203136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40">
                <a:solidFill>
                  <a:srgbClr val="F1F4F4"/>
                </a:solidFill>
                <a:latin typeface="Trebuchet MS"/>
                <a:cs typeface="Trebuchet MS"/>
              </a:rPr>
              <a:t>Without</a:t>
            </a:r>
            <a:r>
              <a:rPr dirty="0" sz="2000" spc="-13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1F4F4"/>
                </a:solidFill>
                <a:latin typeface="Trebuchet MS"/>
                <a:cs typeface="Trebuchet MS"/>
              </a:rPr>
              <a:t>limits</a:t>
            </a:r>
            <a:r>
              <a:rPr dirty="0" sz="2000" spc="-114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2000" spc="85">
                <a:solidFill>
                  <a:srgbClr val="F1F4F4"/>
                </a:solidFill>
                <a:latin typeface="Trebuchet MS"/>
                <a:cs typeface="Trebuchet MS"/>
              </a:rPr>
              <a:t>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99379" y="4098797"/>
            <a:ext cx="186690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10" b="1">
                <a:solidFill>
                  <a:srgbClr val="FFAD00"/>
                </a:solidFill>
                <a:latin typeface="Trebuchet MS"/>
                <a:cs typeface="Trebuchet MS"/>
              </a:rPr>
              <a:t>Perfo</a:t>
            </a:r>
            <a:r>
              <a:rPr dirty="0" sz="2400" spc="40" b="1">
                <a:solidFill>
                  <a:srgbClr val="FFAD00"/>
                </a:solidFill>
                <a:latin typeface="Trebuchet MS"/>
                <a:cs typeface="Trebuchet MS"/>
              </a:rPr>
              <a:t>rm</a:t>
            </a:r>
            <a:r>
              <a:rPr dirty="0" sz="2400" spc="20" b="1">
                <a:solidFill>
                  <a:srgbClr val="FFAD00"/>
                </a:solidFill>
                <a:latin typeface="Trebuchet MS"/>
                <a:cs typeface="Trebuchet MS"/>
              </a:rPr>
              <a:t>a</a:t>
            </a:r>
            <a:r>
              <a:rPr dirty="0" sz="2400" spc="-35" b="1">
                <a:solidFill>
                  <a:srgbClr val="FFAD00"/>
                </a:solidFill>
                <a:latin typeface="Trebuchet MS"/>
                <a:cs typeface="Trebuchet MS"/>
              </a:rPr>
              <a:t>nce  </a:t>
            </a:r>
            <a:r>
              <a:rPr dirty="0" sz="2400" spc="45" b="1">
                <a:solidFill>
                  <a:srgbClr val="FFAD00"/>
                </a:solidFill>
                <a:latin typeface="Trebuchet MS"/>
                <a:cs typeface="Trebuchet MS"/>
              </a:rPr>
              <a:t>and </a:t>
            </a:r>
            <a:r>
              <a:rPr dirty="0" sz="2400" spc="5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400" spc="15" b="1">
                <a:solidFill>
                  <a:srgbClr val="FFAD00"/>
                </a:solidFill>
                <a:latin typeface="Trebuchet MS"/>
                <a:cs typeface="Trebuchet MS"/>
              </a:rPr>
              <a:t>scalability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62566" y="3431285"/>
            <a:ext cx="20510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5">
                <a:solidFill>
                  <a:srgbClr val="F1F4F4"/>
                </a:solidFill>
                <a:latin typeface="Trebuchet MS"/>
                <a:cs typeface="Trebuchet MS"/>
              </a:rPr>
              <a:t>Is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52713" y="4098797"/>
            <a:ext cx="242570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75" b="1">
                <a:solidFill>
                  <a:srgbClr val="FFAD00"/>
                </a:solidFill>
                <a:latin typeface="Trebuchet MS"/>
                <a:cs typeface="Trebuchet MS"/>
              </a:rPr>
              <a:t>Highly</a:t>
            </a:r>
            <a:r>
              <a:rPr dirty="0" sz="2400" spc="-14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FFAD00"/>
                </a:solidFill>
                <a:latin typeface="Trebuchet MS"/>
                <a:cs typeface="Trebuchet MS"/>
              </a:rPr>
              <a:t>available</a:t>
            </a:r>
            <a:r>
              <a:rPr dirty="0" sz="2400" spc="-10">
                <a:solidFill>
                  <a:srgbClr val="FFAD00"/>
                </a:solidFill>
                <a:latin typeface="Trebuchet MS"/>
                <a:cs typeface="Trebuchet MS"/>
              </a:rPr>
              <a:t>, </a:t>
            </a:r>
            <a:r>
              <a:rPr dirty="0" sz="2400" spc="-705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400" spc="5" b="1">
                <a:solidFill>
                  <a:srgbClr val="FFAD00"/>
                </a:solidFill>
                <a:latin typeface="Trebuchet MS"/>
                <a:cs typeface="Trebuchet MS"/>
              </a:rPr>
              <a:t>easily </a:t>
            </a:r>
            <a:r>
              <a:rPr dirty="0" sz="2400" spc="15" b="1">
                <a:solidFill>
                  <a:srgbClr val="FFAD00"/>
                </a:solidFill>
                <a:latin typeface="Trebuchet MS"/>
                <a:cs typeface="Trebuchet MS"/>
              </a:rPr>
              <a:t>managed</a:t>
            </a:r>
            <a:r>
              <a:rPr dirty="0" sz="2400" spc="15">
                <a:solidFill>
                  <a:srgbClr val="FFAD00"/>
                </a:solidFill>
                <a:latin typeface="Trebuchet MS"/>
                <a:cs typeface="Trebuchet MS"/>
              </a:rPr>
              <a:t>, </a:t>
            </a:r>
            <a:r>
              <a:rPr dirty="0" sz="2400" spc="-710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400" spc="45" b="1">
                <a:solidFill>
                  <a:srgbClr val="FFAD00"/>
                </a:solidFill>
                <a:latin typeface="Trebuchet MS"/>
                <a:cs typeface="Trebuchet MS"/>
              </a:rPr>
              <a:t>and</a:t>
            </a:r>
            <a:endParaRPr sz="2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2400" spc="-15" b="1">
                <a:solidFill>
                  <a:srgbClr val="FFAD00"/>
                </a:solidFill>
                <a:latin typeface="Trebuchet MS"/>
                <a:cs typeface="Trebuchet MS"/>
              </a:rPr>
              <a:t>cost-effective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72951" y="1723998"/>
            <a:ext cx="64769" cy="155575"/>
          </a:xfrm>
          <a:custGeom>
            <a:avLst/>
            <a:gdLst/>
            <a:ahLst/>
            <a:cxnLst/>
            <a:rect l="l" t="t" r="r" b="b"/>
            <a:pathLst>
              <a:path w="64769" h="155575">
                <a:moveTo>
                  <a:pt x="64451" y="155332"/>
                </a:moveTo>
                <a:lnTo>
                  <a:pt x="0" y="0"/>
                </a:lnTo>
              </a:path>
            </a:pathLst>
          </a:custGeom>
          <a:ln w="18954">
            <a:solidFill>
              <a:srgbClr val="527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07052" y="1723998"/>
            <a:ext cx="64769" cy="155575"/>
          </a:xfrm>
          <a:custGeom>
            <a:avLst/>
            <a:gdLst/>
            <a:ahLst/>
            <a:cxnLst/>
            <a:rect l="l" t="t" r="r" b="b"/>
            <a:pathLst>
              <a:path w="64769" h="155575">
                <a:moveTo>
                  <a:pt x="0" y="155332"/>
                </a:moveTo>
                <a:lnTo>
                  <a:pt x="64451" y="0"/>
                </a:lnTo>
              </a:path>
            </a:pathLst>
          </a:custGeom>
          <a:ln w="18954">
            <a:solidFill>
              <a:srgbClr val="527E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1709943" y="1936156"/>
            <a:ext cx="1224915" cy="1170305"/>
            <a:chOff x="1709943" y="1936156"/>
            <a:chExt cx="1224915" cy="1170305"/>
          </a:xfrm>
        </p:grpSpPr>
        <p:sp>
          <p:nvSpPr>
            <p:cNvPr id="12" name="object 12"/>
            <p:cNvSpPr/>
            <p:nvPr/>
          </p:nvSpPr>
          <p:spPr>
            <a:xfrm>
              <a:off x="1938361" y="1945632"/>
              <a:ext cx="768350" cy="883919"/>
            </a:xfrm>
            <a:custGeom>
              <a:avLst/>
              <a:gdLst/>
              <a:ahLst/>
              <a:cxnLst/>
              <a:rect l="l" t="t" r="r" b="b"/>
              <a:pathLst>
                <a:path w="768350" h="883919">
                  <a:moveTo>
                    <a:pt x="767732" y="383596"/>
                  </a:moveTo>
                  <a:lnTo>
                    <a:pt x="764746" y="335418"/>
                  </a:lnTo>
                  <a:lnTo>
                    <a:pt x="756027" y="289043"/>
                  </a:lnTo>
                  <a:lnTo>
                    <a:pt x="741931" y="244827"/>
                  </a:lnTo>
                  <a:lnTo>
                    <a:pt x="722816" y="203129"/>
                  </a:lnTo>
                  <a:lnTo>
                    <a:pt x="699040" y="164305"/>
                  </a:lnTo>
                  <a:lnTo>
                    <a:pt x="670959" y="128711"/>
                  </a:lnTo>
                  <a:lnTo>
                    <a:pt x="638930" y="96705"/>
                  </a:lnTo>
                  <a:lnTo>
                    <a:pt x="603311" y="68643"/>
                  </a:lnTo>
                  <a:lnTo>
                    <a:pt x="564459" y="44883"/>
                  </a:lnTo>
                  <a:lnTo>
                    <a:pt x="522731" y="25782"/>
                  </a:lnTo>
                  <a:lnTo>
                    <a:pt x="478485" y="11696"/>
                  </a:lnTo>
                  <a:lnTo>
                    <a:pt x="432077" y="2983"/>
                  </a:lnTo>
                  <a:lnTo>
                    <a:pt x="383866" y="0"/>
                  </a:lnTo>
                  <a:lnTo>
                    <a:pt x="335654" y="2983"/>
                  </a:lnTo>
                  <a:lnTo>
                    <a:pt x="289246" y="11696"/>
                  </a:lnTo>
                  <a:lnTo>
                    <a:pt x="245000" y="25782"/>
                  </a:lnTo>
                  <a:lnTo>
                    <a:pt x="203272" y="44883"/>
                  </a:lnTo>
                  <a:lnTo>
                    <a:pt x="164420" y="68643"/>
                  </a:lnTo>
                  <a:lnTo>
                    <a:pt x="128801" y="96705"/>
                  </a:lnTo>
                  <a:lnTo>
                    <a:pt x="96773" y="128711"/>
                  </a:lnTo>
                  <a:lnTo>
                    <a:pt x="68691" y="164304"/>
                  </a:lnTo>
                  <a:lnTo>
                    <a:pt x="44915" y="203129"/>
                  </a:lnTo>
                  <a:lnTo>
                    <a:pt x="25800" y="244827"/>
                  </a:lnTo>
                  <a:lnTo>
                    <a:pt x="11705" y="289043"/>
                  </a:lnTo>
                  <a:lnTo>
                    <a:pt x="2985" y="335418"/>
                  </a:lnTo>
                  <a:lnTo>
                    <a:pt x="0" y="383596"/>
                  </a:lnTo>
                  <a:lnTo>
                    <a:pt x="3232" y="433586"/>
                  </a:lnTo>
                  <a:lnTo>
                    <a:pt x="12658" y="481626"/>
                  </a:lnTo>
                  <a:lnTo>
                    <a:pt x="27872" y="527311"/>
                  </a:lnTo>
                  <a:lnTo>
                    <a:pt x="48470" y="570235"/>
                  </a:lnTo>
                  <a:lnTo>
                    <a:pt x="74044" y="609995"/>
                  </a:lnTo>
                  <a:lnTo>
                    <a:pt x="104189" y="646184"/>
                  </a:lnTo>
                  <a:lnTo>
                    <a:pt x="138500" y="678399"/>
                  </a:lnTo>
                  <a:lnTo>
                    <a:pt x="176572" y="706233"/>
                  </a:lnTo>
                  <a:lnTo>
                    <a:pt x="217998" y="729282"/>
                  </a:lnTo>
                  <a:lnTo>
                    <a:pt x="217998" y="883668"/>
                  </a:lnTo>
                  <a:lnTo>
                    <a:pt x="549734" y="883668"/>
                  </a:lnTo>
                  <a:lnTo>
                    <a:pt x="549734" y="729282"/>
                  </a:lnTo>
                  <a:lnTo>
                    <a:pt x="591159" y="706233"/>
                  </a:lnTo>
                  <a:lnTo>
                    <a:pt x="629231" y="678399"/>
                  </a:lnTo>
                  <a:lnTo>
                    <a:pt x="663542" y="646184"/>
                  </a:lnTo>
                  <a:lnTo>
                    <a:pt x="693688" y="609995"/>
                  </a:lnTo>
                  <a:lnTo>
                    <a:pt x="719262" y="570236"/>
                  </a:lnTo>
                  <a:lnTo>
                    <a:pt x="739859" y="527311"/>
                  </a:lnTo>
                  <a:lnTo>
                    <a:pt x="755073" y="481626"/>
                  </a:lnTo>
                  <a:lnTo>
                    <a:pt x="764500" y="433586"/>
                  </a:lnTo>
                  <a:lnTo>
                    <a:pt x="767732" y="383596"/>
                  </a:lnTo>
                  <a:close/>
                </a:path>
                <a:path w="768350" h="883919">
                  <a:moveTo>
                    <a:pt x="383866" y="883668"/>
                  </a:moveTo>
                  <a:lnTo>
                    <a:pt x="383866" y="541770"/>
                  </a:lnTo>
                </a:path>
                <a:path w="768350" h="883919">
                  <a:moveTo>
                    <a:pt x="298562" y="538928"/>
                  </a:moveTo>
                  <a:lnTo>
                    <a:pt x="469169" y="538928"/>
                  </a:lnTo>
                </a:path>
              </a:pathLst>
            </a:custGeom>
            <a:ln w="189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719415" y="2076338"/>
              <a:ext cx="1205865" cy="499745"/>
            </a:xfrm>
            <a:custGeom>
              <a:avLst/>
              <a:gdLst/>
              <a:ahLst/>
              <a:cxnLst/>
              <a:rect l="l" t="t" r="r" b="b"/>
              <a:pathLst>
                <a:path w="1205864" h="499744">
                  <a:moveTo>
                    <a:pt x="0" y="499148"/>
                  </a:moveTo>
                  <a:lnTo>
                    <a:pt x="156389" y="433795"/>
                  </a:lnTo>
                </a:path>
                <a:path w="1205864" h="499744">
                  <a:moveTo>
                    <a:pt x="1049234" y="64406"/>
                  </a:moveTo>
                  <a:lnTo>
                    <a:pt x="1205623" y="0"/>
                  </a:lnTo>
                </a:path>
                <a:path w="1205864" h="499744">
                  <a:moveTo>
                    <a:pt x="0" y="0"/>
                  </a:moveTo>
                  <a:lnTo>
                    <a:pt x="156389" y="65353"/>
                  </a:lnTo>
                </a:path>
                <a:path w="1205864" h="499744">
                  <a:moveTo>
                    <a:pt x="1049234" y="434742"/>
                  </a:moveTo>
                  <a:lnTo>
                    <a:pt x="1205623" y="499148"/>
                  </a:lnTo>
                </a:path>
              </a:pathLst>
            </a:custGeom>
            <a:ln w="18949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156359" y="2869080"/>
              <a:ext cx="330835" cy="227329"/>
            </a:xfrm>
            <a:custGeom>
              <a:avLst/>
              <a:gdLst/>
              <a:ahLst/>
              <a:cxnLst/>
              <a:rect l="l" t="t" r="r" b="b"/>
              <a:pathLst>
                <a:path w="330835" h="227330">
                  <a:moveTo>
                    <a:pt x="313727" y="49251"/>
                  </a:moveTo>
                  <a:lnTo>
                    <a:pt x="18008" y="49251"/>
                  </a:lnTo>
                  <a:lnTo>
                    <a:pt x="0" y="17995"/>
                  </a:lnTo>
                  <a:lnTo>
                    <a:pt x="1480" y="10788"/>
                  </a:lnTo>
                  <a:lnTo>
                    <a:pt x="5449" y="5090"/>
                  </a:lnTo>
                  <a:lnTo>
                    <a:pt x="11196" y="1346"/>
                  </a:lnTo>
                  <a:lnTo>
                    <a:pt x="18008" y="0"/>
                  </a:lnTo>
                  <a:lnTo>
                    <a:pt x="312779" y="0"/>
                  </a:lnTo>
                  <a:lnTo>
                    <a:pt x="330788" y="31256"/>
                  </a:lnTo>
                  <a:lnTo>
                    <a:pt x="329855" y="38063"/>
                  </a:lnTo>
                  <a:lnTo>
                    <a:pt x="326167" y="43805"/>
                  </a:lnTo>
                  <a:lnTo>
                    <a:pt x="320525" y="47771"/>
                  </a:lnTo>
                  <a:lnTo>
                    <a:pt x="313727" y="49251"/>
                  </a:lnTo>
                  <a:close/>
                </a:path>
                <a:path w="330835" h="227330">
                  <a:moveTo>
                    <a:pt x="313727" y="138284"/>
                  </a:moveTo>
                  <a:lnTo>
                    <a:pt x="18008" y="138284"/>
                  </a:lnTo>
                  <a:lnTo>
                    <a:pt x="0" y="107028"/>
                  </a:lnTo>
                  <a:lnTo>
                    <a:pt x="1480" y="99820"/>
                  </a:lnTo>
                  <a:lnTo>
                    <a:pt x="5449" y="94123"/>
                  </a:lnTo>
                  <a:lnTo>
                    <a:pt x="11196" y="90378"/>
                  </a:lnTo>
                  <a:lnTo>
                    <a:pt x="18008" y="89032"/>
                  </a:lnTo>
                  <a:lnTo>
                    <a:pt x="312779" y="89032"/>
                  </a:lnTo>
                  <a:lnTo>
                    <a:pt x="330788" y="120288"/>
                  </a:lnTo>
                  <a:lnTo>
                    <a:pt x="329855" y="127095"/>
                  </a:lnTo>
                  <a:lnTo>
                    <a:pt x="326167" y="132837"/>
                  </a:lnTo>
                  <a:lnTo>
                    <a:pt x="320525" y="136804"/>
                  </a:lnTo>
                  <a:lnTo>
                    <a:pt x="313727" y="138284"/>
                  </a:lnTo>
                  <a:close/>
                </a:path>
                <a:path w="330835" h="227330">
                  <a:moveTo>
                    <a:pt x="217998" y="227316"/>
                  </a:moveTo>
                  <a:lnTo>
                    <a:pt x="113738" y="227316"/>
                  </a:lnTo>
                  <a:lnTo>
                    <a:pt x="87199" y="177117"/>
                  </a:lnTo>
                  <a:lnTo>
                    <a:pt x="244536" y="177117"/>
                  </a:lnTo>
                  <a:lnTo>
                    <a:pt x="217998" y="227316"/>
                  </a:lnTo>
                  <a:close/>
                </a:path>
              </a:pathLst>
            </a:custGeom>
            <a:ln w="189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5462998" y="1827964"/>
            <a:ext cx="1269365" cy="1270635"/>
            <a:chOff x="5462998" y="1827964"/>
            <a:chExt cx="1269365" cy="1270635"/>
          </a:xfrm>
        </p:grpSpPr>
        <p:sp>
          <p:nvSpPr>
            <p:cNvPr id="16" name="object 16"/>
            <p:cNvSpPr/>
            <p:nvPr/>
          </p:nvSpPr>
          <p:spPr>
            <a:xfrm>
              <a:off x="5472471" y="1837439"/>
              <a:ext cx="1250315" cy="1251585"/>
            </a:xfrm>
            <a:custGeom>
              <a:avLst/>
              <a:gdLst/>
              <a:ahLst/>
              <a:cxnLst/>
              <a:rect l="l" t="t" r="r" b="b"/>
              <a:pathLst>
                <a:path w="1250315" h="1251585">
                  <a:moveTo>
                    <a:pt x="563951" y="969015"/>
                  </a:moveTo>
                  <a:lnTo>
                    <a:pt x="697534" y="906092"/>
                  </a:lnTo>
                  <a:lnTo>
                    <a:pt x="815834" y="828611"/>
                  </a:lnTo>
                  <a:lnTo>
                    <a:pt x="900367" y="762852"/>
                  </a:lnTo>
                  <a:lnTo>
                    <a:pt x="932652" y="735092"/>
                  </a:lnTo>
                  <a:lnTo>
                    <a:pt x="1133663" y="468958"/>
                  </a:lnTo>
                  <a:lnTo>
                    <a:pt x="1225646" y="233457"/>
                  </a:lnTo>
                  <a:lnTo>
                    <a:pt x="1250274" y="65264"/>
                  </a:lnTo>
                  <a:lnTo>
                    <a:pt x="1249223" y="1050"/>
                  </a:lnTo>
                  <a:lnTo>
                    <a:pt x="1184964" y="0"/>
                  </a:lnTo>
                  <a:lnTo>
                    <a:pt x="1016652" y="24611"/>
                  </a:lnTo>
                  <a:lnTo>
                    <a:pt x="780986" y="116529"/>
                  </a:lnTo>
                  <a:lnTo>
                    <a:pt x="514664" y="317399"/>
                  </a:lnTo>
                  <a:lnTo>
                    <a:pt x="487015" y="349661"/>
                  </a:lnTo>
                  <a:lnTo>
                    <a:pt x="421423" y="434135"/>
                  </a:lnTo>
                  <a:lnTo>
                    <a:pt x="343924" y="552351"/>
                  </a:lnTo>
                  <a:lnTo>
                    <a:pt x="280554" y="685840"/>
                  </a:lnTo>
                  <a:lnTo>
                    <a:pt x="563951" y="969015"/>
                  </a:lnTo>
                  <a:close/>
                </a:path>
                <a:path w="1250315" h="1251585">
                  <a:moveTo>
                    <a:pt x="345953" y="751194"/>
                  </a:moveTo>
                  <a:lnTo>
                    <a:pt x="208519" y="753088"/>
                  </a:lnTo>
                  <a:lnTo>
                    <a:pt x="496656" y="1040998"/>
                  </a:lnTo>
                  <a:lnTo>
                    <a:pt x="496656" y="901767"/>
                  </a:lnTo>
                  <a:lnTo>
                    <a:pt x="345953" y="751194"/>
                  </a:lnTo>
                  <a:close/>
                </a:path>
                <a:path w="1250315" h="1251585">
                  <a:moveTo>
                    <a:pt x="500447" y="331606"/>
                  </a:moveTo>
                  <a:lnTo>
                    <a:pt x="459721" y="330422"/>
                  </a:lnTo>
                  <a:lnTo>
                    <a:pt x="379363" y="337052"/>
                  </a:lnTo>
                  <a:lnTo>
                    <a:pt x="300783" y="345458"/>
                  </a:lnTo>
                  <a:lnTo>
                    <a:pt x="0" y="614804"/>
                  </a:lnTo>
                  <a:lnTo>
                    <a:pt x="309936" y="614804"/>
                  </a:lnTo>
                </a:path>
                <a:path w="1250315" h="1251585">
                  <a:moveTo>
                    <a:pt x="920330" y="750247"/>
                  </a:moveTo>
                  <a:lnTo>
                    <a:pt x="921515" y="790941"/>
                  </a:lnTo>
                  <a:lnTo>
                    <a:pt x="914880" y="871233"/>
                  </a:lnTo>
                  <a:lnTo>
                    <a:pt x="906469" y="949750"/>
                  </a:lnTo>
                  <a:lnTo>
                    <a:pt x="635985" y="1251266"/>
                  </a:lnTo>
                  <a:lnTo>
                    <a:pt x="635985" y="941547"/>
                  </a:lnTo>
                </a:path>
              </a:pathLst>
            </a:custGeom>
            <a:ln w="189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488584" y="2722158"/>
              <a:ext cx="356870" cy="356235"/>
            </a:xfrm>
            <a:custGeom>
              <a:avLst/>
              <a:gdLst/>
              <a:ahLst/>
              <a:cxnLst/>
              <a:rect l="l" t="t" r="r" b="b"/>
              <a:pathLst>
                <a:path w="356870" h="356235">
                  <a:moveTo>
                    <a:pt x="189563" y="0"/>
                  </a:moveTo>
                  <a:lnTo>
                    <a:pt x="0" y="189430"/>
                  </a:lnTo>
                </a:path>
                <a:path w="356870" h="356235">
                  <a:moveTo>
                    <a:pt x="356379" y="166698"/>
                  </a:moveTo>
                  <a:lnTo>
                    <a:pt x="166815" y="356128"/>
                  </a:lnTo>
                </a:path>
                <a:path w="356870" h="356235">
                  <a:moveTo>
                    <a:pt x="240745" y="115552"/>
                  </a:moveTo>
                  <a:lnTo>
                    <a:pt x="0" y="356128"/>
                  </a:lnTo>
                </a:path>
              </a:pathLst>
            </a:custGeom>
            <a:ln w="18949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223853" y="1984114"/>
              <a:ext cx="353060" cy="352425"/>
            </a:xfrm>
            <a:custGeom>
              <a:avLst/>
              <a:gdLst/>
              <a:ahLst/>
              <a:cxnLst/>
              <a:rect l="l" t="t" r="r" b="b"/>
              <a:pathLst>
                <a:path w="353059" h="352425">
                  <a:moveTo>
                    <a:pt x="182217" y="335528"/>
                  </a:moveTo>
                  <a:lnTo>
                    <a:pt x="16349" y="169776"/>
                  </a:lnTo>
                  <a:lnTo>
                    <a:pt x="4087" y="151514"/>
                  </a:lnTo>
                  <a:lnTo>
                    <a:pt x="0" y="130943"/>
                  </a:lnTo>
                  <a:lnTo>
                    <a:pt x="4087" y="110372"/>
                  </a:lnTo>
                  <a:lnTo>
                    <a:pt x="16349" y="92110"/>
                  </a:lnTo>
                  <a:lnTo>
                    <a:pt x="92175" y="16338"/>
                  </a:lnTo>
                  <a:lnTo>
                    <a:pt x="110450" y="4084"/>
                  </a:lnTo>
                  <a:lnTo>
                    <a:pt x="131035" y="0"/>
                  </a:lnTo>
                  <a:lnTo>
                    <a:pt x="151621" y="4084"/>
                  </a:lnTo>
                  <a:lnTo>
                    <a:pt x="169896" y="16338"/>
                  </a:lnTo>
                  <a:lnTo>
                    <a:pt x="336712" y="183036"/>
                  </a:lnTo>
                  <a:lnTo>
                    <a:pt x="348974" y="201299"/>
                  </a:lnTo>
                  <a:lnTo>
                    <a:pt x="353062" y="221870"/>
                  </a:lnTo>
                  <a:lnTo>
                    <a:pt x="348974" y="242441"/>
                  </a:lnTo>
                  <a:lnTo>
                    <a:pt x="336712" y="260703"/>
                  </a:lnTo>
                  <a:lnTo>
                    <a:pt x="260886" y="336475"/>
                  </a:lnTo>
                  <a:lnTo>
                    <a:pt x="242463" y="348181"/>
                  </a:lnTo>
                  <a:lnTo>
                    <a:pt x="221552" y="351984"/>
                  </a:lnTo>
                  <a:lnTo>
                    <a:pt x="200641" y="347796"/>
                  </a:lnTo>
                  <a:lnTo>
                    <a:pt x="182217" y="335528"/>
                  </a:lnTo>
                  <a:close/>
                </a:path>
              </a:pathLst>
            </a:custGeom>
            <a:ln w="189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/>
          <p:nvPr/>
        </p:nvSpPr>
        <p:spPr>
          <a:xfrm>
            <a:off x="9270820" y="2596211"/>
            <a:ext cx="230504" cy="405765"/>
          </a:xfrm>
          <a:custGeom>
            <a:avLst/>
            <a:gdLst/>
            <a:ahLst/>
            <a:cxnLst/>
            <a:rect l="l" t="t" r="r" b="b"/>
            <a:pathLst>
              <a:path w="230504" h="405764">
                <a:moveTo>
                  <a:pt x="0" y="0"/>
                </a:moveTo>
                <a:lnTo>
                  <a:pt x="7958" y="39244"/>
                </a:lnTo>
                <a:lnTo>
                  <a:pt x="18402" y="79973"/>
                </a:lnTo>
                <a:lnTo>
                  <a:pt x="31656" y="121737"/>
                </a:lnTo>
                <a:lnTo>
                  <a:pt x="48043" y="164088"/>
                </a:lnTo>
                <a:lnTo>
                  <a:pt x="67887" y="206576"/>
                </a:lnTo>
                <a:lnTo>
                  <a:pt x="91513" y="248752"/>
                </a:lnTo>
                <a:lnTo>
                  <a:pt x="119245" y="290167"/>
                </a:lnTo>
                <a:lnTo>
                  <a:pt x="151408" y="330373"/>
                </a:lnTo>
                <a:lnTo>
                  <a:pt x="188324" y="368919"/>
                </a:lnTo>
                <a:lnTo>
                  <a:pt x="230319" y="405356"/>
                </a:lnTo>
              </a:path>
            </a:pathLst>
          </a:custGeom>
          <a:ln w="1895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257596" y="1831860"/>
            <a:ext cx="386715" cy="673100"/>
          </a:xfrm>
          <a:custGeom>
            <a:avLst/>
            <a:gdLst/>
            <a:ahLst/>
            <a:cxnLst/>
            <a:rect l="l" t="t" r="r" b="b"/>
            <a:pathLst>
              <a:path w="386715" h="673100">
                <a:moveTo>
                  <a:pt x="386664" y="0"/>
                </a:moveTo>
                <a:lnTo>
                  <a:pt x="352543" y="18943"/>
                </a:lnTo>
                <a:lnTo>
                  <a:pt x="287707" y="62318"/>
                </a:lnTo>
                <a:lnTo>
                  <a:pt x="255063" y="88703"/>
                </a:lnTo>
                <a:lnTo>
                  <a:pt x="222772" y="118103"/>
                </a:lnTo>
                <a:lnTo>
                  <a:pt x="191215" y="150432"/>
                </a:lnTo>
                <a:lnTo>
                  <a:pt x="160772" y="185602"/>
                </a:lnTo>
                <a:lnTo>
                  <a:pt x="131820" y="223527"/>
                </a:lnTo>
                <a:lnTo>
                  <a:pt x="104740" y="264119"/>
                </a:lnTo>
                <a:lnTo>
                  <a:pt x="79910" y="307292"/>
                </a:lnTo>
                <a:lnTo>
                  <a:pt x="57711" y="352958"/>
                </a:lnTo>
                <a:lnTo>
                  <a:pt x="38521" y="401031"/>
                </a:lnTo>
                <a:lnTo>
                  <a:pt x="22719" y="451423"/>
                </a:lnTo>
                <a:lnTo>
                  <a:pt x="10685" y="504048"/>
                </a:lnTo>
                <a:lnTo>
                  <a:pt x="2798" y="558818"/>
                </a:lnTo>
                <a:lnTo>
                  <a:pt x="0" y="625948"/>
                </a:lnTo>
                <a:lnTo>
                  <a:pt x="1851" y="672477"/>
                </a:lnTo>
              </a:path>
            </a:pathLst>
          </a:custGeom>
          <a:ln w="1895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621460" y="2254289"/>
            <a:ext cx="55244" cy="480695"/>
          </a:xfrm>
          <a:custGeom>
            <a:avLst/>
            <a:gdLst/>
            <a:ahLst/>
            <a:cxnLst/>
            <a:rect l="l" t="t" r="r" b="b"/>
            <a:pathLst>
              <a:path w="55245" h="480694">
                <a:moveTo>
                  <a:pt x="54025" y="250047"/>
                </a:moveTo>
                <a:lnTo>
                  <a:pt x="55140" y="202675"/>
                </a:lnTo>
                <a:lnTo>
                  <a:pt x="52706" y="153847"/>
                </a:lnTo>
                <a:lnTo>
                  <a:pt x="46586" y="103701"/>
                </a:lnTo>
                <a:lnTo>
                  <a:pt x="36646" y="52373"/>
                </a:lnTo>
                <a:lnTo>
                  <a:pt x="22747" y="0"/>
                </a:lnTo>
              </a:path>
              <a:path w="55245" h="480694">
                <a:moveTo>
                  <a:pt x="0" y="480181"/>
                </a:moveTo>
                <a:lnTo>
                  <a:pt x="15964" y="439532"/>
                </a:lnTo>
                <a:lnTo>
                  <a:pt x="29619" y="397199"/>
                </a:lnTo>
                <a:lnTo>
                  <a:pt x="40785" y="353268"/>
                </a:lnTo>
                <a:lnTo>
                  <a:pt x="49286" y="307824"/>
                </a:lnTo>
              </a:path>
            </a:pathLst>
          </a:custGeom>
          <a:ln w="189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2" name="object 22"/>
          <p:cNvGrpSpPr/>
          <p:nvPr/>
        </p:nvGrpSpPr>
        <p:grpSpPr>
          <a:xfrm>
            <a:off x="9649948" y="1740918"/>
            <a:ext cx="949960" cy="1463675"/>
            <a:chOff x="9649948" y="1740918"/>
            <a:chExt cx="949960" cy="1463675"/>
          </a:xfrm>
        </p:grpSpPr>
        <p:sp>
          <p:nvSpPr>
            <p:cNvPr id="23" name="object 23"/>
            <p:cNvSpPr/>
            <p:nvPr/>
          </p:nvSpPr>
          <p:spPr>
            <a:xfrm>
              <a:off x="9726720" y="1750390"/>
              <a:ext cx="824230" cy="306070"/>
            </a:xfrm>
            <a:custGeom>
              <a:avLst/>
              <a:gdLst/>
              <a:ahLst/>
              <a:cxnLst/>
              <a:rect l="l" t="t" r="r" b="b"/>
              <a:pathLst>
                <a:path w="824229" h="306069">
                  <a:moveTo>
                    <a:pt x="823653" y="305944"/>
                  </a:moveTo>
                  <a:lnTo>
                    <a:pt x="781090" y="248834"/>
                  </a:lnTo>
                  <a:lnTo>
                    <a:pt x="755380" y="220486"/>
                  </a:lnTo>
                  <a:lnTo>
                    <a:pt x="726892" y="192650"/>
                  </a:lnTo>
                  <a:lnTo>
                    <a:pt x="695757" y="165603"/>
                  </a:lnTo>
                  <a:lnTo>
                    <a:pt x="662105" y="139625"/>
                  </a:lnTo>
                  <a:lnTo>
                    <a:pt x="626068" y="114996"/>
                  </a:lnTo>
                  <a:lnTo>
                    <a:pt x="587775" y="91994"/>
                  </a:lnTo>
                  <a:lnTo>
                    <a:pt x="547359" y="70899"/>
                  </a:lnTo>
                  <a:lnTo>
                    <a:pt x="504949" y="51989"/>
                  </a:lnTo>
                  <a:lnTo>
                    <a:pt x="460677" y="35545"/>
                  </a:lnTo>
                  <a:lnTo>
                    <a:pt x="414673" y="21844"/>
                  </a:lnTo>
                  <a:lnTo>
                    <a:pt x="367069" y="11167"/>
                  </a:lnTo>
                  <a:lnTo>
                    <a:pt x="317994" y="3792"/>
                  </a:lnTo>
                  <a:lnTo>
                    <a:pt x="267580" y="0"/>
                  </a:lnTo>
                  <a:lnTo>
                    <a:pt x="215958" y="67"/>
                  </a:lnTo>
                  <a:lnTo>
                    <a:pt x="163258" y="4275"/>
                  </a:lnTo>
                  <a:lnTo>
                    <a:pt x="109611" y="12902"/>
                  </a:lnTo>
                  <a:lnTo>
                    <a:pt x="55148" y="26227"/>
                  </a:lnTo>
                  <a:lnTo>
                    <a:pt x="0" y="44530"/>
                  </a:lnTo>
                </a:path>
              </a:pathLst>
            </a:custGeom>
            <a:ln w="189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49905" y="1957831"/>
              <a:ext cx="127007" cy="11555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9668904" y="2799825"/>
              <a:ext cx="921385" cy="376555"/>
            </a:xfrm>
            <a:custGeom>
              <a:avLst/>
              <a:gdLst/>
              <a:ahLst/>
              <a:cxnLst/>
              <a:rect l="l" t="t" r="r" b="b"/>
              <a:pathLst>
                <a:path w="921384" h="376555">
                  <a:moveTo>
                    <a:pt x="0" y="308771"/>
                  </a:moveTo>
                  <a:lnTo>
                    <a:pt x="39385" y="325841"/>
                  </a:lnTo>
                  <a:lnTo>
                    <a:pt x="80299" y="340783"/>
                  </a:lnTo>
                  <a:lnTo>
                    <a:pt x="122642" y="353381"/>
                  </a:lnTo>
                  <a:lnTo>
                    <a:pt x="166318" y="363418"/>
                  </a:lnTo>
                  <a:lnTo>
                    <a:pt x="211229" y="370681"/>
                  </a:lnTo>
                  <a:lnTo>
                    <a:pt x="257278" y="374952"/>
                  </a:lnTo>
                  <a:lnTo>
                    <a:pt x="304367" y="376018"/>
                  </a:lnTo>
                  <a:lnTo>
                    <a:pt x="352400" y="373663"/>
                  </a:lnTo>
                  <a:lnTo>
                    <a:pt x="401278" y="367671"/>
                  </a:lnTo>
                  <a:lnTo>
                    <a:pt x="450904" y="357826"/>
                  </a:lnTo>
                  <a:lnTo>
                    <a:pt x="501181" y="343915"/>
                  </a:lnTo>
                  <a:lnTo>
                    <a:pt x="552011" y="325720"/>
                  </a:lnTo>
                  <a:lnTo>
                    <a:pt x="603297" y="303027"/>
                  </a:lnTo>
                  <a:lnTo>
                    <a:pt x="654941" y="275620"/>
                  </a:lnTo>
                  <a:lnTo>
                    <a:pt x="690138" y="253483"/>
                  </a:lnTo>
                  <a:lnTo>
                    <a:pt x="725746" y="227626"/>
                  </a:lnTo>
                  <a:lnTo>
                    <a:pt x="761288" y="198152"/>
                  </a:lnTo>
                  <a:lnTo>
                    <a:pt x="796285" y="165159"/>
                  </a:lnTo>
                  <a:lnTo>
                    <a:pt x="830260" y="128747"/>
                  </a:lnTo>
                  <a:lnTo>
                    <a:pt x="862736" y="89017"/>
                  </a:lnTo>
                  <a:lnTo>
                    <a:pt x="893234" y="46068"/>
                  </a:lnTo>
                  <a:lnTo>
                    <a:pt x="921278" y="0"/>
                  </a:lnTo>
                </a:path>
              </a:pathLst>
            </a:custGeom>
            <a:ln w="189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9948" y="3062185"/>
              <a:ext cx="113738" cy="14207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9797807" y="2031709"/>
              <a:ext cx="339725" cy="862330"/>
            </a:xfrm>
            <a:custGeom>
              <a:avLst/>
              <a:gdLst/>
              <a:ahLst/>
              <a:cxnLst/>
              <a:rect l="l" t="t" r="r" b="b"/>
              <a:pathLst>
                <a:path w="339725" h="862330">
                  <a:moveTo>
                    <a:pt x="0" y="584392"/>
                  </a:moveTo>
                  <a:lnTo>
                    <a:pt x="6051" y="629498"/>
                  </a:lnTo>
                  <a:lnTo>
                    <a:pt x="23133" y="670004"/>
                  </a:lnTo>
                  <a:lnTo>
                    <a:pt x="49642" y="704304"/>
                  </a:lnTo>
                  <a:lnTo>
                    <a:pt x="83969" y="730791"/>
                  </a:lnTo>
                  <a:lnTo>
                    <a:pt x="124510" y="747861"/>
                  </a:lnTo>
                  <a:lnTo>
                    <a:pt x="169659" y="753908"/>
                  </a:lnTo>
                  <a:lnTo>
                    <a:pt x="214808" y="747861"/>
                  </a:lnTo>
                  <a:lnTo>
                    <a:pt x="255349" y="730791"/>
                  </a:lnTo>
                  <a:lnTo>
                    <a:pt x="289676" y="704304"/>
                  </a:lnTo>
                  <a:lnTo>
                    <a:pt x="316185" y="670004"/>
                  </a:lnTo>
                  <a:lnTo>
                    <a:pt x="333267" y="629498"/>
                  </a:lnTo>
                  <a:lnTo>
                    <a:pt x="339318" y="584392"/>
                  </a:lnTo>
                  <a:lnTo>
                    <a:pt x="333136" y="540397"/>
                  </a:lnTo>
                  <a:lnTo>
                    <a:pt x="315763" y="502375"/>
                  </a:lnTo>
                  <a:lnTo>
                    <a:pt x="288965" y="470615"/>
                  </a:lnTo>
                  <a:lnTo>
                    <a:pt x="254506" y="445406"/>
                  </a:lnTo>
                  <a:lnTo>
                    <a:pt x="214149" y="427037"/>
                  </a:lnTo>
                  <a:lnTo>
                    <a:pt x="169659" y="415799"/>
                  </a:lnTo>
                  <a:lnTo>
                    <a:pt x="125169" y="404490"/>
                  </a:lnTo>
                  <a:lnTo>
                    <a:pt x="84812" y="385946"/>
                  </a:lnTo>
                  <a:lnTo>
                    <a:pt x="50352" y="360509"/>
                  </a:lnTo>
                  <a:lnTo>
                    <a:pt x="23555" y="328520"/>
                  </a:lnTo>
                  <a:lnTo>
                    <a:pt x="6182" y="290323"/>
                  </a:lnTo>
                  <a:lnTo>
                    <a:pt x="0" y="246259"/>
                  </a:lnTo>
                  <a:lnTo>
                    <a:pt x="6051" y="201142"/>
                  </a:lnTo>
                  <a:lnTo>
                    <a:pt x="23133" y="160629"/>
                  </a:lnTo>
                  <a:lnTo>
                    <a:pt x="49641" y="126326"/>
                  </a:lnTo>
                  <a:lnTo>
                    <a:pt x="83969" y="99836"/>
                  </a:lnTo>
                  <a:lnTo>
                    <a:pt x="124510" y="82766"/>
                  </a:lnTo>
                  <a:lnTo>
                    <a:pt x="169659" y="76719"/>
                  </a:lnTo>
                  <a:lnTo>
                    <a:pt x="214807" y="82766"/>
                  </a:lnTo>
                  <a:lnTo>
                    <a:pt x="255349" y="99836"/>
                  </a:lnTo>
                  <a:lnTo>
                    <a:pt x="289676" y="126326"/>
                  </a:lnTo>
                  <a:lnTo>
                    <a:pt x="316184" y="160629"/>
                  </a:lnTo>
                  <a:lnTo>
                    <a:pt x="333267" y="201142"/>
                  </a:lnTo>
                  <a:lnTo>
                    <a:pt x="339318" y="246259"/>
                  </a:lnTo>
                </a:path>
                <a:path w="339725" h="862330">
                  <a:moveTo>
                    <a:pt x="184824" y="0"/>
                  </a:moveTo>
                  <a:lnTo>
                    <a:pt x="184824" y="861883"/>
                  </a:lnTo>
                </a:path>
              </a:pathLst>
            </a:custGeom>
            <a:ln w="18949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0"/>
            <a:ext cx="9639935" cy="1267460"/>
          </a:xfrm>
          <a:prstGeom prst="rect"/>
        </p:spPr>
        <p:txBody>
          <a:bodyPr wrap="square" lIns="0" tIns="3581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20"/>
              </a:spcBef>
            </a:pPr>
            <a:r>
              <a:rPr dirty="0" sz="4000" spc="95"/>
              <a:t>P</a:t>
            </a:r>
            <a:r>
              <a:rPr dirty="0" sz="4000" spc="20"/>
              <a:t>u</a:t>
            </a:r>
            <a:r>
              <a:rPr dirty="0" sz="4000" spc="-80"/>
              <a:t>r</a:t>
            </a:r>
            <a:r>
              <a:rPr dirty="0" sz="4000" spc="90"/>
              <a:t>p</a:t>
            </a:r>
            <a:r>
              <a:rPr dirty="0" sz="4000" spc="70"/>
              <a:t>o</a:t>
            </a:r>
            <a:r>
              <a:rPr dirty="0" sz="4000" spc="20"/>
              <a:t>s</a:t>
            </a:r>
            <a:r>
              <a:rPr dirty="0" sz="4000" spc="-190"/>
              <a:t>e</a:t>
            </a:r>
            <a:r>
              <a:rPr dirty="0" sz="4000" spc="85"/>
              <a:t>-</a:t>
            </a:r>
            <a:r>
              <a:rPr dirty="0" sz="4000" spc="95"/>
              <a:t>b</a:t>
            </a:r>
            <a:r>
              <a:rPr dirty="0" sz="4000" spc="20"/>
              <a:t>u</a:t>
            </a:r>
            <a:r>
              <a:rPr dirty="0" sz="4000" spc="-35"/>
              <a:t>i</a:t>
            </a:r>
            <a:r>
              <a:rPr dirty="0" sz="4000" spc="120"/>
              <a:t>l</a:t>
            </a:r>
            <a:r>
              <a:rPr dirty="0" sz="4000" spc="60"/>
              <a:t>t</a:t>
            </a:r>
            <a:r>
              <a:rPr dirty="0" sz="4000" spc="-434"/>
              <a:t> </a:t>
            </a:r>
            <a:r>
              <a:rPr dirty="0" sz="4000" spc="215"/>
              <a:t>m</a:t>
            </a:r>
            <a:r>
              <a:rPr dirty="0" sz="4000" spc="70"/>
              <a:t>o</a:t>
            </a:r>
            <a:r>
              <a:rPr dirty="0" sz="4000" spc="85"/>
              <a:t>d</a:t>
            </a:r>
            <a:r>
              <a:rPr dirty="0" sz="4000" spc="-185"/>
              <a:t>e</a:t>
            </a:r>
            <a:r>
              <a:rPr dirty="0" sz="4000" spc="-80"/>
              <a:t>r</a:t>
            </a:r>
            <a:r>
              <a:rPr dirty="0" sz="4000" spc="60"/>
              <a:t>n</a:t>
            </a:r>
            <a:r>
              <a:rPr dirty="0" sz="4000" spc="-35"/>
              <a:t>i</a:t>
            </a:r>
            <a:r>
              <a:rPr dirty="0" sz="4000" spc="-215"/>
              <a:t>z</a:t>
            </a:r>
            <a:r>
              <a:rPr dirty="0" sz="4000" spc="30"/>
              <a:t>a</a:t>
            </a:r>
            <a:r>
              <a:rPr dirty="0" sz="4000" spc="-35"/>
              <a:t>t</a:t>
            </a:r>
            <a:r>
              <a:rPr dirty="0" sz="4000" spc="-35"/>
              <a:t>i</a:t>
            </a:r>
            <a:r>
              <a:rPr dirty="0" sz="4000" spc="70"/>
              <a:t>o</a:t>
            </a:r>
            <a:r>
              <a:rPr dirty="0" sz="4000" spc="155"/>
              <a:t>n</a:t>
            </a:r>
            <a:r>
              <a:rPr dirty="0" sz="4000" spc="-425"/>
              <a:t> </a:t>
            </a:r>
            <a:r>
              <a:rPr dirty="0" sz="4000" spc="-35"/>
              <a:t>i</a:t>
            </a:r>
            <a:r>
              <a:rPr dirty="0" sz="4000" spc="114"/>
              <a:t>s</a:t>
            </a:r>
            <a:r>
              <a:rPr dirty="0" sz="4000" spc="-425"/>
              <a:t> </a:t>
            </a:r>
            <a:r>
              <a:rPr dirty="0" sz="4000" spc="130"/>
              <a:t>a</a:t>
            </a:r>
            <a:r>
              <a:rPr dirty="0" sz="4000" spc="-409"/>
              <a:t> </a:t>
            </a:r>
            <a:r>
              <a:rPr dirty="0" sz="4000" spc="-305"/>
              <a:t>j</a:t>
            </a:r>
            <a:r>
              <a:rPr dirty="0" sz="4000" spc="70"/>
              <a:t>o</a:t>
            </a:r>
            <a:r>
              <a:rPr dirty="0" sz="4000" spc="20"/>
              <a:t>u</a:t>
            </a:r>
            <a:r>
              <a:rPr dirty="0" sz="4000" spc="-80"/>
              <a:t>r</a:t>
            </a:r>
            <a:r>
              <a:rPr dirty="0" sz="4000" spc="60"/>
              <a:t>n</a:t>
            </a:r>
            <a:r>
              <a:rPr dirty="0" sz="4000" spc="-185"/>
              <a:t>e</a:t>
            </a:r>
            <a:r>
              <a:rPr dirty="0" sz="4000" spc="110"/>
              <a:t>y</a:t>
            </a:r>
            <a:endParaRPr sz="4000"/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 spc="40">
                <a:solidFill>
                  <a:srgbClr val="FFAD00"/>
                </a:solidFill>
              </a:rPr>
              <a:t>B</a:t>
            </a:r>
            <a:r>
              <a:rPr dirty="0" sz="1200" spc="-75">
                <a:solidFill>
                  <a:srgbClr val="FFAD00"/>
                </a:solidFill>
              </a:rPr>
              <a:t> </a:t>
            </a:r>
            <a:r>
              <a:rPr dirty="0" sz="1200" spc="110">
                <a:solidFill>
                  <a:srgbClr val="FFAD00"/>
                </a:solidFill>
              </a:rPr>
              <a:t>O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-20">
                <a:solidFill>
                  <a:srgbClr val="FFAD00"/>
                </a:solidFill>
              </a:rPr>
              <a:t>T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60">
                <a:solidFill>
                  <a:srgbClr val="FFAD00"/>
                </a:solidFill>
              </a:rPr>
              <a:t>H </a:t>
            </a:r>
            <a:r>
              <a:rPr dirty="0" sz="1200" spc="114">
                <a:solidFill>
                  <a:srgbClr val="FFAD00"/>
                </a:solidFill>
              </a:rPr>
              <a:t> </a:t>
            </a:r>
            <a:r>
              <a:rPr dirty="0" sz="1200" spc="110">
                <a:solidFill>
                  <a:srgbClr val="FFAD00"/>
                </a:solidFill>
              </a:rPr>
              <a:t>O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30">
                <a:solidFill>
                  <a:srgbClr val="FFAD00"/>
                </a:solidFill>
              </a:rPr>
              <a:t>R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G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75">
                <a:solidFill>
                  <a:srgbClr val="FFAD00"/>
                </a:solidFill>
              </a:rPr>
              <a:t>N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I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Z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-20">
                <a:solidFill>
                  <a:srgbClr val="FFAD00"/>
                </a:solidFill>
              </a:rPr>
              <a:t>T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I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110">
                <a:solidFill>
                  <a:srgbClr val="FFAD00"/>
                </a:solidFill>
              </a:rPr>
              <a:t>O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75">
                <a:solidFill>
                  <a:srgbClr val="FFAD00"/>
                </a:solidFill>
              </a:rPr>
              <a:t>N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-15">
                <a:solidFill>
                  <a:srgbClr val="FFAD00"/>
                </a:solidFill>
              </a:rPr>
              <a:t>L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-15">
                <a:solidFill>
                  <a:srgbClr val="FFAD00"/>
                </a:solidFill>
              </a:rPr>
              <a:t>L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20">
                <a:solidFill>
                  <a:srgbClr val="FFAD00"/>
                </a:solidFill>
              </a:rPr>
              <a:t>Y </a:t>
            </a:r>
            <a:r>
              <a:rPr dirty="0" sz="1200" spc="13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75">
                <a:solidFill>
                  <a:srgbClr val="FFAD00"/>
                </a:solidFill>
              </a:rPr>
              <a:t>N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80">
                <a:solidFill>
                  <a:srgbClr val="FFAD00"/>
                </a:solidFill>
              </a:rPr>
              <a:t>D </a:t>
            </a:r>
            <a:r>
              <a:rPr dirty="0" sz="1200" spc="85">
                <a:solidFill>
                  <a:srgbClr val="FFAD00"/>
                </a:solidFill>
              </a:rPr>
              <a:t> </a:t>
            </a:r>
            <a:r>
              <a:rPr dirty="0" sz="1200" spc="-20">
                <a:solidFill>
                  <a:srgbClr val="FFAD00"/>
                </a:solidFill>
              </a:rPr>
              <a:t>T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>
                <a:solidFill>
                  <a:srgbClr val="FFAD00"/>
                </a:solidFill>
              </a:rPr>
              <a:t>C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60">
                <a:solidFill>
                  <a:srgbClr val="FFAD00"/>
                </a:solidFill>
              </a:rPr>
              <a:t>H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75">
                <a:solidFill>
                  <a:srgbClr val="FFAD00"/>
                </a:solidFill>
              </a:rPr>
              <a:t>N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110">
                <a:solidFill>
                  <a:srgbClr val="FFAD00"/>
                </a:solidFill>
              </a:rPr>
              <a:t>O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-15">
                <a:solidFill>
                  <a:srgbClr val="FFAD00"/>
                </a:solidFill>
              </a:rPr>
              <a:t>L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110">
                <a:solidFill>
                  <a:srgbClr val="FFAD00"/>
                </a:solidFill>
              </a:rPr>
              <a:t>O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G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I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>
                <a:solidFill>
                  <a:srgbClr val="FFAD00"/>
                </a:solidFill>
              </a:rPr>
              <a:t>C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-15">
                <a:solidFill>
                  <a:srgbClr val="FFAD00"/>
                </a:solidFill>
              </a:rPr>
              <a:t>L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-15">
                <a:solidFill>
                  <a:srgbClr val="FFAD00"/>
                </a:solidFill>
              </a:rPr>
              <a:t>L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20">
                <a:solidFill>
                  <a:srgbClr val="FFAD00"/>
                </a:solidFill>
              </a:rPr>
              <a:t>Y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2567685" y="3968715"/>
            <a:ext cx="7821930" cy="925194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800" spc="75" b="1">
                <a:solidFill>
                  <a:srgbClr val="F1F4F4"/>
                </a:solidFill>
                <a:latin typeface="Trebuchet MS"/>
                <a:cs typeface="Trebuchet MS"/>
              </a:rPr>
              <a:t>Move</a:t>
            </a:r>
            <a:r>
              <a:rPr dirty="0" sz="1800" spc="-85" b="1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800" spc="35" b="1">
                <a:solidFill>
                  <a:srgbClr val="F1F4F4"/>
                </a:solidFill>
                <a:latin typeface="Trebuchet MS"/>
                <a:cs typeface="Trebuchet MS"/>
              </a:rPr>
              <a:t>nonrelational</a:t>
            </a:r>
            <a:r>
              <a:rPr dirty="0" sz="1800" spc="-100" b="1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800" spc="10" b="1">
                <a:solidFill>
                  <a:srgbClr val="F1F4F4"/>
                </a:solidFill>
                <a:latin typeface="Trebuchet MS"/>
                <a:cs typeface="Trebuchet MS"/>
              </a:rPr>
              <a:t>query</a:t>
            </a:r>
            <a:r>
              <a:rPr dirty="0" sz="1800" spc="-85" b="1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800" spc="20" b="1">
                <a:solidFill>
                  <a:srgbClr val="F1F4F4"/>
                </a:solidFill>
                <a:latin typeface="Trebuchet MS"/>
                <a:cs typeface="Trebuchet MS"/>
              </a:rPr>
              <a:t>patterns</a:t>
            </a:r>
            <a:r>
              <a:rPr dirty="0" sz="1800" spc="-85" b="1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800" spc="40" b="1">
                <a:solidFill>
                  <a:srgbClr val="F1F4F4"/>
                </a:solidFill>
                <a:latin typeface="Trebuchet MS"/>
                <a:cs typeface="Trebuchet MS"/>
              </a:rPr>
              <a:t>to</a:t>
            </a:r>
            <a:r>
              <a:rPr dirty="0" sz="1800" spc="-75" b="1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800" spc="110" b="1">
                <a:solidFill>
                  <a:srgbClr val="F1F4F4"/>
                </a:solidFill>
                <a:latin typeface="Trebuchet MS"/>
                <a:cs typeface="Trebuchet MS"/>
              </a:rPr>
              <a:t>NoSQL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1500" spc="40">
                <a:solidFill>
                  <a:srgbClr val="FFAD00"/>
                </a:solidFill>
                <a:latin typeface="Trebuchet MS"/>
                <a:cs typeface="Trebuchet MS"/>
              </a:rPr>
              <a:t>DynamoDB,</a:t>
            </a:r>
            <a:r>
              <a:rPr dirty="0" sz="1500" spc="-75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500" spc="50">
                <a:solidFill>
                  <a:srgbClr val="FFAD00"/>
                </a:solidFill>
                <a:latin typeface="Trebuchet MS"/>
                <a:cs typeface="Trebuchet MS"/>
              </a:rPr>
              <a:t>Amazon</a:t>
            </a:r>
            <a:r>
              <a:rPr dirty="0" sz="1500" spc="-80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500" spc="25">
                <a:solidFill>
                  <a:srgbClr val="FFAD00"/>
                </a:solidFill>
                <a:latin typeface="Trebuchet MS"/>
                <a:cs typeface="Trebuchet MS"/>
              </a:rPr>
              <a:t>DocumentDB,</a:t>
            </a:r>
            <a:r>
              <a:rPr dirty="0" sz="1500" spc="-80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500" spc="50">
                <a:solidFill>
                  <a:srgbClr val="FFAD00"/>
                </a:solidFill>
                <a:latin typeface="Trebuchet MS"/>
                <a:cs typeface="Trebuchet MS"/>
              </a:rPr>
              <a:t>Amazon</a:t>
            </a:r>
            <a:r>
              <a:rPr dirty="0" sz="1500" spc="-85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500" spc="10">
                <a:solidFill>
                  <a:srgbClr val="FFAD00"/>
                </a:solidFill>
                <a:latin typeface="Trebuchet MS"/>
                <a:cs typeface="Trebuchet MS"/>
              </a:rPr>
              <a:t>Keyspaces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500">
                <a:solidFill>
                  <a:srgbClr val="F1F4F4"/>
                </a:solidFill>
                <a:latin typeface="Trebuchet MS"/>
                <a:cs typeface="Trebuchet MS"/>
              </a:rPr>
              <a:t>Improve:</a:t>
            </a:r>
            <a:r>
              <a:rPr dirty="0" sz="1500" spc="-9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F1F4F4"/>
                </a:solidFill>
                <a:latin typeface="Trebuchet MS"/>
                <a:cs typeface="Trebuchet MS"/>
              </a:rPr>
              <a:t>agility,</a:t>
            </a:r>
            <a:r>
              <a:rPr dirty="0" sz="1500" spc="-55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500" spc="5">
                <a:solidFill>
                  <a:srgbClr val="F1F4F4"/>
                </a:solidFill>
                <a:latin typeface="Trebuchet MS"/>
                <a:cs typeface="Trebuchet MS"/>
              </a:rPr>
              <a:t>innovation,</a:t>
            </a:r>
            <a:r>
              <a:rPr dirty="0" sz="1500" spc="-6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F1F4F4"/>
                </a:solidFill>
                <a:latin typeface="Trebuchet MS"/>
                <a:cs typeface="Trebuchet MS"/>
              </a:rPr>
              <a:t>scalability,</a:t>
            </a:r>
            <a:r>
              <a:rPr dirty="0" sz="1500" spc="-85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500" spc="-5">
                <a:solidFill>
                  <a:srgbClr val="F1F4F4"/>
                </a:solidFill>
                <a:latin typeface="Trebuchet MS"/>
                <a:cs typeface="Trebuchet MS"/>
              </a:rPr>
              <a:t>performance,</a:t>
            </a:r>
            <a:r>
              <a:rPr dirty="0" sz="1500" spc="-105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500" spc="-5">
                <a:solidFill>
                  <a:srgbClr val="F1F4F4"/>
                </a:solidFill>
                <a:latin typeface="Trebuchet MS"/>
                <a:cs typeface="Trebuchet MS"/>
              </a:rPr>
              <a:t>ease</a:t>
            </a:r>
            <a:r>
              <a:rPr dirty="0" sz="1500" spc="-6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500" spc="35">
                <a:solidFill>
                  <a:srgbClr val="F1F4F4"/>
                </a:solidFill>
                <a:latin typeface="Trebuchet MS"/>
                <a:cs typeface="Trebuchet MS"/>
              </a:rPr>
              <a:t>of</a:t>
            </a:r>
            <a:r>
              <a:rPr dirty="0" sz="1500" spc="-5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500" spc="15">
                <a:solidFill>
                  <a:srgbClr val="F1F4F4"/>
                </a:solidFill>
                <a:latin typeface="Trebuchet MS"/>
                <a:cs typeface="Trebuchet MS"/>
              </a:rPr>
              <a:t>management,</a:t>
            </a:r>
            <a:r>
              <a:rPr dirty="0" sz="1500" spc="-9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500" spc="-5">
                <a:solidFill>
                  <a:srgbClr val="F1F4F4"/>
                </a:solidFill>
                <a:latin typeface="Trebuchet MS"/>
                <a:cs typeface="Trebuchet MS"/>
              </a:rPr>
              <a:t>cost-efficiency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8166" y="1401139"/>
            <a:ext cx="5598795" cy="1073150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1800" spc="75" b="1">
                <a:solidFill>
                  <a:srgbClr val="F1F4F4"/>
                </a:solidFill>
                <a:latin typeface="Trebuchet MS"/>
                <a:cs typeface="Trebuchet MS"/>
              </a:rPr>
              <a:t>Move</a:t>
            </a:r>
            <a:r>
              <a:rPr dirty="0" sz="1800" spc="-85" b="1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800" spc="30" b="1">
                <a:solidFill>
                  <a:srgbClr val="F1F4F4"/>
                </a:solidFill>
                <a:latin typeface="Trebuchet MS"/>
                <a:cs typeface="Trebuchet MS"/>
              </a:rPr>
              <a:t>relational</a:t>
            </a:r>
            <a:r>
              <a:rPr dirty="0" sz="1800" spc="-90" b="1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800" spc="50" b="1">
                <a:solidFill>
                  <a:srgbClr val="F1F4F4"/>
                </a:solidFill>
                <a:latin typeface="Trebuchet MS"/>
                <a:cs typeface="Trebuchet MS"/>
              </a:rPr>
              <a:t>workloads</a:t>
            </a:r>
            <a:r>
              <a:rPr dirty="0" sz="1800" spc="-110" b="1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800" spc="40" b="1">
                <a:solidFill>
                  <a:srgbClr val="F1F4F4"/>
                </a:solidFill>
                <a:latin typeface="Trebuchet MS"/>
                <a:cs typeface="Trebuchet MS"/>
              </a:rPr>
              <a:t>to</a:t>
            </a:r>
            <a:r>
              <a:rPr dirty="0" sz="1800" spc="-65" b="1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800" spc="70" b="1">
                <a:solidFill>
                  <a:srgbClr val="F1F4F4"/>
                </a:solidFill>
                <a:latin typeface="Trebuchet MS"/>
                <a:cs typeface="Trebuchet MS"/>
              </a:rPr>
              <a:t>managed</a:t>
            </a:r>
            <a:r>
              <a:rPr dirty="0" sz="1800" spc="-100" b="1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800" spc="120" b="1">
                <a:solidFill>
                  <a:srgbClr val="F1F4F4"/>
                </a:solidFill>
                <a:latin typeface="Trebuchet MS"/>
                <a:cs typeface="Trebuchet MS"/>
              </a:rPr>
              <a:t>DB</a:t>
            </a:r>
            <a:r>
              <a:rPr dirty="0" sz="1800" spc="-70" b="1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1F4F4"/>
                </a:solidFill>
                <a:latin typeface="Trebuchet MS"/>
                <a:cs typeface="Trebuchet MS"/>
              </a:rPr>
              <a:t>services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1500" spc="-5">
                <a:solidFill>
                  <a:srgbClr val="FFAD00"/>
                </a:solidFill>
                <a:latin typeface="Trebuchet MS"/>
                <a:cs typeface="Trebuchet MS"/>
              </a:rPr>
              <a:t>Aurora,</a:t>
            </a:r>
            <a:r>
              <a:rPr dirty="0" sz="1500" spc="-95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500" spc="50">
                <a:solidFill>
                  <a:srgbClr val="FFAD00"/>
                </a:solidFill>
                <a:latin typeface="Trebuchet MS"/>
                <a:cs typeface="Trebuchet MS"/>
              </a:rPr>
              <a:t>Amazon</a:t>
            </a:r>
            <a:r>
              <a:rPr dirty="0" sz="1500" spc="-105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500" spc="95">
                <a:solidFill>
                  <a:srgbClr val="FFAD00"/>
                </a:solidFill>
                <a:latin typeface="Trebuchet MS"/>
                <a:cs typeface="Trebuchet MS"/>
              </a:rPr>
              <a:t>RDS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500">
                <a:solidFill>
                  <a:srgbClr val="F1F4F4"/>
                </a:solidFill>
                <a:latin typeface="Trebuchet MS"/>
                <a:cs typeface="Trebuchet MS"/>
              </a:rPr>
              <a:t>Improve:</a:t>
            </a:r>
            <a:r>
              <a:rPr dirty="0" sz="1500" spc="-95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F1F4F4"/>
                </a:solidFill>
                <a:latin typeface="Trebuchet MS"/>
                <a:cs typeface="Trebuchet MS"/>
              </a:rPr>
              <a:t>agility,</a:t>
            </a:r>
            <a:r>
              <a:rPr dirty="0" sz="1500" spc="-7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500" spc="-5">
                <a:solidFill>
                  <a:srgbClr val="F1F4F4"/>
                </a:solidFill>
                <a:latin typeface="Trebuchet MS"/>
                <a:cs typeface="Trebuchet MS"/>
              </a:rPr>
              <a:t>ease</a:t>
            </a:r>
            <a:r>
              <a:rPr dirty="0" sz="1500" spc="-85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500" spc="35">
                <a:solidFill>
                  <a:srgbClr val="F1F4F4"/>
                </a:solidFill>
                <a:latin typeface="Trebuchet MS"/>
                <a:cs typeface="Trebuchet MS"/>
              </a:rPr>
              <a:t>of</a:t>
            </a:r>
            <a:r>
              <a:rPr dirty="0" sz="1500" spc="-6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500" spc="15">
                <a:solidFill>
                  <a:srgbClr val="F1F4F4"/>
                </a:solidFill>
                <a:latin typeface="Trebuchet MS"/>
                <a:cs typeface="Trebuchet MS"/>
              </a:rPr>
              <a:t>management,</a:t>
            </a:r>
            <a:r>
              <a:rPr dirty="0" sz="1500" spc="-95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500" spc="-5">
                <a:solidFill>
                  <a:srgbClr val="F1F4F4"/>
                </a:solidFill>
                <a:latin typeface="Trebuchet MS"/>
                <a:cs typeface="Trebuchet MS"/>
              </a:rPr>
              <a:t>cost-efficiency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8166" y="2617101"/>
            <a:ext cx="5943600" cy="107251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 spc="55" b="1">
                <a:solidFill>
                  <a:srgbClr val="F1F4F4"/>
                </a:solidFill>
                <a:latin typeface="Trebuchet MS"/>
                <a:cs typeface="Trebuchet MS"/>
              </a:rPr>
              <a:t>Implement</a:t>
            </a:r>
            <a:r>
              <a:rPr dirty="0" sz="1800" spc="-110" b="1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800" spc="35" b="1">
                <a:solidFill>
                  <a:srgbClr val="F1F4F4"/>
                </a:solidFill>
                <a:latin typeface="Trebuchet MS"/>
                <a:cs typeface="Trebuchet MS"/>
              </a:rPr>
              <a:t>caching</a:t>
            </a:r>
            <a:r>
              <a:rPr dirty="0" sz="1800" spc="-90" b="1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800" spc="60" b="1">
                <a:solidFill>
                  <a:srgbClr val="F1F4F4"/>
                </a:solidFill>
                <a:latin typeface="Trebuchet MS"/>
                <a:cs typeface="Trebuchet MS"/>
              </a:rPr>
              <a:t>and</a:t>
            </a:r>
            <a:r>
              <a:rPr dirty="0" sz="1800" spc="-80" b="1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800" spc="60" b="1">
                <a:solidFill>
                  <a:srgbClr val="F1F4F4"/>
                </a:solidFill>
                <a:latin typeface="Trebuchet MS"/>
                <a:cs typeface="Trebuchet MS"/>
              </a:rPr>
              <a:t>offload</a:t>
            </a:r>
            <a:r>
              <a:rPr dirty="0" sz="1800" spc="-80" b="1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800" spc="45" b="1">
                <a:solidFill>
                  <a:srgbClr val="F1F4F4"/>
                </a:solidFill>
                <a:latin typeface="Trebuchet MS"/>
                <a:cs typeface="Trebuchet MS"/>
              </a:rPr>
              <a:t>in-memory</a:t>
            </a:r>
            <a:r>
              <a:rPr dirty="0" sz="1800" spc="-100" b="1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800" spc="50" b="1">
                <a:solidFill>
                  <a:srgbClr val="F1F4F4"/>
                </a:solidFill>
                <a:latin typeface="Trebuchet MS"/>
                <a:cs typeface="Trebuchet MS"/>
              </a:rPr>
              <a:t>workloads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500" spc="5">
                <a:solidFill>
                  <a:srgbClr val="FFAD00"/>
                </a:solidFill>
                <a:latin typeface="Trebuchet MS"/>
                <a:cs typeface="Trebuchet MS"/>
              </a:rPr>
              <a:t>Ela</a:t>
            </a:r>
            <a:r>
              <a:rPr dirty="0" sz="1500" spc="-5">
                <a:solidFill>
                  <a:srgbClr val="FFAD00"/>
                </a:solidFill>
                <a:latin typeface="Trebuchet MS"/>
                <a:cs typeface="Trebuchet MS"/>
              </a:rPr>
              <a:t>stiC</a:t>
            </a:r>
            <a:r>
              <a:rPr dirty="0" sz="1500" spc="-25">
                <a:solidFill>
                  <a:srgbClr val="FFAD00"/>
                </a:solidFill>
                <a:latin typeface="Trebuchet MS"/>
                <a:cs typeface="Trebuchet MS"/>
              </a:rPr>
              <a:t>ac</a:t>
            </a:r>
            <a:r>
              <a:rPr dirty="0" sz="1500" spc="60">
                <a:solidFill>
                  <a:srgbClr val="FFAD00"/>
                </a:solidFill>
                <a:latin typeface="Trebuchet MS"/>
                <a:cs typeface="Trebuchet MS"/>
              </a:rPr>
              <a:t>h</a:t>
            </a:r>
            <a:r>
              <a:rPr dirty="0" sz="1500" spc="-105">
                <a:solidFill>
                  <a:srgbClr val="FFAD00"/>
                </a:solidFill>
                <a:latin typeface="Trebuchet MS"/>
                <a:cs typeface="Trebuchet MS"/>
              </a:rPr>
              <a:t>e,</a:t>
            </a:r>
            <a:r>
              <a:rPr dirty="0" sz="1500" spc="-95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500" spc="85">
                <a:solidFill>
                  <a:srgbClr val="FFAD00"/>
                </a:solidFill>
                <a:latin typeface="Trebuchet MS"/>
                <a:cs typeface="Trebuchet MS"/>
              </a:rPr>
              <a:t>Mem</a:t>
            </a:r>
            <a:r>
              <a:rPr dirty="0" sz="1500" spc="70">
                <a:solidFill>
                  <a:srgbClr val="FFAD00"/>
                </a:solidFill>
                <a:latin typeface="Trebuchet MS"/>
                <a:cs typeface="Trebuchet MS"/>
              </a:rPr>
              <a:t>o</a:t>
            </a:r>
            <a:r>
              <a:rPr dirty="0" sz="1500">
                <a:solidFill>
                  <a:srgbClr val="FFAD00"/>
                </a:solidFill>
                <a:latin typeface="Trebuchet MS"/>
                <a:cs typeface="Trebuchet MS"/>
              </a:rPr>
              <a:t>r</a:t>
            </a:r>
            <a:r>
              <a:rPr dirty="0" sz="1500" spc="5">
                <a:solidFill>
                  <a:srgbClr val="FFAD00"/>
                </a:solidFill>
                <a:latin typeface="Trebuchet MS"/>
                <a:cs typeface="Trebuchet MS"/>
              </a:rPr>
              <a:t>y</a:t>
            </a:r>
            <a:r>
              <a:rPr dirty="0" sz="1500" spc="90">
                <a:solidFill>
                  <a:srgbClr val="FFAD00"/>
                </a:solidFill>
                <a:latin typeface="Trebuchet MS"/>
                <a:cs typeface="Trebuchet MS"/>
              </a:rPr>
              <a:t>DB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500">
                <a:solidFill>
                  <a:srgbClr val="F1F4F4"/>
                </a:solidFill>
                <a:latin typeface="Trebuchet MS"/>
                <a:cs typeface="Trebuchet MS"/>
              </a:rPr>
              <a:t>Improve:</a:t>
            </a:r>
            <a:r>
              <a:rPr dirty="0" sz="1500" spc="-9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F1F4F4"/>
                </a:solidFill>
                <a:latin typeface="Trebuchet MS"/>
                <a:cs typeface="Trebuchet MS"/>
              </a:rPr>
              <a:t>scalability</a:t>
            </a:r>
            <a:r>
              <a:rPr dirty="0" sz="1500" spc="-85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500" spc="35">
                <a:solidFill>
                  <a:srgbClr val="F1F4F4"/>
                </a:solidFill>
                <a:latin typeface="Trebuchet MS"/>
                <a:cs typeface="Trebuchet MS"/>
              </a:rPr>
              <a:t>and</a:t>
            </a:r>
            <a:r>
              <a:rPr dirty="0" sz="1500" spc="-6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500" spc="10">
                <a:solidFill>
                  <a:srgbClr val="F1F4F4"/>
                </a:solidFill>
                <a:latin typeface="Trebuchet MS"/>
                <a:cs typeface="Trebuchet MS"/>
              </a:rPr>
              <a:t>performance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53005" y="1773173"/>
            <a:ext cx="486409" cy="486409"/>
          </a:xfrm>
          <a:custGeom>
            <a:avLst/>
            <a:gdLst/>
            <a:ahLst/>
            <a:cxnLst/>
            <a:rect l="l" t="t" r="r" b="b"/>
            <a:pathLst>
              <a:path w="486410" h="486410">
                <a:moveTo>
                  <a:pt x="0" y="243077"/>
                </a:moveTo>
                <a:lnTo>
                  <a:pt x="4938" y="194091"/>
                </a:lnTo>
                <a:lnTo>
                  <a:pt x="19103" y="148464"/>
                </a:lnTo>
                <a:lnTo>
                  <a:pt x="41516" y="107174"/>
                </a:lnTo>
                <a:lnTo>
                  <a:pt x="71199" y="71199"/>
                </a:lnTo>
                <a:lnTo>
                  <a:pt x="107174" y="41516"/>
                </a:lnTo>
                <a:lnTo>
                  <a:pt x="148464" y="19103"/>
                </a:lnTo>
                <a:lnTo>
                  <a:pt x="194091" y="4938"/>
                </a:lnTo>
                <a:lnTo>
                  <a:pt x="243077" y="0"/>
                </a:lnTo>
                <a:lnTo>
                  <a:pt x="292064" y="4938"/>
                </a:lnTo>
                <a:lnTo>
                  <a:pt x="337691" y="19103"/>
                </a:lnTo>
                <a:lnTo>
                  <a:pt x="378981" y="41516"/>
                </a:lnTo>
                <a:lnTo>
                  <a:pt x="414956" y="71199"/>
                </a:lnTo>
                <a:lnTo>
                  <a:pt x="444639" y="107174"/>
                </a:lnTo>
                <a:lnTo>
                  <a:pt x="467052" y="148464"/>
                </a:lnTo>
                <a:lnTo>
                  <a:pt x="481217" y="194091"/>
                </a:lnTo>
                <a:lnTo>
                  <a:pt x="486156" y="243077"/>
                </a:lnTo>
                <a:lnTo>
                  <a:pt x="481217" y="292064"/>
                </a:lnTo>
                <a:lnTo>
                  <a:pt x="467052" y="337691"/>
                </a:lnTo>
                <a:lnTo>
                  <a:pt x="444639" y="378981"/>
                </a:lnTo>
                <a:lnTo>
                  <a:pt x="414956" y="414956"/>
                </a:lnTo>
                <a:lnTo>
                  <a:pt x="378981" y="444639"/>
                </a:lnTo>
                <a:lnTo>
                  <a:pt x="337691" y="467052"/>
                </a:lnTo>
                <a:lnTo>
                  <a:pt x="292064" y="481217"/>
                </a:lnTo>
                <a:lnTo>
                  <a:pt x="243077" y="486155"/>
                </a:lnTo>
                <a:lnTo>
                  <a:pt x="194091" y="481217"/>
                </a:lnTo>
                <a:lnTo>
                  <a:pt x="148464" y="467052"/>
                </a:lnTo>
                <a:lnTo>
                  <a:pt x="107174" y="444639"/>
                </a:lnTo>
                <a:lnTo>
                  <a:pt x="71199" y="414956"/>
                </a:lnTo>
                <a:lnTo>
                  <a:pt x="41516" y="378981"/>
                </a:lnTo>
                <a:lnTo>
                  <a:pt x="19103" y="337691"/>
                </a:lnTo>
                <a:lnTo>
                  <a:pt x="4938" y="292064"/>
                </a:lnTo>
                <a:lnTo>
                  <a:pt x="0" y="243077"/>
                </a:lnTo>
                <a:close/>
              </a:path>
            </a:pathLst>
          </a:custGeom>
          <a:ln w="25908">
            <a:solidFill>
              <a:srgbClr val="FFA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106929" y="1817624"/>
            <a:ext cx="1746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1F4F4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53005" y="2992373"/>
            <a:ext cx="486409" cy="487680"/>
          </a:xfrm>
          <a:custGeom>
            <a:avLst/>
            <a:gdLst/>
            <a:ahLst/>
            <a:cxnLst/>
            <a:rect l="l" t="t" r="r" b="b"/>
            <a:pathLst>
              <a:path w="486410" h="487679">
                <a:moveTo>
                  <a:pt x="0" y="243839"/>
                </a:moveTo>
                <a:lnTo>
                  <a:pt x="4938" y="194711"/>
                </a:lnTo>
                <a:lnTo>
                  <a:pt x="19103" y="148947"/>
                </a:lnTo>
                <a:lnTo>
                  <a:pt x="41516" y="107528"/>
                </a:lnTo>
                <a:lnTo>
                  <a:pt x="71199" y="71437"/>
                </a:lnTo>
                <a:lnTo>
                  <a:pt x="107174" y="41656"/>
                </a:lnTo>
                <a:lnTo>
                  <a:pt x="148464" y="19169"/>
                </a:lnTo>
                <a:lnTo>
                  <a:pt x="194091" y="4955"/>
                </a:lnTo>
                <a:lnTo>
                  <a:pt x="243077" y="0"/>
                </a:lnTo>
                <a:lnTo>
                  <a:pt x="292064" y="4955"/>
                </a:lnTo>
                <a:lnTo>
                  <a:pt x="337691" y="19169"/>
                </a:lnTo>
                <a:lnTo>
                  <a:pt x="378981" y="41656"/>
                </a:lnTo>
                <a:lnTo>
                  <a:pt x="414956" y="71437"/>
                </a:lnTo>
                <a:lnTo>
                  <a:pt x="444639" y="107528"/>
                </a:lnTo>
                <a:lnTo>
                  <a:pt x="467052" y="148947"/>
                </a:lnTo>
                <a:lnTo>
                  <a:pt x="481217" y="194711"/>
                </a:lnTo>
                <a:lnTo>
                  <a:pt x="486156" y="243839"/>
                </a:lnTo>
                <a:lnTo>
                  <a:pt x="481217" y="292968"/>
                </a:lnTo>
                <a:lnTo>
                  <a:pt x="467052" y="338732"/>
                </a:lnTo>
                <a:lnTo>
                  <a:pt x="444639" y="380151"/>
                </a:lnTo>
                <a:lnTo>
                  <a:pt x="414956" y="416242"/>
                </a:lnTo>
                <a:lnTo>
                  <a:pt x="378981" y="446023"/>
                </a:lnTo>
                <a:lnTo>
                  <a:pt x="337691" y="468510"/>
                </a:lnTo>
                <a:lnTo>
                  <a:pt x="292064" y="482724"/>
                </a:lnTo>
                <a:lnTo>
                  <a:pt x="243077" y="487679"/>
                </a:lnTo>
                <a:lnTo>
                  <a:pt x="194091" y="482724"/>
                </a:lnTo>
                <a:lnTo>
                  <a:pt x="148464" y="468510"/>
                </a:lnTo>
                <a:lnTo>
                  <a:pt x="107174" y="446023"/>
                </a:lnTo>
                <a:lnTo>
                  <a:pt x="71199" y="416242"/>
                </a:lnTo>
                <a:lnTo>
                  <a:pt x="41516" y="380151"/>
                </a:lnTo>
                <a:lnTo>
                  <a:pt x="19103" y="338732"/>
                </a:lnTo>
                <a:lnTo>
                  <a:pt x="4938" y="292968"/>
                </a:lnTo>
                <a:lnTo>
                  <a:pt x="0" y="243839"/>
                </a:lnTo>
                <a:close/>
              </a:path>
            </a:pathLst>
          </a:custGeom>
          <a:ln w="25907">
            <a:solidFill>
              <a:srgbClr val="FFA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106929" y="3037713"/>
            <a:ext cx="1746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1F4F4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53005" y="4234434"/>
            <a:ext cx="486409" cy="487680"/>
          </a:xfrm>
          <a:custGeom>
            <a:avLst/>
            <a:gdLst/>
            <a:ahLst/>
            <a:cxnLst/>
            <a:rect l="l" t="t" r="r" b="b"/>
            <a:pathLst>
              <a:path w="486410" h="487679">
                <a:moveTo>
                  <a:pt x="0" y="243840"/>
                </a:moveTo>
                <a:lnTo>
                  <a:pt x="4938" y="194711"/>
                </a:lnTo>
                <a:lnTo>
                  <a:pt x="19103" y="148947"/>
                </a:lnTo>
                <a:lnTo>
                  <a:pt x="41516" y="107528"/>
                </a:lnTo>
                <a:lnTo>
                  <a:pt x="71199" y="71437"/>
                </a:lnTo>
                <a:lnTo>
                  <a:pt x="107174" y="41656"/>
                </a:lnTo>
                <a:lnTo>
                  <a:pt x="148464" y="19169"/>
                </a:lnTo>
                <a:lnTo>
                  <a:pt x="194091" y="4955"/>
                </a:lnTo>
                <a:lnTo>
                  <a:pt x="243077" y="0"/>
                </a:lnTo>
                <a:lnTo>
                  <a:pt x="292064" y="4955"/>
                </a:lnTo>
                <a:lnTo>
                  <a:pt x="337691" y="19169"/>
                </a:lnTo>
                <a:lnTo>
                  <a:pt x="378981" y="41656"/>
                </a:lnTo>
                <a:lnTo>
                  <a:pt x="414956" y="71437"/>
                </a:lnTo>
                <a:lnTo>
                  <a:pt x="444639" y="107528"/>
                </a:lnTo>
                <a:lnTo>
                  <a:pt x="467052" y="148947"/>
                </a:lnTo>
                <a:lnTo>
                  <a:pt x="481217" y="194711"/>
                </a:lnTo>
                <a:lnTo>
                  <a:pt x="486156" y="243840"/>
                </a:lnTo>
                <a:lnTo>
                  <a:pt x="481217" y="292968"/>
                </a:lnTo>
                <a:lnTo>
                  <a:pt x="467052" y="338732"/>
                </a:lnTo>
                <a:lnTo>
                  <a:pt x="444639" y="380151"/>
                </a:lnTo>
                <a:lnTo>
                  <a:pt x="414956" y="416242"/>
                </a:lnTo>
                <a:lnTo>
                  <a:pt x="378981" y="446023"/>
                </a:lnTo>
                <a:lnTo>
                  <a:pt x="337691" y="468510"/>
                </a:lnTo>
                <a:lnTo>
                  <a:pt x="292064" y="482724"/>
                </a:lnTo>
                <a:lnTo>
                  <a:pt x="243077" y="487680"/>
                </a:lnTo>
                <a:lnTo>
                  <a:pt x="194091" y="482724"/>
                </a:lnTo>
                <a:lnTo>
                  <a:pt x="148464" y="468510"/>
                </a:lnTo>
                <a:lnTo>
                  <a:pt x="107174" y="446023"/>
                </a:lnTo>
                <a:lnTo>
                  <a:pt x="71199" y="416242"/>
                </a:lnTo>
                <a:lnTo>
                  <a:pt x="41516" y="380151"/>
                </a:lnTo>
                <a:lnTo>
                  <a:pt x="19103" y="338732"/>
                </a:lnTo>
                <a:lnTo>
                  <a:pt x="4938" y="292968"/>
                </a:lnTo>
                <a:lnTo>
                  <a:pt x="0" y="243840"/>
                </a:lnTo>
                <a:close/>
              </a:path>
            </a:pathLst>
          </a:custGeom>
          <a:ln w="25908">
            <a:solidFill>
              <a:srgbClr val="FFA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106929" y="4279772"/>
            <a:ext cx="1746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1F4F4"/>
                </a:solidFill>
                <a:latin typeface="Trebuchet MS"/>
                <a:cs typeface="Trebuchet MS"/>
              </a:rPr>
              <a:t>3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53005" y="5450585"/>
            <a:ext cx="486409" cy="486409"/>
          </a:xfrm>
          <a:custGeom>
            <a:avLst/>
            <a:gdLst/>
            <a:ahLst/>
            <a:cxnLst/>
            <a:rect l="l" t="t" r="r" b="b"/>
            <a:pathLst>
              <a:path w="486410" h="486410">
                <a:moveTo>
                  <a:pt x="0" y="243077"/>
                </a:moveTo>
                <a:lnTo>
                  <a:pt x="4938" y="194091"/>
                </a:lnTo>
                <a:lnTo>
                  <a:pt x="19103" y="148464"/>
                </a:lnTo>
                <a:lnTo>
                  <a:pt x="41516" y="107174"/>
                </a:lnTo>
                <a:lnTo>
                  <a:pt x="71199" y="71199"/>
                </a:lnTo>
                <a:lnTo>
                  <a:pt x="107174" y="41516"/>
                </a:lnTo>
                <a:lnTo>
                  <a:pt x="148464" y="19103"/>
                </a:lnTo>
                <a:lnTo>
                  <a:pt x="194091" y="4938"/>
                </a:lnTo>
                <a:lnTo>
                  <a:pt x="243077" y="0"/>
                </a:lnTo>
                <a:lnTo>
                  <a:pt x="292064" y="4938"/>
                </a:lnTo>
                <a:lnTo>
                  <a:pt x="337691" y="19103"/>
                </a:lnTo>
                <a:lnTo>
                  <a:pt x="378981" y="41516"/>
                </a:lnTo>
                <a:lnTo>
                  <a:pt x="414956" y="71199"/>
                </a:lnTo>
                <a:lnTo>
                  <a:pt x="444639" y="107174"/>
                </a:lnTo>
                <a:lnTo>
                  <a:pt x="467052" y="148464"/>
                </a:lnTo>
                <a:lnTo>
                  <a:pt x="481217" y="194091"/>
                </a:lnTo>
                <a:lnTo>
                  <a:pt x="486156" y="243077"/>
                </a:lnTo>
                <a:lnTo>
                  <a:pt x="481217" y="292067"/>
                </a:lnTo>
                <a:lnTo>
                  <a:pt x="467052" y="337696"/>
                </a:lnTo>
                <a:lnTo>
                  <a:pt x="444639" y="378986"/>
                </a:lnTo>
                <a:lnTo>
                  <a:pt x="414956" y="414961"/>
                </a:lnTo>
                <a:lnTo>
                  <a:pt x="378981" y="444642"/>
                </a:lnTo>
                <a:lnTo>
                  <a:pt x="337691" y="467054"/>
                </a:lnTo>
                <a:lnTo>
                  <a:pt x="292064" y="481217"/>
                </a:lnTo>
                <a:lnTo>
                  <a:pt x="243077" y="486155"/>
                </a:lnTo>
                <a:lnTo>
                  <a:pt x="194091" y="481217"/>
                </a:lnTo>
                <a:lnTo>
                  <a:pt x="148464" y="467054"/>
                </a:lnTo>
                <a:lnTo>
                  <a:pt x="107174" y="444642"/>
                </a:lnTo>
                <a:lnTo>
                  <a:pt x="71199" y="414961"/>
                </a:lnTo>
                <a:lnTo>
                  <a:pt x="41516" y="378986"/>
                </a:lnTo>
                <a:lnTo>
                  <a:pt x="19103" y="337696"/>
                </a:lnTo>
                <a:lnTo>
                  <a:pt x="4938" y="292067"/>
                </a:lnTo>
                <a:lnTo>
                  <a:pt x="0" y="243077"/>
                </a:lnTo>
                <a:close/>
              </a:path>
            </a:pathLst>
          </a:custGeom>
          <a:ln w="25907">
            <a:solidFill>
              <a:srgbClr val="FFA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106929" y="5222240"/>
            <a:ext cx="8282940" cy="86106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73075">
              <a:lnSpc>
                <a:spcPts val="2140"/>
              </a:lnSpc>
              <a:spcBef>
                <a:spcPts val="135"/>
              </a:spcBef>
            </a:pPr>
            <a:r>
              <a:rPr dirty="0" sz="1800" spc="75" b="1">
                <a:solidFill>
                  <a:srgbClr val="F1F4F4"/>
                </a:solidFill>
                <a:latin typeface="Trebuchet MS"/>
                <a:cs typeface="Trebuchet MS"/>
              </a:rPr>
              <a:t>Move</a:t>
            </a:r>
            <a:r>
              <a:rPr dirty="0" sz="1800" spc="-80" b="1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800" spc="10" b="1">
                <a:solidFill>
                  <a:srgbClr val="F1F4F4"/>
                </a:solidFill>
                <a:latin typeface="Trebuchet MS"/>
                <a:cs typeface="Trebuchet MS"/>
              </a:rPr>
              <a:t>specialized</a:t>
            </a:r>
            <a:r>
              <a:rPr dirty="0" sz="1800" spc="-105" b="1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800" spc="25" b="1">
                <a:solidFill>
                  <a:srgbClr val="F1F4F4"/>
                </a:solidFill>
                <a:latin typeface="Trebuchet MS"/>
                <a:cs typeface="Trebuchet MS"/>
              </a:rPr>
              <a:t>datasets</a:t>
            </a:r>
            <a:r>
              <a:rPr dirty="0" sz="1800" spc="-85" b="1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800" spc="60" b="1">
                <a:solidFill>
                  <a:srgbClr val="F1F4F4"/>
                </a:solidFill>
                <a:latin typeface="Trebuchet MS"/>
                <a:cs typeface="Trebuchet MS"/>
              </a:rPr>
              <a:t>and</a:t>
            </a:r>
            <a:r>
              <a:rPr dirty="0" sz="1800" spc="-75" b="1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800" spc="10" b="1">
                <a:solidFill>
                  <a:srgbClr val="F1F4F4"/>
                </a:solidFill>
                <a:latin typeface="Trebuchet MS"/>
                <a:cs typeface="Trebuchet MS"/>
              </a:rPr>
              <a:t>query</a:t>
            </a:r>
            <a:r>
              <a:rPr dirty="0" sz="1800" spc="-80" b="1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800" spc="20" b="1">
                <a:solidFill>
                  <a:srgbClr val="F1F4F4"/>
                </a:solidFill>
                <a:latin typeface="Trebuchet MS"/>
                <a:cs typeface="Trebuchet MS"/>
              </a:rPr>
              <a:t>patterns</a:t>
            </a:r>
            <a:r>
              <a:rPr dirty="0" sz="1800" spc="-80" b="1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800" spc="40" b="1">
                <a:solidFill>
                  <a:srgbClr val="F1F4F4"/>
                </a:solidFill>
                <a:latin typeface="Trebuchet MS"/>
                <a:cs typeface="Trebuchet MS"/>
              </a:rPr>
              <a:t>to</a:t>
            </a:r>
            <a:r>
              <a:rPr dirty="0" sz="1800" spc="-60" b="1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800" spc="10" b="1">
                <a:solidFill>
                  <a:srgbClr val="F1F4F4"/>
                </a:solidFill>
                <a:latin typeface="Trebuchet MS"/>
                <a:cs typeface="Trebuchet MS"/>
              </a:rPr>
              <a:t>specialized</a:t>
            </a:r>
            <a:r>
              <a:rPr dirty="0" sz="1800" spc="-90" b="1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800" spc="35" b="1">
                <a:solidFill>
                  <a:srgbClr val="F1F4F4"/>
                </a:solidFill>
                <a:latin typeface="Trebuchet MS"/>
                <a:cs typeface="Trebuchet MS"/>
              </a:rPr>
              <a:t>databases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380"/>
              </a:lnSpc>
              <a:tabLst>
                <a:tab pos="473075" algn="l"/>
              </a:tabLst>
            </a:pPr>
            <a:r>
              <a:rPr dirty="0" sz="2000" b="1">
                <a:solidFill>
                  <a:srgbClr val="F1F4F4"/>
                </a:solidFill>
                <a:latin typeface="Trebuchet MS"/>
                <a:cs typeface="Trebuchet MS"/>
              </a:rPr>
              <a:t>4	</a:t>
            </a:r>
            <a:r>
              <a:rPr dirty="0" baseline="1851" sz="2250">
                <a:solidFill>
                  <a:srgbClr val="FFAD00"/>
                </a:solidFill>
                <a:latin typeface="Trebuchet MS"/>
                <a:cs typeface="Trebuchet MS"/>
              </a:rPr>
              <a:t>Neptune,</a:t>
            </a:r>
            <a:r>
              <a:rPr dirty="0" baseline="1851" sz="2250" spc="-127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baseline="1851" sz="2250" spc="-15">
                <a:solidFill>
                  <a:srgbClr val="FFAD00"/>
                </a:solidFill>
                <a:latin typeface="Trebuchet MS"/>
                <a:cs typeface="Trebuchet MS"/>
              </a:rPr>
              <a:t>Timestream,</a:t>
            </a:r>
            <a:r>
              <a:rPr dirty="0" baseline="1851" sz="2250" spc="-135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baseline="1851" sz="2250" spc="75">
                <a:solidFill>
                  <a:srgbClr val="FFAD00"/>
                </a:solidFill>
                <a:latin typeface="Trebuchet MS"/>
                <a:cs typeface="Trebuchet MS"/>
              </a:rPr>
              <a:t>Amazon</a:t>
            </a:r>
            <a:r>
              <a:rPr dirty="0" baseline="1851" sz="2250" spc="-150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baseline="1851" sz="2250" spc="135">
                <a:solidFill>
                  <a:srgbClr val="FFAD00"/>
                </a:solidFill>
                <a:latin typeface="Trebuchet MS"/>
                <a:cs typeface="Trebuchet MS"/>
              </a:rPr>
              <a:t>QLDB</a:t>
            </a:r>
            <a:endParaRPr baseline="1851" sz="2250">
              <a:latin typeface="Trebuchet MS"/>
              <a:cs typeface="Trebuchet MS"/>
            </a:endParaRPr>
          </a:p>
          <a:p>
            <a:pPr marL="473075">
              <a:lnSpc>
                <a:spcPct val="100000"/>
              </a:lnSpc>
              <a:spcBef>
                <a:spcPts val="225"/>
              </a:spcBef>
            </a:pPr>
            <a:r>
              <a:rPr dirty="0" sz="1500">
                <a:solidFill>
                  <a:srgbClr val="F1F4F4"/>
                </a:solidFill>
                <a:latin typeface="Trebuchet MS"/>
                <a:cs typeface="Trebuchet MS"/>
              </a:rPr>
              <a:t>Improve:</a:t>
            </a:r>
            <a:r>
              <a:rPr dirty="0" sz="1500" spc="-9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F1F4F4"/>
                </a:solidFill>
                <a:latin typeface="Trebuchet MS"/>
                <a:cs typeface="Trebuchet MS"/>
              </a:rPr>
              <a:t>agility,</a:t>
            </a:r>
            <a:r>
              <a:rPr dirty="0" sz="1500" spc="-55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500" spc="5">
                <a:solidFill>
                  <a:srgbClr val="F1F4F4"/>
                </a:solidFill>
                <a:latin typeface="Trebuchet MS"/>
                <a:cs typeface="Trebuchet MS"/>
              </a:rPr>
              <a:t>innovation,</a:t>
            </a:r>
            <a:r>
              <a:rPr dirty="0" sz="1500" spc="-6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F1F4F4"/>
                </a:solidFill>
                <a:latin typeface="Trebuchet MS"/>
                <a:cs typeface="Trebuchet MS"/>
              </a:rPr>
              <a:t>scalability,</a:t>
            </a:r>
            <a:r>
              <a:rPr dirty="0" sz="1500" spc="-9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500" spc="-5">
                <a:solidFill>
                  <a:srgbClr val="F1F4F4"/>
                </a:solidFill>
                <a:latin typeface="Trebuchet MS"/>
                <a:cs typeface="Trebuchet MS"/>
              </a:rPr>
              <a:t>performance,</a:t>
            </a:r>
            <a:r>
              <a:rPr dirty="0" sz="1500" spc="-10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500" spc="-5">
                <a:solidFill>
                  <a:srgbClr val="F1F4F4"/>
                </a:solidFill>
                <a:latin typeface="Trebuchet MS"/>
                <a:cs typeface="Trebuchet MS"/>
              </a:rPr>
              <a:t>ease</a:t>
            </a:r>
            <a:r>
              <a:rPr dirty="0" sz="1500" spc="-6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500" spc="35">
                <a:solidFill>
                  <a:srgbClr val="F1F4F4"/>
                </a:solidFill>
                <a:latin typeface="Trebuchet MS"/>
                <a:cs typeface="Trebuchet MS"/>
              </a:rPr>
              <a:t>of</a:t>
            </a:r>
            <a:r>
              <a:rPr dirty="0" sz="1500" spc="-5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500" spc="15">
                <a:solidFill>
                  <a:srgbClr val="F1F4F4"/>
                </a:solidFill>
                <a:latin typeface="Trebuchet MS"/>
                <a:cs typeface="Trebuchet MS"/>
              </a:rPr>
              <a:t>management,</a:t>
            </a:r>
            <a:r>
              <a:rPr dirty="0" sz="1500" spc="-9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500" spc="-5">
                <a:solidFill>
                  <a:srgbClr val="F1F4F4"/>
                </a:solidFill>
                <a:latin typeface="Trebuchet MS"/>
                <a:cs typeface="Trebuchet MS"/>
              </a:rPr>
              <a:t>cost-efficiency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90802" y="2117470"/>
            <a:ext cx="229235" cy="989965"/>
          </a:xfrm>
          <a:custGeom>
            <a:avLst/>
            <a:gdLst/>
            <a:ahLst/>
            <a:cxnLst/>
            <a:rect l="l" t="t" r="r" b="b"/>
            <a:pathLst>
              <a:path w="229235" h="989964">
                <a:moveTo>
                  <a:pt x="194632" y="986485"/>
                </a:moveTo>
                <a:lnTo>
                  <a:pt x="205993" y="989964"/>
                </a:lnTo>
                <a:lnTo>
                  <a:pt x="205234" y="986536"/>
                </a:lnTo>
                <a:lnTo>
                  <a:pt x="195834" y="986536"/>
                </a:lnTo>
                <a:lnTo>
                  <a:pt x="194632" y="986485"/>
                </a:lnTo>
                <a:close/>
              </a:path>
              <a:path w="229235" h="989964">
                <a:moveTo>
                  <a:pt x="163699" y="956987"/>
                </a:moveTo>
                <a:lnTo>
                  <a:pt x="174624" y="970026"/>
                </a:lnTo>
                <a:lnTo>
                  <a:pt x="188045" y="984468"/>
                </a:lnTo>
                <a:lnTo>
                  <a:pt x="194632" y="986485"/>
                </a:lnTo>
                <a:lnTo>
                  <a:pt x="195834" y="986536"/>
                </a:lnTo>
                <a:lnTo>
                  <a:pt x="199643" y="982979"/>
                </a:lnTo>
                <a:lnTo>
                  <a:pt x="203580" y="979424"/>
                </a:lnTo>
                <a:lnTo>
                  <a:pt x="203587" y="979097"/>
                </a:lnTo>
                <a:lnTo>
                  <a:pt x="203351" y="978026"/>
                </a:lnTo>
                <a:lnTo>
                  <a:pt x="183896" y="978026"/>
                </a:lnTo>
                <a:lnTo>
                  <a:pt x="180368" y="962084"/>
                </a:lnTo>
                <a:lnTo>
                  <a:pt x="163699" y="956987"/>
                </a:lnTo>
                <a:close/>
              </a:path>
              <a:path w="229235" h="989964">
                <a:moveTo>
                  <a:pt x="203587" y="979097"/>
                </a:moveTo>
                <a:lnTo>
                  <a:pt x="203580" y="979424"/>
                </a:lnTo>
                <a:lnTo>
                  <a:pt x="199643" y="982979"/>
                </a:lnTo>
                <a:lnTo>
                  <a:pt x="195834" y="986536"/>
                </a:lnTo>
                <a:lnTo>
                  <a:pt x="205234" y="986536"/>
                </a:lnTo>
                <a:lnTo>
                  <a:pt x="203587" y="979097"/>
                </a:lnTo>
                <a:close/>
              </a:path>
              <a:path w="229235" h="989964">
                <a:moveTo>
                  <a:pt x="188045" y="984468"/>
                </a:moveTo>
                <a:lnTo>
                  <a:pt x="189737" y="986281"/>
                </a:lnTo>
                <a:lnTo>
                  <a:pt x="194632" y="986485"/>
                </a:lnTo>
                <a:lnTo>
                  <a:pt x="188045" y="984468"/>
                </a:lnTo>
                <a:close/>
              </a:path>
              <a:path w="229235" h="989964">
                <a:moveTo>
                  <a:pt x="106553" y="939545"/>
                </a:moveTo>
                <a:lnTo>
                  <a:pt x="101218" y="942339"/>
                </a:lnTo>
                <a:lnTo>
                  <a:pt x="98171" y="952500"/>
                </a:lnTo>
                <a:lnTo>
                  <a:pt x="100965" y="957706"/>
                </a:lnTo>
                <a:lnTo>
                  <a:pt x="106045" y="959357"/>
                </a:lnTo>
                <a:lnTo>
                  <a:pt x="188045" y="984468"/>
                </a:lnTo>
                <a:lnTo>
                  <a:pt x="174624" y="970026"/>
                </a:lnTo>
                <a:lnTo>
                  <a:pt x="163699" y="956987"/>
                </a:lnTo>
                <a:lnTo>
                  <a:pt x="106553" y="939545"/>
                </a:lnTo>
                <a:close/>
              </a:path>
              <a:path w="229235" h="989964">
                <a:moveTo>
                  <a:pt x="201894" y="971446"/>
                </a:moveTo>
                <a:lnTo>
                  <a:pt x="203587" y="979097"/>
                </a:lnTo>
                <a:lnTo>
                  <a:pt x="203708" y="973454"/>
                </a:lnTo>
                <a:lnTo>
                  <a:pt x="201894" y="971446"/>
                </a:lnTo>
                <a:close/>
              </a:path>
              <a:path w="229235" h="989964">
                <a:moveTo>
                  <a:pt x="180368" y="962084"/>
                </a:moveTo>
                <a:lnTo>
                  <a:pt x="183896" y="978026"/>
                </a:lnTo>
                <a:lnTo>
                  <a:pt x="195960" y="966851"/>
                </a:lnTo>
                <a:lnTo>
                  <a:pt x="180368" y="962084"/>
                </a:lnTo>
                <a:close/>
              </a:path>
              <a:path w="229235" h="989964">
                <a:moveTo>
                  <a:pt x="175895" y="941863"/>
                </a:moveTo>
                <a:lnTo>
                  <a:pt x="180368" y="962084"/>
                </a:lnTo>
                <a:lnTo>
                  <a:pt x="195960" y="966851"/>
                </a:lnTo>
                <a:lnTo>
                  <a:pt x="183896" y="978026"/>
                </a:lnTo>
                <a:lnTo>
                  <a:pt x="203351" y="978026"/>
                </a:lnTo>
                <a:lnTo>
                  <a:pt x="201894" y="971446"/>
                </a:lnTo>
                <a:lnTo>
                  <a:pt x="200152" y="969517"/>
                </a:lnTo>
                <a:lnTo>
                  <a:pt x="189198" y="957579"/>
                </a:lnTo>
                <a:lnTo>
                  <a:pt x="175895" y="941863"/>
                </a:lnTo>
                <a:close/>
              </a:path>
              <a:path w="229235" h="989964">
                <a:moveTo>
                  <a:pt x="198739" y="957199"/>
                </a:moveTo>
                <a:lnTo>
                  <a:pt x="188848" y="957199"/>
                </a:lnTo>
                <a:lnTo>
                  <a:pt x="200152" y="969517"/>
                </a:lnTo>
                <a:lnTo>
                  <a:pt x="201894" y="971446"/>
                </a:lnTo>
                <a:lnTo>
                  <a:pt x="198739" y="957199"/>
                </a:lnTo>
                <a:close/>
              </a:path>
              <a:path w="229235" h="989964">
                <a:moveTo>
                  <a:pt x="221487" y="0"/>
                </a:moveTo>
                <a:lnTo>
                  <a:pt x="186562" y="29590"/>
                </a:lnTo>
                <a:lnTo>
                  <a:pt x="140970" y="84074"/>
                </a:lnTo>
                <a:lnTo>
                  <a:pt x="101727" y="141986"/>
                </a:lnTo>
                <a:lnTo>
                  <a:pt x="68834" y="202691"/>
                </a:lnTo>
                <a:lnTo>
                  <a:pt x="42290" y="265811"/>
                </a:lnTo>
                <a:lnTo>
                  <a:pt x="22225" y="330580"/>
                </a:lnTo>
                <a:lnTo>
                  <a:pt x="8509" y="396748"/>
                </a:lnTo>
                <a:lnTo>
                  <a:pt x="1269" y="463803"/>
                </a:lnTo>
                <a:lnTo>
                  <a:pt x="0" y="497458"/>
                </a:lnTo>
                <a:lnTo>
                  <a:pt x="381" y="531113"/>
                </a:lnTo>
                <a:lnTo>
                  <a:pt x="5968" y="598296"/>
                </a:lnTo>
                <a:lnTo>
                  <a:pt x="17906" y="664844"/>
                </a:lnTo>
                <a:lnTo>
                  <a:pt x="36321" y="730250"/>
                </a:lnTo>
                <a:lnTo>
                  <a:pt x="61214" y="793876"/>
                </a:lnTo>
                <a:lnTo>
                  <a:pt x="92583" y="855471"/>
                </a:lnTo>
                <a:lnTo>
                  <a:pt x="130302" y="914273"/>
                </a:lnTo>
                <a:lnTo>
                  <a:pt x="163699" y="956987"/>
                </a:lnTo>
                <a:lnTo>
                  <a:pt x="180368" y="962084"/>
                </a:lnTo>
                <a:lnTo>
                  <a:pt x="175895" y="941863"/>
                </a:lnTo>
                <a:lnTo>
                  <a:pt x="166370" y="930528"/>
                </a:lnTo>
                <a:lnTo>
                  <a:pt x="145956" y="903351"/>
                </a:lnTo>
                <a:lnTo>
                  <a:pt x="126835" y="875156"/>
                </a:lnTo>
                <a:lnTo>
                  <a:pt x="108965" y="845819"/>
                </a:lnTo>
                <a:lnTo>
                  <a:pt x="93169" y="816482"/>
                </a:lnTo>
                <a:lnTo>
                  <a:pt x="78728" y="786383"/>
                </a:lnTo>
                <a:lnTo>
                  <a:pt x="65816" y="755523"/>
                </a:lnTo>
                <a:lnTo>
                  <a:pt x="54539" y="724407"/>
                </a:lnTo>
                <a:lnTo>
                  <a:pt x="44694" y="692657"/>
                </a:lnTo>
                <a:lnTo>
                  <a:pt x="36578" y="660780"/>
                </a:lnTo>
                <a:lnTo>
                  <a:pt x="29798" y="628523"/>
                </a:lnTo>
                <a:lnTo>
                  <a:pt x="29786" y="628141"/>
                </a:lnTo>
                <a:lnTo>
                  <a:pt x="24823" y="596011"/>
                </a:lnTo>
                <a:lnTo>
                  <a:pt x="24849" y="595629"/>
                </a:lnTo>
                <a:lnTo>
                  <a:pt x="21265" y="563499"/>
                </a:lnTo>
                <a:lnTo>
                  <a:pt x="21306" y="562990"/>
                </a:lnTo>
                <a:lnTo>
                  <a:pt x="19481" y="531113"/>
                </a:lnTo>
                <a:lnTo>
                  <a:pt x="19431" y="530605"/>
                </a:lnTo>
                <a:lnTo>
                  <a:pt x="19055" y="497966"/>
                </a:lnTo>
                <a:lnTo>
                  <a:pt x="20175" y="465200"/>
                </a:lnTo>
                <a:lnTo>
                  <a:pt x="20310" y="463803"/>
                </a:lnTo>
                <a:lnTo>
                  <a:pt x="22954" y="432434"/>
                </a:lnTo>
                <a:lnTo>
                  <a:pt x="23037" y="432053"/>
                </a:lnTo>
                <a:lnTo>
                  <a:pt x="27304" y="399541"/>
                </a:lnTo>
                <a:lnTo>
                  <a:pt x="33204" y="367664"/>
                </a:lnTo>
                <a:lnTo>
                  <a:pt x="40523" y="335533"/>
                </a:lnTo>
                <a:lnTo>
                  <a:pt x="49656" y="303275"/>
                </a:lnTo>
                <a:lnTo>
                  <a:pt x="60197" y="272033"/>
                </a:lnTo>
                <a:lnTo>
                  <a:pt x="72191" y="241553"/>
                </a:lnTo>
                <a:lnTo>
                  <a:pt x="85876" y="211200"/>
                </a:lnTo>
                <a:lnTo>
                  <a:pt x="101151" y="181228"/>
                </a:lnTo>
                <a:lnTo>
                  <a:pt x="117890" y="152018"/>
                </a:lnTo>
                <a:lnTo>
                  <a:pt x="136279" y="123443"/>
                </a:lnTo>
                <a:lnTo>
                  <a:pt x="136524" y="123062"/>
                </a:lnTo>
                <a:lnTo>
                  <a:pt x="156064" y="95757"/>
                </a:lnTo>
                <a:lnTo>
                  <a:pt x="177799" y="68452"/>
                </a:lnTo>
                <a:lnTo>
                  <a:pt x="200453" y="42671"/>
                </a:lnTo>
                <a:lnTo>
                  <a:pt x="225424" y="17144"/>
                </a:lnTo>
                <a:lnTo>
                  <a:pt x="229108" y="13462"/>
                </a:lnTo>
                <a:lnTo>
                  <a:pt x="228980" y="7365"/>
                </a:lnTo>
                <a:lnTo>
                  <a:pt x="225171" y="3682"/>
                </a:lnTo>
                <a:lnTo>
                  <a:pt x="221487" y="0"/>
                </a:lnTo>
                <a:close/>
              </a:path>
              <a:path w="229235" h="989964">
                <a:moveTo>
                  <a:pt x="177291" y="879475"/>
                </a:moveTo>
                <a:lnTo>
                  <a:pt x="167004" y="881761"/>
                </a:lnTo>
                <a:lnTo>
                  <a:pt x="163703" y="886840"/>
                </a:lnTo>
                <a:lnTo>
                  <a:pt x="164846" y="891920"/>
                </a:lnTo>
                <a:lnTo>
                  <a:pt x="175895" y="941863"/>
                </a:lnTo>
                <a:lnTo>
                  <a:pt x="189103" y="957579"/>
                </a:lnTo>
                <a:lnTo>
                  <a:pt x="188848" y="957199"/>
                </a:lnTo>
                <a:lnTo>
                  <a:pt x="198739" y="957199"/>
                </a:lnTo>
                <a:lnTo>
                  <a:pt x="183387" y="887856"/>
                </a:lnTo>
                <a:lnTo>
                  <a:pt x="182372" y="882650"/>
                </a:lnTo>
                <a:lnTo>
                  <a:pt x="177291" y="879475"/>
                </a:lnTo>
                <a:close/>
              </a:path>
              <a:path w="229235" h="989964">
                <a:moveTo>
                  <a:pt x="188848" y="957199"/>
                </a:moveTo>
                <a:lnTo>
                  <a:pt x="189103" y="957579"/>
                </a:lnTo>
                <a:lnTo>
                  <a:pt x="188848" y="957199"/>
                </a:lnTo>
                <a:close/>
              </a:path>
              <a:path w="229235" h="989964">
                <a:moveTo>
                  <a:pt x="166463" y="930528"/>
                </a:moveTo>
                <a:lnTo>
                  <a:pt x="166750" y="930909"/>
                </a:lnTo>
                <a:lnTo>
                  <a:pt x="166463" y="930528"/>
                </a:lnTo>
                <a:close/>
              </a:path>
              <a:path w="229235" h="989964">
                <a:moveTo>
                  <a:pt x="145668" y="902969"/>
                </a:moveTo>
                <a:lnTo>
                  <a:pt x="145922" y="903351"/>
                </a:lnTo>
                <a:lnTo>
                  <a:pt x="145668" y="902969"/>
                </a:lnTo>
                <a:close/>
              </a:path>
              <a:path w="229235" h="989964">
                <a:moveTo>
                  <a:pt x="126491" y="874649"/>
                </a:moveTo>
                <a:lnTo>
                  <a:pt x="126746" y="875156"/>
                </a:lnTo>
                <a:lnTo>
                  <a:pt x="126491" y="874649"/>
                </a:lnTo>
                <a:close/>
              </a:path>
              <a:path w="229235" h="989964">
                <a:moveTo>
                  <a:pt x="109014" y="845819"/>
                </a:moveTo>
                <a:lnTo>
                  <a:pt x="109220" y="846201"/>
                </a:lnTo>
                <a:lnTo>
                  <a:pt x="109014" y="845819"/>
                </a:lnTo>
                <a:close/>
              </a:path>
              <a:path w="229235" h="989964">
                <a:moveTo>
                  <a:pt x="92964" y="816101"/>
                </a:moveTo>
                <a:lnTo>
                  <a:pt x="93090" y="816482"/>
                </a:lnTo>
                <a:lnTo>
                  <a:pt x="92964" y="816101"/>
                </a:lnTo>
                <a:close/>
              </a:path>
              <a:path w="229235" h="989964">
                <a:moveTo>
                  <a:pt x="78485" y="785876"/>
                </a:moveTo>
                <a:lnTo>
                  <a:pt x="78612" y="786383"/>
                </a:lnTo>
                <a:lnTo>
                  <a:pt x="78485" y="785876"/>
                </a:lnTo>
                <a:close/>
              </a:path>
              <a:path w="229235" h="989964">
                <a:moveTo>
                  <a:pt x="65659" y="755141"/>
                </a:moveTo>
                <a:lnTo>
                  <a:pt x="65785" y="755523"/>
                </a:lnTo>
                <a:lnTo>
                  <a:pt x="65659" y="755141"/>
                </a:lnTo>
                <a:close/>
              </a:path>
              <a:path w="229235" h="989964">
                <a:moveTo>
                  <a:pt x="54355" y="723900"/>
                </a:moveTo>
                <a:lnTo>
                  <a:pt x="54483" y="724407"/>
                </a:lnTo>
                <a:lnTo>
                  <a:pt x="54355" y="723900"/>
                </a:lnTo>
                <a:close/>
              </a:path>
              <a:path w="229235" h="989964">
                <a:moveTo>
                  <a:pt x="44606" y="692276"/>
                </a:moveTo>
                <a:lnTo>
                  <a:pt x="44703" y="692657"/>
                </a:lnTo>
                <a:lnTo>
                  <a:pt x="44606" y="692276"/>
                </a:lnTo>
                <a:close/>
              </a:path>
              <a:path w="229235" h="989964">
                <a:moveTo>
                  <a:pt x="36564" y="660725"/>
                </a:moveTo>
                <a:close/>
              </a:path>
              <a:path w="229235" h="989964">
                <a:moveTo>
                  <a:pt x="36469" y="660273"/>
                </a:moveTo>
                <a:lnTo>
                  <a:pt x="36564" y="660725"/>
                </a:lnTo>
                <a:lnTo>
                  <a:pt x="36469" y="660273"/>
                </a:lnTo>
                <a:close/>
              </a:path>
              <a:path w="229235" h="989964">
                <a:moveTo>
                  <a:pt x="29786" y="628141"/>
                </a:moveTo>
                <a:lnTo>
                  <a:pt x="29844" y="628523"/>
                </a:lnTo>
                <a:lnTo>
                  <a:pt x="29786" y="628141"/>
                </a:lnTo>
                <a:close/>
              </a:path>
              <a:path w="229235" h="989964">
                <a:moveTo>
                  <a:pt x="24849" y="595629"/>
                </a:moveTo>
                <a:lnTo>
                  <a:pt x="24891" y="596011"/>
                </a:lnTo>
                <a:lnTo>
                  <a:pt x="24849" y="595629"/>
                </a:lnTo>
                <a:close/>
              </a:path>
              <a:path w="229235" h="989964">
                <a:moveTo>
                  <a:pt x="21306" y="562990"/>
                </a:moveTo>
                <a:lnTo>
                  <a:pt x="21335" y="563499"/>
                </a:lnTo>
                <a:lnTo>
                  <a:pt x="21306" y="562990"/>
                </a:lnTo>
                <a:close/>
              </a:path>
              <a:path w="229235" h="989964">
                <a:moveTo>
                  <a:pt x="19431" y="530225"/>
                </a:moveTo>
                <a:lnTo>
                  <a:pt x="19431" y="530605"/>
                </a:lnTo>
                <a:lnTo>
                  <a:pt x="19431" y="530225"/>
                </a:lnTo>
                <a:close/>
              </a:path>
              <a:path w="229235" h="989964">
                <a:moveTo>
                  <a:pt x="19067" y="497458"/>
                </a:moveTo>
                <a:lnTo>
                  <a:pt x="19054" y="497839"/>
                </a:lnTo>
                <a:lnTo>
                  <a:pt x="19067" y="497458"/>
                </a:lnTo>
                <a:close/>
              </a:path>
              <a:path w="229235" h="989964">
                <a:moveTo>
                  <a:pt x="20235" y="464692"/>
                </a:moveTo>
                <a:lnTo>
                  <a:pt x="20192" y="465200"/>
                </a:lnTo>
                <a:lnTo>
                  <a:pt x="20235" y="464692"/>
                </a:lnTo>
                <a:close/>
              </a:path>
              <a:path w="229235" h="989964">
                <a:moveTo>
                  <a:pt x="23037" y="432053"/>
                </a:moveTo>
                <a:lnTo>
                  <a:pt x="22986" y="432434"/>
                </a:lnTo>
                <a:lnTo>
                  <a:pt x="23037" y="432053"/>
                </a:lnTo>
                <a:close/>
              </a:path>
              <a:path w="229235" h="989964">
                <a:moveTo>
                  <a:pt x="27397" y="399541"/>
                </a:moveTo>
                <a:lnTo>
                  <a:pt x="27304" y="400050"/>
                </a:lnTo>
                <a:lnTo>
                  <a:pt x="27397" y="399541"/>
                </a:lnTo>
                <a:close/>
              </a:path>
              <a:path w="229235" h="989964">
                <a:moveTo>
                  <a:pt x="33273" y="367283"/>
                </a:moveTo>
                <a:lnTo>
                  <a:pt x="33146" y="367664"/>
                </a:lnTo>
                <a:lnTo>
                  <a:pt x="33273" y="367283"/>
                </a:lnTo>
                <a:close/>
              </a:path>
              <a:path w="229235" h="989964">
                <a:moveTo>
                  <a:pt x="40656" y="335025"/>
                </a:moveTo>
                <a:lnTo>
                  <a:pt x="40567" y="335341"/>
                </a:lnTo>
                <a:lnTo>
                  <a:pt x="40656" y="335025"/>
                </a:lnTo>
                <a:close/>
              </a:path>
              <a:path w="229235" h="989964">
                <a:moveTo>
                  <a:pt x="49700" y="303275"/>
                </a:moveTo>
                <a:lnTo>
                  <a:pt x="49529" y="303783"/>
                </a:lnTo>
                <a:lnTo>
                  <a:pt x="49700" y="303275"/>
                </a:lnTo>
                <a:close/>
              </a:path>
              <a:path w="229235" h="989964">
                <a:moveTo>
                  <a:pt x="60269" y="272033"/>
                </a:moveTo>
                <a:lnTo>
                  <a:pt x="60071" y="272541"/>
                </a:lnTo>
                <a:lnTo>
                  <a:pt x="60269" y="272033"/>
                </a:lnTo>
                <a:close/>
              </a:path>
              <a:path w="229235" h="989964">
                <a:moveTo>
                  <a:pt x="72390" y="241045"/>
                </a:moveTo>
                <a:lnTo>
                  <a:pt x="72135" y="241553"/>
                </a:lnTo>
                <a:lnTo>
                  <a:pt x="72390" y="241045"/>
                </a:lnTo>
                <a:close/>
              </a:path>
              <a:path w="229235" h="989964">
                <a:moveTo>
                  <a:pt x="86064" y="210784"/>
                </a:moveTo>
                <a:lnTo>
                  <a:pt x="85852" y="211200"/>
                </a:lnTo>
                <a:lnTo>
                  <a:pt x="86064" y="210784"/>
                </a:lnTo>
                <a:close/>
              </a:path>
              <a:path w="229235" h="989964">
                <a:moveTo>
                  <a:pt x="101346" y="180848"/>
                </a:moveTo>
                <a:lnTo>
                  <a:pt x="101091" y="181228"/>
                </a:lnTo>
                <a:lnTo>
                  <a:pt x="101346" y="180848"/>
                </a:lnTo>
                <a:close/>
              </a:path>
              <a:path w="229235" h="989964">
                <a:moveTo>
                  <a:pt x="118109" y="151637"/>
                </a:moveTo>
                <a:lnTo>
                  <a:pt x="117855" y="152018"/>
                </a:lnTo>
                <a:lnTo>
                  <a:pt x="118109" y="151637"/>
                </a:lnTo>
                <a:close/>
              </a:path>
              <a:path w="229235" h="989964">
                <a:moveTo>
                  <a:pt x="136543" y="123062"/>
                </a:moveTo>
                <a:lnTo>
                  <a:pt x="136356" y="123324"/>
                </a:lnTo>
                <a:lnTo>
                  <a:pt x="136543" y="123062"/>
                </a:lnTo>
                <a:close/>
              </a:path>
              <a:path w="229235" h="989964">
                <a:moveTo>
                  <a:pt x="156336" y="95376"/>
                </a:moveTo>
                <a:lnTo>
                  <a:pt x="155955" y="95757"/>
                </a:lnTo>
                <a:lnTo>
                  <a:pt x="156336" y="95376"/>
                </a:lnTo>
                <a:close/>
              </a:path>
              <a:path w="229235" h="989964">
                <a:moveTo>
                  <a:pt x="177879" y="68452"/>
                </a:moveTo>
                <a:lnTo>
                  <a:pt x="177546" y="68833"/>
                </a:lnTo>
                <a:lnTo>
                  <a:pt x="177879" y="68452"/>
                </a:lnTo>
                <a:close/>
              </a:path>
              <a:path w="229235" h="989964">
                <a:moveTo>
                  <a:pt x="200786" y="42290"/>
                </a:moveTo>
                <a:lnTo>
                  <a:pt x="200405" y="42671"/>
                </a:lnTo>
                <a:lnTo>
                  <a:pt x="200786" y="422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590802" y="3375533"/>
            <a:ext cx="229235" cy="989965"/>
          </a:xfrm>
          <a:custGeom>
            <a:avLst/>
            <a:gdLst/>
            <a:ahLst/>
            <a:cxnLst/>
            <a:rect l="l" t="t" r="r" b="b"/>
            <a:pathLst>
              <a:path w="229235" h="989964">
                <a:moveTo>
                  <a:pt x="203484" y="978568"/>
                </a:moveTo>
                <a:lnTo>
                  <a:pt x="203453" y="979296"/>
                </a:lnTo>
                <a:lnTo>
                  <a:pt x="199643" y="982979"/>
                </a:lnTo>
                <a:lnTo>
                  <a:pt x="195834" y="986535"/>
                </a:lnTo>
                <a:lnTo>
                  <a:pt x="195166" y="986535"/>
                </a:lnTo>
                <a:lnTo>
                  <a:pt x="205993" y="989837"/>
                </a:lnTo>
                <a:lnTo>
                  <a:pt x="205258" y="986535"/>
                </a:lnTo>
                <a:lnTo>
                  <a:pt x="195834" y="986535"/>
                </a:lnTo>
                <a:lnTo>
                  <a:pt x="195060" y="986503"/>
                </a:lnTo>
                <a:lnTo>
                  <a:pt x="205251" y="986503"/>
                </a:lnTo>
                <a:lnTo>
                  <a:pt x="203484" y="978568"/>
                </a:lnTo>
                <a:close/>
              </a:path>
              <a:path w="229235" h="989964">
                <a:moveTo>
                  <a:pt x="163770" y="957072"/>
                </a:moveTo>
                <a:lnTo>
                  <a:pt x="174624" y="970025"/>
                </a:lnTo>
                <a:lnTo>
                  <a:pt x="187909" y="984323"/>
                </a:lnTo>
                <a:lnTo>
                  <a:pt x="195060" y="986503"/>
                </a:lnTo>
                <a:lnTo>
                  <a:pt x="195834" y="986535"/>
                </a:lnTo>
                <a:lnTo>
                  <a:pt x="199643" y="982979"/>
                </a:lnTo>
                <a:lnTo>
                  <a:pt x="203453" y="979296"/>
                </a:lnTo>
                <a:lnTo>
                  <a:pt x="203364" y="978026"/>
                </a:lnTo>
                <a:lnTo>
                  <a:pt x="183896" y="978026"/>
                </a:lnTo>
                <a:lnTo>
                  <a:pt x="180348" y="962108"/>
                </a:lnTo>
                <a:lnTo>
                  <a:pt x="163770" y="957072"/>
                </a:lnTo>
                <a:close/>
              </a:path>
              <a:path w="229235" h="989964">
                <a:moveTo>
                  <a:pt x="187909" y="984323"/>
                </a:moveTo>
                <a:lnTo>
                  <a:pt x="189737" y="986281"/>
                </a:lnTo>
                <a:lnTo>
                  <a:pt x="195060" y="986503"/>
                </a:lnTo>
                <a:lnTo>
                  <a:pt x="187909" y="984323"/>
                </a:lnTo>
                <a:close/>
              </a:path>
              <a:path w="229235" h="989964">
                <a:moveTo>
                  <a:pt x="106553" y="939672"/>
                </a:moveTo>
                <a:lnTo>
                  <a:pt x="101218" y="942466"/>
                </a:lnTo>
                <a:lnTo>
                  <a:pt x="99695" y="947546"/>
                </a:lnTo>
                <a:lnTo>
                  <a:pt x="98171" y="952499"/>
                </a:lnTo>
                <a:lnTo>
                  <a:pt x="100965" y="957833"/>
                </a:lnTo>
                <a:lnTo>
                  <a:pt x="187909" y="984323"/>
                </a:lnTo>
                <a:lnTo>
                  <a:pt x="174624" y="970025"/>
                </a:lnTo>
                <a:lnTo>
                  <a:pt x="163770" y="957072"/>
                </a:lnTo>
                <a:lnTo>
                  <a:pt x="106553" y="939672"/>
                </a:lnTo>
                <a:close/>
              </a:path>
              <a:path w="229235" h="989964">
                <a:moveTo>
                  <a:pt x="201882" y="971372"/>
                </a:moveTo>
                <a:lnTo>
                  <a:pt x="203484" y="978568"/>
                </a:lnTo>
                <a:lnTo>
                  <a:pt x="203708" y="973327"/>
                </a:lnTo>
                <a:lnTo>
                  <a:pt x="201882" y="971372"/>
                </a:lnTo>
                <a:close/>
              </a:path>
              <a:path w="229235" h="989964">
                <a:moveTo>
                  <a:pt x="180348" y="962108"/>
                </a:moveTo>
                <a:lnTo>
                  <a:pt x="183896" y="978026"/>
                </a:lnTo>
                <a:lnTo>
                  <a:pt x="195960" y="966850"/>
                </a:lnTo>
                <a:lnTo>
                  <a:pt x="180348" y="962108"/>
                </a:lnTo>
                <a:close/>
              </a:path>
              <a:path w="229235" h="989964">
                <a:moveTo>
                  <a:pt x="175816" y="941769"/>
                </a:moveTo>
                <a:lnTo>
                  <a:pt x="180348" y="962108"/>
                </a:lnTo>
                <a:lnTo>
                  <a:pt x="195960" y="966850"/>
                </a:lnTo>
                <a:lnTo>
                  <a:pt x="183896" y="978026"/>
                </a:lnTo>
                <a:lnTo>
                  <a:pt x="203364" y="978026"/>
                </a:lnTo>
                <a:lnTo>
                  <a:pt x="201882" y="971372"/>
                </a:lnTo>
                <a:lnTo>
                  <a:pt x="200152" y="969517"/>
                </a:lnTo>
                <a:lnTo>
                  <a:pt x="189198" y="957579"/>
                </a:lnTo>
                <a:lnTo>
                  <a:pt x="175816" y="941769"/>
                </a:lnTo>
                <a:close/>
              </a:path>
              <a:path w="229235" h="989964">
                <a:moveTo>
                  <a:pt x="198727" y="957198"/>
                </a:moveTo>
                <a:lnTo>
                  <a:pt x="188848" y="957198"/>
                </a:lnTo>
                <a:lnTo>
                  <a:pt x="200152" y="969517"/>
                </a:lnTo>
                <a:lnTo>
                  <a:pt x="201882" y="971372"/>
                </a:lnTo>
                <a:lnTo>
                  <a:pt x="198727" y="957198"/>
                </a:lnTo>
                <a:close/>
              </a:path>
              <a:path w="229235" h="989964">
                <a:moveTo>
                  <a:pt x="221487" y="0"/>
                </a:moveTo>
                <a:lnTo>
                  <a:pt x="186690" y="29590"/>
                </a:lnTo>
                <a:lnTo>
                  <a:pt x="140970" y="84074"/>
                </a:lnTo>
                <a:lnTo>
                  <a:pt x="101727" y="141986"/>
                </a:lnTo>
                <a:lnTo>
                  <a:pt x="68834" y="202564"/>
                </a:lnTo>
                <a:lnTo>
                  <a:pt x="42290" y="265683"/>
                </a:lnTo>
                <a:lnTo>
                  <a:pt x="22225" y="330580"/>
                </a:lnTo>
                <a:lnTo>
                  <a:pt x="8509" y="396747"/>
                </a:lnTo>
                <a:lnTo>
                  <a:pt x="1269" y="463676"/>
                </a:lnTo>
                <a:lnTo>
                  <a:pt x="0" y="497458"/>
                </a:lnTo>
                <a:lnTo>
                  <a:pt x="381" y="531113"/>
                </a:lnTo>
                <a:lnTo>
                  <a:pt x="5968" y="598296"/>
                </a:lnTo>
                <a:lnTo>
                  <a:pt x="17906" y="664844"/>
                </a:lnTo>
                <a:lnTo>
                  <a:pt x="36321" y="730122"/>
                </a:lnTo>
                <a:lnTo>
                  <a:pt x="61214" y="793876"/>
                </a:lnTo>
                <a:lnTo>
                  <a:pt x="92583" y="855344"/>
                </a:lnTo>
                <a:lnTo>
                  <a:pt x="130302" y="914272"/>
                </a:lnTo>
                <a:lnTo>
                  <a:pt x="163770" y="957072"/>
                </a:lnTo>
                <a:lnTo>
                  <a:pt x="180348" y="962108"/>
                </a:lnTo>
                <a:lnTo>
                  <a:pt x="175816" y="941769"/>
                </a:lnTo>
                <a:lnTo>
                  <a:pt x="166370" y="930528"/>
                </a:lnTo>
                <a:lnTo>
                  <a:pt x="145956" y="903350"/>
                </a:lnTo>
                <a:lnTo>
                  <a:pt x="126835" y="875156"/>
                </a:lnTo>
                <a:lnTo>
                  <a:pt x="108965" y="845692"/>
                </a:lnTo>
                <a:lnTo>
                  <a:pt x="93170" y="816482"/>
                </a:lnTo>
                <a:lnTo>
                  <a:pt x="78667" y="786256"/>
                </a:lnTo>
                <a:lnTo>
                  <a:pt x="65817" y="755522"/>
                </a:lnTo>
                <a:lnTo>
                  <a:pt x="54414" y="724074"/>
                </a:lnTo>
                <a:lnTo>
                  <a:pt x="44694" y="692657"/>
                </a:lnTo>
                <a:lnTo>
                  <a:pt x="36578" y="660780"/>
                </a:lnTo>
                <a:lnTo>
                  <a:pt x="29824" y="628522"/>
                </a:lnTo>
                <a:lnTo>
                  <a:pt x="29766" y="628014"/>
                </a:lnTo>
                <a:lnTo>
                  <a:pt x="24823" y="596010"/>
                </a:lnTo>
                <a:lnTo>
                  <a:pt x="24849" y="595629"/>
                </a:lnTo>
                <a:lnTo>
                  <a:pt x="21265" y="563371"/>
                </a:lnTo>
                <a:lnTo>
                  <a:pt x="21306" y="562863"/>
                </a:lnTo>
                <a:lnTo>
                  <a:pt x="19482" y="531113"/>
                </a:lnTo>
                <a:lnTo>
                  <a:pt x="19431" y="530605"/>
                </a:lnTo>
                <a:lnTo>
                  <a:pt x="19054" y="497839"/>
                </a:lnTo>
                <a:lnTo>
                  <a:pt x="20179" y="465073"/>
                </a:lnTo>
                <a:lnTo>
                  <a:pt x="22954" y="432434"/>
                </a:lnTo>
                <a:lnTo>
                  <a:pt x="23036" y="432053"/>
                </a:lnTo>
                <a:lnTo>
                  <a:pt x="27304" y="399414"/>
                </a:lnTo>
                <a:lnTo>
                  <a:pt x="33204" y="367537"/>
                </a:lnTo>
                <a:lnTo>
                  <a:pt x="40522" y="335533"/>
                </a:lnTo>
                <a:lnTo>
                  <a:pt x="49656" y="303275"/>
                </a:lnTo>
                <a:lnTo>
                  <a:pt x="60197" y="271906"/>
                </a:lnTo>
                <a:lnTo>
                  <a:pt x="72190" y="241553"/>
                </a:lnTo>
                <a:lnTo>
                  <a:pt x="85933" y="211074"/>
                </a:lnTo>
                <a:lnTo>
                  <a:pt x="101150" y="181228"/>
                </a:lnTo>
                <a:lnTo>
                  <a:pt x="117890" y="152018"/>
                </a:lnTo>
                <a:lnTo>
                  <a:pt x="136279" y="123443"/>
                </a:lnTo>
                <a:lnTo>
                  <a:pt x="136524" y="123062"/>
                </a:lnTo>
                <a:lnTo>
                  <a:pt x="155975" y="95757"/>
                </a:lnTo>
                <a:lnTo>
                  <a:pt x="156336" y="95250"/>
                </a:lnTo>
                <a:lnTo>
                  <a:pt x="177799" y="68325"/>
                </a:lnTo>
                <a:lnTo>
                  <a:pt x="200451" y="42671"/>
                </a:lnTo>
                <a:lnTo>
                  <a:pt x="225424" y="17144"/>
                </a:lnTo>
                <a:lnTo>
                  <a:pt x="229108" y="13462"/>
                </a:lnTo>
                <a:lnTo>
                  <a:pt x="228980" y="7365"/>
                </a:lnTo>
                <a:lnTo>
                  <a:pt x="225171" y="3682"/>
                </a:lnTo>
                <a:lnTo>
                  <a:pt x="221487" y="0"/>
                </a:lnTo>
                <a:close/>
              </a:path>
              <a:path w="229235" h="989964">
                <a:moveTo>
                  <a:pt x="177037" y="879347"/>
                </a:moveTo>
                <a:lnTo>
                  <a:pt x="166750" y="881633"/>
                </a:lnTo>
                <a:lnTo>
                  <a:pt x="163575" y="886840"/>
                </a:lnTo>
                <a:lnTo>
                  <a:pt x="175816" y="941769"/>
                </a:lnTo>
                <a:lnTo>
                  <a:pt x="189103" y="957579"/>
                </a:lnTo>
                <a:lnTo>
                  <a:pt x="188848" y="957198"/>
                </a:lnTo>
                <a:lnTo>
                  <a:pt x="198727" y="957198"/>
                </a:lnTo>
                <a:lnTo>
                  <a:pt x="182117" y="882649"/>
                </a:lnTo>
                <a:lnTo>
                  <a:pt x="177037" y="879347"/>
                </a:lnTo>
                <a:close/>
              </a:path>
              <a:path w="229235" h="989964">
                <a:moveTo>
                  <a:pt x="188848" y="957198"/>
                </a:moveTo>
                <a:lnTo>
                  <a:pt x="189103" y="957579"/>
                </a:lnTo>
                <a:lnTo>
                  <a:pt x="188848" y="957198"/>
                </a:lnTo>
                <a:close/>
              </a:path>
              <a:path w="229235" h="989964">
                <a:moveTo>
                  <a:pt x="166463" y="930528"/>
                </a:moveTo>
                <a:lnTo>
                  <a:pt x="166750" y="930909"/>
                </a:lnTo>
                <a:lnTo>
                  <a:pt x="166463" y="930528"/>
                </a:lnTo>
                <a:close/>
              </a:path>
              <a:path w="229235" h="989964">
                <a:moveTo>
                  <a:pt x="145668" y="902969"/>
                </a:moveTo>
                <a:lnTo>
                  <a:pt x="145922" y="903350"/>
                </a:lnTo>
                <a:lnTo>
                  <a:pt x="145668" y="902969"/>
                </a:lnTo>
                <a:close/>
              </a:path>
              <a:path w="229235" h="989964">
                <a:moveTo>
                  <a:pt x="126491" y="874648"/>
                </a:moveTo>
                <a:lnTo>
                  <a:pt x="126746" y="875156"/>
                </a:lnTo>
                <a:lnTo>
                  <a:pt x="126491" y="874648"/>
                </a:lnTo>
                <a:close/>
              </a:path>
              <a:path w="229235" h="989964">
                <a:moveTo>
                  <a:pt x="109013" y="845692"/>
                </a:moveTo>
                <a:lnTo>
                  <a:pt x="109220" y="846073"/>
                </a:lnTo>
                <a:lnTo>
                  <a:pt x="109013" y="845692"/>
                </a:lnTo>
                <a:close/>
              </a:path>
              <a:path w="229235" h="989964">
                <a:moveTo>
                  <a:pt x="92964" y="816101"/>
                </a:moveTo>
                <a:lnTo>
                  <a:pt x="93090" y="816482"/>
                </a:lnTo>
                <a:lnTo>
                  <a:pt x="92964" y="816101"/>
                </a:lnTo>
                <a:close/>
              </a:path>
              <a:path w="229235" h="989964">
                <a:moveTo>
                  <a:pt x="78485" y="785875"/>
                </a:moveTo>
                <a:lnTo>
                  <a:pt x="78612" y="786256"/>
                </a:lnTo>
                <a:lnTo>
                  <a:pt x="78485" y="785875"/>
                </a:lnTo>
                <a:close/>
              </a:path>
              <a:path w="229235" h="989964">
                <a:moveTo>
                  <a:pt x="65659" y="755141"/>
                </a:moveTo>
                <a:lnTo>
                  <a:pt x="65785" y="755522"/>
                </a:lnTo>
                <a:lnTo>
                  <a:pt x="65659" y="755141"/>
                </a:lnTo>
                <a:close/>
              </a:path>
              <a:path w="229235" h="989964">
                <a:moveTo>
                  <a:pt x="54419" y="724074"/>
                </a:moveTo>
                <a:lnTo>
                  <a:pt x="54483" y="724280"/>
                </a:lnTo>
                <a:lnTo>
                  <a:pt x="54419" y="724074"/>
                </a:lnTo>
                <a:close/>
              </a:path>
              <a:path w="229235" h="989964">
                <a:moveTo>
                  <a:pt x="54365" y="723899"/>
                </a:moveTo>
                <a:lnTo>
                  <a:pt x="54419" y="724074"/>
                </a:lnTo>
                <a:lnTo>
                  <a:pt x="54365" y="723899"/>
                </a:lnTo>
                <a:close/>
              </a:path>
              <a:path w="229235" h="989964">
                <a:moveTo>
                  <a:pt x="44606" y="692276"/>
                </a:moveTo>
                <a:lnTo>
                  <a:pt x="44703" y="692657"/>
                </a:lnTo>
                <a:lnTo>
                  <a:pt x="44606" y="692276"/>
                </a:lnTo>
                <a:close/>
              </a:path>
              <a:path w="229235" h="989964">
                <a:moveTo>
                  <a:pt x="36564" y="660726"/>
                </a:moveTo>
                <a:close/>
              </a:path>
              <a:path w="229235" h="989964">
                <a:moveTo>
                  <a:pt x="36469" y="660272"/>
                </a:moveTo>
                <a:lnTo>
                  <a:pt x="36564" y="660726"/>
                </a:lnTo>
                <a:lnTo>
                  <a:pt x="36469" y="660272"/>
                </a:lnTo>
                <a:close/>
              </a:path>
              <a:path w="229235" h="989964">
                <a:moveTo>
                  <a:pt x="29766" y="628014"/>
                </a:moveTo>
                <a:lnTo>
                  <a:pt x="29844" y="628522"/>
                </a:lnTo>
                <a:lnTo>
                  <a:pt x="29766" y="628014"/>
                </a:lnTo>
                <a:close/>
              </a:path>
              <a:path w="229235" h="989964">
                <a:moveTo>
                  <a:pt x="24849" y="595629"/>
                </a:moveTo>
                <a:lnTo>
                  <a:pt x="24891" y="596010"/>
                </a:lnTo>
                <a:lnTo>
                  <a:pt x="24849" y="595629"/>
                </a:lnTo>
                <a:close/>
              </a:path>
              <a:path w="229235" h="989964">
                <a:moveTo>
                  <a:pt x="21306" y="562863"/>
                </a:moveTo>
                <a:lnTo>
                  <a:pt x="21335" y="563371"/>
                </a:lnTo>
                <a:lnTo>
                  <a:pt x="21306" y="562863"/>
                </a:lnTo>
                <a:close/>
              </a:path>
              <a:path w="229235" h="989964">
                <a:moveTo>
                  <a:pt x="19431" y="530224"/>
                </a:moveTo>
                <a:lnTo>
                  <a:pt x="19431" y="530605"/>
                </a:lnTo>
                <a:lnTo>
                  <a:pt x="19431" y="530224"/>
                </a:lnTo>
                <a:close/>
              </a:path>
              <a:path w="229235" h="989964">
                <a:moveTo>
                  <a:pt x="19063" y="497458"/>
                </a:moveTo>
                <a:lnTo>
                  <a:pt x="19053" y="497744"/>
                </a:lnTo>
                <a:lnTo>
                  <a:pt x="19063" y="497458"/>
                </a:lnTo>
                <a:close/>
              </a:path>
              <a:path w="229235" h="989964">
                <a:moveTo>
                  <a:pt x="20225" y="464692"/>
                </a:moveTo>
                <a:lnTo>
                  <a:pt x="20192" y="465073"/>
                </a:lnTo>
                <a:lnTo>
                  <a:pt x="20225" y="464692"/>
                </a:lnTo>
                <a:close/>
              </a:path>
              <a:path w="229235" h="989964">
                <a:moveTo>
                  <a:pt x="23036" y="432053"/>
                </a:moveTo>
                <a:lnTo>
                  <a:pt x="22986" y="432434"/>
                </a:lnTo>
                <a:lnTo>
                  <a:pt x="23036" y="432053"/>
                </a:lnTo>
                <a:close/>
              </a:path>
              <a:path w="229235" h="989964">
                <a:moveTo>
                  <a:pt x="27397" y="399414"/>
                </a:moveTo>
                <a:lnTo>
                  <a:pt x="27304" y="399922"/>
                </a:lnTo>
                <a:lnTo>
                  <a:pt x="27397" y="399414"/>
                </a:lnTo>
                <a:close/>
              </a:path>
              <a:path w="229235" h="989964">
                <a:moveTo>
                  <a:pt x="33273" y="367156"/>
                </a:moveTo>
                <a:lnTo>
                  <a:pt x="33146" y="367537"/>
                </a:lnTo>
                <a:lnTo>
                  <a:pt x="33273" y="367156"/>
                </a:lnTo>
                <a:close/>
              </a:path>
              <a:path w="229235" h="989964">
                <a:moveTo>
                  <a:pt x="40657" y="335025"/>
                </a:moveTo>
                <a:lnTo>
                  <a:pt x="40566" y="335346"/>
                </a:lnTo>
                <a:lnTo>
                  <a:pt x="40657" y="335025"/>
                </a:lnTo>
                <a:close/>
              </a:path>
              <a:path w="229235" h="989964">
                <a:moveTo>
                  <a:pt x="49700" y="303275"/>
                </a:moveTo>
                <a:lnTo>
                  <a:pt x="49529" y="303783"/>
                </a:lnTo>
                <a:lnTo>
                  <a:pt x="49700" y="303275"/>
                </a:lnTo>
                <a:close/>
              </a:path>
              <a:path w="229235" h="989964">
                <a:moveTo>
                  <a:pt x="60270" y="271906"/>
                </a:moveTo>
                <a:lnTo>
                  <a:pt x="60071" y="272414"/>
                </a:lnTo>
                <a:lnTo>
                  <a:pt x="60270" y="271906"/>
                </a:lnTo>
                <a:close/>
              </a:path>
              <a:path w="229235" h="989964">
                <a:moveTo>
                  <a:pt x="72390" y="241045"/>
                </a:moveTo>
                <a:lnTo>
                  <a:pt x="72135" y="241553"/>
                </a:lnTo>
                <a:lnTo>
                  <a:pt x="72390" y="241045"/>
                </a:lnTo>
                <a:close/>
              </a:path>
              <a:path w="229235" h="989964">
                <a:moveTo>
                  <a:pt x="86105" y="210692"/>
                </a:moveTo>
                <a:lnTo>
                  <a:pt x="85852" y="211074"/>
                </a:lnTo>
                <a:lnTo>
                  <a:pt x="86105" y="210692"/>
                </a:lnTo>
                <a:close/>
              </a:path>
              <a:path w="229235" h="989964">
                <a:moveTo>
                  <a:pt x="101346" y="180847"/>
                </a:moveTo>
                <a:lnTo>
                  <a:pt x="101091" y="181228"/>
                </a:lnTo>
                <a:lnTo>
                  <a:pt x="101346" y="180847"/>
                </a:lnTo>
                <a:close/>
              </a:path>
              <a:path w="229235" h="989964">
                <a:moveTo>
                  <a:pt x="118109" y="151637"/>
                </a:moveTo>
                <a:lnTo>
                  <a:pt x="117855" y="152018"/>
                </a:lnTo>
                <a:lnTo>
                  <a:pt x="118109" y="151637"/>
                </a:lnTo>
                <a:close/>
              </a:path>
              <a:path w="229235" h="989964">
                <a:moveTo>
                  <a:pt x="136542" y="123062"/>
                </a:moveTo>
                <a:lnTo>
                  <a:pt x="136359" y="123319"/>
                </a:lnTo>
                <a:lnTo>
                  <a:pt x="136542" y="123062"/>
                </a:lnTo>
                <a:close/>
              </a:path>
              <a:path w="229235" h="989964">
                <a:moveTo>
                  <a:pt x="156139" y="95528"/>
                </a:moveTo>
                <a:lnTo>
                  <a:pt x="155955" y="95757"/>
                </a:lnTo>
                <a:lnTo>
                  <a:pt x="156139" y="95528"/>
                </a:lnTo>
                <a:close/>
              </a:path>
              <a:path w="229235" h="989964">
                <a:moveTo>
                  <a:pt x="156360" y="95250"/>
                </a:moveTo>
                <a:lnTo>
                  <a:pt x="156139" y="95528"/>
                </a:lnTo>
                <a:lnTo>
                  <a:pt x="156360" y="95250"/>
                </a:lnTo>
                <a:close/>
              </a:path>
              <a:path w="229235" h="989964">
                <a:moveTo>
                  <a:pt x="177881" y="68325"/>
                </a:moveTo>
                <a:lnTo>
                  <a:pt x="177546" y="68706"/>
                </a:lnTo>
                <a:lnTo>
                  <a:pt x="177881" y="68325"/>
                </a:lnTo>
                <a:close/>
              </a:path>
              <a:path w="229235" h="989964">
                <a:moveTo>
                  <a:pt x="200786" y="42290"/>
                </a:moveTo>
                <a:lnTo>
                  <a:pt x="200405" y="42671"/>
                </a:lnTo>
                <a:lnTo>
                  <a:pt x="200786" y="422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90802" y="4615941"/>
            <a:ext cx="229235" cy="989965"/>
          </a:xfrm>
          <a:custGeom>
            <a:avLst/>
            <a:gdLst/>
            <a:ahLst/>
            <a:cxnLst/>
            <a:rect l="l" t="t" r="r" b="b"/>
            <a:pathLst>
              <a:path w="229235" h="989964">
                <a:moveTo>
                  <a:pt x="203589" y="978884"/>
                </a:moveTo>
                <a:lnTo>
                  <a:pt x="203580" y="979284"/>
                </a:lnTo>
                <a:lnTo>
                  <a:pt x="199643" y="982852"/>
                </a:lnTo>
                <a:lnTo>
                  <a:pt x="195834" y="986421"/>
                </a:lnTo>
                <a:lnTo>
                  <a:pt x="195141" y="986421"/>
                </a:lnTo>
                <a:lnTo>
                  <a:pt x="205993" y="989749"/>
                </a:lnTo>
                <a:lnTo>
                  <a:pt x="205257" y="986421"/>
                </a:lnTo>
                <a:lnTo>
                  <a:pt x="195834" y="986421"/>
                </a:lnTo>
                <a:lnTo>
                  <a:pt x="195039" y="986390"/>
                </a:lnTo>
                <a:lnTo>
                  <a:pt x="205250" y="986390"/>
                </a:lnTo>
                <a:lnTo>
                  <a:pt x="203589" y="978884"/>
                </a:lnTo>
                <a:close/>
              </a:path>
              <a:path w="229235" h="989964">
                <a:moveTo>
                  <a:pt x="163842" y="956904"/>
                </a:moveTo>
                <a:lnTo>
                  <a:pt x="174624" y="969771"/>
                </a:lnTo>
                <a:lnTo>
                  <a:pt x="187921" y="984207"/>
                </a:lnTo>
                <a:lnTo>
                  <a:pt x="195039" y="986390"/>
                </a:lnTo>
                <a:lnTo>
                  <a:pt x="195834" y="986421"/>
                </a:lnTo>
                <a:lnTo>
                  <a:pt x="199643" y="982852"/>
                </a:lnTo>
                <a:lnTo>
                  <a:pt x="203580" y="979284"/>
                </a:lnTo>
                <a:lnTo>
                  <a:pt x="203589" y="978884"/>
                </a:lnTo>
                <a:lnTo>
                  <a:pt x="203374" y="977912"/>
                </a:lnTo>
                <a:lnTo>
                  <a:pt x="183896" y="977912"/>
                </a:lnTo>
                <a:lnTo>
                  <a:pt x="180368" y="961956"/>
                </a:lnTo>
                <a:lnTo>
                  <a:pt x="163842" y="956904"/>
                </a:lnTo>
                <a:close/>
              </a:path>
              <a:path w="229235" h="989964">
                <a:moveTo>
                  <a:pt x="187921" y="984207"/>
                </a:moveTo>
                <a:lnTo>
                  <a:pt x="189737" y="986180"/>
                </a:lnTo>
                <a:lnTo>
                  <a:pt x="195039" y="986390"/>
                </a:lnTo>
                <a:lnTo>
                  <a:pt x="187921" y="984207"/>
                </a:lnTo>
                <a:close/>
              </a:path>
              <a:path w="229235" h="989964">
                <a:moveTo>
                  <a:pt x="106553" y="939418"/>
                </a:moveTo>
                <a:lnTo>
                  <a:pt x="101218" y="942212"/>
                </a:lnTo>
                <a:lnTo>
                  <a:pt x="99695" y="947292"/>
                </a:lnTo>
                <a:lnTo>
                  <a:pt x="98171" y="952245"/>
                </a:lnTo>
                <a:lnTo>
                  <a:pt x="100965" y="957579"/>
                </a:lnTo>
                <a:lnTo>
                  <a:pt x="187921" y="984207"/>
                </a:lnTo>
                <a:lnTo>
                  <a:pt x="174624" y="969771"/>
                </a:lnTo>
                <a:lnTo>
                  <a:pt x="163842" y="956904"/>
                </a:lnTo>
                <a:lnTo>
                  <a:pt x="106553" y="939418"/>
                </a:lnTo>
                <a:close/>
              </a:path>
              <a:path w="229235" h="989964">
                <a:moveTo>
                  <a:pt x="201912" y="971308"/>
                </a:moveTo>
                <a:lnTo>
                  <a:pt x="203589" y="978884"/>
                </a:lnTo>
                <a:lnTo>
                  <a:pt x="203708" y="973264"/>
                </a:lnTo>
                <a:lnTo>
                  <a:pt x="201912" y="971308"/>
                </a:lnTo>
                <a:close/>
              </a:path>
              <a:path w="229235" h="989964">
                <a:moveTo>
                  <a:pt x="180368" y="961956"/>
                </a:moveTo>
                <a:lnTo>
                  <a:pt x="183896" y="977912"/>
                </a:lnTo>
                <a:lnTo>
                  <a:pt x="195960" y="966723"/>
                </a:lnTo>
                <a:lnTo>
                  <a:pt x="180368" y="961956"/>
                </a:lnTo>
                <a:close/>
              </a:path>
              <a:path w="229235" h="989964">
                <a:moveTo>
                  <a:pt x="175897" y="941739"/>
                </a:moveTo>
                <a:lnTo>
                  <a:pt x="180368" y="961956"/>
                </a:lnTo>
                <a:lnTo>
                  <a:pt x="195960" y="966723"/>
                </a:lnTo>
                <a:lnTo>
                  <a:pt x="183896" y="977912"/>
                </a:lnTo>
                <a:lnTo>
                  <a:pt x="203374" y="977912"/>
                </a:lnTo>
                <a:lnTo>
                  <a:pt x="201912" y="971308"/>
                </a:lnTo>
                <a:lnTo>
                  <a:pt x="189198" y="957452"/>
                </a:lnTo>
                <a:lnTo>
                  <a:pt x="175897" y="941739"/>
                </a:lnTo>
                <a:close/>
              </a:path>
              <a:path w="229235" h="989964">
                <a:moveTo>
                  <a:pt x="198762" y="957071"/>
                </a:moveTo>
                <a:lnTo>
                  <a:pt x="188848" y="957071"/>
                </a:lnTo>
                <a:lnTo>
                  <a:pt x="201912" y="971308"/>
                </a:lnTo>
                <a:lnTo>
                  <a:pt x="198762" y="957071"/>
                </a:lnTo>
                <a:close/>
              </a:path>
              <a:path w="229235" h="989964">
                <a:moveTo>
                  <a:pt x="221487" y="0"/>
                </a:moveTo>
                <a:lnTo>
                  <a:pt x="215391" y="0"/>
                </a:lnTo>
                <a:lnTo>
                  <a:pt x="211709" y="3809"/>
                </a:lnTo>
                <a:lnTo>
                  <a:pt x="186562" y="29463"/>
                </a:lnTo>
                <a:lnTo>
                  <a:pt x="140970" y="84073"/>
                </a:lnTo>
                <a:lnTo>
                  <a:pt x="101727" y="141858"/>
                </a:lnTo>
                <a:lnTo>
                  <a:pt x="68834" y="202564"/>
                </a:lnTo>
                <a:lnTo>
                  <a:pt x="42290" y="265556"/>
                </a:lnTo>
                <a:lnTo>
                  <a:pt x="22225" y="330453"/>
                </a:lnTo>
                <a:lnTo>
                  <a:pt x="8509" y="396620"/>
                </a:lnTo>
                <a:lnTo>
                  <a:pt x="1269" y="463676"/>
                </a:lnTo>
                <a:lnTo>
                  <a:pt x="0" y="497331"/>
                </a:lnTo>
                <a:lnTo>
                  <a:pt x="381" y="530986"/>
                </a:lnTo>
                <a:lnTo>
                  <a:pt x="5968" y="598169"/>
                </a:lnTo>
                <a:lnTo>
                  <a:pt x="17906" y="664717"/>
                </a:lnTo>
                <a:lnTo>
                  <a:pt x="36321" y="729995"/>
                </a:lnTo>
                <a:lnTo>
                  <a:pt x="61214" y="793749"/>
                </a:lnTo>
                <a:lnTo>
                  <a:pt x="92583" y="855344"/>
                </a:lnTo>
                <a:lnTo>
                  <a:pt x="130302" y="914145"/>
                </a:lnTo>
                <a:lnTo>
                  <a:pt x="163842" y="956904"/>
                </a:lnTo>
                <a:lnTo>
                  <a:pt x="180368" y="961956"/>
                </a:lnTo>
                <a:lnTo>
                  <a:pt x="175897" y="941739"/>
                </a:lnTo>
                <a:lnTo>
                  <a:pt x="166370" y="930401"/>
                </a:lnTo>
                <a:lnTo>
                  <a:pt x="145956" y="903223"/>
                </a:lnTo>
                <a:lnTo>
                  <a:pt x="126491" y="874521"/>
                </a:lnTo>
                <a:lnTo>
                  <a:pt x="109273" y="846073"/>
                </a:lnTo>
                <a:lnTo>
                  <a:pt x="93169" y="816355"/>
                </a:lnTo>
                <a:lnTo>
                  <a:pt x="78728" y="786256"/>
                </a:lnTo>
                <a:lnTo>
                  <a:pt x="65816" y="755395"/>
                </a:lnTo>
                <a:lnTo>
                  <a:pt x="54414" y="723947"/>
                </a:lnTo>
                <a:lnTo>
                  <a:pt x="44694" y="692530"/>
                </a:lnTo>
                <a:lnTo>
                  <a:pt x="36578" y="660653"/>
                </a:lnTo>
                <a:lnTo>
                  <a:pt x="29824" y="628395"/>
                </a:lnTo>
                <a:lnTo>
                  <a:pt x="29766" y="627887"/>
                </a:lnTo>
                <a:lnTo>
                  <a:pt x="24823" y="595883"/>
                </a:lnTo>
                <a:lnTo>
                  <a:pt x="24849" y="595502"/>
                </a:lnTo>
                <a:lnTo>
                  <a:pt x="21251" y="563244"/>
                </a:lnTo>
                <a:lnTo>
                  <a:pt x="21314" y="562863"/>
                </a:lnTo>
                <a:lnTo>
                  <a:pt x="19482" y="530986"/>
                </a:lnTo>
                <a:lnTo>
                  <a:pt x="19431" y="530605"/>
                </a:lnTo>
                <a:lnTo>
                  <a:pt x="19055" y="497839"/>
                </a:lnTo>
                <a:lnTo>
                  <a:pt x="20179" y="464946"/>
                </a:lnTo>
                <a:lnTo>
                  <a:pt x="22944" y="432307"/>
                </a:lnTo>
                <a:lnTo>
                  <a:pt x="23053" y="431799"/>
                </a:lnTo>
                <a:lnTo>
                  <a:pt x="27254" y="399795"/>
                </a:lnTo>
                <a:lnTo>
                  <a:pt x="27374" y="399414"/>
                </a:lnTo>
                <a:lnTo>
                  <a:pt x="33181" y="367537"/>
                </a:lnTo>
                <a:lnTo>
                  <a:pt x="40552" y="335406"/>
                </a:lnTo>
                <a:lnTo>
                  <a:pt x="49548" y="303656"/>
                </a:lnTo>
                <a:lnTo>
                  <a:pt x="60197" y="271906"/>
                </a:lnTo>
                <a:lnTo>
                  <a:pt x="72239" y="241426"/>
                </a:lnTo>
                <a:lnTo>
                  <a:pt x="85933" y="210946"/>
                </a:lnTo>
                <a:lnTo>
                  <a:pt x="101149" y="181228"/>
                </a:lnTo>
                <a:lnTo>
                  <a:pt x="117890" y="152018"/>
                </a:lnTo>
                <a:lnTo>
                  <a:pt x="136279" y="123443"/>
                </a:lnTo>
                <a:lnTo>
                  <a:pt x="136524" y="123062"/>
                </a:lnTo>
                <a:lnTo>
                  <a:pt x="156064" y="95757"/>
                </a:lnTo>
                <a:lnTo>
                  <a:pt x="177596" y="68706"/>
                </a:lnTo>
                <a:lnTo>
                  <a:pt x="200451" y="42671"/>
                </a:lnTo>
                <a:lnTo>
                  <a:pt x="225424" y="17144"/>
                </a:lnTo>
                <a:lnTo>
                  <a:pt x="229108" y="13334"/>
                </a:lnTo>
                <a:lnTo>
                  <a:pt x="228980" y="7365"/>
                </a:lnTo>
                <a:lnTo>
                  <a:pt x="225171" y="3682"/>
                </a:lnTo>
                <a:lnTo>
                  <a:pt x="221487" y="0"/>
                </a:lnTo>
                <a:close/>
              </a:path>
              <a:path w="229235" h="989964">
                <a:moveTo>
                  <a:pt x="177291" y="879347"/>
                </a:moveTo>
                <a:lnTo>
                  <a:pt x="172084" y="880363"/>
                </a:lnTo>
                <a:lnTo>
                  <a:pt x="167004" y="881506"/>
                </a:lnTo>
                <a:lnTo>
                  <a:pt x="163703" y="886586"/>
                </a:lnTo>
                <a:lnTo>
                  <a:pt x="175897" y="941739"/>
                </a:lnTo>
                <a:lnTo>
                  <a:pt x="189103" y="957452"/>
                </a:lnTo>
                <a:lnTo>
                  <a:pt x="188848" y="957071"/>
                </a:lnTo>
                <a:lnTo>
                  <a:pt x="198762" y="957071"/>
                </a:lnTo>
                <a:lnTo>
                  <a:pt x="183387" y="887602"/>
                </a:lnTo>
                <a:lnTo>
                  <a:pt x="182372" y="882522"/>
                </a:lnTo>
                <a:lnTo>
                  <a:pt x="177291" y="879347"/>
                </a:lnTo>
                <a:close/>
              </a:path>
              <a:path w="229235" h="989964">
                <a:moveTo>
                  <a:pt x="188848" y="957071"/>
                </a:moveTo>
                <a:lnTo>
                  <a:pt x="189103" y="957452"/>
                </a:lnTo>
                <a:lnTo>
                  <a:pt x="188848" y="957071"/>
                </a:lnTo>
                <a:close/>
              </a:path>
              <a:path w="229235" h="989964">
                <a:moveTo>
                  <a:pt x="166463" y="930401"/>
                </a:moveTo>
                <a:lnTo>
                  <a:pt x="166750" y="930782"/>
                </a:lnTo>
                <a:lnTo>
                  <a:pt x="166463" y="930401"/>
                </a:lnTo>
                <a:close/>
              </a:path>
              <a:path w="229235" h="989964">
                <a:moveTo>
                  <a:pt x="145668" y="902842"/>
                </a:moveTo>
                <a:lnTo>
                  <a:pt x="145922" y="903223"/>
                </a:lnTo>
                <a:lnTo>
                  <a:pt x="145668" y="902842"/>
                </a:lnTo>
                <a:close/>
              </a:path>
              <a:path w="229235" h="989964">
                <a:moveTo>
                  <a:pt x="126712" y="874847"/>
                </a:moveTo>
                <a:close/>
              </a:path>
              <a:path w="229235" h="989964">
                <a:moveTo>
                  <a:pt x="126515" y="874521"/>
                </a:moveTo>
                <a:lnTo>
                  <a:pt x="126712" y="874847"/>
                </a:lnTo>
                <a:lnTo>
                  <a:pt x="126515" y="874521"/>
                </a:lnTo>
                <a:close/>
              </a:path>
              <a:path w="229235" h="989964">
                <a:moveTo>
                  <a:pt x="108965" y="845565"/>
                </a:moveTo>
                <a:lnTo>
                  <a:pt x="109220" y="846073"/>
                </a:lnTo>
                <a:lnTo>
                  <a:pt x="108965" y="845565"/>
                </a:lnTo>
                <a:close/>
              </a:path>
              <a:path w="229235" h="989964">
                <a:moveTo>
                  <a:pt x="92964" y="815974"/>
                </a:moveTo>
                <a:lnTo>
                  <a:pt x="93090" y="816355"/>
                </a:lnTo>
                <a:lnTo>
                  <a:pt x="92964" y="815974"/>
                </a:lnTo>
                <a:close/>
              </a:path>
              <a:path w="229235" h="989964">
                <a:moveTo>
                  <a:pt x="78485" y="785748"/>
                </a:moveTo>
                <a:lnTo>
                  <a:pt x="78612" y="786256"/>
                </a:lnTo>
                <a:lnTo>
                  <a:pt x="78485" y="785748"/>
                </a:lnTo>
                <a:close/>
              </a:path>
              <a:path w="229235" h="989964">
                <a:moveTo>
                  <a:pt x="65659" y="755014"/>
                </a:moveTo>
                <a:lnTo>
                  <a:pt x="65785" y="755395"/>
                </a:lnTo>
                <a:lnTo>
                  <a:pt x="65659" y="755014"/>
                </a:lnTo>
                <a:close/>
              </a:path>
              <a:path w="229235" h="989964">
                <a:moveTo>
                  <a:pt x="54419" y="723947"/>
                </a:moveTo>
                <a:lnTo>
                  <a:pt x="54483" y="724153"/>
                </a:lnTo>
                <a:lnTo>
                  <a:pt x="54419" y="723947"/>
                </a:lnTo>
                <a:close/>
              </a:path>
              <a:path w="229235" h="989964">
                <a:moveTo>
                  <a:pt x="54365" y="723772"/>
                </a:moveTo>
                <a:lnTo>
                  <a:pt x="54419" y="723947"/>
                </a:lnTo>
                <a:lnTo>
                  <a:pt x="54365" y="723772"/>
                </a:lnTo>
                <a:close/>
              </a:path>
              <a:path w="229235" h="989964">
                <a:moveTo>
                  <a:pt x="44606" y="692149"/>
                </a:moveTo>
                <a:lnTo>
                  <a:pt x="44703" y="692530"/>
                </a:lnTo>
                <a:lnTo>
                  <a:pt x="44606" y="692149"/>
                </a:lnTo>
                <a:close/>
              </a:path>
              <a:path w="229235" h="989964">
                <a:moveTo>
                  <a:pt x="36564" y="660599"/>
                </a:moveTo>
                <a:close/>
              </a:path>
              <a:path w="229235" h="989964">
                <a:moveTo>
                  <a:pt x="36469" y="660145"/>
                </a:moveTo>
                <a:lnTo>
                  <a:pt x="36564" y="660599"/>
                </a:lnTo>
                <a:lnTo>
                  <a:pt x="36469" y="660145"/>
                </a:lnTo>
                <a:close/>
              </a:path>
              <a:path w="229235" h="989964">
                <a:moveTo>
                  <a:pt x="29766" y="627887"/>
                </a:moveTo>
                <a:lnTo>
                  <a:pt x="29844" y="628395"/>
                </a:lnTo>
                <a:lnTo>
                  <a:pt x="29766" y="627887"/>
                </a:lnTo>
                <a:close/>
              </a:path>
              <a:path w="229235" h="989964">
                <a:moveTo>
                  <a:pt x="24849" y="595502"/>
                </a:moveTo>
                <a:lnTo>
                  <a:pt x="24891" y="595883"/>
                </a:lnTo>
                <a:lnTo>
                  <a:pt x="24849" y="595502"/>
                </a:lnTo>
                <a:close/>
              </a:path>
              <a:path w="229235" h="989964">
                <a:moveTo>
                  <a:pt x="21314" y="562863"/>
                </a:moveTo>
                <a:lnTo>
                  <a:pt x="21335" y="563244"/>
                </a:lnTo>
                <a:lnTo>
                  <a:pt x="21314" y="562863"/>
                </a:lnTo>
                <a:close/>
              </a:path>
              <a:path w="229235" h="989964">
                <a:moveTo>
                  <a:pt x="19431" y="530097"/>
                </a:moveTo>
                <a:lnTo>
                  <a:pt x="19431" y="530605"/>
                </a:lnTo>
                <a:lnTo>
                  <a:pt x="19431" y="530097"/>
                </a:lnTo>
                <a:close/>
              </a:path>
              <a:path w="229235" h="989964">
                <a:moveTo>
                  <a:pt x="19067" y="497331"/>
                </a:moveTo>
                <a:lnTo>
                  <a:pt x="19054" y="497712"/>
                </a:lnTo>
                <a:lnTo>
                  <a:pt x="19067" y="497331"/>
                </a:lnTo>
                <a:close/>
              </a:path>
              <a:path w="229235" h="989964">
                <a:moveTo>
                  <a:pt x="20225" y="464565"/>
                </a:moveTo>
                <a:lnTo>
                  <a:pt x="20192" y="464946"/>
                </a:lnTo>
                <a:lnTo>
                  <a:pt x="20225" y="464565"/>
                </a:lnTo>
                <a:close/>
              </a:path>
              <a:path w="229235" h="989964">
                <a:moveTo>
                  <a:pt x="23053" y="431799"/>
                </a:moveTo>
                <a:lnTo>
                  <a:pt x="22986" y="432307"/>
                </a:lnTo>
                <a:lnTo>
                  <a:pt x="23053" y="431799"/>
                </a:lnTo>
                <a:close/>
              </a:path>
              <a:path w="229235" h="989964">
                <a:moveTo>
                  <a:pt x="27374" y="399414"/>
                </a:moveTo>
                <a:lnTo>
                  <a:pt x="27304" y="399795"/>
                </a:lnTo>
                <a:lnTo>
                  <a:pt x="27374" y="399414"/>
                </a:lnTo>
                <a:close/>
              </a:path>
              <a:path w="229235" h="989964">
                <a:moveTo>
                  <a:pt x="33273" y="367029"/>
                </a:moveTo>
                <a:lnTo>
                  <a:pt x="33146" y="367537"/>
                </a:lnTo>
                <a:lnTo>
                  <a:pt x="33273" y="367029"/>
                </a:lnTo>
                <a:close/>
              </a:path>
              <a:path w="229235" h="989964">
                <a:moveTo>
                  <a:pt x="40640" y="335025"/>
                </a:moveTo>
                <a:lnTo>
                  <a:pt x="40512" y="335406"/>
                </a:lnTo>
                <a:lnTo>
                  <a:pt x="40640" y="335025"/>
                </a:lnTo>
                <a:close/>
              </a:path>
              <a:path w="229235" h="989964">
                <a:moveTo>
                  <a:pt x="49651" y="303295"/>
                </a:moveTo>
                <a:lnTo>
                  <a:pt x="49529" y="303656"/>
                </a:lnTo>
                <a:lnTo>
                  <a:pt x="49651" y="303295"/>
                </a:lnTo>
                <a:close/>
              </a:path>
              <a:path w="229235" h="989964">
                <a:moveTo>
                  <a:pt x="60221" y="271906"/>
                </a:moveTo>
                <a:lnTo>
                  <a:pt x="60071" y="272287"/>
                </a:lnTo>
                <a:lnTo>
                  <a:pt x="60221" y="271906"/>
                </a:lnTo>
                <a:close/>
              </a:path>
              <a:path w="229235" h="989964">
                <a:moveTo>
                  <a:pt x="72390" y="241045"/>
                </a:moveTo>
                <a:lnTo>
                  <a:pt x="72135" y="241426"/>
                </a:lnTo>
                <a:lnTo>
                  <a:pt x="72390" y="241045"/>
                </a:lnTo>
                <a:close/>
              </a:path>
              <a:path w="229235" h="989964">
                <a:moveTo>
                  <a:pt x="86105" y="210565"/>
                </a:moveTo>
                <a:lnTo>
                  <a:pt x="85852" y="210946"/>
                </a:lnTo>
                <a:lnTo>
                  <a:pt x="86105" y="210565"/>
                </a:lnTo>
                <a:close/>
              </a:path>
              <a:path w="229235" h="989964">
                <a:moveTo>
                  <a:pt x="101346" y="180847"/>
                </a:moveTo>
                <a:lnTo>
                  <a:pt x="101091" y="181228"/>
                </a:lnTo>
                <a:lnTo>
                  <a:pt x="101346" y="180847"/>
                </a:lnTo>
                <a:close/>
              </a:path>
              <a:path w="229235" h="989964">
                <a:moveTo>
                  <a:pt x="118109" y="151637"/>
                </a:moveTo>
                <a:lnTo>
                  <a:pt x="117855" y="152018"/>
                </a:lnTo>
                <a:lnTo>
                  <a:pt x="118109" y="151637"/>
                </a:lnTo>
                <a:close/>
              </a:path>
              <a:path w="229235" h="989964">
                <a:moveTo>
                  <a:pt x="136543" y="123062"/>
                </a:moveTo>
                <a:lnTo>
                  <a:pt x="136356" y="123324"/>
                </a:lnTo>
                <a:lnTo>
                  <a:pt x="136543" y="123062"/>
                </a:lnTo>
                <a:close/>
              </a:path>
              <a:path w="229235" h="989964">
                <a:moveTo>
                  <a:pt x="156336" y="95376"/>
                </a:moveTo>
                <a:lnTo>
                  <a:pt x="155955" y="95757"/>
                </a:lnTo>
                <a:lnTo>
                  <a:pt x="156336" y="95376"/>
                </a:lnTo>
                <a:close/>
              </a:path>
              <a:path w="229235" h="989964">
                <a:moveTo>
                  <a:pt x="177799" y="68452"/>
                </a:moveTo>
                <a:lnTo>
                  <a:pt x="177546" y="68706"/>
                </a:lnTo>
                <a:lnTo>
                  <a:pt x="177799" y="68452"/>
                </a:lnTo>
                <a:close/>
              </a:path>
              <a:path w="229235" h="989964">
                <a:moveTo>
                  <a:pt x="200786" y="42290"/>
                </a:moveTo>
                <a:lnTo>
                  <a:pt x="200405" y="42671"/>
                </a:lnTo>
                <a:lnTo>
                  <a:pt x="200786" y="422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8071" y="1353311"/>
              <a:ext cx="4148328" cy="10195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280" y="1353311"/>
              <a:ext cx="4146804" cy="101955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92682" y="1679194"/>
            <a:ext cx="3009265" cy="27730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85" b="1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2000" spc="-1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20" b="1">
                <a:solidFill>
                  <a:srgbClr val="FFFFFF"/>
                </a:solidFill>
                <a:latin typeface="Trebuchet MS"/>
                <a:cs typeface="Trebuchet MS"/>
              </a:rPr>
              <a:t>Skill</a:t>
            </a:r>
            <a:r>
              <a:rPr dirty="0" sz="2000" spc="-1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5" b="1">
                <a:solidFill>
                  <a:srgbClr val="FFFFFF"/>
                </a:solidFill>
                <a:latin typeface="Trebuchet MS"/>
                <a:cs typeface="Trebuchet MS"/>
              </a:rPr>
              <a:t>Builder</a:t>
            </a:r>
            <a:endParaRPr sz="2000">
              <a:latin typeface="Trebuchet MS"/>
              <a:cs typeface="Trebuchet MS"/>
            </a:endParaRPr>
          </a:p>
          <a:p>
            <a:pPr marL="12700" marR="47625">
              <a:lnSpc>
                <a:spcPct val="100000"/>
              </a:lnSpc>
              <a:spcBef>
                <a:spcPts val="1675"/>
              </a:spcBef>
            </a:pP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dirty="0" sz="16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" b="1">
                <a:solidFill>
                  <a:srgbClr val="FFAD00"/>
                </a:solidFill>
                <a:latin typeface="Trebuchet MS"/>
                <a:cs typeface="Trebuchet MS"/>
              </a:rPr>
              <a:t>500+</a:t>
            </a:r>
            <a:r>
              <a:rPr dirty="0" sz="1600" spc="-4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600" spc="-35" b="1">
                <a:solidFill>
                  <a:srgbClr val="FFAD00"/>
                </a:solidFill>
                <a:latin typeface="Trebuchet MS"/>
                <a:cs typeface="Trebuchet MS"/>
              </a:rPr>
              <a:t>free</a:t>
            </a:r>
            <a:r>
              <a:rPr dirty="0" sz="1600" spc="-4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digital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courses </a:t>
            </a:r>
            <a:r>
              <a:rPr dirty="0" sz="1600" spc="-4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Trebuchet MS"/>
                <a:cs typeface="Trebuchet MS"/>
              </a:rPr>
              <a:t>Plans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610"/>
              </a:spcBef>
            </a:pP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Explore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resources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variety </a:t>
            </a:r>
            <a:r>
              <a:rPr dirty="0" sz="1600" spc="-4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6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skill</a:t>
            </a:r>
            <a:r>
              <a:rPr dirty="0" sz="16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levels</a:t>
            </a:r>
            <a:r>
              <a:rPr dirty="0" sz="16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" b="1">
                <a:solidFill>
                  <a:srgbClr val="FFAD00"/>
                </a:solidFill>
                <a:latin typeface="Trebuchet MS"/>
                <a:cs typeface="Trebuchet MS"/>
              </a:rPr>
              <a:t>16+</a:t>
            </a:r>
            <a:r>
              <a:rPr dirty="0" sz="1600" spc="-6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languages </a:t>
            </a:r>
            <a:r>
              <a:rPr dirty="0" sz="1600" spc="-4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meet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dirty="0" sz="16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needs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rebuchet MS"/>
              <a:cs typeface="Trebuchet MS"/>
            </a:endParaRPr>
          </a:p>
          <a:p>
            <a:pPr marL="12700" marR="221615">
              <a:lnSpc>
                <a:spcPct val="100000"/>
              </a:lnSpc>
            </a:pP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Deepen</a:t>
            </a:r>
            <a:r>
              <a:rPr dirty="0" sz="16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skills</a:t>
            </a:r>
            <a:r>
              <a:rPr dirty="0" sz="16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digital </a:t>
            </a:r>
            <a:r>
              <a:rPr dirty="0" sz="1600" spc="-4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demand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9294" y="1680463"/>
            <a:ext cx="3282315" cy="27730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85" b="1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2000" spc="-1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35" b="1">
                <a:solidFill>
                  <a:srgbClr val="FFFFFF"/>
                </a:solidFill>
                <a:latin typeface="Trebuchet MS"/>
                <a:cs typeface="Trebuchet MS"/>
              </a:rPr>
              <a:t>Certifications</a:t>
            </a:r>
            <a:endParaRPr sz="2000">
              <a:latin typeface="Trebuchet MS"/>
              <a:cs typeface="Trebuchet MS"/>
            </a:endParaRPr>
          </a:p>
          <a:p>
            <a:pPr marL="12700" marR="676275">
              <a:lnSpc>
                <a:spcPct val="100000"/>
              </a:lnSpc>
              <a:spcBef>
                <a:spcPts val="1675"/>
              </a:spcBef>
            </a:pP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Earn</a:t>
            </a:r>
            <a:r>
              <a:rPr dirty="0" sz="16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16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industry-recognized </a:t>
            </a:r>
            <a:r>
              <a:rPr dirty="0" sz="1600" spc="-4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credential</a:t>
            </a:r>
            <a:endParaRPr sz="1600">
              <a:latin typeface="Trebuchet MS"/>
              <a:cs typeface="Trebuchet MS"/>
            </a:endParaRPr>
          </a:p>
          <a:p>
            <a:pPr marL="12700" marR="787400">
              <a:lnSpc>
                <a:spcPct val="100000"/>
              </a:lnSpc>
              <a:spcBef>
                <a:spcPts val="1610"/>
              </a:spcBef>
            </a:pP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Receive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Foundational,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Associate,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Professional,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6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Specialty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certifications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Join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6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85" b="1">
                <a:solidFill>
                  <a:srgbClr val="FFAD00"/>
                </a:solidFill>
                <a:latin typeface="Trebuchet MS"/>
                <a:cs typeface="Trebuchet MS"/>
              </a:rPr>
              <a:t>AWS</a:t>
            </a:r>
            <a:r>
              <a:rPr dirty="0" sz="1600" spc="-4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600" spc="-15" b="1">
                <a:solidFill>
                  <a:srgbClr val="FFAD00"/>
                </a:solidFill>
                <a:latin typeface="Trebuchet MS"/>
                <a:cs typeface="Trebuchet MS"/>
              </a:rPr>
              <a:t>Certified</a:t>
            </a:r>
            <a:r>
              <a:rPr dirty="0" sz="1600" spc="-3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600" spc="15" b="1">
                <a:solidFill>
                  <a:srgbClr val="FFAD00"/>
                </a:solidFill>
                <a:latin typeface="Trebuchet MS"/>
                <a:cs typeface="Trebuchet MS"/>
              </a:rPr>
              <a:t>community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6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exclusive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benefits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77133" y="5267071"/>
            <a:ext cx="10610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Train</a:t>
            </a:r>
            <a:r>
              <a:rPr dirty="0" sz="18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FFFFFF"/>
                </a:solidFill>
                <a:latin typeface="Trebuchet MS"/>
                <a:cs typeface="Trebuchet MS"/>
              </a:rPr>
              <a:t>now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47152" y="5058917"/>
            <a:ext cx="131889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dirty="0" sz="18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AD00"/>
                </a:solidFill>
                <a:latin typeface="Trebuchet MS"/>
                <a:cs typeface="Trebuchet MS"/>
              </a:rPr>
              <a:t>new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exam</a:t>
            </a:r>
            <a:r>
              <a:rPr dirty="0" sz="18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guides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92608" y="1498091"/>
            <a:ext cx="7397750" cy="5149850"/>
            <a:chOff x="292608" y="1498091"/>
            <a:chExt cx="7397750" cy="514985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36792" y="4762500"/>
              <a:ext cx="1353312" cy="135178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0180" y="4760976"/>
              <a:ext cx="1353312" cy="135331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61010" y="1526285"/>
              <a:ext cx="721360" cy="623570"/>
            </a:xfrm>
            <a:custGeom>
              <a:avLst/>
              <a:gdLst/>
              <a:ahLst/>
              <a:cxnLst/>
              <a:rect l="l" t="t" r="r" b="b"/>
              <a:pathLst>
                <a:path w="721360" h="623569">
                  <a:moveTo>
                    <a:pt x="322033" y="327660"/>
                  </a:moveTo>
                  <a:lnTo>
                    <a:pt x="236220" y="278002"/>
                  </a:lnTo>
                  <a:lnTo>
                    <a:pt x="236220" y="130937"/>
                  </a:lnTo>
                  <a:lnTo>
                    <a:pt x="352259" y="63753"/>
                  </a:lnTo>
                  <a:lnTo>
                    <a:pt x="359079" y="59816"/>
                  </a:lnTo>
                  <a:lnTo>
                    <a:pt x="362991" y="57912"/>
                  </a:lnTo>
                  <a:lnTo>
                    <a:pt x="490728" y="130937"/>
                  </a:lnTo>
                  <a:lnTo>
                    <a:pt x="362991" y="203962"/>
                  </a:lnTo>
                  <a:lnTo>
                    <a:pt x="278155" y="155321"/>
                  </a:lnTo>
                </a:path>
                <a:path w="721360" h="623569">
                  <a:moveTo>
                    <a:pt x="362712" y="204215"/>
                  </a:moveTo>
                  <a:lnTo>
                    <a:pt x="362712" y="350519"/>
                  </a:lnTo>
                  <a:lnTo>
                    <a:pt x="381279" y="339851"/>
                  </a:lnTo>
                  <a:lnTo>
                    <a:pt x="490728" y="277875"/>
                  </a:lnTo>
                  <a:lnTo>
                    <a:pt x="490728" y="172212"/>
                  </a:lnTo>
                </a:path>
                <a:path w="721360" h="623569">
                  <a:moveTo>
                    <a:pt x="572300" y="70103"/>
                  </a:moveTo>
                  <a:lnTo>
                    <a:pt x="622909" y="70103"/>
                  </a:lnTo>
                  <a:lnTo>
                    <a:pt x="637308" y="73005"/>
                  </a:lnTo>
                  <a:lnTo>
                    <a:pt x="649063" y="80930"/>
                  </a:lnTo>
                  <a:lnTo>
                    <a:pt x="656987" y="92713"/>
                  </a:lnTo>
                  <a:lnTo>
                    <a:pt x="659892" y="107187"/>
                  </a:lnTo>
                  <a:lnTo>
                    <a:pt x="659892" y="521208"/>
                  </a:lnTo>
                  <a:lnTo>
                    <a:pt x="59436" y="521208"/>
                  </a:lnTo>
                  <a:lnTo>
                    <a:pt x="59436" y="107187"/>
                  </a:lnTo>
                  <a:lnTo>
                    <a:pt x="62340" y="92713"/>
                  </a:lnTo>
                  <a:lnTo>
                    <a:pt x="70264" y="80930"/>
                  </a:lnTo>
                  <a:lnTo>
                    <a:pt x="82019" y="73005"/>
                  </a:lnTo>
                  <a:lnTo>
                    <a:pt x="96418" y="70103"/>
                  </a:lnTo>
                  <a:lnTo>
                    <a:pt x="140208" y="70103"/>
                  </a:lnTo>
                </a:path>
                <a:path w="721360" h="623569">
                  <a:moveTo>
                    <a:pt x="0" y="524255"/>
                  </a:moveTo>
                  <a:lnTo>
                    <a:pt x="720852" y="524255"/>
                  </a:lnTo>
                  <a:lnTo>
                    <a:pt x="660539" y="623315"/>
                  </a:lnTo>
                  <a:lnTo>
                    <a:pt x="60312" y="623315"/>
                  </a:lnTo>
                  <a:lnTo>
                    <a:pt x="0" y="524255"/>
                  </a:lnTo>
                  <a:close/>
                </a:path>
                <a:path w="721360" h="623569">
                  <a:moveTo>
                    <a:pt x="569976" y="398906"/>
                  </a:moveTo>
                  <a:lnTo>
                    <a:pt x="422173" y="398906"/>
                  </a:lnTo>
                  <a:lnTo>
                    <a:pt x="358965" y="457200"/>
                  </a:lnTo>
                  <a:lnTo>
                    <a:pt x="300621" y="398906"/>
                  </a:lnTo>
                  <a:lnTo>
                    <a:pt x="150876" y="398906"/>
                  </a:lnTo>
                  <a:lnTo>
                    <a:pt x="150876" y="0"/>
                  </a:lnTo>
                  <a:lnTo>
                    <a:pt x="569976" y="0"/>
                  </a:lnTo>
                  <a:lnTo>
                    <a:pt x="569976" y="39890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371337" y="1511045"/>
              <a:ext cx="571500" cy="668020"/>
            </a:xfrm>
            <a:custGeom>
              <a:avLst/>
              <a:gdLst/>
              <a:ahLst/>
              <a:cxnLst/>
              <a:rect l="l" t="t" r="r" b="b"/>
              <a:pathLst>
                <a:path w="571500" h="668019">
                  <a:moveTo>
                    <a:pt x="374903" y="131825"/>
                  </a:moveTo>
                  <a:lnTo>
                    <a:pt x="368094" y="173431"/>
                  </a:lnTo>
                  <a:lnTo>
                    <a:pt x="349142" y="209610"/>
                  </a:lnTo>
                  <a:lnTo>
                    <a:pt x="320259" y="238170"/>
                  </a:lnTo>
                  <a:lnTo>
                    <a:pt x="283659" y="256915"/>
                  </a:lnTo>
                  <a:lnTo>
                    <a:pt x="241553" y="263651"/>
                  </a:lnTo>
                  <a:lnTo>
                    <a:pt x="199448" y="256915"/>
                  </a:lnTo>
                  <a:lnTo>
                    <a:pt x="162848" y="238170"/>
                  </a:lnTo>
                  <a:lnTo>
                    <a:pt x="133965" y="209610"/>
                  </a:lnTo>
                  <a:lnTo>
                    <a:pt x="115013" y="173431"/>
                  </a:lnTo>
                  <a:lnTo>
                    <a:pt x="108203" y="131825"/>
                  </a:lnTo>
                  <a:lnTo>
                    <a:pt x="115013" y="90220"/>
                  </a:lnTo>
                  <a:lnTo>
                    <a:pt x="133965" y="54041"/>
                  </a:lnTo>
                  <a:lnTo>
                    <a:pt x="162848" y="25481"/>
                  </a:lnTo>
                  <a:lnTo>
                    <a:pt x="199448" y="6736"/>
                  </a:lnTo>
                  <a:lnTo>
                    <a:pt x="241553" y="0"/>
                  </a:lnTo>
                  <a:lnTo>
                    <a:pt x="283659" y="6736"/>
                  </a:lnTo>
                  <a:lnTo>
                    <a:pt x="320259" y="25481"/>
                  </a:lnTo>
                  <a:lnTo>
                    <a:pt x="349142" y="54041"/>
                  </a:lnTo>
                  <a:lnTo>
                    <a:pt x="368094" y="90220"/>
                  </a:lnTo>
                  <a:lnTo>
                    <a:pt x="374903" y="131825"/>
                  </a:lnTo>
                  <a:close/>
                </a:path>
                <a:path w="571500" h="668019">
                  <a:moveTo>
                    <a:pt x="367284" y="329056"/>
                  </a:moveTo>
                  <a:lnTo>
                    <a:pt x="338268" y="301424"/>
                  </a:lnTo>
                  <a:lnTo>
                    <a:pt x="307562" y="280876"/>
                  </a:lnTo>
                  <a:lnTo>
                    <a:pt x="275379" y="268067"/>
                  </a:lnTo>
                  <a:lnTo>
                    <a:pt x="241935" y="263651"/>
                  </a:lnTo>
                  <a:lnTo>
                    <a:pt x="204475" y="268562"/>
                  </a:lnTo>
                  <a:lnTo>
                    <a:pt x="168730" y="282824"/>
                  </a:lnTo>
                  <a:lnTo>
                    <a:pt x="135099" y="305731"/>
                  </a:lnTo>
                  <a:lnTo>
                    <a:pt x="103980" y="336578"/>
                  </a:lnTo>
                  <a:lnTo>
                    <a:pt x="75771" y="374659"/>
                  </a:lnTo>
                  <a:lnTo>
                    <a:pt x="50870" y="419269"/>
                  </a:lnTo>
                  <a:lnTo>
                    <a:pt x="29676" y="469702"/>
                  </a:lnTo>
                  <a:lnTo>
                    <a:pt x="12586" y="525253"/>
                  </a:lnTo>
                  <a:lnTo>
                    <a:pt x="0" y="585215"/>
                  </a:lnTo>
                  <a:lnTo>
                    <a:pt x="240919" y="585215"/>
                  </a:lnTo>
                </a:path>
                <a:path w="571500" h="668019">
                  <a:moveTo>
                    <a:pt x="435863" y="359663"/>
                  </a:moveTo>
                  <a:lnTo>
                    <a:pt x="300227" y="436879"/>
                  </a:lnTo>
                  <a:lnTo>
                    <a:pt x="300227" y="590295"/>
                  </a:lnTo>
                  <a:lnTo>
                    <a:pt x="435863" y="667512"/>
                  </a:lnTo>
                  <a:lnTo>
                    <a:pt x="571500" y="590295"/>
                  </a:lnTo>
                  <a:lnTo>
                    <a:pt x="571500" y="436879"/>
                  </a:lnTo>
                  <a:lnTo>
                    <a:pt x="435863" y="359663"/>
                  </a:lnTo>
                  <a:close/>
                </a:path>
                <a:path w="571500" h="668019">
                  <a:moveTo>
                    <a:pt x="499872" y="461771"/>
                  </a:moveTo>
                  <a:lnTo>
                    <a:pt x="395986" y="566927"/>
                  </a:lnTo>
                  <a:lnTo>
                    <a:pt x="359663" y="528954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2608" y="6428232"/>
              <a:ext cx="388620" cy="219456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92100" y="282067"/>
            <a:ext cx="81419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65"/>
              <a:t>L</a:t>
            </a:r>
            <a:r>
              <a:rPr dirty="0" sz="4000" spc="-185"/>
              <a:t>e</a:t>
            </a:r>
            <a:r>
              <a:rPr dirty="0" sz="4000" spc="30"/>
              <a:t>a</a:t>
            </a:r>
            <a:r>
              <a:rPr dirty="0" sz="4000" spc="-80"/>
              <a:t>r</a:t>
            </a:r>
            <a:r>
              <a:rPr dirty="0" sz="4000" spc="155"/>
              <a:t>n</a:t>
            </a:r>
            <a:r>
              <a:rPr dirty="0" sz="4000" spc="-400"/>
              <a:t> </a:t>
            </a:r>
            <a:r>
              <a:rPr dirty="0" sz="4000" spc="-35"/>
              <a:t>i</a:t>
            </a:r>
            <a:r>
              <a:rPr dirty="0" sz="4000" spc="60"/>
              <a:t>n</a:t>
            </a:r>
            <a:r>
              <a:rPr dirty="0" sz="4000" spc="85"/>
              <a:t>-</a:t>
            </a:r>
            <a:r>
              <a:rPr dirty="0" sz="4000" spc="85"/>
              <a:t>d</a:t>
            </a:r>
            <a:r>
              <a:rPr dirty="0" sz="4000" spc="-185"/>
              <a:t>e</a:t>
            </a:r>
            <a:r>
              <a:rPr dirty="0" sz="4000" spc="215"/>
              <a:t>m</a:t>
            </a:r>
            <a:r>
              <a:rPr dirty="0" sz="4000" spc="30"/>
              <a:t>a</a:t>
            </a:r>
            <a:r>
              <a:rPr dirty="0" sz="4000" spc="60"/>
              <a:t>n</a:t>
            </a:r>
            <a:r>
              <a:rPr dirty="0" sz="4000" spc="180"/>
              <a:t>d</a:t>
            </a:r>
            <a:r>
              <a:rPr dirty="0" sz="4000" spc="-409"/>
              <a:t> </a:t>
            </a:r>
            <a:r>
              <a:rPr dirty="0" sz="4000" spc="185"/>
              <a:t>A</a:t>
            </a:r>
            <a:r>
              <a:rPr dirty="0" sz="4000" spc="335"/>
              <a:t>W</a:t>
            </a:r>
            <a:r>
              <a:rPr dirty="0" sz="4000" spc="360"/>
              <a:t>S</a:t>
            </a:r>
            <a:r>
              <a:rPr dirty="0" sz="4000" spc="-425"/>
              <a:t> </a:t>
            </a:r>
            <a:r>
              <a:rPr dirty="0" sz="4000" spc="-60"/>
              <a:t>C</a:t>
            </a:r>
            <a:r>
              <a:rPr dirty="0" sz="4000" spc="120"/>
              <a:t>l</a:t>
            </a:r>
            <a:r>
              <a:rPr dirty="0" sz="4000" spc="70"/>
              <a:t>o</a:t>
            </a:r>
            <a:r>
              <a:rPr dirty="0" sz="4000" spc="20"/>
              <a:t>u</a:t>
            </a:r>
            <a:r>
              <a:rPr dirty="0" sz="4000" spc="180"/>
              <a:t>d</a:t>
            </a:r>
            <a:r>
              <a:rPr dirty="0" sz="4000" spc="-425"/>
              <a:t> </a:t>
            </a:r>
            <a:r>
              <a:rPr dirty="0" sz="4000" spc="20"/>
              <a:t>s</a:t>
            </a:r>
            <a:r>
              <a:rPr dirty="0" sz="4000" spc="229"/>
              <a:t>k</a:t>
            </a:r>
            <a:r>
              <a:rPr dirty="0" sz="4000" spc="-35"/>
              <a:t>i</a:t>
            </a:r>
            <a:r>
              <a:rPr dirty="0" sz="4000" spc="120"/>
              <a:t>ll</a:t>
            </a:r>
            <a:r>
              <a:rPr dirty="0" sz="4000" spc="114"/>
              <a:t>s</a:t>
            </a:r>
            <a:endParaRPr sz="4000"/>
          </a:p>
        </p:txBody>
      </p:sp>
      <p:sp>
        <p:nvSpPr>
          <p:cNvPr id="17" name="object 17"/>
          <p:cNvSpPr txBox="1"/>
          <p:nvPr/>
        </p:nvSpPr>
        <p:spPr>
          <a:xfrm>
            <a:off x="1101547" y="6474509"/>
            <a:ext cx="2816860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682" y="2052650"/>
            <a:ext cx="4242435" cy="10318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0"/>
              <a:t>T</a:t>
            </a:r>
            <a:r>
              <a:rPr dirty="0" spc="-55"/>
              <a:t>h</a:t>
            </a:r>
            <a:r>
              <a:rPr dirty="0" spc="-85"/>
              <a:t>a</a:t>
            </a:r>
            <a:r>
              <a:rPr dirty="0" spc="-40"/>
              <a:t>n</a:t>
            </a:r>
            <a:r>
              <a:rPr dirty="0" spc="550"/>
              <a:t>k</a:t>
            </a:r>
            <a:r>
              <a:rPr dirty="0" spc="-950"/>
              <a:t> </a:t>
            </a:r>
            <a:r>
              <a:rPr dirty="0" spc="-120"/>
              <a:t>y</a:t>
            </a:r>
            <a:r>
              <a:rPr dirty="0" spc="-10"/>
              <a:t>o</a:t>
            </a:r>
            <a:r>
              <a:rPr dirty="0" spc="-100"/>
              <a:t>u</a:t>
            </a:r>
            <a:r>
              <a:rPr dirty="0" spc="-275"/>
              <a:t>!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608" y="6428232"/>
            <a:ext cx="388620" cy="21945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92100" y="3391694"/>
            <a:ext cx="2522220" cy="869315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Bill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FFFFFF"/>
                </a:solidFill>
                <a:latin typeface="Trebuchet MS"/>
                <a:cs typeface="Trebuchet MS"/>
              </a:rPr>
              <a:t>Baldwin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  <a:hlinkClick r:id="rId4"/>
              </a:rPr>
              <a:t>bbaldwin@amazon.com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82067"/>
            <a:ext cx="599503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470"/>
              <a:t>M</a:t>
            </a:r>
            <a:r>
              <a:rPr dirty="0" sz="4000" spc="70"/>
              <a:t>o</a:t>
            </a:r>
            <a:r>
              <a:rPr dirty="0" sz="4000" spc="85"/>
              <a:t>d</a:t>
            </a:r>
            <a:r>
              <a:rPr dirty="0" sz="4000" spc="-185"/>
              <a:t>e</a:t>
            </a:r>
            <a:r>
              <a:rPr dirty="0" sz="4000" spc="-80"/>
              <a:t>r</a:t>
            </a:r>
            <a:r>
              <a:rPr dirty="0" sz="4000" spc="155"/>
              <a:t>n</a:t>
            </a:r>
            <a:r>
              <a:rPr dirty="0" sz="4000" spc="-409"/>
              <a:t> </a:t>
            </a:r>
            <a:r>
              <a:rPr dirty="0" sz="4000" spc="85"/>
              <a:t>d</a:t>
            </a:r>
            <a:r>
              <a:rPr dirty="0" sz="4000" spc="30"/>
              <a:t>a</a:t>
            </a:r>
            <a:r>
              <a:rPr dirty="0" sz="4000" spc="-35"/>
              <a:t>t</a:t>
            </a:r>
            <a:r>
              <a:rPr dirty="0" sz="4000" spc="130"/>
              <a:t>a</a:t>
            </a:r>
            <a:r>
              <a:rPr dirty="0" sz="4000" spc="-430"/>
              <a:t> </a:t>
            </a:r>
            <a:r>
              <a:rPr dirty="0" sz="4000" spc="30"/>
              <a:t>a</a:t>
            </a:r>
            <a:r>
              <a:rPr dirty="0" sz="4000" spc="-80"/>
              <a:t>r</a:t>
            </a:r>
            <a:r>
              <a:rPr dirty="0" sz="4000" spc="-190"/>
              <a:t>c</a:t>
            </a:r>
            <a:r>
              <a:rPr dirty="0" sz="4000" spc="50"/>
              <a:t>h</a:t>
            </a:r>
            <a:r>
              <a:rPr dirty="0" sz="4000" spc="-35"/>
              <a:t>i</a:t>
            </a:r>
            <a:r>
              <a:rPr dirty="0" sz="4000" spc="-35"/>
              <a:t>t</a:t>
            </a:r>
            <a:r>
              <a:rPr dirty="0" sz="4000" spc="-185"/>
              <a:t>e</a:t>
            </a:r>
            <a:r>
              <a:rPr dirty="0" sz="4000" spc="-190"/>
              <a:t>c</a:t>
            </a:r>
            <a:r>
              <a:rPr dirty="0" sz="4000" spc="-35"/>
              <a:t>t</a:t>
            </a:r>
            <a:r>
              <a:rPr dirty="0" sz="4000" spc="20"/>
              <a:t>u</a:t>
            </a:r>
            <a:r>
              <a:rPr dirty="0" sz="4000" spc="-80"/>
              <a:t>r</a:t>
            </a:r>
            <a:r>
              <a:rPr dirty="0" sz="4000" spc="-85"/>
              <a:t>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12800" y="1127886"/>
            <a:ext cx="11142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64430" algn="l"/>
              </a:tabLst>
            </a:pPr>
            <a:r>
              <a:rPr dirty="0" sz="2400" spc="5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traditional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29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29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290">
                <a:solidFill>
                  <a:srgbClr val="FFFFFF"/>
                </a:solidFill>
                <a:latin typeface="Trebuchet MS"/>
                <a:cs typeface="Trebuchet MS"/>
              </a:rPr>
              <a:t>.	</a:t>
            </a:r>
            <a:r>
              <a:rPr dirty="0" sz="2400" spc="-290">
                <a:solidFill>
                  <a:srgbClr val="FFAD00"/>
                </a:solidFill>
                <a:latin typeface="Trebuchet MS"/>
                <a:cs typeface="Trebuchet MS"/>
              </a:rPr>
              <a:t>.</a:t>
            </a:r>
            <a:r>
              <a:rPr dirty="0" sz="2400" spc="-95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400" spc="-290">
                <a:solidFill>
                  <a:srgbClr val="FFAD00"/>
                </a:solidFill>
                <a:latin typeface="Trebuchet MS"/>
                <a:cs typeface="Trebuchet MS"/>
              </a:rPr>
              <a:t>.</a:t>
            </a:r>
            <a:r>
              <a:rPr dirty="0" sz="2400" spc="-90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400" spc="-290">
                <a:solidFill>
                  <a:srgbClr val="FFAD00"/>
                </a:solidFill>
                <a:latin typeface="Trebuchet MS"/>
                <a:cs typeface="Trebuchet MS"/>
              </a:rPr>
              <a:t>.</a:t>
            </a:r>
            <a:r>
              <a:rPr dirty="0" sz="2400" spc="-95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FFAD00"/>
                </a:solidFill>
                <a:latin typeface="Trebuchet MS"/>
                <a:cs typeface="Trebuchet MS"/>
              </a:rPr>
              <a:t>to</a:t>
            </a:r>
            <a:r>
              <a:rPr dirty="0" sz="2400" spc="-95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FFAD00"/>
                </a:solidFill>
                <a:latin typeface="Trebuchet MS"/>
                <a:cs typeface="Trebuchet MS"/>
              </a:rPr>
              <a:t>microservices,</a:t>
            </a:r>
            <a:r>
              <a:rPr dirty="0" sz="2400" spc="-80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FFAD00"/>
                </a:solidFill>
                <a:latin typeface="Trebuchet MS"/>
                <a:cs typeface="Trebuchet MS"/>
              </a:rPr>
              <a:t>decoupled</a:t>
            </a:r>
            <a:r>
              <a:rPr dirty="0" sz="2400" spc="-90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FFAD00"/>
                </a:solidFill>
                <a:latin typeface="Trebuchet MS"/>
                <a:cs typeface="Trebuchet MS"/>
              </a:rPr>
              <a:t>architectures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3361182"/>
            <a:ext cx="4086225" cy="0"/>
          </a:xfrm>
          <a:custGeom>
            <a:avLst/>
            <a:gdLst/>
            <a:ahLst/>
            <a:cxnLst/>
            <a:rect l="l" t="t" r="r" b="b"/>
            <a:pathLst>
              <a:path w="4086225" h="0">
                <a:moveTo>
                  <a:pt x="0" y="0"/>
                </a:moveTo>
                <a:lnTo>
                  <a:pt x="4086225" y="0"/>
                </a:lnTo>
              </a:path>
            </a:pathLst>
          </a:custGeom>
          <a:ln w="19812">
            <a:solidFill>
              <a:srgbClr val="289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5561" y="4752594"/>
            <a:ext cx="4086225" cy="0"/>
          </a:xfrm>
          <a:custGeom>
            <a:avLst/>
            <a:gdLst/>
            <a:ahLst/>
            <a:cxnLst/>
            <a:rect l="l" t="t" r="r" b="b"/>
            <a:pathLst>
              <a:path w="4086225" h="0">
                <a:moveTo>
                  <a:pt x="0" y="0"/>
                </a:moveTo>
                <a:lnTo>
                  <a:pt x="4086225" y="0"/>
                </a:lnTo>
              </a:path>
            </a:pathLst>
          </a:custGeom>
          <a:ln w="19812">
            <a:solidFill>
              <a:srgbClr val="289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833117" y="2202164"/>
            <a:ext cx="2011045" cy="865505"/>
          </a:xfrm>
          <a:prstGeom prst="rect">
            <a:avLst/>
          </a:prstGeom>
        </p:spPr>
        <p:txBody>
          <a:bodyPr wrap="square" lIns="0" tIns="138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2200" spc="45" b="1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2200" spc="-1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30" b="1">
                <a:solidFill>
                  <a:srgbClr val="FFFFFF"/>
                </a:solidFill>
                <a:latin typeface="Trebuchet MS"/>
                <a:cs typeface="Trebuchet MS"/>
              </a:rPr>
              <a:t>servers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Presentation</a:t>
            </a:r>
            <a:r>
              <a:rPr dirty="0" sz="1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layers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3117" y="3543633"/>
            <a:ext cx="2538730" cy="86614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2200" spc="25" b="1">
                <a:solidFill>
                  <a:srgbClr val="FFFFFF"/>
                </a:solidFill>
                <a:latin typeface="Trebuchet MS"/>
                <a:cs typeface="Trebuchet MS"/>
              </a:rPr>
              <a:t>Application</a:t>
            </a:r>
            <a:r>
              <a:rPr dirty="0" sz="2200" spc="-1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30" b="1">
                <a:solidFill>
                  <a:srgbClr val="FFFFFF"/>
                </a:solidFill>
                <a:latin typeface="Trebuchet MS"/>
                <a:cs typeface="Trebuchet MS"/>
              </a:rPr>
              <a:t>servers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1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logic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3117" y="4934969"/>
            <a:ext cx="2235835" cy="867410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dirty="0" sz="2200" spc="30" b="1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r>
              <a:rPr dirty="0" sz="2200" spc="-1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30" b="1">
                <a:solidFill>
                  <a:srgbClr val="FFFFFF"/>
                </a:solidFill>
                <a:latin typeface="Trebuchet MS"/>
                <a:cs typeface="Trebuchet MS"/>
              </a:rPr>
              <a:t>servers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layer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8628" y="5101083"/>
            <a:ext cx="560705" cy="695960"/>
          </a:xfrm>
          <a:custGeom>
            <a:avLst/>
            <a:gdLst/>
            <a:ahLst/>
            <a:cxnLst/>
            <a:rect l="l" t="t" r="r" b="b"/>
            <a:pathLst>
              <a:path w="560705" h="695960">
                <a:moveTo>
                  <a:pt x="280208" y="0"/>
                </a:moveTo>
                <a:lnTo>
                  <a:pt x="213687" y="2703"/>
                </a:lnTo>
                <a:lnTo>
                  <a:pt x="153824" y="10400"/>
                </a:lnTo>
                <a:lnTo>
                  <a:pt x="101923" y="22466"/>
                </a:lnTo>
                <a:lnTo>
                  <a:pt x="59286" y="38279"/>
                </a:lnTo>
                <a:lnTo>
                  <a:pt x="7021" y="78653"/>
                </a:lnTo>
                <a:lnTo>
                  <a:pt x="0" y="101969"/>
                </a:lnTo>
                <a:lnTo>
                  <a:pt x="0" y="311303"/>
                </a:lnTo>
                <a:lnTo>
                  <a:pt x="0" y="501201"/>
                </a:lnTo>
                <a:lnTo>
                  <a:pt x="0" y="593459"/>
                </a:lnTo>
                <a:lnTo>
                  <a:pt x="39547" y="648423"/>
                </a:lnTo>
                <a:lnTo>
                  <a:pt x="87463" y="669708"/>
                </a:lnTo>
                <a:lnTo>
                  <a:pt x="152791" y="685178"/>
                </a:lnTo>
                <a:lnTo>
                  <a:pt x="203205" y="691854"/>
                </a:lnTo>
                <a:lnTo>
                  <a:pt x="235396" y="694080"/>
                </a:lnTo>
                <a:lnTo>
                  <a:pt x="242685" y="694484"/>
                </a:lnTo>
                <a:lnTo>
                  <a:pt x="280208" y="695428"/>
                </a:lnTo>
                <a:lnTo>
                  <a:pt x="287817" y="695420"/>
                </a:lnTo>
                <a:lnTo>
                  <a:pt x="295325" y="695361"/>
                </a:lnTo>
                <a:lnTo>
                  <a:pt x="302833" y="695201"/>
                </a:lnTo>
                <a:lnTo>
                  <a:pt x="310442" y="694889"/>
                </a:lnTo>
                <a:lnTo>
                  <a:pt x="317731" y="694484"/>
                </a:lnTo>
                <a:lnTo>
                  <a:pt x="325020" y="694080"/>
                </a:lnTo>
                <a:lnTo>
                  <a:pt x="374421" y="690033"/>
                </a:lnTo>
                <a:lnTo>
                  <a:pt x="472953" y="669481"/>
                </a:lnTo>
                <a:lnTo>
                  <a:pt x="520869" y="648220"/>
                </a:lnTo>
                <a:lnTo>
                  <a:pt x="550361" y="622509"/>
                </a:lnTo>
                <a:lnTo>
                  <a:pt x="560416" y="593459"/>
                </a:lnTo>
                <a:lnTo>
                  <a:pt x="560416" y="498503"/>
                </a:lnTo>
                <a:lnTo>
                  <a:pt x="560416" y="308605"/>
                </a:lnTo>
                <a:lnTo>
                  <a:pt x="560416" y="259509"/>
                </a:lnTo>
                <a:lnTo>
                  <a:pt x="560416" y="101969"/>
                </a:lnTo>
                <a:lnTo>
                  <a:pt x="553395" y="78653"/>
                </a:lnTo>
                <a:lnTo>
                  <a:pt x="501130" y="38279"/>
                </a:lnTo>
                <a:lnTo>
                  <a:pt x="458493" y="22466"/>
                </a:lnTo>
                <a:lnTo>
                  <a:pt x="406592" y="10400"/>
                </a:lnTo>
                <a:lnTo>
                  <a:pt x="346729" y="2703"/>
                </a:lnTo>
                <a:lnTo>
                  <a:pt x="280208" y="0"/>
                </a:lnTo>
                <a:close/>
              </a:path>
              <a:path w="560705" h="695960">
                <a:moveTo>
                  <a:pt x="560416" y="98192"/>
                </a:moveTo>
                <a:lnTo>
                  <a:pt x="533292" y="136519"/>
                </a:lnTo>
                <a:lnTo>
                  <a:pt x="458720" y="166314"/>
                </a:lnTo>
                <a:lnTo>
                  <a:pt x="406828" y="176667"/>
                </a:lnTo>
                <a:lnTo>
                  <a:pt x="346899" y="183273"/>
                </a:lnTo>
                <a:lnTo>
                  <a:pt x="280208" y="185595"/>
                </a:lnTo>
                <a:lnTo>
                  <a:pt x="213517" y="183301"/>
                </a:lnTo>
                <a:lnTo>
                  <a:pt x="153588" y="176761"/>
                </a:lnTo>
                <a:lnTo>
                  <a:pt x="101696" y="166483"/>
                </a:lnTo>
                <a:lnTo>
                  <a:pt x="59116" y="152978"/>
                </a:lnTo>
                <a:lnTo>
                  <a:pt x="6993" y="118323"/>
                </a:lnTo>
                <a:lnTo>
                  <a:pt x="0" y="98192"/>
                </a:lnTo>
                <a:lnTo>
                  <a:pt x="7021" y="77464"/>
                </a:lnTo>
                <a:lnTo>
                  <a:pt x="59286" y="39160"/>
                </a:lnTo>
                <a:lnTo>
                  <a:pt x="101923" y="23358"/>
                </a:lnTo>
                <a:lnTo>
                  <a:pt x="153824" y="10972"/>
                </a:lnTo>
                <a:lnTo>
                  <a:pt x="213687" y="2891"/>
                </a:lnTo>
                <a:lnTo>
                  <a:pt x="280208" y="0"/>
                </a:lnTo>
                <a:lnTo>
                  <a:pt x="346729" y="2891"/>
                </a:lnTo>
                <a:lnTo>
                  <a:pt x="406592" y="10972"/>
                </a:lnTo>
                <a:lnTo>
                  <a:pt x="458493" y="23358"/>
                </a:lnTo>
                <a:lnTo>
                  <a:pt x="501130" y="39160"/>
                </a:lnTo>
                <a:lnTo>
                  <a:pt x="553395" y="77464"/>
                </a:lnTo>
                <a:lnTo>
                  <a:pt x="560416" y="98192"/>
                </a:lnTo>
                <a:close/>
              </a:path>
              <a:path w="560705" h="695960">
                <a:moveTo>
                  <a:pt x="560416" y="271379"/>
                </a:moveTo>
                <a:lnTo>
                  <a:pt x="533292" y="309705"/>
                </a:lnTo>
                <a:lnTo>
                  <a:pt x="458720" y="339500"/>
                </a:lnTo>
                <a:lnTo>
                  <a:pt x="406828" y="349853"/>
                </a:lnTo>
                <a:lnTo>
                  <a:pt x="346899" y="356459"/>
                </a:lnTo>
                <a:lnTo>
                  <a:pt x="280208" y="358781"/>
                </a:lnTo>
                <a:lnTo>
                  <a:pt x="213517" y="356488"/>
                </a:lnTo>
                <a:lnTo>
                  <a:pt x="153588" y="349947"/>
                </a:lnTo>
                <a:lnTo>
                  <a:pt x="101696" y="339670"/>
                </a:lnTo>
                <a:lnTo>
                  <a:pt x="59116" y="326164"/>
                </a:lnTo>
                <a:lnTo>
                  <a:pt x="6993" y="291509"/>
                </a:lnTo>
                <a:lnTo>
                  <a:pt x="0" y="271379"/>
                </a:lnTo>
              </a:path>
              <a:path w="560705" h="695960">
                <a:moveTo>
                  <a:pt x="560416" y="442933"/>
                </a:moveTo>
                <a:lnTo>
                  <a:pt x="533292" y="481259"/>
                </a:lnTo>
                <a:lnTo>
                  <a:pt x="458720" y="511054"/>
                </a:lnTo>
                <a:lnTo>
                  <a:pt x="406828" y="521407"/>
                </a:lnTo>
                <a:lnTo>
                  <a:pt x="346899" y="528013"/>
                </a:lnTo>
                <a:lnTo>
                  <a:pt x="280208" y="530335"/>
                </a:lnTo>
                <a:lnTo>
                  <a:pt x="213517" y="528042"/>
                </a:lnTo>
                <a:lnTo>
                  <a:pt x="153588" y="521501"/>
                </a:lnTo>
                <a:lnTo>
                  <a:pt x="101696" y="511224"/>
                </a:lnTo>
                <a:lnTo>
                  <a:pt x="59116" y="497718"/>
                </a:lnTo>
                <a:lnTo>
                  <a:pt x="6993" y="463063"/>
                </a:lnTo>
                <a:lnTo>
                  <a:pt x="0" y="442933"/>
                </a:lnTo>
              </a:path>
              <a:path w="560705" h="695960">
                <a:moveTo>
                  <a:pt x="280208" y="0"/>
                </a:moveTo>
                <a:lnTo>
                  <a:pt x="213687" y="2703"/>
                </a:lnTo>
                <a:lnTo>
                  <a:pt x="153824" y="10400"/>
                </a:lnTo>
                <a:lnTo>
                  <a:pt x="101923" y="22466"/>
                </a:lnTo>
                <a:lnTo>
                  <a:pt x="59286" y="38279"/>
                </a:lnTo>
                <a:lnTo>
                  <a:pt x="7021" y="78653"/>
                </a:lnTo>
                <a:lnTo>
                  <a:pt x="0" y="101969"/>
                </a:lnTo>
                <a:lnTo>
                  <a:pt x="0" y="311303"/>
                </a:lnTo>
                <a:lnTo>
                  <a:pt x="0" y="501201"/>
                </a:lnTo>
                <a:lnTo>
                  <a:pt x="0" y="593459"/>
                </a:lnTo>
                <a:lnTo>
                  <a:pt x="39547" y="648423"/>
                </a:lnTo>
                <a:lnTo>
                  <a:pt x="87463" y="669708"/>
                </a:lnTo>
                <a:lnTo>
                  <a:pt x="152791" y="685178"/>
                </a:lnTo>
                <a:lnTo>
                  <a:pt x="203205" y="691854"/>
                </a:lnTo>
                <a:lnTo>
                  <a:pt x="235396" y="694080"/>
                </a:lnTo>
                <a:lnTo>
                  <a:pt x="242685" y="694484"/>
                </a:lnTo>
                <a:lnTo>
                  <a:pt x="280208" y="695428"/>
                </a:lnTo>
                <a:lnTo>
                  <a:pt x="287817" y="695420"/>
                </a:lnTo>
                <a:lnTo>
                  <a:pt x="295325" y="695361"/>
                </a:lnTo>
                <a:lnTo>
                  <a:pt x="302833" y="695201"/>
                </a:lnTo>
                <a:lnTo>
                  <a:pt x="310442" y="694889"/>
                </a:lnTo>
                <a:lnTo>
                  <a:pt x="317731" y="694484"/>
                </a:lnTo>
                <a:lnTo>
                  <a:pt x="325020" y="694080"/>
                </a:lnTo>
                <a:lnTo>
                  <a:pt x="374421" y="690033"/>
                </a:lnTo>
                <a:lnTo>
                  <a:pt x="472953" y="669481"/>
                </a:lnTo>
                <a:lnTo>
                  <a:pt x="520869" y="648220"/>
                </a:lnTo>
                <a:lnTo>
                  <a:pt x="550361" y="622509"/>
                </a:lnTo>
                <a:lnTo>
                  <a:pt x="560416" y="593459"/>
                </a:lnTo>
                <a:lnTo>
                  <a:pt x="560416" y="498503"/>
                </a:lnTo>
                <a:lnTo>
                  <a:pt x="560416" y="308605"/>
                </a:lnTo>
                <a:lnTo>
                  <a:pt x="560416" y="259509"/>
                </a:lnTo>
                <a:lnTo>
                  <a:pt x="560416" y="101969"/>
                </a:lnTo>
                <a:lnTo>
                  <a:pt x="553395" y="78653"/>
                </a:lnTo>
                <a:lnTo>
                  <a:pt x="501130" y="38279"/>
                </a:lnTo>
                <a:lnTo>
                  <a:pt x="458493" y="22466"/>
                </a:lnTo>
                <a:lnTo>
                  <a:pt x="406592" y="10400"/>
                </a:lnTo>
                <a:lnTo>
                  <a:pt x="346729" y="2703"/>
                </a:lnTo>
                <a:lnTo>
                  <a:pt x="280208" y="0"/>
                </a:lnTo>
                <a:close/>
              </a:path>
            </a:pathLst>
          </a:custGeom>
          <a:ln w="1079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784237" y="3758594"/>
            <a:ext cx="552450" cy="595630"/>
            <a:chOff x="784237" y="3758594"/>
            <a:chExt cx="552450" cy="595630"/>
          </a:xfrm>
        </p:grpSpPr>
        <p:sp>
          <p:nvSpPr>
            <p:cNvPr id="11" name="object 11"/>
            <p:cNvSpPr/>
            <p:nvPr/>
          </p:nvSpPr>
          <p:spPr>
            <a:xfrm>
              <a:off x="789647" y="3764005"/>
              <a:ext cx="541655" cy="535940"/>
            </a:xfrm>
            <a:custGeom>
              <a:avLst/>
              <a:gdLst/>
              <a:ahLst/>
              <a:cxnLst/>
              <a:rect l="l" t="t" r="r" b="b"/>
              <a:pathLst>
                <a:path w="541655" h="535939">
                  <a:moveTo>
                    <a:pt x="530574" y="144452"/>
                  </a:moveTo>
                  <a:lnTo>
                    <a:pt x="10828" y="144452"/>
                  </a:lnTo>
                  <a:lnTo>
                    <a:pt x="4872" y="144452"/>
                  </a:lnTo>
                  <a:lnTo>
                    <a:pt x="0" y="139583"/>
                  </a:lnTo>
                  <a:lnTo>
                    <a:pt x="0" y="133632"/>
                  </a:lnTo>
                  <a:lnTo>
                    <a:pt x="0" y="10820"/>
                  </a:lnTo>
                  <a:lnTo>
                    <a:pt x="0" y="4869"/>
                  </a:lnTo>
                  <a:lnTo>
                    <a:pt x="4872" y="0"/>
                  </a:lnTo>
                  <a:lnTo>
                    <a:pt x="10828" y="0"/>
                  </a:lnTo>
                  <a:lnTo>
                    <a:pt x="530574" y="0"/>
                  </a:lnTo>
                  <a:lnTo>
                    <a:pt x="536529" y="0"/>
                  </a:lnTo>
                  <a:lnTo>
                    <a:pt x="541402" y="4869"/>
                  </a:lnTo>
                  <a:lnTo>
                    <a:pt x="541402" y="10820"/>
                  </a:lnTo>
                  <a:lnTo>
                    <a:pt x="541402" y="133632"/>
                  </a:lnTo>
                  <a:lnTo>
                    <a:pt x="541402" y="139583"/>
                  </a:lnTo>
                  <a:lnTo>
                    <a:pt x="536529" y="144452"/>
                  </a:lnTo>
                  <a:lnTo>
                    <a:pt x="530574" y="144452"/>
                  </a:lnTo>
                  <a:close/>
                </a:path>
                <a:path w="541655" h="535939">
                  <a:moveTo>
                    <a:pt x="531115" y="339761"/>
                  </a:moveTo>
                  <a:lnTo>
                    <a:pt x="10286" y="339761"/>
                  </a:lnTo>
                  <a:lnTo>
                    <a:pt x="4331" y="339761"/>
                  </a:lnTo>
                  <a:lnTo>
                    <a:pt x="0" y="334892"/>
                  </a:lnTo>
                  <a:lnTo>
                    <a:pt x="0" y="329481"/>
                  </a:lnTo>
                  <a:lnTo>
                    <a:pt x="0" y="206129"/>
                  </a:lnTo>
                  <a:lnTo>
                    <a:pt x="0" y="200177"/>
                  </a:lnTo>
                  <a:lnTo>
                    <a:pt x="4872" y="195849"/>
                  </a:lnTo>
                  <a:lnTo>
                    <a:pt x="10286" y="195849"/>
                  </a:lnTo>
                  <a:lnTo>
                    <a:pt x="531115" y="195849"/>
                  </a:lnTo>
                  <a:lnTo>
                    <a:pt x="537070" y="195849"/>
                  </a:lnTo>
                  <a:lnTo>
                    <a:pt x="541402" y="200718"/>
                  </a:lnTo>
                  <a:lnTo>
                    <a:pt x="541402" y="206129"/>
                  </a:lnTo>
                  <a:lnTo>
                    <a:pt x="541402" y="329482"/>
                  </a:lnTo>
                  <a:lnTo>
                    <a:pt x="541402" y="335433"/>
                  </a:lnTo>
                  <a:lnTo>
                    <a:pt x="537070" y="339761"/>
                  </a:lnTo>
                  <a:lnTo>
                    <a:pt x="531115" y="339761"/>
                  </a:lnTo>
                  <a:close/>
                </a:path>
                <a:path w="541655" h="535939">
                  <a:moveTo>
                    <a:pt x="72006" y="144452"/>
                  </a:moveTo>
                  <a:lnTo>
                    <a:pt x="469395" y="144452"/>
                  </a:lnTo>
                  <a:lnTo>
                    <a:pt x="469395" y="193144"/>
                  </a:lnTo>
                  <a:lnTo>
                    <a:pt x="72006" y="193144"/>
                  </a:lnTo>
                  <a:lnTo>
                    <a:pt x="72006" y="144452"/>
                  </a:lnTo>
                  <a:close/>
                </a:path>
                <a:path w="541655" h="535939">
                  <a:moveTo>
                    <a:pt x="530574" y="535597"/>
                  </a:moveTo>
                  <a:lnTo>
                    <a:pt x="10828" y="535597"/>
                  </a:lnTo>
                  <a:lnTo>
                    <a:pt x="4872" y="535597"/>
                  </a:lnTo>
                  <a:lnTo>
                    <a:pt x="0" y="530728"/>
                  </a:lnTo>
                  <a:lnTo>
                    <a:pt x="0" y="524777"/>
                  </a:lnTo>
                  <a:lnTo>
                    <a:pt x="0" y="401965"/>
                  </a:lnTo>
                  <a:lnTo>
                    <a:pt x="0" y="396014"/>
                  </a:lnTo>
                  <a:lnTo>
                    <a:pt x="4872" y="391144"/>
                  </a:lnTo>
                  <a:lnTo>
                    <a:pt x="10828" y="391144"/>
                  </a:lnTo>
                  <a:lnTo>
                    <a:pt x="530574" y="391144"/>
                  </a:lnTo>
                  <a:lnTo>
                    <a:pt x="536529" y="391144"/>
                  </a:lnTo>
                  <a:lnTo>
                    <a:pt x="541402" y="396014"/>
                  </a:lnTo>
                  <a:lnTo>
                    <a:pt x="541402" y="401965"/>
                  </a:lnTo>
                  <a:lnTo>
                    <a:pt x="541402" y="524777"/>
                  </a:lnTo>
                  <a:lnTo>
                    <a:pt x="541402" y="530728"/>
                  </a:lnTo>
                  <a:lnTo>
                    <a:pt x="536529" y="535597"/>
                  </a:lnTo>
                  <a:lnTo>
                    <a:pt x="530574" y="535597"/>
                  </a:lnTo>
                  <a:close/>
                </a:path>
              </a:pathLst>
            </a:custGeom>
            <a:ln w="108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71399" y="3811073"/>
              <a:ext cx="171450" cy="51435"/>
            </a:xfrm>
            <a:custGeom>
              <a:avLst/>
              <a:gdLst/>
              <a:ahLst/>
              <a:cxnLst/>
              <a:rect l="l" t="t" r="r" b="b"/>
              <a:pathLst>
                <a:path w="171450" h="51435">
                  <a:moveTo>
                    <a:pt x="0" y="0"/>
                  </a:moveTo>
                  <a:lnTo>
                    <a:pt x="50891" y="0"/>
                  </a:lnTo>
                  <a:lnTo>
                    <a:pt x="50891" y="50856"/>
                  </a:lnTo>
                  <a:lnTo>
                    <a:pt x="0" y="50855"/>
                  </a:lnTo>
                  <a:lnTo>
                    <a:pt x="0" y="0"/>
                  </a:lnTo>
                  <a:close/>
                </a:path>
                <a:path w="171450" h="51435">
                  <a:moveTo>
                    <a:pt x="120191" y="0"/>
                  </a:moveTo>
                  <a:lnTo>
                    <a:pt x="171083" y="0"/>
                  </a:lnTo>
                  <a:lnTo>
                    <a:pt x="171083" y="50856"/>
                  </a:lnTo>
                  <a:lnTo>
                    <a:pt x="120191" y="50856"/>
                  </a:lnTo>
                  <a:lnTo>
                    <a:pt x="120191" y="0"/>
                  </a:lnTo>
                  <a:close/>
                </a:path>
              </a:pathLst>
            </a:custGeom>
            <a:ln w="10824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61654" y="4106471"/>
              <a:ext cx="397510" cy="48895"/>
            </a:xfrm>
            <a:custGeom>
              <a:avLst/>
              <a:gdLst/>
              <a:ahLst/>
              <a:cxnLst/>
              <a:rect l="l" t="t" r="r" b="b"/>
              <a:pathLst>
                <a:path w="397509" h="48895">
                  <a:moveTo>
                    <a:pt x="0" y="0"/>
                  </a:moveTo>
                  <a:lnTo>
                    <a:pt x="397389" y="0"/>
                  </a:lnTo>
                  <a:lnTo>
                    <a:pt x="397389" y="48678"/>
                  </a:lnTo>
                  <a:lnTo>
                    <a:pt x="0" y="48678"/>
                  </a:lnTo>
                  <a:lnTo>
                    <a:pt x="0" y="0"/>
                  </a:lnTo>
                  <a:close/>
                </a:path>
              </a:pathLst>
            </a:custGeom>
            <a:ln w="10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71399" y="4006382"/>
              <a:ext cx="394970" cy="246379"/>
            </a:xfrm>
            <a:custGeom>
              <a:avLst/>
              <a:gdLst/>
              <a:ahLst/>
              <a:cxnLst/>
              <a:rect l="l" t="t" r="r" b="b"/>
              <a:pathLst>
                <a:path w="394969" h="246379">
                  <a:moveTo>
                    <a:pt x="223599" y="50855"/>
                  </a:moveTo>
                  <a:lnTo>
                    <a:pt x="274490" y="50856"/>
                  </a:lnTo>
                  <a:lnTo>
                    <a:pt x="274490" y="0"/>
                  </a:lnTo>
                  <a:lnTo>
                    <a:pt x="223599" y="0"/>
                  </a:lnTo>
                  <a:lnTo>
                    <a:pt x="223599" y="50855"/>
                  </a:lnTo>
                  <a:close/>
                </a:path>
                <a:path w="394969" h="246379">
                  <a:moveTo>
                    <a:pt x="343790" y="0"/>
                  </a:moveTo>
                  <a:lnTo>
                    <a:pt x="394682" y="0"/>
                  </a:lnTo>
                  <a:lnTo>
                    <a:pt x="394682" y="50856"/>
                  </a:lnTo>
                  <a:lnTo>
                    <a:pt x="343790" y="50856"/>
                  </a:lnTo>
                  <a:lnTo>
                    <a:pt x="343790" y="0"/>
                  </a:lnTo>
                  <a:close/>
                </a:path>
                <a:path w="394969" h="246379">
                  <a:moveTo>
                    <a:pt x="0" y="195295"/>
                  </a:moveTo>
                  <a:lnTo>
                    <a:pt x="50891" y="195295"/>
                  </a:lnTo>
                  <a:lnTo>
                    <a:pt x="50891" y="246151"/>
                  </a:lnTo>
                  <a:lnTo>
                    <a:pt x="0" y="246151"/>
                  </a:lnTo>
                  <a:lnTo>
                    <a:pt x="0" y="195295"/>
                  </a:lnTo>
                  <a:close/>
                </a:path>
                <a:path w="394969" h="246379">
                  <a:moveTo>
                    <a:pt x="120191" y="195295"/>
                  </a:moveTo>
                  <a:lnTo>
                    <a:pt x="171083" y="195295"/>
                  </a:lnTo>
                  <a:lnTo>
                    <a:pt x="171083" y="246151"/>
                  </a:lnTo>
                  <a:lnTo>
                    <a:pt x="120191" y="246151"/>
                  </a:lnTo>
                  <a:lnTo>
                    <a:pt x="120191" y="195295"/>
                  </a:lnTo>
                  <a:close/>
                </a:path>
              </a:pathLst>
            </a:custGeom>
            <a:ln w="10824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44329" y="4299602"/>
              <a:ext cx="434975" cy="48895"/>
            </a:xfrm>
            <a:custGeom>
              <a:avLst/>
              <a:gdLst/>
              <a:ahLst/>
              <a:cxnLst/>
              <a:rect l="l" t="t" r="r" b="b"/>
              <a:pathLst>
                <a:path w="434975" h="48895">
                  <a:moveTo>
                    <a:pt x="0" y="0"/>
                  </a:moveTo>
                  <a:lnTo>
                    <a:pt x="131019" y="0"/>
                  </a:lnTo>
                  <a:lnTo>
                    <a:pt x="131019" y="48691"/>
                  </a:lnTo>
                  <a:lnTo>
                    <a:pt x="0" y="48691"/>
                  </a:lnTo>
                  <a:lnTo>
                    <a:pt x="0" y="0"/>
                  </a:lnTo>
                  <a:close/>
                </a:path>
                <a:path w="434975" h="48895">
                  <a:moveTo>
                    <a:pt x="303726" y="0"/>
                  </a:moveTo>
                  <a:lnTo>
                    <a:pt x="434745" y="0"/>
                  </a:lnTo>
                  <a:lnTo>
                    <a:pt x="434745" y="48691"/>
                  </a:lnTo>
                  <a:lnTo>
                    <a:pt x="303726" y="48691"/>
                  </a:lnTo>
                  <a:lnTo>
                    <a:pt x="303726" y="0"/>
                  </a:lnTo>
                  <a:close/>
                </a:path>
              </a:pathLst>
            </a:custGeom>
            <a:ln w="108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862738" y="2336318"/>
            <a:ext cx="395605" cy="758190"/>
            <a:chOff x="862738" y="2336318"/>
            <a:chExt cx="395605" cy="758190"/>
          </a:xfrm>
        </p:grpSpPr>
        <p:sp>
          <p:nvSpPr>
            <p:cNvPr id="17" name="object 17"/>
            <p:cNvSpPr/>
            <p:nvPr/>
          </p:nvSpPr>
          <p:spPr>
            <a:xfrm>
              <a:off x="963437" y="2569501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5" h="0">
                  <a:moveTo>
                    <a:pt x="0" y="0"/>
                  </a:moveTo>
                  <a:lnTo>
                    <a:pt x="147802" y="0"/>
                  </a:lnTo>
                </a:path>
              </a:pathLst>
            </a:custGeom>
            <a:ln w="10820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136145" y="2559222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5" h="20955">
                  <a:moveTo>
                    <a:pt x="15971" y="0"/>
                  </a:moveTo>
                  <a:lnTo>
                    <a:pt x="4601" y="0"/>
                  </a:lnTo>
                  <a:lnTo>
                    <a:pt x="0" y="4598"/>
                  </a:lnTo>
                  <a:lnTo>
                    <a:pt x="0" y="15960"/>
                  </a:lnTo>
                  <a:lnTo>
                    <a:pt x="4601" y="20558"/>
                  </a:lnTo>
                  <a:lnTo>
                    <a:pt x="15971" y="20558"/>
                  </a:lnTo>
                  <a:lnTo>
                    <a:pt x="20573" y="15960"/>
                  </a:lnTo>
                  <a:lnTo>
                    <a:pt x="20573" y="10279"/>
                  </a:lnTo>
                  <a:lnTo>
                    <a:pt x="20573" y="4598"/>
                  </a:lnTo>
                  <a:lnTo>
                    <a:pt x="15971" y="0"/>
                  </a:lnTo>
                  <a:close/>
                </a:path>
              </a:pathLst>
            </a:custGeom>
            <a:solidFill>
              <a:srgbClr val="527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63437" y="2485102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5" h="0">
                  <a:moveTo>
                    <a:pt x="0" y="0"/>
                  </a:moveTo>
                  <a:lnTo>
                    <a:pt x="147802" y="0"/>
                  </a:lnTo>
                </a:path>
              </a:pathLst>
            </a:custGeom>
            <a:ln w="10820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136145" y="2474823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5" h="20955">
                  <a:moveTo>
                    <a:pt x="15971" y="0"/>
                  </a:moveTo>
                  <a:lnTo>
                    <a:pt x="4601" y="0"/>
                  </a:lnTo>
                  <a:lnTo>
                    <a:pt x="0" y="4598"/>
                  </a:lnTo>
                  <a:lnTo>
                    <a:pt x="0" y="15960"/>
                  </a:lnTo>
                  <a:lnTo>
                    <a:pt x="4601" y="20558"/>
                  </a:lnTo>
                  <a:lnTo>
                    <a:pt x="15971" y="20558"/>
                  </a:lnTo>
                  <a:lnTo>
                    <a:pt x="20573" y="15960"/>
                  </a:lnTo>
                  <a:lnTo>
                    <a:pt x="20573" y="10279"/>
                  </a:lnTo>
                  <a:lnTo>
                    <a:pt x="20573" y="4598"/>
                  </a:lnTo>
                  <a:lnTo>
                    <a:pt x="15971" y="0"/>
                  </a:lnTo>
                  <a:close/>
                </a:path>
              </a:pathLst>
            </a:custGeom>
            <a:solidFill>
              <a:srgbClr val="527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22832" y="2442902"/>
              <a:ext cx="268605" cy="84455"/>
            </a:xfrm>
            <a:custGeom>
              <a:avLst/>
              <a:gdLst/>
              <a:ahLst/>
              <a:cxnLst/>
              <a:rect l="l" t="t" r="r" b="b"/>
              <a:pathLst>
                <a:path w="268605" h="84455">
                  <a:moveTo>
                    <a:pt x="268535" y="83858"/>
                  </a:moveTo>
                  <a:lnTo>
                    <a:pt x="0" y="83858"/>
                  </a:lnTo>
                  <a:lnTo>
                    <a:pt x="0" y="10820"/>
                  </a:lnTo>
                  <a:lnTo>
                    <a:pt x="0" y="4869"/>
                  </a:lnTo>
                  <a:lnTo>
                    <a:pt x="4872" y="0"/>
                  </a:lnTo>
                  <a:lnTo>
                    <a:pt x="10828" y="0"/>
                  </a:lnTo>
                  <a:lnTo>
                    <a:pt x="257165" y="0"/>
                  </a:lnTo>
                  <a:lnTo>
                    <a:pt x="263121" y="0"/>
                  </a:lnTo>
                  <a:lnTo>
                    <a:pt x="267994" y="4869"/>
                  </a:lnTo>
                  <a:lnTo>
                    <a:pt x="267994" y="10820"/>
                  </a:lnTo>
                  <a:lnTo>
                    <a:pt x="267994" y="83858"/>
                  </a:lnTo>
                  <a:lnTo>
                    <a:pt x="268535" y="83858"/>
                  </a:lnTo>
                  <a:close/>
                </a:path>
              </a:pathLst>
            </a:custGeom>
            <a:ln w="10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63437" y="2653901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5" h="0">
                  <a:moveTo>
                    <a:pt x="0" y="0"/>
                  </a:moveTo>
                  <a:lnTo>
                    <a:pt x="147802" y="0"/>
                  </a:lnTo>
                </a:path>
              </a:pathLst>
            </a:custGeom>
            <a:ln w="10820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136145" y="2643621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5" h="20955">
                  <a:moveTo>
                    <a:pt x="15971" y="0"/>
                  </a:moveTo>
                  <a:lnTo>
                    <a:pt x="4601" y="0"/>
                  </a:lnTo>
                  <a:lnTo>
                    <a:pt x="0" y="4598"/>
                  </a:lnTo>
                  <a:lnTo>
                    <a:pt x="0" y="15960"/>
                  </a:lnTo>
                  <a:lnTo>
                    <a:pt x="4601" y="20558"/>
                  </a:lnTo>
                  <a:lnTo>
                    <a:pt x="15971" y="20558"/>
                  </a:lnTo>
                  <a:lnTo>
                    <a:pt x="20573" y="15960"/>
                  </a:lnTo>
                  <a:lnTo>
                    <a:pt x="20573" y="10279"/>
                  </a:lnTo>
                  <a:lnTo>
                    <a:pt x="20573" y="4598"/>
                  </a:lnTo>
                  <a:lnTo>
                    <a:pt x="15971" y="0"/>
                  </a:lnTo>
                  <a:close/>
                </a:path>
              </a:pathLst>
            </a:custGeom>
            <a:solidFill>
              <a:srgbClr val="527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68151" y="2341731"/>
              <a:ext cx="384810" cy="747395"/>
            </a:xfrm>
            <a:custGeom>
              <a:avLst/>
              <a:gdLst/>
              <a:ahLst/>
              <a:cxnLst/>
              <a:rect l="l" t="t" r="r" b="b"/>
              <a:pathLst>
                <a:path w="384809" h="747394">
                  <a:moveTo>
                    <a:pt x="54681" y="269969"/>
                  </a:moveTo>
                  <a:lnTo>
                    <a:pt x="322675" y="269969"/>
                  </a:lnTo>
                  <a:lnTo>
                    <a:pt x="322675" y="185570"/>
                  </a:lnTo>
                  <a:lnTo>
                    <a:pt x="54681" y="185570"/>
                  </a:lnTo>
                  <a:lnTo>
                    <a:pt x="54681" y="269969"/>
                  </a:lnTo>
                  <a:close/>
                </a:path>
                <a:path w="384809" h="747394">
                  <a:moveTo>
                    <a:pt x="312389" y="354369"/>
                  </a:moveTo>
                  <a:lnTo>
                    <a:pt x="65509" y="354368"/>
                  </a:lnTo>
                  <a:lnTo>
                    <a:pt x="59554" y="354368"/>
                  </a:lnTo>
                  <a:lnTo>
                    <a:pt x="54681" y="349499"/>
                  </a:lnTo>
                  <a:lnTo>
                    <a:pt x="54681" y="343548"/>
                  </a:lnTo>
                  <a:lnTo>
                    <a:pt x="54681" y="269969"/>
                  </a:lnTo>
                  <a:lnTo>
                    <a:pt x="322675" y="269969"/>
                  </a:lnTo>
                  <a:lnTo>
                    <a:pt x="322675" y="343548"/>
                  </a:lnTo>
                  <a:lnTo>
                    <a:pt x="323217" y="349499"/>
                  </a:lnTo>
                  <a:lnTo>
                    <a:pt x="318344" y="354369"/>
                  </a:lnTo>
                  <a:lnTo>
                    <a:pt x="312389" y="354369"/>
                  </a:lnTo>
                  <a:close/>
                </a:path>
                <a:path w="384809" h="747394">
                  <a:moveTo>
                    <a:pt x="373567" y="713052"/>
                  </a:moveTo>
                  <a:lnTo>
                    <a:pt x="10828" y="713052"/>
                  </a:lnTo>
                  <a:lnTo>
                    <a:pt x="4872" y="713052"/>
                  </a:lnTo>
                  <a:lnTo>
                    <a:pt x="0" y="708183"/>
                  </a:lnTo>
                  <a:lnTo>
                    <a:pt x="0" y="702232"/>
                  </a:lnTo>
                  <a:lnTo>
                    <a:pt x="0" y="10820"/>
                  </a:lnTo>
                  <a:lnTo>
                    <a:pt x="0" y="4869"/>
                  </a:lnTo>
                  <a:lnTo>
                    <a:pt x="4872" y="0"/>
                  </a:lnTo>
                  <a:lnTo>
                    <a:pt x="10828" y="0"/>
                  </a:lnTo>
                  <a:lnTo>
                    <a:pt x="373567" y="0"/>
                  </a:lnTo>
                  <a:lnTo>
                    <a:pt x="384395" y="702232"/>
                  </a:lnTo>
                  <a:lnTo>
                    <a:pt x="384395" y="708183"/>
                  </a:lnTo>
                  <a:lnTo>
                    <a:pt x="379522" y="713052"/>
                  </a:lnTo>
                  <a:lnTo>
                    <a:pt x="373567" y="713052"/>
                  </a:lnTo>
                  <a:close/>
                </a:path>
                <a:path w="384809" h="747394">
                  <a:moveTo>
                    <a:pt x="200860" y="453375"/>
                  </a:moveTo>
                  <a:lnTo>
                    <a:pt x="236051" y="453375"/>
                  </a:lnTo>
                  <a:lnTo>
                    <a:pt x="236051" y="418209"/>
                  </a:lnTo>
                  <a:lnTo>
                    <a:pt x="200860" y="418209"/>
                  </a:lnTo>
                  <a:lnTo>
                    <a:pt x="200860" y="453375"/>
                  </a:lnTo>
                  <a:close/>
                </a:path>
                <a:path w="384809" h="747394">
                  <a:moveTo>
                    <a:pt x="284777" y="453375"/>
                  </a:moveTo>
                  <a:lnTo>
                    <a:pt x="319968" y="453375"/>
                  </a:lnTo>
                  <a:lnTo>
                    <a:pt x="319968" y="418209"/>
                  </a:lnTo>
                  <a:lnTo>
                    <a:pt x="284777" y="418209"/>
                  </a:lnTo>
                  <a:lnTo>
                    <a:pt x="284777" y="453375"/>
                  </a:lnTo>
                  <a:close/>
                </a:path>
                <a:path w="384809" h="747394">
                  <a:moveTo>
                    <a:pt x="200860" y="545335"/>
                  </a:moveTo>
                  <a:lnTo>
                    <a:pt x="236051" y="545335"/>
                  </a:lnTo>
                  <a:lnTo>
                    <a:pt x="236051" y="510169"/>
                  </a:lnTo>
                  <a:lnTo>
                    <a:pt x="200860" y="510169"/>
                  </a:lnTo>
                  <a:lnTo>
                    <a:pt x="200860" y="545335"/>
                  </a:lnTo>
                  <a:close/>
                </a:path>
                <a:path w="384809" h="747394">
                  <a:moveTo>
                    <a:pt x="284777" y="545335"/>
                  </a:moveTo>
                  <a:lnTo>
                    <a:pt x="319968" y="545335"/>
                  </a:lnTo>
                  <a:lnTo>
                    <a:pt x="319968" y="510169"/>
                  </a:lnTo>
                  <a:lnTo>
                    <a:pt x="284777" y="510169"/>
                  </a:lnTo>
                  <a:lnTo>
                    <a:pt x="284777" y="545335"/>
                  </a:lnTo>
                  <a:close/>
                </a:path>
                <a:path w="384809" h="747394">
                  <a:moveTo>
                    <a:pt x="45477" y="713052"/>
                  </a:moveTo>
                  <a:lnTo>
                    <a:pt x="136974" y="713052"/>
                  </a:lnTo>
                  <a:lnTo>
                    <a:pt x="136974" y="747136"/>
                  </a:lnTo>
                  <a:lnTo>
                    <a:pt x="45477" y="747136"/>
                  </a:lnTo>
                  <a:lnTo>
                    <a:pt x="45477" y="713052"/>
                  </a:lnTo>
                  <a:close/>
                </a:path>
                <a:path w="384809" h="747394">
                  <a:moveTo>
                    <a:pt x="256624" y="713052"/>
                  </a:moveTo>
                  <a:lnTo>
                    <a:pt x="348121" y="713052"/>
                  </a:lnTo>
                  <a:lnTo>
                    <a:pt x="348121" y="747136"/>
                  </a:lnTo>
                  <a:lnTo>
                    <a:pt x="256624" y="747136"/>
                  </a:lnTo>
                  <a:lnTo>
                    <a:pt x="256624" y="713052"/>
                  </a:lnTo>
                  <a:close/>
                </a:path>
              </a:pathLst>
            </a:custGeom>
            <a:ln w="108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/>
          <p:nvPr/>
        </p:nvSpPr>
        <p:spPr>
          <a:xfrm>
            <a:off x="4981955" y="3502152"/>
            <a:ext cx="619125" cy="1170940"/>
          </a:xfrm>
          <a:custGeom>
            <a:avLst/>
            <a:gdLst/>
            <a:ahLst/>
            <a:cxnLst/>
            <a:rect l="l" t="t" r="r" b="b"/>
            <a:pathLst>
              <a:path w="619125" h="1170939">
                <a:moveTo>
                  <a:pt x="19304" y="292608"/>
                </a:moveTo>
                <a:lnTo>
                  <a:pt x="0" y="292608"/>
                </a:lnTo>
                <a:lnTo>
                  <a:pt x="0" y="877824"/>
                </a:lnTo>
                <a:lnTo>
                  <a:pt x="19304" y="877824"/>
                </a:lnTo>
                <a:lnTo>
                  <a:pt x="19304" y="292608"/>
                </a:lnTo>
                <a:close/>
              </a:path>
              <a:path w="619125" h="1170939">
                <a:moveTo>
                  <a:pt x="77343" y="292608"/>
                </a:moveTo>
                <a:lnTo>
                  <a:pt x="38608" y="292608"/>
                </a:lnTo>
                <a:lnTo>
                  <a:pt x="38608" y="877824"/>
                </a:lnTo>
                <a:lnTo>
                  <a:pt x="77343" y="877824"/>
                </a:lnTo>
                <a:lnTo>
                  <a:pt x="77343" y="292608"/>
                </a:lnTo>
                <a:close/>
              </a:path>
              <a:path w="619125" h="1170939">
                <a:moveTo>
                  <a:pt x="309372" y="0"/>
                </a:moveTo>
                <a:lnTo>
                  <a:pt x="309372" y="292608"/>
                </a:lnTo>
                <a:lnTo>
                  <a:pt x="96647" y="292608"/>
                </a:lnTo>
                <a:lnTo>
                  <a:pt x="96647" y="877824"/>
                </a:lnTo>
                <a:lnTo>
                  <a:pt x="309372" y="877824"/>
                </a:lnTo>
                <a:lnTo>
                  <a:pt x="309372" y="1170432"/>
                </a:lnTo>
                <a:lnTo>
                  <a:pt x="618744" y="585216"/>
                </a:lnTo>
                <a:lnTo>
                  <a:pt x="3093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011924" y="2292095"/>
            <a:ext cx="742950" cy="564515"/>
          </a:xfrm>
          <a:custGeom>
            <a:avLst/>
            <a:gdLst/>
            <a:ahLst/>
            <a:cxnLst/>
            <a:rect l="l" t="t" r="r" b="b"/>
            <a:pathLst>
              <a:path w="742950" h="564514">
                <a:moveTo>
                  <a:pt x="430657" y="548513"/>
                </a:moveTo>
                <a:lnTo>
                  <a:pt x="428117" y="543560"/>
                </a:lnTo>
                <a:lnTo>
                  <a:pt x="423100" y="533146"/>
                </a:lnTo>
                <a:lnTo>
                  <a:pt x="389890" y="464159"/>
                </a:lnTo>
                <a:lnTo>
                  <a:pt x="389890" y="533146"/>
                </a:lnTo>
                <a:lnTo>
                  <a:pt x="41021" y="533146"/>
                </a:lnTo>
                <a:lnTo>
                  <a:pt x="211963" y="228092"/>
                </a:lnTo>
                <a:lnTo>
                  <a:pt x="248539" y="281940"/>
                </a:lnTo>
                <a:lnTo>
                  <a:pt x="161290" y="449072"/>
                </a:lnTo>
                <a:lnTo>
                  <a:pt x="158496" y="453771"/>
                </a:lnTo>
                <a:lnTo>
                  <a:pt x="158496" y="459613"/>
                </a:lnTo>
                <a:lnTo>
                  <a:pt x="161290" y="464439"/>
                </a:lnTo>
                <a:lnTo>
                  <a:pt x="164084" y="469011"/>
                </a:lnTo>
                <a:lnTo>
                  <a:pt x="169037" y="471805"/>
                </a:lnTo>
                <a:lnTo>
                  <a:pt x="360299" y="471805"/>
                </a:lnTo>
                <a:lnTo>
                  <a:pt x="389890" y="533146"/>
                </a:lnTo>
                <a:lnTo>
                  <a:pt x="389890" y="464159"/>
                </a:lnTo>
                <a:lnTo>
                  <a:pt x="383794" y="451485"/>
                </a:lnTo>
                <a:lnTo>
                  <a:pt x="381254" y="446278"/>
                </a:lnTo>
                <a:lnTo>
                  <a:pt x="375983" y="442976"/>
                </a:lnTo>
                <a:lnTo>
                  <a:pt x="375793" y="442849"/>
                </a:lnTo>
                <a:lnTo>
                  <a:pt x="369951" y="442976"/>
                </a:lnTo>
                <a:lnTo>
                  <a:pt x="199644" y="442976"/>
                </a:lnTo>
                <a:lnTo>
                  <a:pt x="279273" y="289560"/>
                </a:lnTo>
                <a:lnTo>
                  <a:pt x="281813" y="284607"/>
                </a:lnTo>
                <a:lnTo>
                  <a:pt x="281432" y="278765"/>
                </a:lnTo>
                <a:lnTo>
                  <a:pt x="278511" y="274193"/>
                </a:lnTo>
                <a:lnTo>
                  <a:pt x="248551" y="228092"/>
                </a:lnTo>
                <a:lnTo>
                  <a:pt x="223647" y="189738"/>
                </a:lnTo>
                <a:lnTo>
                  <a:pt x="220726" y="185293"/>
                </a:lnTo>
                <a:lnTo>
                  <a:pt x="215773" y="182753"/>
                </a:lnTo>
                <a:lnTo>
                  <a:pt x="204978" y="183007"/>
                </a:lnTo>
                <a:lnTo>
                  <a:pt x="200152" y="186055"/>
                </a:lnTo>
                <a:lnTo>
                  <a:pt x="197485" y="190754"/>
                </a:lnTo>
                <a:lnTo>
                  <a:pt x="635" y="543179"/>
                </a:lnTo>
                <a:lnTo>
                  <a:pt x="0" y="545846"/>
                </a:lnTo>
                <a:lnTo>
                  <a:pt x="0" y="556895"/>
                </a:lnTo>
                <a:lnTo>
                  <a:pt x="6858" y="563753"/>
                </a:lnTo>
                <a:lnTo>
                  <a:pt x="414401" y="563753"/>
                </a:lnTo>
                <a:lnTo>
                  <a:pt x="419227" y="564261"/>
                </a:lnTo>
                <a:lnTo>
                  <a:pt x="423926" y="562483"/>
                </a:lnTo>
                <a:lnTo>
                  <a:pt x="427228" y="558927"/>
                </a:lnTo>
                <a:lnTo>
                  <a:pt x="430276" y="554355"/>
                </a:lnTo>
                <a:lnTo>
                  <a:pt x="430657" y="548513"/>
                </a:lnTo>
                <a:close/>
              </a:path>
              <a:path w="742950" h="564514">
                <a:moveTo>
                  <a:pt x="585851" y="548259"/>
                </a:moveTo>
                <a:lnTo>
                  <a:pt x="581660" y="540893"/>
                </a:lnTo>
                <a:lnTo>
                  <a:pt x="576757" y="532511"/>
                </a:lnTo>
                <a:lnTo>
                  <a:pt x="542163" y="473290"/>
                </a:lnTo>
                <a:lnTo>
                  <a:pt x="542163" y="532511"/>
                </a:lnTo>
                <a:lnTo>
                  <a:pt x="480822" y="532511"/>
                </a:lnTo>
                <a:lnTo>
                  <a:pt x="266827" y="145034"/>
                </a:lnTo>
                <a:lnTo>
                  <a:pt x="288036" y="98171"/>
                </a:lnTo>
                <a:lnTo>
                  <a:pt x="542163" y="532511"/>
                </a:lnTo>
                <a:lnTo>
                  <a:pt x="542163" y="473290"/>
                </a:lnTo>
                <a:lnTo>
                  <a:pt x="323049" y="98171"/>
                </a:lnTo>
                <a:lnTo>
                  <a:pt x="299466" y="57785"/>
                </a:lnTo>
                <a:lnTo>
                  <a:pt x="296545" y="52832"/>
                </a:lnTo>
                <a:lnTo>
                  <a:pt x="291084" y="50038"/>
                </a:lnTo>
                <a:lnTo>
                  <a:pt x="285369" y="50292"/>
                </a:lnTo>
                <a:lnTo>
                  <a:pt x="279654" y="50673"/>
                </a:lnTo>
                <a:lnTo>
                  <a:pt x="274701" y="54102"/>
                </a:lnTo>
                <a:lnTo>
                  <a:pt x="272288" y="59309"/>
                </a:lnTo>
                <a:lnTo>
                  <a:pt x="236347" y="139446"/>
                </a:lnTo>
                <a:lnTo>
                  <a:pt x="234188" y="143764"/>
                </a:lnTo>
                <a:lnTo>
                  <a:pt x="234188" y="148844"/>
                </a:lnTo>
                <a:lnTo>
                  <a:pt x="236347" y="153162"/>
                </a:lnTo>
                <a:lnTo>
                  <a:pt x="458343" y="555244"/>
                </a:lnTo>
                <a:lnTo>
                  <a:pt x="461137" y="560197"/>
                </a:lnTo>
                <a:lnTo>
                  <a:pt x="466217" y="563118"/>
                </a:lnTo>
                <a:lnTo>
                  <a:pt x="568452" y="563118"/>
                </a:lnTo>
                <a:lnTo>
                  <a:pt x="568452" y="563880"/>
                </a:lnTo>
                <a:lnTo>
                  <a:pt x="571119" y="563880"/>
                </a:lnTo>
                <a:lnTo>
                  <a:pt x="573659" y="563118"/>
                </a:lnTo>
                <a:lnTo>
                  <a:pt x="576072" y="561848"/>
                </a:lnTo>
                <a:lnTo>
                  <a:pt x="583311" y="557657"/>
                </a:lnTo>
                <a:lnTo>
                  <a:pt x="585851" y="548259"/>
                </a:lnTo>
                <a:close/>
              </a:path>
              <a:path w="742950" h="564514">
                <a:moveTo>
                  <a:pt x="742823" y="548259"/>
                </a:moveTo>
                <a:lnTo>
                  <a:pt x="738632" y="540893"/>
                </a:lnTo>
                <a:lnTo>
                  <a:pt x="734110" y="533146"/>
                </a:lnTo>
                <a:lnTo>
                  <a:pt x="698627" y="472300"/>
                </a:lnTo>
                <a:lnTo>
                  <a:pt x="698627" y="533146"/>
                </a:lnTo>
                <a:lnTo>
                  <a:pt x="634873" y="533146"/>
                </a:lnTo>
                <a:lnTo>
                  <a:pt x="346837" y="30734"/>
                </a:lnTo>
                <a:lnTo>
                  <a:pt x="405511" y="30734"/>
                </a:lnTo>
                <a:lnTo>
                  <a:pt x="698627" y="533146"/>
                </a:lnTo>
                <a:lnTo>
                  <a:pt x="698627" y="472300"/>
                </a:lnTo>
                <a:lnTo>
                  <a:pt x="441159" y="30734"/>
                </a:lnTo>
                <a:lnTo>
                  <a:pt x="427609" y="7493"/>
                </a:lnTo>
                <a:lnTo>
                  <a:pt x="424815" y="2921"/>
                </a:lnTo>
                <a:lnTo>
                  <a:pt x="419735" y="0"/>
                </a:lnTo>
                <a:lnTo>
                  <a:pt x="314579" y="0"/>
                </a:lnTo>
                <a:lnTo>
                  <a:pt x="309626" y="2921"/>
                </a:lnTo>
                <a:lnTo>
                  <a:pt x="306832" y="7620"/>
                </a:lnTo>
                <a:lnTo>
                  <a:pt x="304165" y="12446"/>
                </a:lnTo>
                <a:lnTo>
                  <a:pt x="304165" y="18288"/>
                </a:lnTo>
                <a:lnTo>
                  <a:pt x="306832" y="22987"/>
                </a:lnTo>
                <a:lnTo>
                  <a:pt x="612648" y="556260"/>
                </a:lnTo>
                <a:lnTo>
                  <a:pt x="615442" y="560959"/>
                </a:lnTo>
                <a:lnTo>
                  <a:pt x="620522" y="563880"/>
                </a:lnTo>
                <a:lnTo>
                  <a:pt x="728091" y="563880"/>
                </a:lnTo>
                <a:lnTo>
                  <a:pt x="730631" y="563118"/>
                </a:lnTo>
                <a:lnTo>
                  <a:pt x="733044" y="561848"/>
                </a:lnTo>
                <a:lnTo>
                  <a:pt x="740283" y="557530"/>
                </a:lnTo>
                <a:lnTo>
                  <a:pt x="742823" y="5482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195949" y="3842003"/>
            <a:ext cx="549275" cy="550545"/>
          </a:xfrm>
          <a:custGeom>
            <a:avLst/>
            <a:gdLst/>
            <a:ahLst/>
            <a:cxnLst/>
            <a:rect l="l" t="t" r="r" b="b"/>
            <a:pathLst>
              <a:path w="549275" h="550545">
                <a:moveTo>
                  <a:pt x="252476" y="371475"/>
                </a:moveTo>
                <a:lnTo>
                  <a:pt x="228092" y="322961"/>
                </a:lnTo>
                <a:lnTo>
                  <a:pt x="228092" y="374015"/>
                </a:lnTo>
                <a:lnTo>
                  <a:pt x="152781" y="528193"/>
                </a:lnTo>
                <a:lnTo>
                  <a:pt x="30353" y="528193"/>
                </a:lnTo>
                <a:lnTo>
                  <a:pt x="166878" y="251206"/>
                </a:lnTo>
                <a:lnTo>
                  <a:pt x="228092" y="374015"/>
                </a:lnTo>
                <a:lnTo>
                  <a:pt x="228092" y="322961"/>
                </a:lnTo>
                <a:lnTo>
                  <a:pt x="192036" y="251206"/>
                </a:lnTo>
                <a:lnTo>
                  <a:pt x="175006" y="217297"/>
                </a:lnTo>
                <a:lnTo>
                  <a:pt x="171069" y="214884"/>
                </a:lnTo>
                <a:lnTo>
                  <a:pt x="162306" y="214884"/>
                </a:lnTo>
                <a:lnTo>
                  <a:pt x="158369" y="217297"/>
                </a:lnTo>
                <a:lnTo>
                  <a:pt x="156464" y="221107"/>
                </a:lnTo>
                <a:lnTo>
                  <a:pt x="1905" y="534035"/>
                </a:lnTo>
                <a:lnTo>
                  <a:pt x="0" y="537464"/>
                </a:lnTo>
                <a:lnTo>
                  <a:pt x="254" y="541655"/>
                </a:lnTo>
                <a:lnTo>
                  <a:pt x="4572" y="548259"/>
                </a:lnTo>
                <a:lnTo>
                  <a:pt x="8255" y="550164"/>
                </a:lnTo>
                <a:lnTo>
                  <a:pt x="159893" y="550164"/>
                </a:lnTo>
                <a:lnTo>
                  <a:pt x="164465" y="550037"/>
                </a:lnTo>
                <a:lnTo>
                  <a:pt x="168529" y="547370"/>
                </a:lnTo>
                <a:lnTo>
                  <a:pt x="170307" y="543179"/>
                </a:lnTo>
                <a:lnTo>
                  <a:pt x="177622" y="528193"/>
                </a:lnTo>
                <a:lnTo>
                  <a:pt x="250952" y="378079"/>
                </a:lnTo>
                <a:lnTo>
                  <a:pt x="252476" y="375031"/>
                </a:lnTo>
                <a:lnTo>
                  <a:pt x="252476" y="371475"/>
                </a:lnTo>
                <a:close/>
              </a:path>
              <a:path w="549275" h="550545">
                <a:moveTo>
                  <a:pt x="549275" y="410845"/>
                </a:moveTo>
                <a:lnTo>
                  <a:pt x="544195" y="406019"/>
                </a:lnTo>
                <a:lnTo>
                  <a:pt x="526415" y="406019"/>
                </a:lnTo>
                <a:lnTo>
                  <a:pt x="526415" y="427990"/>
                </a:lnTo>
                <a:lnTo>
                  <a:pt x="526415" y="526669"/>
                </a:lnTo>
                <a:lnTo>
                  <a:pt x="404241" y="526669"/>
                </a:lnTo>
                <a:lnTo>
                  <a:pt x="203454" y="123190"/>
                </a:lnTo>
                <a:lnTo>
                  <a:pt x="199390" y="120777"/>
                </a:lnTo>
                <a:lnTo>
                  <a:pt x="195072" y="120650"/>
                </a:lnTo>
                <a:lnTo>
                  <a:pt x="115062" y="120650"/>
                </a:lnTo>
                <a:lnTo>
                  <a:pt x="115062" y="21971"/>
                </a:lnTo>
                <a:lnTo>
                  <a:pt x="272288" y="21971"/>
                </a:lnTo>
                <a:lnTo>
                  <a:pt x="470408" y="421640"/>
                </a:lnTo>
                <a:lnTo>
                  <a:pt x="472313" y="425450"/>
                </a:lnTo>
                <a:lnTo>
                  <a:pt x="476377" y="427990"/>
                </a:lnTo>
                <a:lnTo>
                  <a:pt x="526415" y="427990"/>
                </a:lnTo>
                <a:lnTo>
                  <a:pt x="526415" y="406019"/>
                </a:lnTo>
                <a:lnTo>
                  <a:pt x="487934" y="406019"/>
                </a:lnTo>
                <a:lnTo>
                  <a:pt x="297611" y="21971"/>
                </a:lnTo>
                <a:lnTo>
                  <a:pt x="287909" y="2413"/>
                </a:lnTo>
                <a:lnTo>
                  <a:pt x="283845" y="0"/>
                </a:lnTo>
                <a:lnTo>
                  <a:pt x="97155" y="0"/>
                </a:lnTo>
                <a:lnTo>
                  <a:pt x="92075" y="4953"/>
                </a:lnTo>
                <a:lnTo>
                  <a:pt x="92075" y="137795"/>
                </a:lnTo>
                <a:lnTo>
                  <a:pt x="97155" y="142621"/>
                </a:lnTo>
                <a:lnTo>
                  <a:pt x="187706" y="142621"/>
                </a:lnTo>
                <a:lnTo>
                  <a:pt x="386842" y="542417"/>
                </a:lnTo>
                <a:lnTo>
                  <a:pt x="388620" y="546227"/>
                </a:lnTo>
                <a:lnTo>
                  <a:pt x="392671" y="548640"/>
                </a:lnTo>
                <a:lnTo>
                  <a:pt x="544195" y="548640"/>
                </a:lnTo>
                <a:lnTo>
                  <a:pt x="549275" y="543687"/>
                </a:lnTo>
                <a:lnTo>
                  <a:pt x="549275" y="526669"/>
                </a:lnTo>
                <a:lnTo>
                  <a:pt x="549275" y="4108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852664" y="3842178"/>
            <a:ext cx="549910" cy="548640"/>
          </a:xfrm>
          <a:custGeom>
            <a:avLst/>
            <a:gdLst/>
            <a:ahLst/>
            <a:cxnLst/>
            <a:rect l="l" t="t" r="r" b="b"/>
            <a:pathLst>
              <a:path w="549909" h="548639">
                <a:moveTo>
                  <a:pt x="193745" y="111585"/>
                </a:moveTo>
                <a:lnTo>
                  <a:pt x="170306" y="111585"/>
                </a:lnTo>
                <a:lnTo>
                  <a:pt x="207009" y="171783"/>
                </a:lnTo>
                <a:lnTo>
                  <a:pt x="149097" y="269192"/>
                </a:lnTo>
                <a:lnTo>
                  <a:pt x="147192" y="272240"/>
                </a:lnTo>
                <a:lnTo>
                  <a:pt x="147192" y="275923"/>
                </a:lnTo>
                <a:lnTo>
                  <a:pt x="149097" y="278971"/>
                </a:lnTo>
                <a:lnTo>
                  <a:pt x="207390" y="377015"/>
                </a:lnTo>
                <a:lnTo>
                  <a:pt x="209295" y="380063"/>
                </a:lnTo>
                <a:lnTo>
                  <a:pt x="212597" y="381841"/>
                </a:lnTo>
                <a:lnTo>
                  <a:pt x="216153" y="381968"/>
                </a:lnTo>
                <a:lnTo>
                  <a:pt x="335279" y="381968"/>
                </a:lnTo>
                <a:lnTo>
                  <a:pt x="374903" y="446865"/>
                </a:lnTo>
                <a:lnTo>
                  <a:pt x="360392" y="464978"/>
                </a:lnTo>
                <a:lnTo>
                  <a:pt x="354345" y="486330"/>
                </a:lnTo>
                <a:lnTo>
                  <a:pt x="356991" y="508301"/>
                </a:lnTo>
                <a:lnTo>
                  <a:pt x="368553" y="528272"/>
                </a:lnTo>
                <a:lnTo>
                  <a:pt x="387153" y="542407"/>
                </a:lnTo>
                <a:lnTo>
                  <a:pt x="409146" y="548290"/>
                </a:lnTo>
                <a:lnTo>
                  <a:pt x="431829" y="545720"/>
                </a:lnTo>
                <a:lnTo>
                  <a:pt x="452500" y="534495"/>
                </a:lnTo>
                <a:lnTo>
                  <a:pt x="456990" y="528907"/>
                </a:lnTo>
                <a:lnTo>
                  <a:pt x="413511" y="528907"/>
                </a:lnTo>
                <a:lnTo>
                  <a:pt x="398125" y="525899"/>
                </a:lnTo>
                <a:lnTo>
                  <a:pt x="385571" y="517699"/>
                </a:lnTo>
                <a:lnTo>
                  <a:pt x="377114" y="505547"/>
                </a:lnTo>
                <a:lnTo>
                  <a:pt x="374014" y="490680"/>
                </a:lnTo>
                <a:lnTo>
                  <a:pt x="377114" y="475740"/>
                </a:lnTo>
                <a:lnTo>
                  <a:pt x="385572" y="463550"/>
                </a:lnTo>
                <a:lnTo>
                  <a:pt x="398125" y="455336"/>
                </a:lnTo>
                <a:lnTo>
                  <a:pt x="413511" y="452326"/>
                </a:lnTo>
                <a:lnTo>
                  <a:pt x="458014" y="452326"/>
                </a:lnTo>
                <a:lnTo>
                  <a:pt x="449445" y="444523"/>
                </a:lnTo>
                <a:lnTo>
                  <a:pt x="438467" y="438197"/>
                </a:lnTo>
                <a:lnTo>
                  <a:pt x="433431" y="436578"/>
                </a:lnTo>
                <a:lnTo>
                  <a:pt x="391921" y="436578"/>
                </a:lnTo>
                <a:lnTo>
                  <a:pt x="349772" y="367617"/>
                </a:lnTo>
                <a:lnTo>
                  <a:pt x="346709" y="367617"/>
                </a:lnTo>
                <a:lnTo>
                  <a:pt x="349902" y="362283"/>
                </a:lnTo>
                <a:lnTo>
                  <a:pt x="221995" y="362283"/>
                </a:lnTo>
                <a:lnTo>
                  <a:pt x="169417" y="274145"/>
                </a:lnTo>
                <a:lnTo>
                  <a:pt x="221995" y="185880"/>
                </a:lnTo>
                <a:lnTo>
                  <a:pt x="350190" y="185880"/>
                </a:lnTo>
                <a:lnTo>
                  <a:pt x="341502" y="171148"/>
                </a:lnTo>
                <a:lnTo>
                  <a:pt x="339725" y="168100"/>
                </a:lnTo>
                <a:lnTo>
                  <a:pt x="336422" y="166322"/>
                </a:lnTo>
                <a:lnTo>
                  <a:pt x="226694" y="166322"/>
                </a:lnTo>
                <a:lnTo>
                  <a:pt x="193745" y="111585"/>
                </a:lnTo>
                <a:close/>
              </a:path>
              <a:path w="549909" h="548639">
                <a:moveTo>
                  <a:pt x="458014" y="452326"/>
                </a:moveTo>
                <a:lnTo>
                  <a:pt x="413511" y="452326"/>
                </a:lnTo>
                <a:lnTo>
                  <a:pt x="428898" y="455336"/>
                </a:lnTo>
                <a:lnTo>
                  <a:pt x="441451" y="463550"/>
                </a:lnTo>
                <a:lnTo>
                  <a:pt x="449909" y="475740"/>
                </a:lnTo>
                <a:lnTo>
                  <a:pt x="453008" y="490680"/>
                </a:lnTo>
                <a:lnTo>
                  <a:pt x="449909" y="505547"/>
                </a:lnTo>
                <a:lnTo>
                  <a:pt x="441451" y="517699"/>
                </a:lnTo>
                <a:lnTo>
                  <a:pt x="428898" y="525899"/>
                </a:lnTo>
                <a:lnTo>
                  <a:pt x="413511" y="528907"/>
                </a:lnTo>
                <a:lnTo>
                  <a:pt x="456990" y="528907"/>
                </a:lnTo>
                <a:lnTo>
                  <a:pt x="466994" y="516453"/>
                </a:lnTo>
                <a:lnTo>
                  <a:pt x="473011" y="495125"/>
                </a:lnTo>
                <a:lnTo>
                  <a:pt x="470360" y="473130"/>
                </a:lnTo>
                <a:lnTo>
                  <a:pt x="458850" y="453088"/>
                </a:lnTo>
                <a:lnTo>
                  <a:pt x="458014" y="452326"/>
                </a:lnTo>
                <a:close/>
              </a:path>
              <a:path w="549909" h="548639">
                <a:moveTo>
                  <a:pt x="121717" y="441277"/>
                </a:moveTo>
                <a:lnTo>
                  <a:pt x="98551" y="441277"/>
                </a:lnTo>
                <a:lnTo>
                  <a:pt x="130809" y="495379"/>
                </a:lnTo>
                <a:lnTo>
                  <a:pt x="132587" y="498427"/>
                </a:lnTo>
                <a:lnTo>
                  <a:pt x="135889" y="500332"/>
                </a:lnTo>
                <a:lnTo>
                  <a:pt x="264667" y="500332"/>
                </a:lnTo>
                <a:lnTo>
                  <a:pt x="264667" y="480774"/>
                </a:lnTo>
                <a:lnTo>
                  <a:pt x="145287" y="480774"/>
                </a:lnTo>
                <a:lnTo>
                  <a:pt x="121717" y="441277"/>
                </a:lnTo>
                <a:close/>
              </a:path>
              <a:path w="549909" h="548639">
                <a:moveTo>
                  <a:pt x="63245" y="166703"/>
                </a:moveTo>
                <a:lnTo>
                  <a:pt x="1904" y="269192"/>
                </a:lnTo>
                <a:lnTo>
                  <a:pt x="0" y="272240"/>
                </a:lnTo>
                <a:lnTo>
                  <a:pt x="0" y="275923"/>
                </a:lnTo>
                <a:lnTo>
                  <a:pt x="1904" y="278971"/>
                </a:lnTo>
                <a:lnTo>
                  <a:pt x="41147" y="345011"/>
                </a:lnTo>
                <a:lnTo>
                  <a:pt x="28442" y="364454"/>
                </a:lnTo>
                <a:lnTo>
                  <a:pt x="24558" y="386349"/>
                </a:lnTo>
                <a:lnTo>
                  <a:pt x="42925" y="426926"/>
                </a:lnTo>
                <a:lnTo>
                  <a:pt x="84074" y="443055"/>
                </a:lnTo>
                <a:lnTo>
                  <a:pt x="89026" y="443055"/>
                </a:lnTo>
                <a:lnTo>
                  <a:pt x="93852" y="442420"/>
                </a:lnTo>
                <a:lnTo>
                  <a:pt x="98551" y="441277"/>
                </a:lnTo>
                <a:lnTo>
                  <a:pt x="121717" y="441277"/>
                </a:lnTo>
                <a:lnTo>
                  <a:pt x="117093" y="433530"/>
                </a:lnTo>
                <a:lnTo>
                  <a:pt x="127649" y="423624"/>
                </a:lnTo>
                <a:lnTo>
                  <a:pt x="84074" y="423624"/>
                </a:lnTo>
                <a:lnTo>
                  <a:pt x="68687" y="420616"/>
                </a:lnTo>
                <a:lnTo>
                  <a:pt x="56133" y="412416"/>
                </a:lnTo>
                <a:lnTo>
                  <a:pt x="47672" y="400246"/>
                </a:lnTo>
                <a:lnTo>
                  <a:pt x="44576" y="385397"/>
                </a:lnTo>
                <a:lnTo>
                  <a:pt x="47676" y="370457"/>
                </a:lnTo>
                <a:lnTo>
                  <a:pt x="56134" y="358267"/>
                </a:lnTo>
                <a:lnTo>
                  <a:pt x="68687" y="350053"/>
                </a:lnTo>
                <a:lnTo>
                  <a:pt x="84074" y="347043"/>
                </a:lnTo>
                <a:lnTo>
                  <a:pt x="128790" y="347043"/>
                </a:lnTo>
                <a:lnTo>
                  <a:pt x="119844" y="337901"/>
                </a:lnTo>
                <a:lnTo>
                  <a:pt x="110168" y="333454"/>
                </a:lnTo>
                <a:lnTo>
                  <a:pt x="57657" y="333454"/>
                </a:lnTo>
                <a:lnTo>
                  <a:pt x="22225" y="274526"/>
                </a:lnTo>
                <a:lnTo>
                  <a:pt x="80771" y="176609"/>
                </a:lnTo>
                <a:lnTo>
                  <a:pt x="63245" y="166703"/>
                </a:lnTo>
                <a:close/>
              </a:path>
              <a:path w="549909" h="548639">
                <a:moveTo>
                  <a:pt x="413130" y="432641"/>
                </a:moveTo>
                <a:lnTo>
                  <a:pt x="405891" y="432768"/>
                </a:lnTo>
                <a:lnTo>
                  <a:pt x="398652" y="434038"/>
                </a:lnTo>
                <a:lnTo>
                  <a:pt x="391921" y="436578"/>
                </a:lnTo>
                <a:lnTo>
                  <a:pt x="433431" y="436578"/>
                </a:lnTo>
                <a:lnTo>
                  <a:pt x="426346" y="434300"/>
                </a:lnTo>
                <a:lnTo>
                  <a:pt x="413511" y="433022"/>
                </a:lnTo>
                <a:lnTo>
                  <a:pt x="413130" y="432641"/>
                </a:lnTo>
                <a:close/>
              </a:path>
              <a:path w="549909" h="548639">
                <a:moveTo>
                  <a:pt x="128790" y="347043"/>
                </a:moveTo>
                <a:lnTo>
                  <a:pt x="84074" y="347043"/>
                </a:lnTo>
                <a:lnTo>
                  <a:pt x="99460" y="350053"/>
                </a:lnTo>
                <a:lnTo>
                  <a:pt x="112013" y="358267"/>
                </a:lnTo>
                <a:lnTo>
                  <a:pt x="120471" y="370457"/>
                </a:lnTo>
                <a:lnTo>
                  <a:pt x="123570" y="385397"/>
                </a:lnTo>
                <a:lnTo>
                  <a:pt x="120387" y="400264"/>
                </a:lnTo>
                <a:lnTo>
                  <a:pt x="111918" y="412369"/>
                </a:lnTo>
                <a:lnTo>
                  <a:pt x="99389" y="420562"/>
                </a:lnTo>
                <a:lnTo>
                  <a:pt x="84074" y="423624"/>
                </a:lnTo>
                <a:lnTo>
                  <a:pt x="127649" y="423624"/>
                </a:lnTo>
                <a:lnTo>
                  <a:pt x="134145" y="417528"/>
                </a:lnTo>
                <a:lnTo>
                  <a:pt x="143208" y="397144"/>
                </a:lnTo>
                <a:lnTo>
                  <a:pt x="143722" y="374951"/>
                </a:lnTo>
                <a:lnTo>
                  <a:pt x="135127" y="353520"/>
                </a:lnTo>
                <a:lnTo>
                  <a:pt x="128790" y="347043"/>
                </a:lnTo>
                <a:close/>
              </a:path>
              <a:path w="549909" h="548639">
                <a:moveTo>
                  <a:pt x="515210" y="214455"/>
                </a:moveTo>
                <a:lnTo>
                  <a:pt x="491362" y="214455"/>
                </a:lnTo>
                <a:lnTo>
                  <a:pt x="527430" y="274145"/>
                </a:lnTo>
                <a:lnTo>
                  <a:pt x="476884" y="358854"/>
                </a:lnTo>
                <a:lnTo>
                  <a:pt x="494410" y="368633"/>
                </a:lnTo>
                <a:lnTo>
                  <a:pt x="547751" y="278971"/>
                </a:lnTo>
                <a:lnTo>
                  <a:pt x="549655" y="275923"/>
                </a:lnTo>
                <a:lnTo>
                  <a:pt x="549655" y="272240"/>
                </a:lnTo>
                <a:lnTo>
                  <a:pt x="547751" y="269192"/>
                </a:lnTo>
                <a:lnTo>
                  <a:pt x="515210" y="214455"/>
                </a:lnTo>
                <a:close/>
              </a:path>
              <a:path w="549909" h="548639">
                <a:moveTo>
                  <a:pt x="348995" y="366347"/>
                </a:moveTo>
                <a:lnTo>
                  <a:pt x="346709" y="367617"/>
                </a:lnTo>
                <a:lnTo>
                  <a:pt x="349772" y="367617"/>
                </a:lnTo>
                <a:lnTo>
                  <a:pt x="348995" y="366347"/>
                </a:lnTo>
                <a:close/>
              </a:path>
              <a:path w="549909" h="548639">
                <a:moveTo>
                  <a:pt x="350190" y="185880"/>
                </a:moveTo>
                <a:lnTo>
                  <a:pt x="326897" y="185880"/>
                </a:lnTo>
                <a:lnTo>
                  <a:pt x="379475" y="274145"/>
                </a:lnTo>
                <a:lnTo>
                  <a:pt x="326897" y="362283"/>
                </a:lnTo>
                <a:lnTo>
                  <a:pt x="349902" y="362283"/>
                </a:lnTo>
                <a:lnTo>
                  <a:pt x="399541" y="279352"/>
                </a:lnTo>
                <a:lnTo>
                  <a:pt x="401319" y="276304"/>
                </a:lnTo>
                <a:lnTo>
                  <a:pt x="401319" y="272621"/>
                </a:lnTo>
                <a:lnTo>
                  <a:pt x="399541" y="269573"/>
                </a:lnTo>
                <a:lnTo>
                  <a:pt x="350190" y="185880"/>
                </a:lnTo>
                <a:close/>
              </a:path>
              <a:path w="549909" h="548639">
                <a:moveTo>
                  <a:pt x="78942" y="327284"/>
                </a:moveTo>
                <a:lnTo>
                  <a:pt x="57657" y="333454"/>
                </a:lnTo>
                <a:lnTo>
                  <a:pt x="110168" y="333454"/>
                </a:lnTo>
                <a:lnTo>
                  <a:pt x="100393" y="328961"/>
                </a:lnTo>
                <a:lnTo>
                  <a:pt x="78942" y="327284"/>
                </a:lnTo>
                <a:close/>
              </a:path>
              <a:path w="549909" h="548639">
                <a:moveTo>
                  <a:pt x="410209" y="47704"/>
                </a:moveTo>
                <a:lnTo>
                  <a:pt x="284987" y="47704"/>
                </a:lnTo>
                <a:lnTo>
                  <a:pt x="284987" y="67389"/>
                </a:lnTo>
                <a:lnTo>
                  <a:pt x="404367" y="67389"/>
                </a:lnTo>
                <a:lnTo>
                  <a:pt x="433196" y="116411"/>
                </a:lnTo>
                <a:lnTo>
                  <a:pt x="419242" y="134977"/>
                </a:lnTo>
                <a:lnTo>
                  <a:pt x="413861" y="156543"/>
                </a:lnTo>
                <a:lnTo>
                  <a:pt x="417194" y="178490"/>
                </a:lnTo>
                <a:lnTo>
                  <a:pt x="429386" y="198199"/>
                </a:lnTo>
                <a:lnTo>
                  <a:pt x="442606" y="208704"/>
                </a:lnTo>
                <a:lnTo>
                  <a:pt x="457993" y="215090"/>
                </a:lnTo>
                <a:lnTo>
                  <a:pt x="474571" y="217094"/>
                </a:lnTo>
                <a:lnTo>
                  <a:pt x="491362" y="214455"/>
                </a:lnTo>
                <a:lnTo>
                  <a:pt x="515210" y="214455"/>
                </a:lnTo>
                <a:lnTo>
                  <a:pt x="509396" y="204676"/>
                </a:lnTo>
                <a:lnTo>
                  <a:pt x="516811" y="196675"/>
                </a:lnTo>
                <a:lnTo>
                  <a:pt x="473709" y="196675"/>
                </a:lnTo>
                <a:lnTo>
                  <a:pt x="458323" y="193665"/>
                </a:lnTo>
                <a:lnTo>
                  <a:pt x="445769" y="185451"/>
                </a:lnTo>
                <a:lnTo>
                  <a:pt x="437312" y="173261"/>
                </a:lnTo>
                <a:lnTo>
                  <a:pt x="434212" y="158321"/>
                </a:lnTo>
                <a:lnTo>
                  <a:pt x="437312" y="143381"/>
                </a:lnTo>
                <a:lnTo>
                  <a:pt x="445770" y="131191"/>
                </a:lnTo>
                <a:lnTo>
                  <a:pt x="458323" y="122977"/>
                </a:lnTo>
                <a:lnTo>
                  <a:pt x="473709" y="119967"/>
                </a:lnTo>
                <a:lnTo>
                  <a:pt x="517469" y="119967"/>
                </a:lnTo>
                <a:lnTo>
                  <a:pt x="507043" y="110325"/>
                </a:lnTo>
                <a:lnTo>
                  <a:pt x="495523" y="105235"/>
                </a:lnTo>
                <a:lnTo>
                  <a:pt x="450214" y="105235"/>
                </a:lnTo>
                <a:lnTo>
                  <a:pt x="418845" y="52657"/>
                </a:lnTo>
                <a:lnTo>
                  <a:pt x="417067" y="49609"/>
                </a:lnTo>
                <a:lnTo>
                  <a:pt x="413765" y="47831"/>
                </a:lnTo>
                <a:lnTo>
                  <a:pt x="410209" y="47704"/>
                </a:lnTo>
                <a:close/>
              </a:path>
              <a:path w="549909" h="548639">
                <a:moveTo>
                  <a:pt x="517469" y="119967"/>
                </a:moveTo>
                <a:lnTo>
                  <a:pt x="473709" y="119967"/>
                </a:lnTo>
                <a:lnTo>
                  <a:pt x="489096" y="122977"/>
                </a:lnTo>
                <a:lnTo>
                  <a:pt x="501650" y="131191"/>
                </a:lnTo>
                <a:lnTo>
                  <a:pt x="510107" y="143381"/>
                </a:lnTo>
                <a:lnTo>
                  <a:pt x="513206" y="158321"/>
                </a:lnTo>
                <a:lnTo>
                  <a:pt x="510107" y="173261"/>
                </a:lnTo>
                <a:lnTo>
                  <a:pt x="501649" y="185451"/>
                </a:lnTo>
                <a:lnTo>
                  <a:pt x="489096" y="193665"/>
                </a:lnTo>
                <a:lnTo>
                  <a:pt x="473709" y="196675"/>
                </a:lnTo>
                <a:lnTo>
                  <a:pt x="516811" y="196675"/>
                </a:lnTo>
                <a:lnTo>
                  <a:pt x="525214" y="187606"/>
                </a:lnTo>
                <a:lnTo>
                  <a:pt x="532780" y="166703"/>
                </a:lnTo>
                <a:lnTo>
                  <a:pt x="531703" y="144561"/>
                </a:lnTo>
                <a:lnTo>
                  <a:pt x="521588" y="123777"/>
                </a:lnTo>
                <a:lnTo>
                  <a:pt x="517469" y="119967"/>
                </a:lnTo>
                <a:close/>
              </a:path>
              <a:path w="549909" h="548639">
                <a:moveTo>
                  <a:pt x="153543" y="0"/>
                </a:moveTo>
                <a:lnTo>
                  <a:pt x="130853" y="2569"/>
                </a:lnTo>
                <a:lnTo>
                  <a:pt x="110235" y="13795"/>
                </a:lnTo>
                <a:lnTo>
                  <a:pt x="95650" y="31857"/>
                </a:lnTo>
                <a:lnTo>
                  <a:pt x="89566" y="53228"/>
                </a:lnTo>
                <a:lnTo>
                  <a:pt x="92198" y="75267"/>
                </a:lnTo>
                <a:lnTo>
                  <a:pt x="124094" y="110236"/>
                </a:lnTo>
                <a:lnTo>
                  <a:pt x="149097" y="115522"/>
                </a:lnTo>
                <a:lnTo>
                  <a:pt x="156336" y="115395"/>
                </a:lnTo>
                <a:lnTo>
                  <a:pt x="163575" y="114125"/>
                </a:lnTo>
                <a:lnTo>
                  <a:pt x="170306" y="111585"/>
                </a:lnTo>
                <a:lnTo>
                  <a:pt x="193745" y="111585"/>
                </a:lnTo>
                <a:lnTo>
                  <a:pt x="187705" y="101552"/>
                </a:lnTo>
                <a:lnTo>
                  <a:pt x="192320" y="95837"/>
                </a:lnTo>
                <a:lnTo>
                  <a:pt x="149097" y="95837"/>
                </a:lnTo>
                <a:lnTo>
                  <a:pt x="133734" y="92715"/>
                </a:lnTo>
                <a:lnTo>
                  <a:pt x="121253" y="84391"/>
                </a:lnTo>
                <a:lnTo>
                  <a:pt x="112914" y="72137"/>
                </a:lnTo>
                <a:lnTo>
                  <a:pt x="109981" y="57229"/>
                </a:lnTo>
                <a:lnTo>
                  <a:pt x="113248" y="42312"/>
                </a:lnTo>
                <a:lnTo>
                  <a:pt x="121824" y="30194"/>
                </a:lnTo>
                <a:lnTo>
                  <a:pt x="134449" y="22099"/>
                </a:lnTo>
                <a:lnTo>
                  <a:pt x="149859" y="19256"/>
                </a:lnTo>
                <a:lnTo>
                  <a:pt x="193179" y="19256"/>
                </a:lnTo>
                <a:lnTo>
                  <a:pt x="175565" y="5883"/>
                </a:lnTo>
                <a:lnTo>
                  <a:pt x="153543" y="0"/>
                </a:lnTo>
                <a:close/>
              </a:path>
              <a:path w="549909" h="548639">
                <a:moveTo>
                  <a:pt x="469761" y="100613"/>
                </a:moveTo>
                <a:lnTo>
                  <a:pt x="450214" y="105235"/>
                </a:lnTo>
                <a:lnTo>
                  <a:pt x="495523" y="105235"/>
                </a:lnTo>
                <a:lnTo>
                  <a:pt x="489235" y="102457"/>
                </a:lnTo>
                <a:lnTo>
                  <a:pt x="469761" y="100613"/>
                </a:lnTo>
                <a:close/>
              </a:path>
              <a:path w="549909" h="548639">
                <a:moveTo>
                  <a:pt x="193179" y="19256"/>
                </a:moveTo>
                <a:lnTo>
                  <a:pt x="149859" y="19256"/>
                </a:lnTo>
                <a:lnTo>
                  <a:pt x="165133" y="22391"/>
                </a:lnTo>
                <a:lnTo>
                  <a:pt x="177561" y="30622"/>
                </a:lnTo>
                <a:lnTo>
                  <a:pt x="185918" y="42759"/>
                </a:lnTo>
                <a:lnTo>
                  <a:pt x="188975" y="57610"/>
                </a:lnTo>
                <a:lnTo>
                  <a:pt x="185783" y="72548"/>
                </a:lnTo>
                <a:lnTo>
                  <a:pt x="177244" y="84724"/>
                </a:lnTo>
                <a:lnTo>
                  <a:pt x="164633" y="92900"/>
                </a:lnTo>
                <a:lnTo>
                  <a:pt x="149225" y="95837"/>
                </a:lnTo>
                <a:lnTo>
                  <a:pt x="192320" y="95837"/>
                </a:lnTo>
                <a:lnTo>
                  <a:pt x="202291" y="83490"/>
                </a:lnTo>
                <a:lnTo>
                  <a:pt x="208375" y="62118"/>
                </a:lnTo>
                <a:lnTo>
                  <a:pt x="205743" y="40080"/>
                </a:lnTo>
                <a:lnTo>
                  <a:pt x="194182" y="20018"/>
                </a:lnTo>
                <a:lnTo>
                  <a:pt x="193179" y="192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491472" y="3841495"/>
            <a:ext cx="548640" cy="549275"/>
          </a:xfrm>
          <a:custGeom>
            <a:avLst/>
            <a:gdLst/>
            <a:ahLst/>
            <a:cxnLst/>
            <a:rect l="l" t="t" r="r" b="b"/>
            <a:pathLst>
              <a:path w="548640" h="549275">
                <a:moveTo>
                  <a:pt x="422148" y="72136"/>
                </a:moveTo>
                <a:lnTo>
                  <a:pt x="418465" y="66294"/>
                </a:lnTo>
                <a:lnTo>
                  <a:pt x="412623" y="63627"/>
                </a:lnTo>
                <a:lnTo>
                  <a:pt x="400939" y="58153"/>
                </a:lnTo>
                <a:lnTo>
                  <a:pt x="400939" y="94869"/>
                </a:lnTo>
                <a:lnTo>
                  <a:pt x="400862" y="231140"/>
                </a:lnTo>
                <a:lnTo>
                  <a:pt x="361543" y="263652"/>
                </a:lnTo>
                <a:lnTo>
                  <a:pt x="310794" y="274243"/>
                </a:lnTo>
                <a:lnTo>
                  <a:pt x="284734" y="275717"/>
                </a:lnTo>
                <a:lnTo>
                  <a:pt x="284734" y="275590"/>
                </a:lnTo>
                <a:lnTo>
                  <a:pt x="284734" y="147955"/>
                </a:lnTo>
                <a:lnTo>
                  <a:pt x="327266" y="128524"/>
                </a:lnTo>
                <a:lnTo>
                  <a:pt x="400939" y="94869"/>
                </a:lnTo>
                <a:lnTo>
                  <a:pt x="400939" y="58153"/>
                </a:lnTo>
                <a:lnTo>
                  <a:pt x="391160" y="53568"/>
                </a:lnTo>
                <a:lnTo>
                  <a:pt x="391160" y="76835"/>
                </a:lnTo>
                <a:lnTo>
                  <a:pt x="276225" y="128524"/>
                </a:lnTo>
                <a:lnTo>
                  <a:pt x="275336" y="128016"/>
                </a:lnTo>
                <a:lnTo>
                  <a:pt x="263525" y="122504"/>
                </a:lnTo>
                <a:lnTo>
                  <a:pt x="263525" y="145923"/>
                </a:lnTo>
                <a:lnTo>
                  <a:pt x="263525" y="275590"/>
                </a:lnTo>
                <a:lnTo>
                  <a:pt x="214642" y="270560"/>
                </a:lnTo>
                <a:lnTo>
                  <a:pt x="174498" y="259461"/>
                </a:lnTo>
                <a:lnTo>
                  <a:pt x="170180" y="257937"/>
                </a:lnTo>
                <a:lnTo>
                  <a:pt x="166370" y="256413"/>
                </a:lnTo>
                <a:lnTo>
                  <a:pt x="162814" y="254635"/>
                </a:lnTo>
                <a:lnTo>
                  <a:pt x="161671" y="254127"/>
                </a:lnTo>
                <a:lnTo>
                  <a:pt x="155067" y="249047"/>
                </a:lnTo>
                <a:lnTo>
                  <a:pt x="154813" y="248793"/>
                </a:lnTo>
                <a:lnTo>
                  <a:pt x="154432" y="248539"/>
                </a:lnTo>
                <a:lnTo>
                  <a:pt x="153670" y="247523"/>
                </a:lnTo>
                <a:lnTo>
                  <a:pt x="149606" y="242951"/>
                </a:lnTo>
                <a:lnTo>
                  <a:pt x="147320" y="236855"/>
                </a:lnTo>
                <a:lnTo>
                  <a:pt x="147447" y="91313"/>
                </a:lnTo>
                <a:lnTo>
                  <a:pt x="263525" y="145923"/>
                </a:lnTo>
                <a:lnTo>
                  <a:pt x="263525" y="122504"/>
                </a:lnTo>
                <a:lnTo>
                  <a:pt x="196735" y="91313"/>
                </a:lnTo>
                <a:lnTo>
                  <a:pt x="161925" y="75057"/>
                </a:lnTo>
                <a:lnTo>
                  <a:pt x="274320" y="22098"/>
                </a:lnTo>
                <a:lnTo>
                  <a:pt x="391160" y="76835"/>
                </a:lnTo>
                <a:lnTo>
                  <a:pt x="391160" y="53568"/>
                </a:lnTo>
                <a:lnTo>
                  <a:pt x="324065" y="22098"/>
                </a:lnTo>
                <a:lnTo>
                  <a:pt x="281559" y="2159"/>
                </a:lnTo>
                <a:lnTo>
                  <a:pt x="277114" y="0"/>
                </a:lnTo>
                <a:lnTo>
                  <a:pt x="271907" y="0"/>
                </a:lnTo>
                <a:lnTo>
                  <a:pt x="267462" y="2159"/>
                </a:lnTo>
                <a:lnTo>
                  <a:pt x="136017" y="63627"/>
                </a:lnTo>
                <a:lnTo>
                  <a:pt x="130175" y="66294"/>
                </a:lnTo>
                <a:lnTo>
                  <a:pt x="126492" y="72136"/>
                </a:lnTo>
                <a:lnTo>
                  <a:pt x="126492" y="231140"/>
                </a:lnTo>
                <a:lnTo>
                  <a:pt x="140081" y="264287"/>
                </a:lnTo>
                <a:lnTo>
                  <a:pt x="140843" y="265176"/>
                </a:lnTo>
                <a:lnTo>
                  <a:pt x="141732" y="266065"/>
                </a:lnTo>
                <a:lnTo>
                  <a:pt x="142621" y="266700"/>
                </a:lnTo>
                <a:lnTo>
                  <a:pt x="144272" y="268097"/>
                </a:lnTo>
                <a:lnTo>
                  <a:pt x="145923" y="269367"/>
                </a:lnTo>
                <a:lnTo>
                  <a:pt x="147650" y="270560"/>
                </a:lnTo>
                <a:lnTo>
                  <a:pt x="148717" y="271145"/>
                </a:lnTo>
                <a:lnTo>
                  <a:pt x="150495" y="272288"/>
                </a:lnTo>
                <a:lnTo>
                  <a:pt x="154051" y="274066"/>
                </a:lnTo>
                <a:lnTo>
                  <a:pt x="157353" y="275463"/>
                </a:lnTo>
                <a:lnTo>
                  <a:pt x="159512" y="275463"/>
                </a:lnTo>
                <a:lnTo>
                  <a:pt x="162179" y="276606"/>
                </a:lnTo>
                <a:lnTo>
                  <a:pt x="167132" y="278384"/>
                </a:lnTo>
                <a:lnTo>
                  <a:pt x="172720" y="280543"/>
                </a:lnTo>
                <a:lnTo>
                  <a:pt x="178816" y="282448"/>
                </a:lnTo>
                <a:lnTo>
                  <a:pt x="233705" y="293865"/>
                </a:lnTo>
                <a:lnTo>
                  <a:pt x="274320" y="296037"/>
                </a:lnTo>
                <a:lnTo>
                  <a:pt x="305181" y="295148"/>
                </a:lnTo>
                <a:lnTo>
                  <a:pt x="335699" y="290982"/>
                </a:lnTo>
                <a:lnTo>
                  <a:pt x="365633" y="283591"/>
                </a:lnTo>
                <a:lnTo>
                  <a:pt x="387350" y="275717"/>
                </a:lnTo>
                <a:lnTo>
                  <a:pt x="394716" y="273050"/>
                </a:lnTo>
                <a:lnTo>
                  <a:pt x="420128" y="243903"/>
                </a:lnTo>
                <a:lnTo>
                  <a:pt x="422148" y="94869"/>
                </a:lnTo>
                <a:lnTo>
                  <a:pt x="422148" y="72136"/>
                </a:lnTo>
                <a:close/>
              </a:path>
              <a:path w="548640" h="549275">
                <a:moveTo>
                  <a:pt x="463296" y="378714"/>
                </a:moveTo>
                <a:lnTo>
                  <a:pt x="460248" y="374015"/>
                </a:lnTo>
                <a:lnTo>
                  <a:pt x="453466" y="371094"/>
                </a:lnTo>
                <a:lnTo>
                  <a:pt x="442468" y="366382"/>
                </a:lnTo>
                <a:lnTo>
                  <a:pt x="442468" y="401066"/>
                </a:lnTo>
                <a:lnTo>
                  <a:pt x="442468" y="443230"/>
                </a:lnTo>
                <a:lnTo>
                  <a:pt x="410718" y="456184"/>
                </a:lnTo>
                <a:lnTo>
                  <a:pt x="410718" y="414147"/>
                </a:lnTo>
                <a:lnTo>
                  <a:pt x="442468" y="401066"/>
                </a:lnTo>
                <a:lnTo>
                  <a:pt x="442468" y="366382"/>
                </a:lnTo>
                <a:lnTo>
                  <a:pt x="429006" y="360603"/>
                </a:lnTo>
                <a:lnTo>
                  <a:pt x="429006" y="383286"/>
                </a:lnTo>
                <a:lnTo>
                  <a:pt x="402082" y="394335"/>
                </a:lnTo>
                <a:lnTo>
                  <a:pt x="389636" y="389051"/>
                </a:lnTo>
                <a:lnTo>
                  <a:pt x="389636" y="411988"/>
                </a:lnTo>
                <a:lnTo>
                  <a:pt x="389636" y="456184"/>
                </a:lnTo>
                <a:lnTo>
                  <a:pt x="358013" y="442595"/>
                </a:lnTo>
                <a:lnTo>
                  <a:pt x="358013" y="398526"/>
                </a:lnTo>
                <a:lnTo>
                  <a:pt x="389636" y="411988"/>
                </a:lnTo>
                <a:lnTo>
                  <a:pt x="389636" y="389051"/>
                </a:lnTo>
                <a:lnTo>
                  <a:pt x="374015" y="382397"/>
                </a:lnTo>
                <a:lnTo>
                  <a:pt x="400177" y="371094"/>
                </a:lnTo>
                <a:lnTo>
                  <a:pt x="429006" y="383286"/>
                </a:lnTo>
                <a:lnTo>
                  <a:pt x="429006" y="360603"/>
                </a:lnTo>
                <a:lnTo>
                  <a:pt x="406400" y="350901"/>
                </a:lnTo>
                <a:lnTo>
                  <a:pt x="402717" y="348996"/>
                </a:lnTo>
                <a:lnTo>
                  <a:pt x="398272" y="348996"/>
                </a:lnTo>
                <a:lnTo>
                  <a:pt x="394462" y="350901"/>
                </a:lnTo>
                <a:lnTo>
                  <a:pt x="344297" y="372491"/>
                </a:lnTo>
                <a:lnTo>
                  <a:pt x="339979" y="374650"/>
                </a:lnTo>
                <a:lnTo>
                  <a:pt x="337185" y="379222"/>
                </a:lnTo>
                <a:lnTo>
                  <a:pt x="337185" y="438277"/>
                </a:lnTo>
                <a:lnTo>
                  <a:pt x="326390" y="433565"/>
                </a:lnTo>
                <a:lnTo>
                  <a:pt x="326390" y="467995"/>
                </a:lnTo>
                <a:lnTo>
                  <a:pt x="326390" y="510159"/>
                </a:lnTo>
                <a:lnTo>
                  <a:pt x="294767" y="523367"/>
                </a:lnTo>
                <a:lnTo>
                  <a:pt x="294767" y="523240"/>
                </a:lnTo>
                <a:lnTo>
                  <a:pt x="294767" y="481076"/>
                </a:lnTo>
                <a:lnTo>
                  <a:pt x="326390" y="467995"/>
                </a:lnTo>
                <a:lnTo>
                  <a:pt x="326390" y="433565"/>
                </a:lnTo>
                <a:lnTo>
                  <a:pt x="313055" y="427723"/>
                </a:lnTo>
                <a:lnTo>
                  <a:pt x="313055" y="450596"/>
                </a:lnTo>
                <a:lnTo>
                  <a:pt x="286004" y="461137"/>
                </a:lnTo>
                <a:lnTo>
                  <a:pt x="285089" y="460756"/>
                </a:lnTo>
                <a:lnTo>
                  <a:pt x="274154" y="456184"/>
                </a:lnTo>
                <a:lnTo>
                  <a:pt x="273685" y="455993"/>
                </a:lnTo>
                <a:lnTo>
                  <a:pt x="273685" y="479171"/>
                </a:lnTo>
                <a:lnTo>
                  <a:pt x="273685" y="523240"/>
                </a:lnTo>
                <a:lnTo>
                  <a:pt x="242062" y="509651"/>
                </a:lnTo>
                <a:lnTo>
                  <a:pt x="242062" y="465582"/>
                </a:lnTo>
                <a:lnTo>
                  <a:pt x="273685" y="479171"/>
                </a:lnTo>
                <a:lnTo>
                  <a:pt x="273685" y="455993"/>
                </a:lnTo>
                <a:lnTo>
                  <a:pt x="258064" y="449453"/>
                </a:lnTo>
                <a:lnTo>
                  <a:pt x="284226" y="438277"/>
                </a:lnTo>
                <a:lnTo>
                  <a:pt x="313055" y="450596"/>
                </a:lnTo>
                <a:lnTo>
                  <a:pt x="313055" y="427723"/>
                </a:lnTo>
                <a:lnTo>
                  <a:pt x="290449" y="417830"/>
                </a:lnTo>
                <a:lnTo>
                  <a:pt x="286639" y="416052"/>
                </a:lnTo>
                <a:lnTo>
                  <a:pt x="282194" y="416052"/>
                </a:lnTo>
                <a:lnTo>
                  <a:pt x="278384" y="417830"/>
                </a:lnTo>
                <a:lnTo>
                  <a:pt x="231394" y="438277"/>
                </a:lnTo>
                <a:lnTo>
                  <a:pt x="231394" y="401066"/>
                </a:lnTo>
                <a:lnTo>
                  <a:pt x="231394" y="398526"/>
                </a:lnTo>
                <a:lnTo>
                  <a:pt x="231394" y="393954"/>
                </a:lnTo>
                <a:lnTo>
                  <a:pt x="231394" y="378714"/>
                </a:lnTo>
                <a:lnTo>
                  <a:pt x="228346" y="374015"/>
                </a:lnTo>
                <a:lnTo>
                  <a:pt x="221564" y="371094"/>
                </a:lnTo>
                <a:lnTo>
                  <a:pt x="210439" y="366331"/>
                </a:lnTo>
                <a:lnTo>
                  <a:pt x="210439" y="401066"/>
                </a:lnTo>
                <a:lnTo>
                  <a:pt x="210439" y="443230"/>
                </a:lnTo>
                <a:lnTo>
                  <a:pt x="178816" y="456184"/>
                </a:lnTo>
                <a:lnTo>
                  <a:pt x="178816" y="414020"/>
                </a:lnTo>
                <a:lnTo>
                  <a:pt x="210439" y="401066"/>
                </a:lnTo>
                <a:lnTo>
                  <a:pt x="210439" y="366331"/>
                </a:lnTo>
                <a:lnTo>
                  <a:pt x="196850" y="360502"/>
                </a:lnTo>
                <a:lnTo>
                  <a:pt x="196850" y="383413"/>
                </a:lnTo>
                <a:lnTo>
                  <a:pt x="169926" y="393954"/>
                </a:lnTo>
                <a:lnTo>
                  <a:pt x="157734" y="388899"/>
                </a:lnTo>
                <a:lnTo>
                  <a:pt x="157734" y="411988"/>
                </a:lnTo>
                <a:lnTo>
                  <a:pt x="157734" y="456184"/>
                </a:lnTo>
                <a:lnTo>
                  <a:pt x="125984" y="442595"/>
                </a:lnTo>
                <a:lnTo>
                  <a:pt x="125984" y="398526"/>
                </a:lnTo>
                <a:lnTo>
                  <a:pt x="157734" y="411988"/>
                </a:lnTo>
                <a:lnTo>
                  <a:pt x="157734" y="388899"/>
                </a:lnTo>
                <a:lnTo>
                  <a:pt x="142113" y="382397"/>
                </a:lnTo>
                <a:lnTo>
                  <a:pt x="168275" y="371094"/>
                </a:lnTo>
                <a:lnTo>
                  <a:pt x="196850" y="383413"/>
                </a:lnTo>
                <a:lnTo>
                  <a:pt x="196850" y="360502"/>
                </a:lnTo>
                <a:lnTo>
                  <a:pt x="174498" y="350901"/>
                </a:lnTo>
                <a:lnTo>
                  <a:pt x="170688" y="348996"/>
                </a:lnTo>
                <a:lnTo>
                  <a:pt x="166243" y="348996"/>
                </a:lnTo>
                <a:lnTo>
                  <a:pt x="162560" y="350901"/>
                </a:lnTo>
                <a:lnTo>
                  <a:pt x="112268" y="372491"/>
                </a:lnTo>
                <a:lnTo>
                  <a:pt x="107950" y="374650"/>
                </a:lnTo>
                <a:lnTo>
                  <a:pt x="105156" y="379222"/>
                </a:lnTo>
                <a:lnTo>
                  <a:pt x="105232" y="453390"/>
                </a:lnTo>
                <a:lnTo>
                  <a:pt x="108204" y="457962"/>
                </a:lnTo>
                <a:lnTo>
                  <a:pt x="162052" y="481076"/>
                </a:lnTo>
                <a:lnTo>
                  <a:pt x="163195" y="481076"/>
                </a:lnTo>
                <a:lnTo>
                  <a:pt x="164846" y="481838"/>
                </a:lnTo>
                <a:lnTo>
                  <a:pt x="166624" y="482219"/>
                </a:lnTo>
                <a:lnTo>
                  <a:pt x="168402" y="482219"/>
                </a:lnTo>
                <a:lnTo>
                  <a:pt x="170307" y="482346"/>
                </a:lnTo>
                <a:lnTo>
                  <a:pt x="172085" y="481965"/>
                </a:lnTo>
                <a:lnTo>
                  <a:pt x="173736" y="481076"/>
                </a:lnTo>
                <a:lnTo>
                  <a:pt x="221107" y="460756"/>
                </a:lnTo>
                <a:lnTo>
                  <a:pt x="221107" y="520192"/>
                </a:lnTo>
                <a:lnTo>
                  <a:pt x="224155" y="524764"/>
                </a:lnTo>
                <a:lnTo>
                  <a:pt x="277749" y="547878"/>
                </a:lnTo>
                <a:lnTo>
                  <a:pt x="278511" y="547878"/>
                </a:lnTo>
                <a:lnTo>
                  <a:pt x="280289" y="548767"/>
                </a:lnTo>
                <a:lnTo>
                  <a:pt x="282321" y="549148"/>
                </a:lnTo>
                <a:lnTo>
                  <a:pt x="286131" y="549148"/>
                </a:lnTo>
                <a:lnTo>
                  <a:pt x="287909" y="548767"/>
                </a:lnTo>
                <a:lnTo>
                  <a:pt x="289560" y="547878"/>
                </a:lnTo>
                <a:lnTo>
                  <a:pt x="339852" y="526288"/>
                </a:lnTo>
                <a:lnTo>
                  <a:pt x="344297" y="524129"/>
                </a:lnTo>
                <a:lnTo>
                  <a:pt x="344754" y="523367"/>
                </a:lnTo>
                <a:lnTo>
                  <a:pt x="347091" y="519557"/>
                </a:lnTo>
                <a:lnTo>
                  <a:pt x="347091" y="467995"/>
                </a:lnTo>
                <a:lnTo>
                  <a:pt x="347091" y="465582"/>
                </a:lnTo>
                <a:lnTo>
                  <a:pt x="347091" y="461137"/>
                </a:lnTo>
                <a:lnTo>
                  <a:pt x="347091" y="460756"/>
                </a:lnTo>
                <a:lnTo>
                  <a:pt x="393954" y="481076"/>
                </a:lnTo>
                <a:lnTo>
                  <a:pt x="395224" y="481076"/>
                </a:lnTo>
                <a:lnTo>
                  <a:pt x="397002" y="481838"/>
                </a:lnTo>
                <a:lnTo>
                  <a:pt x="398907" y="482346"/>
                </a:lnTo>
                <a:lnTo>
                  <a:pt x="402590" y="482346"/>
                </a:lnTo>
                <a:lnTo>
                  <a:pt x="404241" y="481838"/>
                </a:lnTo>
                <a:lnTo>
                  <a:pt x="405765" y="481076"/>
                </a:lnTo>
                <a:lnTo>
                  <a:pt x="454355" y="460756"/>
                </a:lnTo>
                <a:lnTo>
                  <a:pt x="456184" y="459994"/>
                </a:lnTo>
                <a:lnTo>
                  <a:pt x="460502" y="457835"/>
                </a:lnTo>
                <a:lnTo>
                  <a:pt x="461530" y="456184"/>
                </a:lnTo>
                <a:lnTo>
                  <a:pt x="463296" y="453390"/>
                </a:lnTo>
                <a:lnTo>
                  <a:pt x="463296" y="401066"/>
                </a:lnTo>
                <a:lnTo>
                  <a:pt x="463296" y="398526"/>
                </a:lnTo>
                <a:lnTo>
                  <a:pt x="463296" y="394335"/>
                </a:lnTo>
                <a:lnTo>
                  <a:pt x="463296" y="378714"/>
                </a:lnTo>
                <a:close/>
              </a:path>
              <a:path w="548640" h="549275">
                <a:moveTo>
                  <a:pt x="548640" y="244348"/>
                </a:moveTo>
                <a:lnTo>
                  <a:pt x="542594" y="223443"/>
                </a:lnTo>
                <a:lnTo>
                  <a:pt x="524852" y="204254"/>
                </a:lnTo>
                <a:lnTo>
                  <a:pt x="496023" y="187198"/>
                </a:lnTo>
                <a:lnTo>
                  <a:pt x="456692" y="172720"/>
                </a:lnTo>
                <a:lnTo>
                  <a:pt x="450723" y="192913"/>
                </a:lnTo>
                <a:lnTo>
                  <a:pt x="482701" y="204279"/>
                </a:lnTo>
                <a:lnTo>
                  <a:pt x="506895" y="217106"/>
                </a:lnTo>
                <a:lnTo>
                  <a:pt x="522211" y="230708"/>
                </a:lnTo>
                <a:lnTo>
                  <a:pt x="527558" y="244348"/>
                </a:lnTo>
                <a:lnTo>
                  <a:pt x="519150" y="261886"/>
                </a:lnTo>
                <a:lnTo>
                  <a:pt x="456895" y="294170"/>
                </a:lnTo>
                <a:lnTo>
                  <a:pt x="406285" y="306552"/>
                </a:lnTo>
                <a:lnTo>
                  <a:pt x="344881" y="314858"/>
                </a:lnTo>
                <a:lnTo>
                  <a:pt x="274320" y="317881"/>
                </a:lnTo>
                <a:lnTo>
                  <a:pt x="203746" y="314858"/>
                </a:lnTo>
                <a:lnTo>
                  <a:pt x="142341" y="306552"/>
                </a:lnTo>
                <a:lnTo>
                  <a:pt x="91732" y="294170"/>
                </a:lnTo>
                <a:lnTo>
                  <a:pt x="53568" y="278879"/>
                </a:lnTo>
                <a:lnTo>
                  <a:pt x="21082" y="244348"/>
                </a:lnTo>
                <a:lnTo>
                  <a:pt x="26416" y="230708"/>
                </a:lnTo>
                <a:lnTo>
                  <a:pt x="41732" y="217106"/>
                </a:lnTo>
                <a:lnTo>
                  <a:pt x="65925" y="204279"/>
                </a:lnTo>
                <a:lnTo>
                  <a:pt x="97917" y="192913"/>
                </a:lnTo>
                <a:lnTo>
                  <a:pt x="91948" y="172720"/>
                </a:lnTo>
                <a:lnTo>
                  <a:pt x="52603" y="187147"/>
                </a:lnTo>
                <a:lnTo>
                  <a:pt x="23774" y="204203"/>
                </a:lnTo>
                <a:lnTo>
                  <a:pt x="6032" y="223431"/>
                </a:lnTo>
                <a:lnTo>
                  <a:pt x="0" y="244348"/>
                </a:lnTo>
                <a:lnTo>
                  <a:pt x="8216" y="268897"/>
                </a:lnTo>
                <a:lnTo>
                  <a:pt x="66090" y="307301"/>
                </a:lnTo>
                <a:lnTo>
                  <a:pt x="110515" y="320967"/>
                </a:lnTo>
                <a:lnTo>
                  <a:pt x="161785" y="330835"/>
                </a:lnTo>
                <a:lnTo>
                  <a:pt x="217246" y="336829"/>
                </a:lnTo>
                <a:lnTo>
                  <a:pt x="274320" y="338836"/>
                </a:lnTo>
                <a:lnTo>
                  <a:pt x="331381" y="336829"/>
                </a:lnTo>
                <a:lnTo>
                  <a:pt x="386842" y="330835"/>
                </a:lnTo>
                <a:lnTo>
                  <a:pt x="438111" y="320967"/>
                </a:lnTo>
                <a:lnTo>
                  <a:pt x="482536" y="307301"/>
                </a:lnTo>
                <a:lnTo>
                  <a:pt x="517512" y="289915"/>
                </a:lnTo>
                <a:lnTo>
                  <a:pt x="540410" y="268897"/>
                </a:lnTo>
                <a:lnTo>
                  <a:pt x="548640" y="2443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7019670" y="3818966"/>
            <a:ext cx="54800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0">
                <a:solidFill>
                  <a:srgbClr val="FFAD00"/>
                </a:solidFill>
                <a:latin typeface="Trebuchet MS"/>
                <a:cs typeface="Trebuchet MS"/>
              </a:rPr>
              <a:t>E</a:t>
            </a:r>
            <a:r>
              <a:rPr dirty="0" sz="1400" spc="5">
                <a:solidFill>
                  <a:srgbClr val="FFAD00"/>
                </a:solidFill>
                <a:latin typeface="Trebuchet MS"/>
                <a:cs typeface="Trebuchet MS"/>
              </a:rPr>
              <a:t>v</a:t>
            </a:r>
            <a:r>
              <a:rPr dirty="0" sz="1400" spc="-45">
                <a:solidFill>
                  <a:srgbClr val="FFAD00"/>
                </a:solidFill>
                <a:latin typeface="Trebuchet MS"/>
                <a:cs typeface="Trebuchet MS"/>
              </a:rPr>
              <a:t>e</a:t>
            </a:r>
            <a:r>
              <a:rPr dirty="0" sz="1400" spc="35">
                <a:solidFill>
                  <a:srgbClr val="FFAD00"/>
                </a:solidFill>
                <a:latin typeface="Trebuchet MS"/>
                <a:cs typeface="Trebuchet MS"/>
              </a:rPr>
              <a:t>n</a:t>
            </a:r>
            <a:r>
              <a:rPr dirty="0" sz="1400" spc="-45">
                <a:solidFill>
                  <a:srgbClr val="FFAD00"/>
                </a:solidFill>
                <a:latin typeface="Trebuchet MS"/>
                <a:cs typeface="Trebuchet MS"/>
              </a:rPr>
              <a:t>t</a:t>
            </a:r>
            <a:r>
              <a:rPr dirty="0" sz="1400" spc="40">
                <a:solidFill>
                  <a:srgbClr val="FFAD00"/>
                </a:solidFill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924293" y="4061586"/>
            <a:ext cx="731520" cy="111125"/>
          </a:xfrm>
          <a:custGeom>
            <a:avLst/>
            <a:gdLst/>
            <a:ahLst/>
            <a:cxnLst/>
            <a:rect l="l" t="t" r="r" b="b"/>
            <a:pathLst>
              <a:path w="731520" h="111125">
                <a:moveTo>
                  <a:pt x="63500" y="0"/>
                </a:moveTo>
                <a:lnTo>
                  <a:pt x="59308" y="3556"/>
                </a:lnTo>
                <a:lnTo>
                  <a:pt x="0" y="55499"/>
                </a:lnTo>
                <a:lnTo>
                  <a:pt x="59308" y="107442"/>
                </a:lnTo>
                <a:lnTo>
                  <a:pt x="63500" y="110998"/>
                </a:lnTo>
                <a:lnTo>
                  <a:pt x="69723" y="110617"/>
                </a:lnTo>
                <a:lnTo>
                  <a:pt x="73278" y="106425"/>
                </a:lnTo>
                <a:lnTo>
                  <a:pt x="76961" y="102362"/>
                </a:lnTo>
                <a:lnTo>
                  <a:pt x="76453" y="96138"/>
                </a:lnTo>
                <a:lnTo>
                  <a:pt x="72389" y="92456"/>
                </a:lnTo>
                <a:lnTo>
                  <a:pt x="41474" y="65405"/>
                </a:lnTo>
                <a:lnTo>
                  <a:pt x="15112" y="65405"/>
                </a:lnTo>
                <a:lnTo>
                  <a:pt x="15112" y="45593"/>
                </a:lnTo>
                <a:lnTo>
                  <a:pt x="41474" y="45593"/>
                </a:lnTo>
                <a:lnTo>
                  <a:pt x="72389" y="18542"/>
                </a:lnTo>
                <a:lnTo>
                  <a:pt x="76453" y="14858"/>
                </a:lnTo>
                <a:lnTo>
                  <a:pt x="76961" y="8636"/>
                </a:lnTo>
                <a:lnTo>
                  <a:pt x="73278" y="4571"/>
                </a:lnTo>
                <a:lnTo>
                  <a:pt x="69723" y="381"/>
                </a:lnTo>
                <a:lnTo>
                  <a:pt x="63500" y="0"/>
                </a:lnTo>
                <a:close/>
              </a:path>
              <a:path w="731520" h="111125">
                <a:moveTo>
                  <a:pt x="701366" y="55499"/>
                </a:moveTo>
                <a:lnTo>
                  <a:pt x="659129" y="92456"/>
                </a:lnTo>
                <a:lnTo>
                  <a:pt x="655065" y="96138"/>
                </a:lnTo>
                <a:lnTo>
                  <a:pt x="654557" y="102362"/>
                </a:lnTo>
                <a:lnTo>
                  <a:pt x="658240" y="106425"/>
                </a:lnTo>
                <a:lnTo>
                  <a:pt x="661797" y="110617"/>
                </a:lnTo>
                <a:lnTo>
                  <a:pt x="668020" y="110998"/>
                </a:lnTo>
                <a:lnTo>
                  <a:pt x="672210" y="107442"/>
                </a:lnTo>
                <a:lnTo>
                  <a:pt x="720209" y="65405"/>
                </a:lnTo>
                <a:lnTo>
                  <a:pt x="716406" y="65405"/>
                </a:lnTo>
                <a:lnTo>
                  <a:pt x="716406" y="62992"/>
                </a:lnTo>
                <a:lnTo>
                  <a:pt x="709929" y="62992"/>
                </a:lnTo>
                <a:lnTo>
                  <a:pt x="701366" y="55499"/>
                </a:lnTo>
                <a:close/>
              </a:path>
              <a:path w="731520" h="111125">
                <a:moveTo>
                  <a:pt x="41474" y="45593"/>
                </a:moveTo>
                <a:lnTo>
                  <a:pt x="15112" y="45593"/>
                </a:lnTo>
                <a:lnTo>
                  <a:pt x="15112" y="65405"/>
                </a:lnTo>
                <a:lnTo>
                  <a:pt x="41474" y="65405"/>
                </a:lnTo>
                <a:lnTo>
                  <a:pt x="38716" y="62992"/>
                </a:lnTo>
                <a:lnTo>
                  <a:pt x="21589" y="62992"/>
                </a:lnTo>
                <a:lnTo>
                  <a:pt x="21589" y="48006"/>
                </a:lnTo>
                <a:lnTo>
                  <a:pt x="38716" y="48006"/>
                </a:lnTo>
                <a:lnTo>
                  <a:pt x="41474" y="45593"/>
                </a:lnTo>
                <a:close/>
              </a:path>
              <a:path w="731520" h="111125">
                <a:moveTo>
                  <a:pt x="690045" y="45593"/>
                </a:moveTo>
                <a:lnTo>
                  <a:pt x="41474" y="45593"/>
                </a:lnTo>
                <a:lnTo>
                  <a:pt x="30153" y="55499"/>
                </a:lnTo>
                <a:lnTo>
                  <a:pt x="41474" y="65405"/>
                </a:lnTo>
                <a:lnTo>
                  <a:pt x="690045" y="65405"/>
                </a:lnTo>
                <a:lnTo>
                  <a:pt x="701366" y="55499"/>
                </a:lnTo>
                <a:lnTo>
                  <a:pt x="690045" y="45593"/>
                </a:lnTo>
                <a:close/>
              </a:path>
              <a:path w="731520" h="111125">
                <a:moveTo>
                  <a:pt x="720209" y="45593"/>
                </a:moveTo>
                <a:lnTo>
                  <a:pt x="716406" y="45593"/>
                </a:lnTo>
                <a:lnTo>
                  <a:pt x="716406" y="65405"/>
                </a:lnTo>
                <a:lnTo>
                  <a:pt x="720209" y="65405"/>
                </a:lnTo>
                <a:lnTo>
                  <a:pt x="731520" y="55499"/>
                </a:lnTo>
                <a:lnTo>
                  <a:pt x="720209" y="45593"/>
                </a:lnTo>
                <a:close/>
              </a:path>
              <a:path w="731520" h="111125">
                <a:moveTo>
                  <a:pt x="21589" y="48006"/>
                </a:moveTo>
                <a:lnTo>
                  <a:pt x="21589" y="62992"/>
                </a:lnTo>
                <a:lnTo>
                  <a:pt x="30153" y="55499"/>
                </a:lnTo>
                <a:lnTo>
                  <a:pt x="21589" y="48006"/>
                </a:lnTo>
                <a:close/>
              </a:path>
              <a:path w="731520" h="111125">
                <a:moveTo>
                  <a:pt x="30153" y="55499"/>
                </a:moveTo>
                <a:lnTo>
                  <a:pt x="21589" y="62992"/>
                </a:lnTo>
                <a:lnTo>
                  <a:pt x="38716" y="62992"/>
                </a:lnTo>
                <a:lnTo>
                  <a:pt x="30153" y="55499"/>
                </a:lnTo>
                <a:close/>
              </a:path>
              <a:path w="731520" h="111125">
                <a:moveTo>
                  <a:pt x="709929" y="48006"/>
                </a:moveTo>
                <a:lnTo>
                  <a:pt x="701366" y="55499"/>
                </a:lnTo>
                <a:lnTo>
                  <a:pt x="709929" y="62992"/>
                </a:lnTo>
                <a:lnTo>
                  <a:pt x="709929" y="48006"/>
                </a:lnTo>
                <a:close/>
              </a:path>
              <a:path w="731520" h="111125">
                <a:moveTo>
                  <a:pt x="716406" y="48006"/>
                </a:moveTo>
                <a:lnTo>
                  <a:pt x="709929" y="48006"/>
                </a:lnTo>
                <a:lnTo>
                  <a:pt x="709929" y="62992"/>
                </a:lnTo>
                <a:lnTo>
                  <a:pt x="716406" y="62992"/>
                </a:lnTo>
                <a:lnTo>
                  <a:pt x="716406" y="48006"/>
                </a:lnTo>
                <a:close/>
              </a:path>
              <a:path w="731520" h="111125">
                <a:moveTo>
                  <a:pt x="38716" y="48006"/>
                </a:moveTo>
                <a:lnTo>
                  <a:pt x="21589" y="48006"/>
                </a:lnTo>
                <a:lnTo>
                  <a:pt x="30153" y="55499"/>
                </a:lnTo>
                <a:lnTo>
                  <a:pt x="38716" y="48006"/>
                </a:lnTo>
                <a:close/>
              </a:path>
              <a:path w="731520" h="111125">
                <a:moveTo>
                  <a:pt x="668020" y="0"/>
                </a:moveTo>
                <a:lnTo>
                  <a:pt x="661797" y="381"/>
                </a:lnTo>
                <a:lnTo>
                  <a:pt x="658240" y="4571"/>
                </a:lnTo>
                <a:lnTo>
                  <a:pt x="654557" y="8636"/>
                </a:lnTo>
                <a:lnTo>
                  <a:pt x="655065" y="14858"/>
                </a:lnTo>
                <a:lnTo>
                  <a:pt x="659129" y="18542"/>
                </a:lnTo>
                <a:lnTo>
                  <a:pt x="701366" y="55499"/>
                </a:lnTo>
                <a:lnTo>
                  <a:pt x="709929" y="48006"/>
                </a:lnTo>
                <a:lnTo>
                  <a:pt x="716406" y="48006"/>
                </a:lnTo>
                <a:lnTo>
                  <a:pt x="716406" y="45593"/>
                </a:lnTo>
                <a:lnTo>
                  <a:pt x="720209" y="45593"/>
                </a:lnTo>
                <a:lnTo>
                  <a:pt x="672210" y="3556"/>
                </a:lnTo>
                <a:lnTo>
                  <a:pt x="668020" y="0"/>
                </a:lnTo>
                <a:close/>
              </a:path>
            </a:pathLst>
          </a:custGeom>
          <a:solidFill>
            <a:srgbClr val="FFA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167856" y="5759399"/>
            <a:ext cx="744220" cy="668655"/>
          </a:xfrm>
          <a:custGeom>
            <a:avLst/>
            <a:gdLst/>
            <a:ahLst/>
            <a:cxnLst/>
            <a:rect l="l" t="t" r="r" b="b"/>
            <a:pathLst>
              <a:path w="744220" h="668654">
                <a:moveTo>
                  <a:pt x="423799" y="140855"/>
                </a:moveTo>
                <a:lnTo>
                  <a:pt x="411632" y="109689"/>
                </a:lnTo>
                <a:lnTo>
                  <a:pt x="397306" y="98933"/>
                </a:lnTo>
                <a:lnTo>
                  <a:pt x="397306" y="140855"/>
                </a:lnTo>
                <a:lnTo>
                  <a:pt x="397306" y="182676"/>
                </a:lnTo>
                <a:lnTo>
                  <a:pt x="397306" y="289598"/>
                </a:lnTo>
                <a:lnTo>
                  <a:pt x="383235" y="311594"/>
                </a:lnTo>
                <a:lnTo>
                  <a:pt x="344335" y="331495"/>
                </a:lnTo>
                <a:lnTo>
                  <a:pt x="285572" y="345922"/>
                </a:lnTo>
                <a:lnTo>
                  <a:pt x="211899" y="351472"/>
                </a:lnTo>
                <a:lnTo>
                  <a:pt x="138226" y="345922"/>
                </a:lnTo>
                <a:lnTo>
                  <a:pt x="79463" y="331495"/>
                </a:lnTo>
                <a:lnTo>
                  <a:pt x="40563" y="311594"/>
                </a:lnTo>
                <a:lnTo>
                  <a:pt x="26492" y="289598"/>
                </a:lnTo>
                <a:lnTo>
                  <a:pt x="26492" y="182727"/>
                </a:lnTo>
                <a:lnTo>
                  <a:pt x="45072" y="196634"/>
                </a:lnTo>
                <a:lnTo>
                  <a:pt x="93027" y="214503"/>
                </a:lnTo>
                <a:lnTo>
                  <a:pt x="150495" y="225374"/>
                </a:lnTo>
                <a:lnTo>
                  <a:pt x="211899" y="229044"/>
                </a:lnTo>
                <a:lnTo>
                  <a:pt x="273151" y="225374"/>
                </a:lnTo>
                <a:lnTo>
                  <a:pt x="330593" y="214503"/>
                </a:lnTo>
                <a:lnTo>
                  <a:pt x="362267" y="202717"/>
                </a:lnTo>
                <a:lnTo>
                  <a:pt x="378612" y="196634"/>
                </a:lnTo>
                <a:lnTo>
                  <a:pt x="397306" y="182676"/>
                </a:lnTo>
                <a:lnTo>
                  <a:pt x="397306" y="140855"/>
                </a:lnTo>
                <a:lnTo>
                  <a:pt x="383235" y="162852"/>
                </a:lnTo>
                <a:lnTo>
                  <a:pt x="344335" y="182753"/>
                </a:lnTo>
                <a:lnTo>
                  <a:pt x="285572" y="197167"/>
                </a:lnTo>
                <a:lnTo>
                  <a:pt x="211899" y="202717"/>
                </a:lnTo>
                <a:lnTo>
                  <a:pt x="138226" y="197167"/>
                </a:lnTo>
                <a:lnTo>
                  <a:pt x="79463" y="182753"/>
                </a:lnTo>
                <a:lnTo>
                  <a:pt x="40563" y="162852"/>
                </a:lnTo>
                <a:lnTo>
                  <a:pt x="26492" y="140855"/>
                </a:lnTo>
                <a:lnTo>
                  <a:pt x="40563" y="118859"/>
                </a:lnTo>
                <a:lnTo>
                  <a:pt x="79463" y="98958"/>
                </a:lnTo>
                <a:lnTo>
                  <a:pt x="138226" y="84543"/>
                </a:lnTo>
                <a:lnTo>
                  <a:pt x="211899" y="78981"/>
                </a:lnTo>
                <a:lnTo>
                  <a:pt x="285572" y="84543"/>
                </a:lnTo>
                <a:lnTo>
                  <a:pt x="344335" y="98958"/>
                </a:lnTo>
                <a:lnTo>
                  <a:pt x="383235" y="118859"/>
                </a:lnTo>
                <a:lnTo>
                  <a:pt x="397306" y="140855"/>
                </a:lnTo>
                <a:lnTo>
                  <a:pt x="397306" y="98933"/>
                </a:lnTo>
                <a:lnTo>
                  <a:pt x="362521" y="78981"/>
                </a:lnTo>
                <a:lnTo>
                  <a:pt x="273456" y="56324"/>
                </a:lnTo>
                <a:lnTo>
                  <a:pt x="211899" y="52654"/>
                </a:lnTo>
                <a:lnTo>
                  <a:pt x="150342" y="56324"/>
                </a:lnTo>
                <a:lnTo>
                  <a:pt x="92862" y="67208"/>
                </a:lnTo>
                <a:lnTo>
                  <a:pt x="44958" y="85064"/>
                </a:lnTo>
                <a:lnTo>
                  <a:pt x="12166" y="109689"/>
                </a:lnTo>
                <a:lnTo>
                  <a:pt x="0" y="140855"/>
                </a:lnTo>
                <a:lnTo>
                  <a:pt x="1549" y="144818"/>
                </a:lnTo>
                <a:lnTo>
                  <a:pt x="0" y="144818"/>
                </a:lnTo>
                <a:lnTo>
                  <a:pt x="0" y="289598"/>
                </a:lnTo>
                <a:lnTo>
                  <a:pt x="0" y="569607"/>
                </a:lnTo>
                <a:lnTo>
                  <a:pt x="12204" y="600417"/>
                </a:lnTo>
                <a:lnTo>
                  <a:pt x="45072" y="624776"/>
                </a:lnTo>
                <a:lnTo>
                  <a:pt x="93027" y="642467"/>
                </a:lnTo>
                <a:lnTo>
                  <a:pt x="150495" y="653237"/>
                </a:lnTo>
                <a:lnTo>
                  <a:pt x="211899" y="656882"/>
                </a:lnTo>
                <a:lnTo>
                  <a:pt x="273202" y="653237"/>
                </a:lnTo>
                <a:lnTo>
                  <a:pt x="330657" y="642467"/>
                </a:lnTo>
                <a:lnTo>
                  <a:pt x="378650" y="624776"/>
                </a:lnTo>
                <a:lnTo>
                  <a:pt x="411568" y="600417"/>
                </a:lnTo>
                <a:lnTo>
                  <a:pt x="423799" y="569607"/>
                </a:lnTo>
                <a:lnTo>
                  <a:pt x="423799" y="526554"/>
                </a:lnTo>
                <a:lnTo>
                  <a:pt x="397306" y="526554"/>
                </a:lnTo>
                <a:lnTo>
                  <a:pt x="397306" y="569607"/>
                </a:lnTo>
                <a:lnTo>
                  <a:pt x="383235" y="591337"/>
                </a:lnTo>
                <a:lnTo>
                  <a:pt x="344335" y="611022"/>
                </a:lnTo>
                <a:lnTo>
                  <a:pt x="285572" y="625309"/>
                </a:lnTo>
                <a:lnTo>
                  <a:pt x="211899" y="630821"/>
                </a:lnTo>
                <a:lnTo>
                  <a:pt x="138226" y="625309"/>
                </a:lnTo>
                <a:lnTo>
                  <a:pt x="79463" y="611022"/>
                </a:lnTo>
                <a:lnTo>
                  <a:pt x="40563" y="591337"/>
                </a:lnTo>
                <a:lnTo>
                  <a:pt x="26492" y="569607"/>
                </a:lnTo>
                <a:lnTo>
                  <a:pt x="26492" y="475805"/>
                </a:lnTo>
                <a:lnTo>
                  <a:pt x="45694" y="490194"/>
                </a:lnTo>
                <a:lnTo>
                  <a:pt x="93637" y="508050"/>
                </a:lnTo>
                <a:lnTo>
                  <a:pt x="151117" y="518934"/>
                </a:lnTo>
                <a:lnTo>
                  <a:pt x="212559" y="522605"/>
                </a:lnTo>
                <a:lnTo>
                  <a:pt x="247167" y="521703"/>
                </a:lnTo>
                <a:lnTo>
                  <a:pt x="281546" y="518083"/>
                </a:lnTo>
                <a:lnTo>
                  <a:pt x="315531" y="511797"/>
                </a:lnTo>
                <a:lnTo>
                  <a:pt x="348970" y="502856"/>
                </a:lnTo>
                <a:lnTo>
                  <a:pt x="340360" y="477850"/>
                </a:lnTo>
                <a:lnTo>
                  <a:pt x="309041" y="486206"/>
                </a:lnTo>
                <a:lnTo>
                  <a:pt x="277190" y="492086"/>
                </a:lnTo>
                <a:lnTo>
                  <a:pt x="244983" y="495439"/>
                </a:lnTo>
                <a:lnTo>
                  <a:pt x="212559" y="496277"/>
                </a:lnTo>
                <a:lnTo>
                  <a:pt x="138899" y="490715"/>
                </a:lnTo>
                <a:lnTo>
                  <a:pt x="80124" y="476300"/>
                </a:lnTo>
                <a:lnTo>
                  <a:pt x="41224" y="456399"/>
                </a:lnTo>
                <a:lnTo>
                  <a:pt x="27152" y="434403"/>
                </a:lnTo>
                <a:lnTo>
                  <a:pt x="26492" y="434403"/>
                </a:lnTo>
                <a:lnTo>
                  <a:pt x="26492" y="331533"/>
                </a:lnTo>
                <a:lnTo>
                  <a:pt x="44958" y="345389"/>
                </a:lnTo>
                <a:lnTo>
                  <a:pt x="92862" y="363245"/>
                </a:lnTo>
                <a:lnTo>
                  <a:pt x="150342" y="374129"/>
                </a:lnTo>
                <a:lnTo>
                  <a:pt x="211899" y="377799"/>
                </a:lnTo>
                <a:lnTo>
                  <a:pt x="273253" y="374129"/>
                </a:lnTo>
                <a:lnTo>
                  <a:pt x="330708" y="363245"/>
                </a:lnTo>
                <a:lnTo>
                  <a:pt x="378688" y="345389"/>
                </a:lnTo>
                <a:lnTo>
                  <a:pt x="397306" y="331457"/>
                </a:lnTo>
                <a:lnTo>
                  <a:pt x="397306" y="368592"/>
                </a:lnTo>
                <a:lnTo>
                  <a:pt x="423799" y="368592"/>
                </a:lnTo>
                <a:lnTo>
                  <a:pt x="423799" y="289598"/>
                </a:lnTo>
                <a:lnTo>
                  <a:pt x="423799" y="144805"/>
                </a:lnTo>
                <a:lnTo>
                  <a:pt x="422236" y="144805"/>
                </a:lnTo>
                <a:lnTo>
                  <a:pt x="423799" y="140855"/>
                </a:lnTo>
                <a:close/>
              </a:path>
              <a:path w="744220" h="668654">
                <a:moveTo>
                  <a:pt x="490016" y="26327"/>
                </a:moveTo>
                <a:lnTo>
                  <a:pt x="463524" y="26327"/>
                </a:lnTo>
                <a:lnTo>
                  <a:pt x="463524" y="0"/>
                </a:lnTo>
                <a:lnTo>
                  <a:pt x="437045" y="0"/>
                </a:lnTo>
                <a:lnTo>
                  <a:pt x="437045" y="26327"/>
                </a:lnTo>
                <a:lnTo>
                  <a:pt x="410552" y="26327"/>
                </a:lnTo>
                <a:lnTo>
                  <a:pt x="410552" y="52654"/>
                </a:lnTo>
                <a:lnTo>
                  <a:pt x="437045" y="52654"/>
                </a:lnTo>
                <a:lnTo>
                  <a:pt x="437045" y="78981"/>
                </a:lnTo>
                <a:lnTo>
                  <a:pt x="463524" y="78981"/>
                </a:lnTo>
                <a:lnTo>
                  <a:pt x="463524" y="52654"/>
                </a:lnTo>
                <a:lnTo>
                  <a:pt x="490016" y="52654"/>
                </a:lnTo>
                <a:lnTo>
                  <a:pt x="490016" y="26327"/>
                </a:lnTo>
                <a:close/>
              </a:path>
              <a:path w="744220" h="668654">
                <a:moveTo>
                  <a:pt x="635698" y="157962"/>
                </a:moveTo>
                <a:lnTo>
                  <a:pt x="609206" y="157962"/>
                </a:lnTo>
                <a:lnTo>
                  <a:pt x="609206" y="131635"/>
                </a:lnTo>
                <a:lnTo>
                  <a:pt x="582714" y="131635"/>
                </a:lnTo>
                <a:lnTo>
                  <a:pt x="582714" y="157962"/>
                </a:lnTo>
                <a:lnTo>
                  <a:pt x="556234" y="157962"/>
                </a:lnTo>
                <a:lnTo>
                  <a:pt x="556234" y="184289"/>
                </a:lnTo>
                <a:lnTo>
                  <a:pt x="582714" y="184289"/>
                </a:lnTo>
                <a:lnTo>
                  <a:pt x="582714" y="210616"/>
                </a:lnTo>
                <a:lnTo>
                  <a:pt x="609206" y="210616"/>
                </a:lnTo>
                <a:lnTo>
                  <a:pt x="609206" y="184289"/>
                </a:lnTo>
                <a:lnTo>
                  <a:pt x="635698" y="184289"/>
                </a:lnTo>
                <a:lnTo>
                  <a:pt x="635698" y="157962"/>
                </a:lnTo>
                <a:close/>
              </a:path>
              <a:path w="744220" h="668654">
                <a:moveTo>
                  <a:pt x="744156" y="440309"/>
                </a:moveTo>
                <a:lnTo>
                  <a:pt x="738225" y="434403"/>
                </a:lnTo>
                <a:lnTo>
                  <a:pt x="730910" y="434403"/>
                </a:lnTo>
                <a:lnTo>
                  <a:pt x="684758" y="426326"/>
                </a:lnTo>
                <a:lnTo>
                  <a:pt x="666419" y="417334"/>
                </a:lnTo>
                <a:lnTo>
                  <a:pt x="666419" y="447573"/>
                </a:lnTo>
                <a:lnTo>
                  <a:pt x="620407" y="472427"/>
                </a:lnTo>
                <a:lnTo>
                  <a:pt x="580377" y="505269"/>
                </a:lnTo>
                <a:lnTo>
                  <a:pt x="547344" y="545058"/>
                </a:lnTo>
                <a:lnTo>
                  <a:pt x="522325" y="590804"/>
                </a:lnTo>
                <a:lnTo>
                  <a:pt x="497382" y="545045"/>
                </a:lnTo>
                <a:lnTo>
                  <a:pt x="464388" y="505244"/>
                </a:lnTo>
                <a:lnTo>
                  <a:pt x="424370" y="472414"/>
                </a:lnTo>
                <a:lnTo>
                  <a:pt x="378371" y="447573"/>
                </a:lnTo>
                <a:lnTo>
                  <a:pt x="424408" y="422706"/>
                </a:lnTo>
                <a:lnTo>
                  <a:pt x="464413" y="389877"/>
                </a:lnTo>
                <a:lnTo>
                  <a:pt x="497382" y="350088"/>
                </a:lnTo>
                <a:lnTo>
                  <a:pt x="522325" y="304342"/>
                </a:lnTo>
                <a:lnTo>
                  <a:pt x="547357" y="350100"/>
                </a:lnTo>
                <a:lnTo>
                  <a:pt x="580402" y="389902"/>
                </a:lnTo>
                <a:lnTo>
                  <a:pt x="620445" y="422732"/>
                </a:lnTo>
                <a:lnTo>
                  <a:pt x="666419" y="447573"/>
                </a:lnTo>
                <a:lnTo>
                  <a:pt x="666419" y="417334"/>
                </a:lnTo>
                <a:lnTo>
                  <a:pt x="639711" y="404228"/>
                </a:lnTo>
                <a:lnTo>
                  <a:pt x="599020" y="371335"/>
                </a:lnTo>
                <a:lnTo>
                  <a:pt x="565937" y="330885"/>
                </a:lnTo>
                <a:lnTo>
                  <a:pt x="552754" y="304342"/>
                </a:lnTo>
                <a:lnTo>
                  <a:pt x="543699" y="286118"/>
                </a:lnTo>
                <a:lnTo>
                  <a:pt x="535571" y="240233"/>
                </a:lnTo>
                <a:lnTo>
                  <a:pt x="535571" y="232981"/>
                </a:lnTo>
                <a:lnTo>
                  <a:pt x="529640" y="227088"/>
                </a:lnTo>
                <a:lnTo>
                  <a:pt x="515010" y="227088"/>
                </a:lnTo>
                <a:lnTo>
                  <a:pt x="509079" y="232981"/>
                </a:lnTo>
                <a:lnTo>
                  <a:pt x="509079" y="240233"/>
                </a:lnTo>
                <a:lnTo>
                  <a:pt x="500964" y="286118"/>
                </a:lnTo>
                <a:lnTo>
                  <a:pt x="478751" y="330885"/>
                </a:lnTo>
                <a:lnTo>
                  <a:pt x="445693" y="371335"/>
                </a:lnTo>
                <a:lnTo>
                  <a:pt x="405041" y="404228"/>
                </a:lnTo>
                <a:lnTo>
                  <a:pt x="360019" y="426326"/>
                </a:lnTo>
                <a:lnTo>
                  <a:pt x="313880" y="434403"/>
                </a:lnTo>
                <a:lnTo>
                  <a:pt x="306552" y="434403"/>
                </a:lnTo>
                <a:lnTo>
                  <a:pt x="300634" y="440309"/>
                </a:lnTo>
                <a:lnTo>
                  <a:pt x="300634" y="454850"/>
                </a:lnTo>
                <a:lnTo>
                  <a:pt x="306552" y="460730"/>
                </a:lnTo>
                <a:lnTo>
                  <a:pt x="313880" y="460730"/>
                </a:lnTo>
                <a:lnTo>
                  <a:pt x="360019" y="468820"/>
                </a:lnTo>
                <a:lnTo>
                  <a:pt x="405041" y="490918"/>
                </a:lnTo>
                <a:lnTo>
                  <a:pt x="445693" y="523811"/>
                </a:lnTo>
                <a:lnTo>
                  <a:pt x="478751" y="564248"/>
                </a:lnTo>
                <a:lnTo>
                  <a:pt x="500964" y="609028"/>
                </a:lnTo>
                <a:lnTo>
                  <a:pt x="509079" y="654913"/>
                </a:lnTo>
                <a:lnTo>
                  <a:pt x="509079" y="662178"/>
                </a:lnTo>
                <a:lnTo>
                  <a:pt x="515010" y="668070"/>
                </a:lnTo>
                <a:lnTo>
                  <a:pt x="529640" y="668070"/>
                </a:lnTo>
                <a:lnTo>
                  <a:pt x="535571" y="662178"/>
                </a:lnTo>
                <a:lnTo>
                  <a:pt x="535571" y="654913"/>
                </a:lnTo>
                <a:lnTo>
                  <a:pt x="543699" y="609028"/>
                </a:lnTo>
                <a:lnTo>
                  <a:pt x="552754" y="590804"/>
                </a:lnTo>
                <a:lnTo>
                  <a:pt x="565937" y="564248"/>
                </a:lnTo>
                <a:lnTo>
                  <a:pt x="599020" y="523811"/>
                </a:lnTo>
                <a:lnTo>
                  <a:pt x="639711" y="490918"/>
                </a:lnTo>
                <a:lnTo>
                  <a:pt x="684758" y="468820"/>
                </a:lnTo>
                <a:lnTo>
                  <a:pt x="730910" y="460730"/>
                </a:lnTo>
                <a:lnTo>
                  <a:pt x="738225" y="460730"/>
                </a:lnTo>
                <a:lnTo>
                  <a:pt x="744156" y="454850"/>
                </a:lnTo>
                <a:lnTo>
                  <a:pt x="744156" y="4403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3" name="object 33"/>
          <p:cNvGrpSpPr/>
          <p:nvPr/>
        </p:nvGrpSpPr>
        <p:grpSpPr>
          <a:xfrm>
            <a:off x="7903940" y="5366765"/>
            <a:ext cx="572135" cy="1063625"/>
            <a:chOff x="7903940" y="5366765"/>
            <a:chExt cx="572135" cy="1063625"/>
          </a:xfrm>
        </p:grpSpPr>
        <p:sp>
          <p:nvSpPr>
            <p:cNvPr id="34" name="object 34"/>
            <p:cNvSpPr/>
            <p:nvPr/>
          </p:nvSpPr>
          <p:spPr>
            <a:xfrm>
              <a:off x="8077327" y="5366765"/>
              <a:ext cx="111125" cy="365760"/>
            </a:xfrm>
            <a:custGeom>
              <a:avLst/>
              <a:gdLst/>
              <a:ahLst/>
              <a:cxnLst/>
              <a:rect l="l" t="t" r="r" b="b"/>
              <a:pathLst>
                <a:path w="111125" h="365760">
                  <a:moveTo>
                    <a:pt x="8636" y="288848"/>
                  </a:moveTo>
                  <a:lnTo>
                    <a:pt x="4572" y="292442"/>
                  </a:lnTo>
                  <a:lnTo>
                    <a:pt x="380" y="296049"/>
                  </a:lnTo>
                  <a:lnTo>
                    <a:pt x="0" y="302310"/>
                  </a:lnTo>
                  <a:lnTo>
                    <a:pt x="3555" y="306425"/>
                  </a:lnTo>
                  <a:lnTo>
                    <a:pt x="55499" y="365747"/>
                  </a:lnTo>
                  <a:lnTo>
                    <a:pt x="68676" y="350697"/>
                  </a:lnTo>
                  <a:lnTo>
                    <a:pt x="45593" y="350697"/>
                  </a:lnTo>
                  <a:lnTo>
                    <a:pt x="45593" y="324298"/>
                  </a:lnTo>
                  <a:lnTo>
                    <a:pt x="18542" y="293382"/>
                  </a:lnTo>
                  <a:lnTo>
                    <a:pt x="14858" y="289255"/>
                  </a:lnTo>
                  <a:lnTo>
                    <a:pt x="8636" y="288848"/>
                  </a:lnTo>
                  <a:close/>
                </a:path>
                <a:path w="111125" h="365760">
                  <a:moveTo>
                    <a:pt x="45593" y="324298"/>
                  </a:moveTo>
                  <a:lnTo>
                    <a:pt x="45593" y="350697"/>
                  </a:lnTo>
                  <a:lnTo>
                    <a:pt x="65404" y="350697"/>
                  </a:lnTo>
                  <a:lnTo>
                    <a:pt x="65404" y="344182"/>
                  </a:lnTo>
                  <a:lnTo>
                    <a:pt x="48005" y="344182"/>
                  </a:lnTo>
                  <a:lnTo>
                    <a:pt x="55499" y="335619"/>
                  </a:lnTo>
                  <a:lnTo>
                    <a:pt x="45593" y="324298"/>
                  </a:lnTo>
                  <a:close/>
                </a:path>
                <a:path w="111125" h="365760">
                  <a:moveTo>
                    <a:pt x="102362" y="288848"/>
                  </a:moveTo>
                  <a:lnTo>
                    <a:pt x="96139" y="289255"/>
                  </a:lnTo>
                  <a:lnTo>
                    <a:pt x="92455" y="293382"/>
                  </a:lnTo>
                  <a:lnTo>
                    <a:pt x="65404" y="324298"/>
                  </a:lnTo>
                  <a:lnTo>
                    <a:pt x="65404" y="350697"/>
                  </a:lnTo>
                  <a:lnTo>
                    <a:pt x="68676" y="350697"/>
                  </a:lnTo>
                  <a:lnTo>
                    <a:pt x="107442" y="306425"/>
                  </a:lnTo>
                  <a:lnTo>
                    <a:pt x="110998" y="302310"/>
                  </a:lnTo>
                  <a:lnTo>
                    <a:pt x="110617" y="296049"/>
                  </a:lnTo>
                  <a:lnTo>
                    <a:pt x="106425" y="292442"/>
                  </a:lnTo>
                  <a:lnTo>
                    <a:pt x="102362" y="288848"/>
                  </a:lnTo>
                  <a:close/>
                </a:path>
                <a:path w="111125" h="365760">
                  <a:moveTo>
                    <a:pt x="55499" y="335619"/>
                  </a:moveTo>
                  <a:lnTo>
                    <a:pt x="48005" y="344182"/>
                  </a:lnTo>
                  <a:lnTo>
                    <a:pt x="62992" y="344182"/>
                  </a:lnTo>
                  <a:lnTo>
                    <a:pt x="55499" y="335619"/>
                  </a:lnTo>
                  <a:close/>
                </a:path>
                <a:path w="111125" h="365760">
                  <a:moveTo>
                    <a:pt x="65404" y="324298"/>
                  </a:moveTo>
                  <a:lnTo>
                    <a:pt x="55499" y="335619"/>
                  </a:lnTo>
                  <a:lnTo>
                    <a:pt x="62992" y="344182"/>
                  </a:lnTo>
                  <a:lnTo>
                    <a:pt x="65404" y="344182"/>
                  </a:lnTo>
                  <a:lnTo>
                    <a:pt x="65404" y="324298"/>
                  </a:lnTo>
                  <a:close/>
                </a:path>
                <a:path w="111125" h="365760">
                  <a:moveTo>
                    <a:pt x="55499" y="30153"/>
                  </a:moveTo>
                  <a:lnTo>
                    <a:pt x="45593" y="41474"/>
                  </a:lnTo>
                  <a:lnTo>
                    <a:pt x="45593" y="324298"/>
                  </a:lnTo>
                  <a:lnTo>
                    <a:pt x="55499" y="335619"/>
                  </a:lnTo>
                  <a:lnTo>
                    <a:pt x="65404" y="324298"/>
                  </a:lnTo>
                  <a:lnTo>
                    <a:pt x="65404" y="41474"/>
                  </a:lnTo>
                  <a:lnTo>
                    <a:pt x="55499" y="30153"/>
                  </a:lnTo>
                  <a:close/>
                </a:path>
                <a:path w="111125" h="365760">
                  <a:moveTo>
                    <a:pt x="55499" y="0"/>
                  </a:moveTo>
                  <a:lnTo>
                    <a:pt x="3555" y="59309"/>
                  </a:lnTo>
                  <a:lnTo>
                    <a:pt x="0" y="63500"/>
                  </a:lnTo>
                  <a:lnTo>
                    <a:pt x="380" y="69723"/>
                  </a:lnTo>
                  <a:lnTo>
                    <a:pt x="4572" y="73279"/>
                  </a:lnTo>
                  <a:lnTo>
                    <a:pt x="8636" y="76962"/>
                  </a:lnTo>
                  <a:lnTo>
                    <a:pt x="14858" y="76454"/>
                  </a:lnTo>
                  <a:lnTo>
                    <a:pt x="18542" y="72390"/>
                  </a:lnTo>
                  <a:lnTo>
                    <a:pt x="45593" y="41474"/>
                  </a:lnTo>
                  <a:lnTo>
                    <a:pt x="45593" y="15113"/>
                  </a:lnTo>
                  <a:lnTo>
                    <a:pt x="68735" y="15113"/>
                  </a:lnTo>
                  <a:lnTo>
                    <a:pt x="55499" y="0"/>
                  </a:lnTo>
                  <a:close/>
                </a:path>
                <a:path w="111125" h="365760">
                  <a:moveTo>
                    <a:pt x="68735" y="15113"/>
                  </a:moveTo>
                  <a:lnTo>
                    <a:pt x="65404" y="15113"/>
                  </a:lnTo>
                  <a:lnTo>
                    <a:pt x="65404" y="41474"/>
                  </a:lnTo>
                  <a:lnTo>
                    <a:pt x="92455" y="72390"/>
                  </a:lnTo>
                  <a:lnTo>
                    <a:pt x="96139" y="76454"/>
                  </a:lnTo>
                  <a:lnTo>
                    <a:pt x="102362" y="76962"/>
                  </a:lnTo>
                  <a:lnTo>
                    <a:pt x="106425" y="73279"/>
                  </a:lnTo>
                  <a:lnTo>
                    <a:pt x="110617" y="69723"/>
                  </a:lnTo>
                  <a:lnTo>
                    <a:pt x="110998" y="63500"/>
                  </a:lnTo>
                  <a:lnTo>
                    <a:pt x="107442" y="59309"/>
                  </a:lnTo>
                  <a:lnTo>
                    <a:pt x="68735" y="15113"/>
                  </a:lnTo>
                  <a:close/>
                </a:path>
                <a:path w="111125" h="365760">
                  <a:moveTo>
                    <a:pt x="65404" y="15113"/>
                  </a:moveTo>
                  <a:lnTo>
                    <a:pt x="45593" y="15113"/>
                  </a:lnTo>
                  <a:lnTo>
                    <a:pt x="45593" y="41474"/>
                  </a:lnTo>
                  <a:lnTo>
                    <a:pt x="55499" y="30153"/>
                  </a:lnTo>
                  <a:lnTo>
                    <a:pt x="48005" y="21590"/>
                  </a:lnTo>
                  <a:lnTo>
                    <a:pt x="65404" y="21590"/>
                  </a:lnTo>
                  <a:lnTo>
                    <a:pt x="65404" y="15113"/>
                  </a:lnTo>
                  <a:close/>
                </a:path>
                <a:path w="111125" h="365760">
                  <a:moveTo>
                    <a:pt x="65404" y="21590"/>
                  </a:moveTo>
                  <a:lnTo>
                    <a:pt x="62992" y="21590"/>
                  </a:lnTo>
                  <a:lnTo>
                    <a:pt x="55499" y="30153"/>
                  </a:lnTo>
                  <a:lnTo>
                    <a:pt x="65404" y="41474"/>
                  </a:lnTo>
                  <a:lnTo>
                    <a:pt x="65404" y="21590"/>
                  </a:lnTo>
                  <a:close/>
                </a:path>
                <a:path w="111125" h="365760">
                  <a:moveTo>
                    <a:pt x="62992" y="21590"/>
                  </a:moveTo>
                  <a:lnTo>
                    <a:pt x="48005" y="21590"/>
                  </a:lnTo>
                  <a:lnTo>
                    <a:pt x="55499" y="30153"/>
                  </a:lnTo>
                  <a:lnTo>
                    <a:pt x="62992" y="21590"/>
                  </a:lnTo>
                  <a:close/>
                </a:path>
              </a:pathLst>
            </a:custGeom>
            <a:solidFill>
              <a:srgbClr val="FFA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903934" y="5758840"/>
              <a:ext cx="457200" cy="591185"/>
            </a:xfrm>
            <a:custGeom>
              <a:avLst/>
              <a:gdLst/>
              <a:ahLst/>
              <a:cxnLst/>
              <a:rect l="l" t="t" r="r" b="b"/>
              <a:pathLst>
                <a:path w="457200" h="591185">
                  <a:moveTo>
                    <a:pt x="233591" y="456653"/>
                  </a:moveTo>
                  <a:lnTo>
                    <a:pt x="228358" y="456653"/>
                  </a:lnTo>
                  <a:lnTo>
                    <a:pt x="174447" y="453936"/>
                  </a:lnTo>
                  <a:lnTo>
                    <a:pt x="125006" y="446214"/>
                  </a:lnTo>
                  <a:lnTo>
                    <a:pt x="82550" y="434200"/>
                  </a:lnTo>
                  <a:lnTo>
                    <a:pt x="39903" y="411391"/>
                  </a:lnTo>
                  <a:lnTo>
                    <a:pt x="26860" y="389623"/>
                  </a:lnTo>
                  <a:lnTo>
                    <a:pt x="0" y="389623"/>
                  </a:lnTo>
                  <a:lnTo>
                    <a:pt x="17449" y="427189"/>
                  </a:lnTo>
                  <a:lnTo>
                    <a:pt x="71437" y="459143"/>
                  </a:lnTo>
                  <a:lnTo>
                    <a:pt x="117246" y="472338"/>
                  </a:lnTo>
                  <a:lnTo>
                    <a:pt x="170294" y="480606"/>
                  </a:lnTo>
                  <a:lnTo>
                    <a:pt x="228358" y="483476"/>
                  </a:lnTo>
                  <a:lnTo>
                    <a:pt x="233591" y="483476"/>
                  </a:lnTo>
                  <a:lnTo>
                    <a:pt x="233591" y="456653"/>
                  </a:lnTo>
                  <a:close/>
                </a:path>
                <a:path w="457200" h="591185">
                  <a:moveTo>
                    <a:pt x="392493" y="27622"/>
                  </a:moveTo>
                  <a:lnTo>
                    <a:pt x="352564" y="15049"/>
                  </a:lnTo>
                  <a:lnTo>
                    <a:pt x="311708" y="6223"/>
                  </a:lnTo>
                  <a:lnTo>
                    <a:pt x="270217" y="1193"/>
                  </a:lnTo>
                  <a:lnTo>
                    <a:pt x="228358" y="0"/>
                  </a:lnTo>
                  <a:lnTo>
                    <a:pt x="173012" y="2705"/>
                  </a:lnTo>
                  <a:lnTo>
                    <a:pt x="119964" y="10744"/>
                  </a:lnTo>
                  <a:lnTo>
                    <a:pt x="72669" y="24003"/>
                  </a:lnTo>
                  <a:lnTo>
                    <a:pt x="34607" y="42341"/>
                  </a:lnTo>
                  <a:lnTo>
                    <a:pt x="3200" y="84061"/>
                  </a:lnTo>
                  <a:lnTo>
                    <a:pt x="0" y="87249"/>
                  </a:lnTo>
                  <a:lnTo>
                    <a:pt x="0" y="93853"/>
                  </a:lnTo>
                  <a:lnTo>
                    <a:pt x="0" y="201917"/>
                  </a:lnTo>
                  <a:lnTo>
                    <a:pt x="0" y="209321"/>
                  </a:lnTo>
                  <a:lnTo>
                    <a:pt x="1092" y="210426"/>
                  </a:lnTo>
                  <a:lnTo>
                    <a:pt x="1435" y="212979"/>
                  </a:lnTo>
                  <a:lnTo>
                    <a:pt x="6781" y="225615"/>
                  </a:lnTo>
                  <a:lnTo>
                    <a:pt x="17564" y="239204"/>
                  </a:lnTo>
                  <a:lnTo>
                    <a:pt x="20586" y="241592"/>
                  </a:lnTo>
                  <a:lnTo>
                    <a:pt x="17335" y="244144"/>
                  </a:lnTo>
                  <a:lnTo>
                    <a:pt x="6654" y="257797"/>
                  </a:lnTo>
                  <a:lnTo>
                    <a:pt x="1397" y="270471"/>
                  </a:lnTo>
                  <a:lnTo>
                    <a:pt x="0" y="281559"/>
                  </a:lnTo>
                  <a:lnTo>
                    <a:pt x="9232" y="309740"/>
                  </a:lnTo>
                  <a:lnTo>
                    <a:pt x="72669" y="351409"/>
                  </a:lnTo>
                  <a:lnTo>
                    <a:pt x="119964" y="364667"/>
                  </a:lnTo>
                  <a:lnTo>
                    <a:pt x="173012" y="372706"/>
                  </a:lnTo>
                  <a:lnTo>
                    <a:pt x="228358" y="375412"/>
                  </a:lnTo>
                  <a:lnTo>
                    <a:pt x="264756" y="375005"/>
                  </a:lnTo>
                  <a:lnTo>
                    <a:pt x="262877" y="348195"/>
                  </a:lnTo>
                  <a:lnTo>
                    <a:pt x="254368" y="348894"/>
                  </a:lnTo>
                  <a:lnTo>
                    <a:pt x="228358" y="349402"/>
                  </a:lnTo>
                  <a:lnTo>
                    <a:pt x="163144" y="345452"/>
                  </a:lnTo>
                  <a:lnTo>
                    <a:pt x="107645" y="334873"/>
                  </a:lnTo>
                  <a:lnTo>
                    <a:pt x="64592" y="319570"/>
                  </a:lnTo>
                  <a:lnTo>
                    <a:pt x="26860" y="282359"/>
                  </a:lnTo>
                  <a:lnTo>
                    <a:pt x="28956" y="273583"/>
                  </a:lnTo>
                  <a:lnTo>
                    <a:pt x="34340" y="265633"/>
                  </a:lnTo>
                  <a:lnTo>
                    <a:pt x="41656" y="258635"/>
                  </a:lnTo>
                  <a:lnTo>
                    <a:pt x="43522" y="257238"/>
                  </a:lnTo>
                  <a:lnTo>
                    <a:pt x="66840" y="268884"/>
                  </a:lnTo>
                  <a:lnTo>
                    <a:pt x="106019" y="281266"/>
                  </a:lnTo>
                  <a:lnTo>
                    <a:pt x="151384" y="289915"/>
                  </a:lnTo>
                  <a:lnTo>
                    <a:pt x="201485" y="294424"/>
                  </a:lnTo>
                  <a:lnTo>
                    <a:pt x="202425" y="267614"/>
                  </a:lnTo>
                  <a:lnTo>
                    <a:pt x="156108" y="263486"/>
                  </a:lnTo>
                  <a:lnTo>
                    <a:pt x="114007" y="255651"/>
                  </a:lnTo>
                  <a:lnTo>
                    <a:pt x="49568" y="230606"/>
                  </a:lnTo>
                  <a:lnTo>
                    <a:pt x="26860" y="201917"/>
                  </a:lnTo>
                  <a:lnTo>
                    <a:pt x="26860" y="138239"/>
                  </a:lnTo>
                  <a:lnTo>
                    <a:pt x="34607" y="145351"/>
                  </a:lnTo>
                  <a:lnTo>
                    <a:pt x="72669" y="163703"/>
                  </a:lnTo>
                  <a:lnTo>
                    <a:pt x="119964" y="176961"/>
                  </a:lnTo>
                  <a:lnTo>
                    <a:pt x="173012" y="185000"/>
                  </a:lnTo>
                  <a:lnTo>
                    <a:pt x="228358" y="187706"/>
                  </a:lnTo>
                  <a:lnTo>
                    <a:pt x="238963" y="188506"/>
                  </a:lnTo>
                  <a:lnTo>
                    <a:pt x="237896" y="161696"/>
                  </a:lnTo>
                  <a:lnTo>
                    <a:pt x="228358" y="161696"/>
                  </a:lnTo>
                  <a:lnTo>
                    <a:pt x="163144" y="157784"/>
                  </a:lnTo>
                  <a:lnTo>
                    <a:pt x="107645" y="147281"/>
                  </a:lnTo>
                  <a:lnTo>
                    <a:pt x="64592" y="132041"/>
                  </a:lnTo>
                  <a:lnTo>
                    <a:pt x="36753" y="113880"/>
                  </a:lnTo>
                  <a:lnTo>
                    <a:pt x="26860" y="94653"/>
                  </a:lnTo>
                  <a:lnTo>
                    <a:pt x="36753" y="75438"/>
                  </a:lnTo>
                  <a:lnTo>
                    <a:pt x="64592" y="57277"/>
                  </a:lnTo>
                  <a:lnTo>
                    <a:pt x="107645" y="42024"/>
                  </a:lnTo>
                  <a:lnTo>
                    <a:pt x="163144" y="31534"/>
                  </a:lnTo>
                  <a:lnTo>
                    <a:pt x="228358" y="27622"/>
                  </a:lnTo>
                  <a:lnTo>
                    <a:pt x="267563" y="28473"/>
                  </a:lnTo>
                  <a:lnTo>
                    <a:pt x="306463" y="32893"/>
                  </a:lnTo>
                  <a:lnTo>
                    <a:pt x="344779" y="40843"/>
                  </a:lnTo>
                  <a:lnTo>
                    <a:pt x="382295" y="52285"/>
                  </a:lnTo>
                  <a:lnTo>
                    <a:pt x="392493" y="27622"/>
                  </a:lnTo>
                  <a:close/>
                </a:path>
                <a:path w="457200" h="591185">
                  <a:moveTo>
                    <a:pt x="456704" y="462661"/>
                  </a:moveTo>
                  <a:lnTo>
                    <a:pt x="450697" y="456653"/>
                  </a:lnTo>
                  <a:lnTo>
                    <a:pt x="435851" y="456653"/>
                  </a:lnTo>
                  <a:lnTo>
                    <a:pt x="429844" y="462661"/>
                  </a:lnTo>
                  <a:lnTo>
                    <a:pt x="429844" y="584733"/>
                  </a:lnTo>
                  <a:lnTo>
                    <a:pt x="435851" y="590727"/>
                  </a:lnTo>
                  <a:lnTo>
                    <a:pt x="443280" y="590727"/>
                  </a:lnTo>
                  <a:lnTo>
                    <a:pt x="450697" y="590727"/>
                  </a:lnTo>
                  <a:lnTo>
                    <a:pt x="456704" y="584733"/>
                  </a:lnTo>
                  <a:lnTo>
                    <a:pt x="456704" y="4626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8917" y="6148453"/>
              <a:ext cx="71729" cy="6475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03934" y="5827026"/>
              <a:ext cx="572135" cy="603250"/>
            </a:xfrm>
            <a:custGeom>
              <a:avLst/>
              <a:gdLst/>
              <a:ahLst/>
              <a:cxnLst/>
              <a:rect l="l" t="t" r="r" b="b"/>
              <a:pathLst>
                <a:path w="572134" h="603250">
                  <a:moveTo>
                    <a:pt x="26860" y="206768"/>
                  </a:moveTo>
                  <a:lnTo>
                    <a:pt x="20853" y="200761"/>
                  </a:lnTo>
                  <a:lnTo>
                    <a:pt x="6019" y="200761"/>
                  </a:lnTo>
                  <a:lnTo>
                    <a:pt x="0" y="206768"/>
                  </a:lnTo>
                  <a:lnTo>
                    <a:pt x="0" y="328841"/>
                  </a:lnTo>
                  <a:lnTo>
                    <a:pt x="6019" y="334835"/>
                  </a:lnTo>
                  <a:lnTo>
                    <a:pt x="13436" y="334835"/>
                  </a:lnTo>
                  <a:lnTo>
                    <a:pt x="20853" y="334835"/>
                  </a:lnTo>
                  <a:lnTo>
                    <a:pt x="26860" y="328841"/>
                  </a:lnTo>
                  <a:lnTo>
                    <a:pt x="26860" y="206768"/>
                  </a:lnTo>
                  <a:close/>
                </a:path>
                <a:path w="572134" h="603250">
                  <a:moveTo>
                    <a:pt x="83959" y="499884"/>
                  </a:moveTo>
                  <a:lnTo>
                    <a:pt x="76428" y="492379"/>
                  </a:lnTo>
                  <a:lnTo>
                    <a:pt x="57899" y="492379"/>
                  </a:lnTo>
                  <a:lnTo>
                    <a:pt x="50368" y="499884"/>
                  </a:lnTo>
                  <a:lnTo>
                    <a:pt x="50368" y="518388"/>
                  </a:lnTo>
                  <a:lnTo>
                    <a:pt x="57899" y="525894"/>
                  </a:lnTo>
                  <a:lnTo>
                    <a:pt x="76428" y="525894"/>
                  </a:lnTo>
                  <a:lnTo>
                    <a:pt x="83959" y="518388"/>
                  </a:lnTo>
                  <a:lnTo>
                    <a:pt x="83959" y="509130"/>
                  </a:lnTo>
                  <a:lnTo>
                    <a:pt x="83959" y="499884"/>
                  </a:lnTo>
                  <a:close/>
                </a:path>
                <a:path w="572134" h="603250">
                  <a:moveTo>
                    <a:pt x="83959" y="312178"/>
                  </a:moveTo>
                  <a:lnTo>
                    <a:pt x="76428" y="304673"/>
                  </a:lnTo>
                  <a:lnTo>
                    <a:pt x="57899" y="304673"/>
                  </a:lnTo>
                  <a:lnTo>
                    <a:pt x="50368" y="312178"/>
                  </a:lnTo>
                  <a:lnTo>
                    <a:pt x="50368" y="330682"/>
                  </a:lnTo>
                  <a:lnTo>
                    <a:pt x="57899" y="338188"/>
                  </a:lnTo>
                  <a:lnTo>
                    <a:pt x="76428" y="338188"/>
                  </a:lnTo>
                  <a:lnTo>
                    <a:pt x="83959" y="330682"/>
                  </a:lnTo>
                  <a:lnTo>
                    <a:pt x="83959" y="321437"/>
                  </a:lnTo>
                  <a:lnTo>
                    <a:pt x="83959" y="312178"/>
                  </a:lnTo>
                  <a:close/>
                </a:path>
                <a:path w="572134" h="603250">
                  <a:moveTo>
                    <a:pt x="83959" y="124472"/>
                  </a:moveTo>
                  <a:lnTo>
                    <a:pt x="76428" y="116967"/>
                  </a:lnTo>
                  <a:lnTo>
                    <a:pt x="57899" y="116967"/>
                  </a:lnTo>
                  <a:lnTo>
                    <a:pt x="50368" y="124472"/>
                  </a:lnTo>
                  <a:lnTo>
                    <a:pt x="50368" y="142976"/>
                  </a:lnTo>
                  <a:lnTo>
                    <a:pt x="57899" y="150495"/>
                  </a:lnTo>
                  <a:lnTo>
                    <a:pt x="76428" y="150495"/>
                  </a:lnTo>
                  <a:lnTo>
                    <a:pt x="83959" y="142976"/>
                  </a:lnTo>
                  <a:lnTo>
                    <a:pt x="83959" y="133731"/>
                  </a:lnTo>
                  <a:lnTo>
                    <a:pt x="83959" y="124472"/>
                  </a:lnTo>
                  <a:close/>
                </a:path>
                <a:path w="572134" h="603250">
                  <a:moveTo>
                    <a:pt x="456704" y="401878"/>
                  </a:moveTo>
                  <a:lnTo>
                    <a:pt x="455307" y="390740"/>
                  </a:lnTo>
                  <a:lnTo>
                    <a:pt x="450062" y="377964"/>
                  </a:lnTo>
                  <a:lnTo>
                    <a:pt x="439369" y="364299"/>
                  </a:lnTo>
                  <a:lnTo>
                    <a:pt x="421652" y="350532"/>
                  </a:lnTo>
                  <a:lnTo>
                    <a:pt x="407136" y="373049"/>
                  </a:lnTo>
                  <a:lnTo>
                    <a:pt x="415048" y="378726"/>
                  </a:lnTo>
                  <a:lnTo>
                    <a:pt x="422363" y="385559"/>
                  </a:lnTo>
                  <a:lnTo>
                    <a:pt x="427748" y="393344"/>
                  </a:lnTo>
                  <a:lnTo>
                    <a:pt x="429844" y="401878"/>
                  </a:lnTo>
                  <a:lnTo>
                    <a:pt x="419950" y="421106"/>
                  </a:lnTo>
                  <a:lnTo>
                    <a:pt x="392112" y="439254"/>
                  </a:lnTo>
                  <a:lnTo>
                    <a:pt x="349072" y="454507"/>
                  </a:lnTo>
                  <a:lnTo>
                    <a:pt x="293560" y="465010"/>
                  </a:lnTo>
                  <a:lnTo>
                    <a:pt x="228358" y="468909"/>
                  </a:lnTo>
                  <a:lnTo>
                    <a:pt x="163144" y="464972"/>
                  </a:lnTo>
                  <a:lnTo>
                    <a:pt x="107645" y="454393"/>
                  </a:lnTo>
                  <a:lnTo>
                    <a:pt x="64592" y="439089"/>
                  </a:lnTo>
                  <a:lnTo>
                    <a:pt x="36753" y="420954"/>
                  </a:lnTo>
                  <a:lnTo>
                    <a:pt x="26860" y="401878"/>
                  </a:lnTo>
                  <a:lnTo>
                    <a:pt x="28956" y="393103"/>
                  </a:lnTo>
                  <a:lnTo>
                    <a:pt x="34340" y="385152"/>
                  </a:lnTo>
                  <a:lnTo>
                    <a:pt x="41656" y="378155"/>
                  </a:lnTo>
                  <a:lnTo>
                    <a:pt x="49568" y="372249"/>
                  </a:lnTo>
                  <a:lnTo>
                    <a:pt x="35064" y="349719"/>
                  </a:lnTo>
                  <a:lnTo>
                    <a:pt x="17335" y="363664"/>
                  </a:lnTo>
                  <a:lnTo>
                    <a:pt x="6654" y="377304"/>
                  </a:lnTo>
                  <a:lnTo>
                    <a:pt x="1397" y="389991"/>
                  </a:lnTo>
                  <a:lnTo>
                    <a:pt x="939" y="393534"/>
                  </a:lnTo>
                  <a:lnTo>
                    <a:pt x="0" y="394474"/>
                  </a:lnTo>
                  <a:lnTo>
                    <a:pt x="0" y="401078"/>
                  </a:lnTo>
                  <a:lnTo>
                    <a:pt x="0" y="509130"/>
                  </a:lnTo>
                  <a:lnTo>
                    <a:pt x="0" y="516547"/>
                  </a:lnTo>
                  <a:lnTo>
                    <a:pt x="3594" y="520141"/>
                  </a:lnTo>
                  <a:lnTo>
                    <a:pt x="34607" y="560641"/>
                  </a:lnTo>
                  <a:lnTo>
                    <a:pt x="72669" y="578993"/>
                  </a:lnTo>
                  <a:lnTo>
                    <a:pt x="119964" y="592239"/>
                  </a:lnTo>
                  <a:lnTo>
                    <a:pt x="173012" y="600278"/>
                  </a:lnTo>
                  <a:lnTo>
                    <a:pt x="228358" y="602983"/>
                  </a:lnTo>
                  <a:lnTo>
                    <a:pt x="283705" y="600240"/>
                  </a:lnTo>
                  <a:lnTo>
                    <a:pt x="336753" y="592099"/>
                  </a:lnTo>
                  <a:lnTo>
                    <a:pt x="384035" y="578739"/>
                  </a:lnTo>
                  <a:lnTo>
                    <a:pt x="422097" y="560336"/>
                  </a:lnTo>
                  <a:lnTo>
                    <a:pt x="456704" y="509130"/>
                  </a:lnTo>
                  <a:lnTo>
                    <a:pt x="429844" y="509130"/>
                  </a:lnTo>
                  <a:lnTo>
                    <a:pt x="419950" y="528358"/>
                  </a:lnTo>
                  <a:lnTo>
                    <a:pt x="392112" y="546519"/>
                  </a:lnTo>
                  <a:lnTo>
                    <a:pt x="349072" y="561771"/>
                  </a:lnTo>
                  <a:lnTo>
                    <a:pt x="293560" y="572262"/>
                  </a:lnTo>
                  <a:lnTo>
                    <a:pt x="228358" y="576173"/>
                  </a:lnTo>
                  <a:lnTo>
                    <a:pt x="163144" y="572223"/>
                  </a:lnTo>
                  <a:lnTo>
                    <a:pt x="107645" y="561644"/>
                  </a:lnTo>
                  <a:lnTo>
                    <a:pt x="64592" y="546341"/>
                  </a:lnTo>
                  <a:lnTo>
                    <a:pt x="36753" y="528205"/>
                  </a:lnTo>
                  <a:lnTo>
                    <a:pt x="26860" y="509130"/>
                  </a:lnTo>
                  <a:lnTo>
                    <a:pt x="26860" y="445465"/>
                  </a:lnTo>
                  <a:lnTo>
                    <a:pt x="34607" y="452577"/>
                  </a:lnTo>
                  <a:lnTo>
                    <a:pt x="72669" y="470928"/>
                  </a:lnTo>
                  <a:lnTo>
                    <a:pt x="119964" y="484174"/>
                  </a:lnTo>
                  <a:lnTo>
                    <a:pt x="173012" y="492213"/>
                  </a:lnTo>
                  <a:lnTo>
                    <a:pt x="228358" y="494919"/>
                  </a:lnTo>
                  <a:lnTo>
                    <a:pt x="283705" y="492226"/>
                  </a:lnTo>
                  <a:lnTo>
                    <a:pt x="336753" y="484212"/>
                  </a:lnTo>
                  <a:lnTo>
                    <a:pt x="384035" y="471030"/>
                  </a:lnTo>
                  <a:lnTo>
                    <a:pt x="422097" y="452818"/>
                  </a:lnTo>
                  <a:lnTo>
                    <a:pt x="447484" y="429717"/>
                  </a:lnTo>
                  <a:lnTo>
                    <a:pt x="456704" y="401878"/>
                  </a:lnTo>
                  <a:close/>
                </a:path>
                <a:path w="572134" h="603250">
                  <a:moveTo>
                    <a:pt x="571893" y="133426"/>
                  </a:moveTo>
                  <a:lnTo>
                    <a:pt x="567702" y="123545"/>
                  </a:lnTo>
                  <a:lnTo>
                    <a:pt x="562851" y="120319"/>
                  </a:lnTo>
                  <a:lnTo>
                    <a:pt x="526021" y="120319"/>
                  </a:lnTo>
                  <a:lnTo>
                    <a:pt x="526021" y="147142"/>
                  </a:lnTo>
                  <a:lnTo>
                    <a:pt x="290817" y="392353"/>
                  </a:lnTo>
                  <a:lnTo>
                    <a:pt x="352552" y="187363"/>
                  </a:lnTo>
                  <a:lnTo>
                    <a:pt x="356654" y="173748"/>
                  </a:lnTo>
                  <a:lnTo>
                    <a:pt x="355866" y="169316"/>
                  </a:lnTo>
                  <a:lnTo>
                    <a:pt x="350735" y="162534"/>
                  </a:lnTo>
                  <a:lnTo>
                    <a:pt x="346760" y="160540"/>
                  </a:lnTo>
                  <a:lnTo>
                    <a:pt x="270268" y="160540"/>
                  </a:lnTo>
                  <a:lnTo>
                    <a:pt x="337286" y="26466"/>
                  </a:lnTo>
                  <a:lnTo>
                    <a:pt x="485051" y="26466"/>
                  </a:lnTo>
                  <a:lnTo>
                    <a:pt x="449313" y="134200"/>
                  </a:lnTo>
                  <a:lnTo>
                    <a:pt x="450011" y="138696"/>
                  </a:lnTo>
                  <a:lnTo>
                    <a:pt x="452539" y="142176"/>
                  </a:lnTo>
                  <a:lnTo>
                    <a:pt x="454939" y="145745"/>
                  </a:lnTo>
                  <a:lnTo>
                    <a:pt x="459143" y="147662"/>
                  </a:lnTo>
                  <a:lnTo>
                    <a:pt x="463423" y="147142"/>
                  </a:lnTo>
                  <a:lnTo>
                    <a:pt x="526021" y="147142"/>
                  </a:lnTo>
                  <a:lnTo>
                    <a:pt x="526021" y="120319"/>
                  </a:lnTo>
                  <a:lnTo>
                    <a:pt x="482092" y="120319"/>
                  </a:lnTo>
                  <a:lnTo>
                    <a:pt x="514007" y="26466"/>
                  </a:lnTo>
                  <a:lnTo>
                    <a:pt x="518414" y="13487"/>
                  </a:lnTo>
                  <a:lnTo>
                    <a:pt x="517715" y="8940"/>
                  </a:lnTo>
                  <a:lnTo>
                    <a:pt x="515137" y="5422"/>
                  </a:lnTo>
                  <a:lnTo>
                    <a:pt x="512724" y="1879"/>
                  </a:lnTo>
                  <a:lnTo>
                    <a:pt x="509841" y="596"/>
                  </a:lnTo>
                  <a:lnTo>
                    <a:pt x="508508" y="0"/>
                  </a:lnTo>
                  <a:lnTo>
                    <a:pt x="504253" y="596"/>
                  </a:lnTo>
                  <a:lnTo>
                    <a:pt x="329641" y="596"/>
                  </a:lnTo>
                  <a:lnTo>
                    <a:pt x="324624" y="12"/>
                  </a:lnTo>
                  <a:lnTo>
                    <a:pt x="319798" y="2717"/>
                  </a:lnTo>
                  <a:lnTo>
                    <a:pt x="317677" y="7302"/>
                  </a:lnTo>
                  <a:lnTo>
                    <a:pt x="237083" y="168186"/>
                  </a:lnTo>
                  <a:lnTo>
                    <a:pt x="234683" y="172326"/>
                  </a:lnTo>
                  <a:lnTo>
                    <a:pt x="234683" y="177444"/>
                  </a:lnTo>
                  <a:lnTo>
                    <a:pt x="237083" y="181597"/>
                  </a:lnTo>
                  <a:lnTo>
                    <a:pt x="239356" y="185661"/>
                  </a:lnTo>
                  <a:lnTo>
                    <a:pt x="243865" y="187947"/>
                  </a:lnTo>
                  <a:lnTo>
                    <a:pt x="248500" y="187363"/>
                  </a:lnTo>
                  <a:lnTo>
                    <a:pt x="324535" y="187363"/>
                  </a:lnTo>
                  <a:lnTo>
                    <a:pt x="249034" y="438213"/>
                  </a:lnTo>
                  <a:lnTo>
                    <a:pt x="247281" y="444157"/>
                  </a:lnTo>
                  <a:lnTo>
                    <a:pt x="249834" y="450532"/>
                  </a:lnTo>
                  <a:lnTo>
                    <a:pt x="255219" y="453631"/>
                  </a:lnTo>
                  <a:lnTo>
                    <a:pt x="257225" y="454901"/>
                  </a:lnTo>
                  <a:lnTo>
                    <a:pt x="259562" y="455549"/>
                  </a:lnTo>
                  <a:lnTo>
                    <a:pt x="261937" y="455510"/>
                  </a:lnTo>
                  <a:lnTo>
                    <a:pt x="265595" y="455498"/>
                  </a:lnTo>
                  <a:lnTo>
                    <a:pt x="269087" y="453986"/>
                  </a:lnTo>
                  <a:lnTo>
                    <a:pt x="328155" y="392353"/>
                  </a:lnTo>
                  <a:lnTo>
                    <a:pt x="563156" y="147142"/>
                  </a:lnTo>
                  <a:lnTo>
                    <a:pt x="570826" y="139128"/>
                  </a:lnTo>
                  <a:lnTo>
                    <a:pt x="571893" y="1334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/>
          <p:nvPr/>
        </p:nvSpPr>
        <p:spPr>
          <a:xfrm>
            <a:off x="9432406" y="5760718"/>
            <a:ext cx="671830" cy="669290"/>
          </a:xfrm>
          <a:custGeom>
            <a:avLst/>
            <a:gdLst/>
            <a:ahLst/>
            <a:cxnLst/>
            <a:rect l="l" t="t" r="r" b="b"/>
            <a:pathLst>
              <a:path w="671829" h="669289">
                <a:moveTo>
                  <a:pt x="228353" y="0"/>
                </a:moveTo>
                <a:lnTo>
                  <a:pt x="173005" y="2539"/>
                </a:lnTo>
                <a:lnTo>
                  <a:pt x="119957" y="10159"/>
                </a:lnTo>
                <a:lnTo>
                  <a:pt x="72669" y="24129"/>
                </a:lnTo>
                <a:lnTo>
                  <a:pt x="34606" y="43179"/>
                </a:lnTo>
                <a:lnTo>
                  <a:pt x="0" y="96519"/>
                </a:lnTo>
                <a:lnTo>
                  <a:pt x="0" y="572769"/>
                </a:lnTo>
                <a:lnTo>
                  <a:pt x="34606" y="626109"/>
                </a:lnTo>
                <a:lnTo>
                  <a:pt x="72670" y="645159"/>
                </a:lnTo>
                <a:lnTo>
                  <a:pt x="119958" y="659129"/>
                </a:lnTo>
                <a:lnTo>
                  <a:pt x="173006" y="666749"/>
                </a:lnTo>
                <a:lnTo>
                  <a:pt x="228353" y="669289"/>
                </a:lnTo>
                <a:lnTo>
                  <a:pt x="283700" y="666749"/>
                </a:lnTo>
                <a:lnTo>
                  <a:pt x="336749" y="659129"/>
                </a:lnTo>
                <a:lnTo>
                  <a:pt x="384036" y="645159"/>
                </a:lnTo>
                <a:lnTo>
                  <a:pt x="389111" y="642619"/>
                </a:lnTo>
                <a:lnTo>
                  <a:pt x="228353" y="642619"/>
                </a:lnTo>
                <a:lnTo>
                  <a:pt x="161801" y="638809"/>
                </a:lnTo>
                <a:lnTo>
                  <a:pt x="106132" y="627379"/>
                </a:lnTo>
                <a:lnTo>
                  <a:pt x="63591" y="612139"/>
                </a:lnTo>
                <a:lnTo>
                  <a:pt x="26865" y="572769"/>
                </a:lnTo>
                <a:lnTo>
                  <a:pt x="26865" y="473709"/>
                </a:lnTo>
                <a:lnTo>
                  <a:pt x="85342" y="473709"/>
                </a:lnTo>
                <a:lnTo>
                  <a:pt x="64142" y="466089"/>
                </a:lnTo>
                <a:lnTo>
                  <a:pt x="37061" y="447039"/>
                </a:lnTo>
                <a:lnTo>
                  <a:pt x="27537" y="426719"/>
                </a:lnTo>
                <a:lnTo>
                  <a:pt x="26865" y="426719"/>
                </a:lnTo>
                <a:lnTo>
                  <a:pt x="26865" y="309879"/>
                </a:lnTo>
                <a:lnTo>
                  <a:pt x="84248" y="309879"/>
                </a:lnTo>
                <a:lnTo>
                  <a:pt x="64679" y="302259"/>
                </a:lnTo>
                <a:lnTo>
                  <a:pt x="37598" y="283209"/>
                </a:lnTo>
                <a:lnTo>
                  <a:pt x="28074" y="262889"/>
                </a:lnTo>
                <a:lnTo>
                  <a:pt x="26865" y="262889"/>
                </a:lnTo>
                <a:lnTo>
                  <a:pt x="26865" y="143509"/>
                </a:lnTo>
                <a:lnTo>
                  <a:pt x="84861" y="143509"/>
                </a:lnTo>
                <a:lnTo>
                  <a:pt x="63590" y="135889"/>
                </a:lnTo>
                <a:lnTo>
                  <a:pt x="36420" y="116839"/>
                </a:lnTo>
                <a:lnTo>
                  <a:pt x="26865" y="96519"/>
                </a:lnTo>
                <a:lnTo>
                  <a:pt x="36420" y="76199"/>
                </a:lnTo>
                <a:lnTo>
                  <a:pt x="63590" y="57149"/>
                </a:lnTo>
                <a:lnTo>
                  <a:pt x="106132" y="41909"/>
                </a:lnTo>
                <a:lnTo>
                  <a:pt x="161800" y="30479"/>
                </a:lnTo>
                <a:lnTo>
                  <a:pt x="228353" y="26669"/>
                </a:lnTo>
                <a:lnTo>
                  <a:pt x="389111" y="26669"/>
                </a:lnTo>
                <a:lnTo>
                  <a:pt x="384036" y="24129"/>
                </a:lnTo>
                <a:lnTo>
                  <a:pt x="336748" y="10159"/>
                </a:lnTo>
                <a:lnTo>
                  <a:pt x="283700" y="2539"/>
                </a:lnTo>
                <a:lnTo>
                  <a:pt x="228353" y="0"/>
                </a:lnTo>
                <a:close/>
              </a:path>
              <a:path w="671829" h="669289">
                <a:moveTo>
                  <a:pt x="483211" y="463549"/>
                </a:moveTo>
                <a:lnTo>
                  <a:pt x="452005" y="463549"/>
                </a:lnTo>
                <a:lnTo>
                  <a:pt x="461011" y="478789"/>
                </a:lnTo>
                <a:lnTo>
                  <a:pt x="473430" y="491489"/>
                </a:lnTo>
                <a:lnTo>
                  <a:pt x="488569" y="500379"/>
                </a:lnTo>
                <a:lnTo>
                  <a:pt x="505735" y="504189"/>
                </a:lnTo>
                <a:lnTo>
                  <a:pt x="508421" y="563879"/>
                </a:lnTo>
                <a:lnTo>
                  <a:pt x="489605" y="574039"/>
                </a:lnTo>
                <a:lnTo>
                  <a:pt x="476560" y="590549"/>
                </a:lnTo>
                <a:lnTo>
                  <a:pt x="470443" y="609599"/>
                </a:lnTo>
                <a:lnTo>
                  <a:pt x="472411" y="631189"/>
                </a:lnTo>
                <a:lnTo>
                  <a:pt x="482473" y="650239"/>
                </a:lnTo>
                <a:lnTo>
                  <a:pt x="498414" y="662939"/>
                </a:lnTo>
                <a:lnTo>
                  <a:pt x="518083" y="669289"/>
                </a:lnTo>
                <a:lnTo>
                  <a:pt x="539328" y="666749"/>
                </a:lnTo>
                <a:lnTo>
                  <a:pt x="554727" y="659129"/>
                </a:lnTo>
                <a:lnTo>
                  <a:pt x="566750" y="647699"/>
                </a:lnTo>
                <a:lnTo>
                  <a:pt x="569615" y="642619"/>
                </a:lnTo>
                <a:lnTo>
                  <a:pt x="523869" y="642619"/>
                </a:lnTo>
                <a:lnTo>
                  <a:pt x="513409" y="641349"/>
                </a:lnTo>
                <a:lnTo>
                  <a:pt x="504870" y="634999"/>
                </a:lnTo>
                <a:lnTo>
                  <a:pt x="499114" y="626109"/>
                </a:lnTo>
                <a:lnTo>
                  <a:pt x="497004" y="615949"/>
                </a:lnTo>
                <a:lnTo>
                  <a:pt x="499114" y="605789"/>
                </a:lnTo>
                <a:lnTo>
                  <a:pt x="504870" y="596899"/>
                </a:lnTo>
                <a:lnTo>
                  <a:pt x="513409" y="591819"/>
                </a:lnTo>
                <a:lnTo>
                  <a:pt x="523869" y="589279"/>
                </a:lnTo>
                <a:lnTo>
                  <a:pt x="593076" y="589279"/>
                </a:lnTo>
                <a:lnTo>
                  <a:pt x="611104" y="577849"/>
                </a:lnTo>
                <a:lnTo>
                  <a:pt x="560808" y="577849"/>
                </a:lnTo>
                <a:lnTo>
                  <a:pt x="555124" y="572769"/>
                </a:lnTo>
                <a:lnTo>
                  <a:pt x="548866" y="568959"/>
                </a:lnTo>
                <a:lnTo>
                  <a:pt x="542131" y="566419"/>
                </a:lnTo>
                <a:lnTo>
                  <a:pt x="535018" y="563879"/>
                </a:lnTo>
                <a:lnTo>
                  <a:pt x="532331" y="504189"/>
                </a:lnTo>
                <a:lnTo>
                  <a:pt x="557236" y="492759"/>
                </a:lnTo>
                <a:lnTo>
                  <a:pt x="568400" y="480059"/>
                </a:lnTo>
                <a:lnTo>
                  <a:pt x="515809" y="480059"/>
                </a:lnTo>
                <a:lnTo>
                  <a:pt x="499234" y="476249"/>
                </a:lnTo>
                <a:lnTo>
                  <a:pt x="485699" y="467359"/>
                </a:lnTo>
                <a:lnTo>
                  <a:pt x="483211" y="463549"/>
                </a:lnTo>
                <a:close/>
              </a:path>
              <a:path w="671829" h="669289">
                <a:moveTo>
                  <a:pt x="456706" y="509269"/>
                </a:moveTo>
                <a:lnTo>
                  <a:pt x="429841" y="509269"/>
                </a:lnTo>
                <a:lnTo>
                  <a:pt x="429841" y="572769"/>
                </a:lnTo>
                <a:lnTo>
                  <a:pt x="420286" y="593089"/>
                </a:lnTo>
                <a:lnTo>
                  <a:pt x="393116" y="612139"/>
                </a:lnTo>
                <a:lnTo>
                  <a:pt x="350574" y="627379"/>
                </a:lnTo>
                <a:lnTo>
                  <a:pt x="294905" y="638809"/>
                </a:lnTo>
                <a:lnTo>
                  <a:pt x="228353" y="642619"/>
                </a:lnTo>
                <a:lnTo>
                  <a:pt x="389111" y="642619"/>
                </a:lnTo>
                <a:lnTo>
                  <a:pt x="422100" y="626109"/>
                </a:lnTo>
                <a:lnTo>
                  <a:pt x="447478" y="601979"/>
                </a:lnTo>
                <a:lnTo>
                  <a:pt x="456706" y="572769"/>
                </a:lnTo>
                <a:lnTo>
                  <a:pt x="456706" y="509269"/>
                </a:lnTo>
                <a:close/>
              </a:path>
              <a:path w="671829" h="669289">
                <a:moveTo>
                  <a:pt x="593076" y="589279"/>
                </a:moveTo>
                <a:lnTo>
                  <a:pt x="523869" y="589279"/>
                </a:lnTo>
                <a:lnTo>
                  <a:pt x="534328" y="591819"/>
                </a:lnTo>
                <a:lnTo>
                  <a:pt x="542868" y="596899"/>
                </a:lnTo>
                <a:lnTo>
                  <a:pt x="548624" y="605789"/>
                </a:lnTo>
                <a:lnTo>
                  <a:pt x="550734" y="615949"/>
                </a:lnTo>
                <a:lnTo>
                  <a:pt x="548624" y="626109"/>
                </a:lnTo>
                <a:lnTo>
                  <a:pt x="542868" y="634999"/>
                </a:lnTo>
                <a:lnTo>
                  <a:pt x="534328" y="641349"/>
                </a:lnTo>
                <a:lnTo>
                  <a:pt x="523869" y="642619"/>
                </a:lnTo>
                <a:lnTo>
                  <a:pt x="569615" y="642619"/>
                </a:lnTo>
                <a:lnTo>
                  <a:pt x="574629" y="633729"/>
                </a:lnTo>
                <a:lnTo>
                  <a:pt x="577599" y="615949"/>
                </a:lnTo>
                <a:lnTo>
                  <a:pt x="577644" y="610869"/>
                </a:lnTo>
                <a:lnTo>
                  <a:pt x="576782" y="605789"/>
                </a:lnTo>
                <a:lnTo>
                  <a:pt x="575047" y="600709"/>
                </a:lnTo>
                <a:lnTo>
                  <a:pt x="593076" y="589279"/>
                </a:lnTo>
                <a:close/>
              </a:path>
              <a:path w="671829" h="669289">
                <a:moveTo>
                  <a:pt x="638045" y="509269"/>
                </a:moveTo>
                <a:lnTo>
                  <a:pt x="624973" y="511809"/>
                </a:lnTo>
                <a:lnTo>
                  <a:pt x="614299" y="519429"/>
                </a:lnTo>
                <a:lnTo>
                  <a:pt x="607103" y="529589"/>
                </a:lnTo>
                <a:lnTo>
                  <a:pt x="604464" y="542289"/>
                </a:lnTo>
                <a:lnTo>
                  <a:pt x="604464" y="544829"/>
                </a:lnTo>
                <a:lnTo>
                  <a:pt x="604733" y="547369"/>
                </a:lnTo>
                <a:lnTo>
                  <a:pt x="605270" y="549909"/>
                </a:lnTo>
                <a:lnTo>
                  <a:pt x="560808" y="577849"/>
                </a:lnTo>
                <a:lnTo>
                  <a:pt x="611104" y="577849"/>
                </a:lnTo>
                <a:lnTo>
                  <a:pt x="621120" y="571499"/>
                </a:lnTo>
                <a:lnTo>
                  <a:pt x="654676" y="571499"/>
                </a:lnTo>
                <a:lnTo>
                  <a:pt x="661792" y="566419"/>
                </a:lnTo>
                <a:lnTo>
                  <a:pt x="668988" y="554989"/>
                </a:lnTo>
                <a:lnTo>
                  <a:pt x="670307" y="548639"/>
                </a:lnTo>
                <a:lnTo>
                  <a:pt x="634340" y="548639"/>
                </a:lnTo>
                <a:lnTo>
                  <a:pt x="631329" y="546099"/>
                </a:lnTo>
                <a:lnTo>
                  <a:pt x="631329" y="538479"/>
                </a:lnTo>
                <a:lnTo>
                  <a:pt x="634340" y="535939"/>
                </a:lnTo>
                <a:lnTo>
                  <a:pt x="670307" y="535939"/>
                </a:lnTo>
                <a:lnTo>
                  <a:pt x="668988" y="529589"/>
                </a:lnTo>
                <a:lnTo>
                  <a:pt x="661792" y="519429"/>
                </a:lnTo>
                <a:lnTo>
                  <a:pt x="651117" y="511809"/>
                </a:lnTo>
                <a:lnTo>
                  <a:pt x="638045" y="509269"/>
                </a:lnTo>
                <a:close/>
              </a:path>
              <a:path w="671829" h="669289">
                <a:moveTo>
                  <a:pt x="654676" y="571499"/>
                </a:moveTo>
                <a:lnTo>
                  <a:pt x="621120" y="571499"/>
                </a:lnTo>
                <a:lnTo>
                  <a:pt x="626247" y="574039"/>
                </a:lnTo>
                <a:lnTo>
                  <a:pt x="632090" y="576579"/>
                </a:lnTo>
                <a:lnTo>
                  <a:pt x="638045" y="576579"/>
                </a:lnTo>
                <a:lnTo>
                  <a:pt x="651117" y="574039"/>
                </a:lnTo>
                <a:lnTo>
                  <a:pt x="654676" y="571499"/>
                </a:lnTo>
                <a:close/>
              </a:path>
              <a:path w="671829" h="669289">
                <a:moveTo>
                  <a:pt x="670307" y="535939"/>
                </a:moveTo>
                <a:lnTo>
                  <a:pt x="641751" y="535939"/>
                </a:lnTo>
                <a:lnTo>
                  <a:pt x="644762" y="538479"/>
                </a:lnTo>
                <a:lnTo>
                  <a:pt x="644762" y="546099"/>
                </a:lnTo>
                <a:lnTo>
                  <a:pt x="641751" y="548639"/>
                </a:lnTo>
                <a:lnTo>
                  <a:pt x="670307" y="548639"/>
                </a:lnTo>
                <a:lnTo>
                  <a:pt x="671627" y="542289"/>
                </a:lnTo>
                <a:lnTo>
                  <a:pt x="670307" y="535939"/>
                </a:lnTo>
                <a:close/>
              </a:path>
              <a:path w="671829" h="669289">
                <a:moveTo>
                  <a:pt x="85342" y="473709"/>
                </a:moveTo>
                <a:lnTo>
                  <a:pt x="26865" y="473709"/>
                </a:lnTo>
                <a:lnTo>
                  <a:pt x="64335" y="495299"/>
                </a:lnTo>
                <a:lnTo>
                  <a:pt x="113354" y="510539"/>
                </a:lnTo>
                <a:lnTo>
                  <a:pt x="169500" y="520699"/>
                </a:lnTo>
                <a:lnTo>
                  <a:pt x="228353" y="523239"/>
                </a:lnTo>
                <a:lnTo>
                  <a:pt x="245492" y="523239"/>
                </a:lnTo>
                <a:lnTo>
                  <a:pt x="296725" y="519429"/>
                </a:lnTo>
                <a:lnTo>
                  <a:pt x="292753" y="513079"/>
                </a:lnTo>
                <a:lnTo>
                  <a:pt x="289400" y="506729"/>
                </a:lnTo>
                <a:lnTo>
                  <a:pt x="286686" y="500379"/>
                </a:lnTo>
                <a:lnTo>
                  <a:pt x="285456" y="496569"/>
                </a:lnTo>
                <a:lnTo>
                  <a:pt x="228353" y="496569"/>
                </a:lnTo>
                <a:lnTo>
                  <a:pt x="162025" y="492759"/>
                </a:lnTo>
                <a:lnTo>
                  <a:pt x="106542" y="481329"/>
                </a:lnTo>
                <a:lnTo>
                  <a:pt x="85342" y="473709"/>
                </a:lnTo>
                <a:close/>
              </a:path>
              <a:path w="671829" h="669289">
                <a:moveTo>
                  <a:pt x="364036" y="429259"/>
                </a:moveTo>
                <a:lnTo>
                  <a:pt x="346069" y="429259"/>
                </a:lnTo>
                <a:lnTo>
                  <a:pt x="329041" y="436879"/>
                </a:lnTo>
                <a:lnTo>
                  <a:pt x="316265" y="449579"/>
                </a:lnTo>
                <a:lnTo>
                  <a:pt x="309894" y="467359"/>
                </a:lnTo>
                <a:lnTo>
                  <a:pt x="310290" y="485139"/>
                </a:lnTo>
                <a:lnTo>
                  <a:pt x="317814" y="501649"/>
                </a:lnTo>
                <a:lnTo>
                  <a:pt x="331354" y="514349"/>
                </a:lnTo>
                <a:lnTo>
                  <a:pt x="348157" y="520699"/>
                </a:lnTo>
                <a:lnTo>
                  <a:pt x="366124" y="520699"/>
                </a:lnTo>
                <a:lnTo>
                  <a:pt x="383152" y="513079"/>
                </a:lnTo>
                <a:lnTo>
                  <a:pt x="391529" y="505459"/>
                </a:lnTo>
                <a:lnTo>
                  <a:pt x="397774" y="496569"/>
                </a:lnTo>
                <a:lnTo>
                  <a:pt x="398260" y="495299"/>
                </a:lnTo>
                <a:lnTo>
                  <a:pt x="355962" y="495299"/>
                </a:lnTo>
                <a:lnTo>
                  <a:pt x="348120" y="494029"/>
                </a:lnTo>
                <a:lnTo>
                  <a:pt x="341715" y="490219"/>
                </a:lnTo>
                <a:lnTo>
                  <a:pt x="337397" y="483869"/>
                </a:lnTo>
                <a:lnTo>
                  <a:pt x="335813" y="474979"/>
                </a:lnTo>
                <a:lnTo>
                  <a:pt x="337397" y="467359"/>
                </a:lnTo>
                <a:lnTo>
                  <a:pt x="341715" y="461009"/>
                </a:lnTo>
                <a:lnTo>
                  <a:pt x="348120" y="457199"/>
                </a:lnTo>
                <a:lnTo>
                  <a:pt x="355962" y="455929"/>
                </a:lnTo>
                <a:lnTo>
                  <a:pt x="478233" y="455929"/>
                </a:lnTo>
                <a:lnTo>
                  <a:pt x="476574" y="453389"/>
                </a:lnTo>
                <a:lnTo>
                  <a:pt x="475545" y="448309"/>
                </a:lnTo>
                <a:lnTo>
                  <a:pt x="394379" y="448309"/>
                </a:lnTo>
                <a:lnTo>
                  <a:pt x="380839" y="435609"/>
                </a:lnTo>
                <a:lnTo>
                  <a:pt x="364036" y="429259"/>
                </a:lnTo>
                <a:close/>
              </a:path>
              <a:path w="671829" h="669289">
                <a:moveTo>
                  <a:pt x="284635" y="494029"/>
                </a:moveTo>
                <a:lnTo>
                  <a:pt x="256536" y="496569"/>
                </a:lnTo>
                <a:lnTo>
                  <a:pt x="285456" y="496569"/>
                </a:lnTo>
                <a:lnTo>
                  <a:pt x="284635" y="494029"/>
                </a:lnTo>
                <a:close/>
              </a:path>
              <a:path w="671829" h="669289">
                <a:moveTo>
                  <a:pt x="478233" y="455929"/>
                </a:moveTo>
                <a:lnTo>
                  <a:pt x="355962" y="455929"/>
                </a:lnTo>
                <a:lnTo>
                  <a:pt x="363804" y="457199"/>
                </a:lnTo>
                <a:lnTo>
                  <a:pt x="370209" y="461009"/>
                </a:lnTo>
                <a:lnTo>
                  <a:pt x="374527" y="467359"/>
                </a:lnTo>
                <a:lnTo>
                  <a:pt x="376111" y="474979"/>
                </a:lnTo>
                <a:lnTo>
                  <a:pt x="374527" y="483869"/>
                </a:lnTo>
                <a:lnTo>
                  <a:pt x="370209" y="490219"/>
                </a:lnTo>
                <a:lnTo>
                  <a:pt x="363804" y="494029"/>
                </a:lnTo>
                <a:lnTo>
                  <a:pt x="355962" y="495299"/>
                </a:lnTo>
                <a:lnTo>
                  <a:pt x="398260" y="495299"/>
                </a:lnTo>
                <a:lnTo>
                  <a:pt x="401663" y="486409"/>
                </a:lnTo>
                <a:lnTo>
                  <a:pt x="402976" y="474979"/>
                </a:lnTo>
                <a:lnTo>
                  <a:pt x="402976" y="473709"/>
                </a:lnTo>
                <a:lnTo>
                  <a:pt x="452005" y="463549"/>
                </a:lnTo>
                <a:lnTo>
                  <a:pt x="483211" y="463549"/>
                </a:lnTo>
                <a:lnTo>
                  <a:pt x="478233" y="455929"/>
                </a:lnTo>
                <a:close/>
              </a:path>
              <a:path w="671829" h="669289">
                <a:moveTo>
                  <a:pt x="570330" y="394969"/>
                </a:moveTo>
                <a:lnTo>
                  <a:pt x="515809" y="394969"/>
                </a:lnTo>
                <a:lnTo>
                  <a:pt x="532384" y="397509"/>
                </a:lnTo>
                <a:lnTo>
                  <a:pt x="545919" y="406399"/>
                </a:lnTo>
                <a:lnTo>
                  <a:pt x="555044" y="420369"/>
                </a:lnTo>
                <a:lnTo>
                  <a:pt x="558390" y="436879"/>
                </a:lnTo>
                <a:lnTo>
                  <a:pt x="555044" y="453389"/>
                </a:lnTo>
                <a:lnTo>
                  <a:pt x="545919" y="467359"/>
                </a:lnTo>
                <a:lnTo>
                  <a:pt x="532384" y="476249"/>
                </a:lnTo>
                <a:lnTo>
                  <a:pt x="515809" y="480059"/>
                </a:lnTo>
                <a:lnTo>
                  <a:pt x="568400" y="480059"/>
                </a:lnTo>
                <a:lnTo>
                  <a:pt x="575099" y="472439"/>
                </a:lnTo>
                <a:lnTo>
                  <a:pt x="584282" y="448309"/>
                </a:lnTo>
                <a:lnTo>
                  <a:pt x="583151" y="420369"/>
                </a:lnTo>
                <a:lnTo>
                  <a:pt x="579925" y="410209"/>
                </a:lnTo>
                <a:lnTo>
                  <a:pt x="575292" y="401319"/>
                </a:lnTo>
                <a:lnTo>
                  <a:pt x="570330" y="394969"/>
                </a:lnTo>
                <a:close/>
              </a:path>
              <a:path w="671829" h="669289">
                <a:moveTo>
                  <a:pt x="453022" y="353059"/>
                </a:moveTo>
                <a:lnTo>
                  <a:pt x="414796" y="353059"/>
                </a:lnTo>
                <a:lnTo>
                  <a:pt x="458855" y="397509"/>
                </a:lnTo>
                <a:lnTo>
                  <a:pt x="453423" y="406399"/>
                </a:lnTo>
                <a:lnTo>
                  <a:pt x="449490" y="416559"/>
                </a:lnTo>
                <a:lnTo>
                  <a:pt x="447117" y="426719"/>
                </a:lnTo>
                <a:lnTo>
                  <a:pt x="446363" y="436879"/>
                </a:lnTo>
                <a:lnTo>
                  <a:pt x="394379" y="448309"/>
                </a:lnTo>
                <a:lnTo>
                  <a:pt x="475545" y="448309"/>
                </a:lnTo>
                <a:lnTo>
                  <a:pt x="473228" y="436879"/>
                </a:lnTo>
                <a:lnTo>
                  <a:pt x="476574" y="420369"/>
                </a:lnTo>
                <a:lnTo>
                  <a:pt x="485699" y="406399"/>
                </a:lnTo>
                <a:lnTo>
                  <a:pt x="499234" y="397509"/>
                </a:lnTo>
                <a:lnTo>
                  <a:pt x="515809" y="394969"/>
                </a:lnTo>
                <a:lnTo>
                  <a:pt x="570330" y="394969"/>
                </a:lnTo>
                <a:lnTo>
                  <a:pt x="569338" y="393699"/>
                </a:lnTo>
                <a:lnTo>
                  <a:pt x="562151" y="386079"/>
                </a:lnTo>
                <a:lnTo>
                  <a:pt x="566685" y="378459"/>
                </a:lnTo>
                <a:lnTo>
                  <a:pt x="478198" y="378459"/>
                </a:lnTo>
                <a:lnTo>
                  <a:pt x="453022" y="353059"/>
                </a:lnTo>
                <a:close/>
              </a:path>
              <a:path w="671829" h="669289">
                <a:moveTo>
                  <a:pt x="523734" y="368299"/>
                </a:moveTo>
                <a:lnTo>
                  <a:pt x="505855" y="368299"/>
                </a:lnTo>
                <a:lnTo>
                  <a:pt x="496164" y="370839"/>
                </a:lnTo>
                <a:lnTo>
                  <a:pt x="486892" y="374649"/>
                </a:lnTo>
                <a:lnTo>
                  <a:pt x="478198" y="378459"/>
                </a:lnTo>
                <a:lnTo>
                  <a:pt x="566685" y="378459"/>
                </a:lnTo>
                <a:lnTo>
                  <a:pt x="570463" y="372109"/>
                </a:lnTo>
                <a:lnTo>
                  <a:pt x="539047" y="372109"/>
                </a:lnTo>
                <a:lnTo>
                  <a:pt x="531604" y="369569"/>
                </a:lnTo>
                <a:lnTo>
                  <a:pt x="523734" y="368299"/>
                </a:lnTo>
                <a:close/>
              </a:path>
              <a:path w="671829" h="669289">
                <a:moveTo>
                  <a:pt x="617896" y="223519"/>
                </a:moveTo>
                <a:lnTo>
                  <a:pt x="599594" y="227329"/>
                </a:lnTo>
                <a:lnTo>
                  <a:pt x="584651" y="237489"/>
                </a:lnTo>
                <a:lnTo>
                  <a:pt x="574576" y="251459"/>
                </a:lnTo>
                <a:lnTo>
                  <a:pt x="570882" y="270509"/>
                </a:lnTo>
                <a:lnTo>
                  <a:pt x="571564" y="278129"/>
                </a:lnTo>
                <a:lnTo>
                  <a:pt x="573649" y="285749"/>
                </a:lnTo>
                <a:lnTo>
                  <a:pt x="577070" y="293369"/>
                </a:lnTo>
                <a:lnTo>
                  <a:pt x="581763" y="299719"/>
                </a:lnTo>
                <a:lnTo>
                  <a:pt x="539047" y="372109"/>
                </a:lnTo>
                <a:lnTo>
                  <a:pt x="570463" y="372109"/>
                </a:lnTo>
                <a:lnTo>
                  <a:pt x="604464" y="314959"/>
                </a:lnTo>
                <a:lnTo>
                  <a:pt x="630098" y="314959"/>
                </a:lnTo>
                <a:lnTo>
                  <a:pt x="636198" y="313689"/>
                </a:lnTo>
                <a:lnTo>
                  <a:pt x="651142" y="303529"/>
                </a:lnTo>
                <a:lnTo>
                  <a:pt x="659537" y="290829"/>
                </a:lnTo>
                <a:lnTo>
                  <a:pt x="617896" y="290829"/>
                </a:lnTo>
                <a:lnTo>
                  <a:pt x="610054" y="288289"/>
                </a:lnTo>
                <a:lnTo>
                  <a:pt x="603649" y="284479"/>
                </a:lnTo>
                <a:lnTo>
                  <a:pt x="599331" y="278129"/>
                </a:lnTo>
                <a:lnTo>
                  <a:pt x="597748" y="270509"/>
                </a:lnTo>
                <a:lnTo>
                  <a:pt x="599331" y="262889"/>
                </a:lnTo>
                <a:lnTo>
                  <a:pt x="603649" y="256539"/>
                </a:lnTo>
                <a:lnTo>
                  <a:pt x="610054" y="251459"/>
                </a:lnTo>
                <a:lnTo>
                  <a:pt x="617896" y="250189"/>
                </a:lnTo>
                <a:lnTo>
                  <a:pt x="660300" y="250189"/>
                </a:lnTo>
                <a:lnTo>
                  <a:pt x="651142" y="237489"/>
                </a:lnTo>
                <a:lnTo>
                  <a:pt x="636198" y="227329"/>
                </a:lnTo>
                <a:lnTo>
                  <a:pt x="617896" y="223519"/>
                </a:lnTo>
                <a:close/>
              </a:path>
              <a:path w="671829" h="669289">
                <a:moveTo>
                  <a:pt x="84248" y="309879"/>
                </a:moveTo>
                <a:lnTo>
                  <a:pt x="26865" y="309879"/>
                </a:lnTo>
                <a:lnTo>
                  <a:pt x="64335" y="331469"/>
                </a:lnTo>
                <a:lnTo>
                  <a:pt x="113354" y="346709"/>
                </a:lnTo>
                <a:lnTo>
                  <a:pt x="169499" y="356869"/>
                </a:lnTo>
                <a:lnTo>
                  <a:pt x="228353" y="359409"/>
                </a:lnTo>
                <a:lnTo>
                  <a:pt x="258534" y="359409"/>
                </a:lnTo>
                <a:lnTo>
                  <a:pt x="288594" y="356869"/>
                </a:lnTo>
                <a:lnTo>
                  <a:pt x="318454" y="353059"/>
                </a:lnTo>
                <a:lnTo>
                  <a:pt x="348037" y="346709"/>
                </a:lnTo>
                <a:lnTo>
                  <a:pt x="345856" y="340359"/>
                </a:lnTo>
                <a:lnTo>
                  <a:pt x="344339" y="334009"/>
                </a:lnTo>
                <a:lnTo>
                  <a:pt x="344170" y="332739"/>
                </a:lnTo>
                <a:lnTo>
                  <a:pt x="228890" y="332739"/>
                </a:lnTo>
                <a:lnTo>
                  <a:pt x="162562" y="328929"/>
                </a:lnTo>
                <a:lnTo>
                  <a:pt x="107080" y="318769"/>
                </a:lnTo>
                <a:lnTo>
                  <a:pt x="84248" y="309879"/>
                </a:lnTo>
                <a:close/>
              </a:path>
              <a:path w="671829" h="669289">
                <a:moveTo>
                  <a:pt x="402976" y="288289"/>
                </a:moveTo>
                <a:lnTo>
                  <a:pt x="389904" y="290829"/>
                </a:lnTo>
                <a:lnTo>
                  <a:pt x="379230" y="297179"/>
                </a:lnTo>
                <a:lnTo>
                  <a:pt x="372033" y="308609"/>
                </a:lnTo>
                <a:lnTo>
                  <a:pt x="369394" y="321309"/>
                </a:lnTo>
                <a:lnTo>
                  <a:pt x="372033" y="334009"/>
                </a:lnTo>
                <a:lnTo>
                  <a:pt x="379230" y="345439"/>
                </a:lnTo>
                <a:lnTo>
                  <a:pt x="389904" y="351789"/>
                </a:lnTo>
                <a:lnTo>
                  <a:pt x="402976" y="354329"/>
                </a:lnTo>
                <a:lnTo>
                  <a:pt x="411013" y="354329"/>
                </a:lnTo>
                <a:lnTo>
                  <a:pt x="414796" y="353059"/>
                </a:lnTo>
                <a:lnTo>
                  <a:pt x="453022" y="353059"/>
                </a:lnTo>
                <a:lnTo>
                  <a:pt x="434139" y="334009"/>
                </a:lnTo>
                <a:lnTo>
                  <a:pt x="435762" y="330199"/>
                </a:lnTo>
                <a:lnTo>
                  <a:pt x="436177" y="327659"/>
                </a:lnTo>
                <a:lnTo>
                  <a:pt x="399271" y="327659"/>
                </a:lnTo>
                <a:lnTo>
                  <a:pt x="396260" y="325119"/>
                </a:lnTo>
                <a:lnTo>
                  <a:pt x="396260" y="317499"/>
                </a:lnTo>
                <a:lnTo>
                  <a:pt x="399271" y="314959"/>
                </a:lnTo>
                <a:lnTo>
                  <a:pt x="435238" y="314959"/>
                </a:lnTo>
                <a:lnTo>
                  <a:pt x="433918" y="308609"/>
                </a:lnTo>
                <a:lnTo>
                  <a:pt x="426722" y="297179"/>
                </a:lnTo>
                <a:lnTo>
                  <a:pt x="416048" y="290829"/>
                </a:lnTo>
                <a:lnTo>
                  <a:pt x="402976" y="288289"/>
                </a:lnTo>
                <a:close/>
              </a:path>
              <a:path w="671829" h="669289">
                <a:moveTo>
                  <a:pt x="343335" y="320039"/>
                </a:moveTo>
                <a:lnTo>
                  <a:pt x="315074" y="326389"/>
                </a:lnTo>
                <a:lnTo>
                  <a:pt x="286524" y="330199"/>
                </a:lnTo>
                <a:lnTo>
                  <a:pt x="257769" y="332739"/>
                </a:lnTo>
                <a:lnTo>
                  <a:pt x="344170" y="332739"/>
                </a:lnTo>
                <a:lnTo>
                  <a:pt x="343495" y="327659"/>
                </a:lnTo>
                <a:lnTo>
                  <a:pt x="343335" y="320039"/>
                </a:lnTo>
                <a:close/>
              </a:path>
              <a:path w="671829" h="669289">
                <a:moveTo>
                  <a:pt x="435238" y="314959"/>
                </a:moveTo>
                <a:lnTo>
                  <a:pt x="406681" y="314959"/>
                </a:lnTo>
                <a:lnTo>
                  <a:pt x="409692" y="317499"/>
                </a:lnTo>
                <a:lnTo>
                  <a:pt x="409692" y="325119"/>
                </a:lnTo>
                <a:lnTo>
                  <a:pt x="406681" y="327659"/>
                </a:lnTo>
                <a:lnTo>
                  <a:pt x="436177" y="327659"/>
                </a:lnTo>
                <a:lnTo>
                  <a:pt x="436591" y="325119"/>
                </a:lnTo>
                <a:lnTo>
                  <a:pt x="436557" y="321309"/>
                </a:lnTo>
                <a:lnTo>
                  <a:pt x="435238" y="314959"/>
                </a:lnTo>
                <a:close/>
              </a:path>
              <a:path w="671829" h="669289">
                <a:moveTo>
                  <a:pt x="630098" y="314959"/>
                </a:moveTo>
                <a:lnTo>
                  <a:pt x="604464" y="314959"/>
                </a:lnTo>
                <a:lnTo>
                  <a:pt x="608796" y="316229"/>
                </a:lnTo>
                <a:lnTo>
                  <a:pt x="613329" y="317499"/>
                </a:lnTo>
                <a:lnTo>
                  <a:pt x="617896" y="317499"/>
                </a:lnTo>
                <a:lnTo>
                  <a:pt x="630098" y="314959"/>
                </a:lnTo>
                <a:close/>
              </a:path>
              <a:path w="671829" h="669289">
                <a:moveTo>
                  <a:pt x="456706" y="143509"/>
                </a:moveTo>
                <a:lnTo>
                  <a:pt x="429841" y="143509"/>
                </a:lnTo>
                <a:lnTo>
                  <a:pt x="429841" y="266699"/>
                </a:lnTo>
                <a:lnTo>
                  <a:pt x="437972" y="271779"/>
                </a:lnTo>
                <a:lnTo>
                  <a:pt x="445242" y="276859"/>
                </a:lnTo>
                <a:lnTo>
                  <a:pt x="451528" y="284479"/>
                </a:lnTo>
                <a:lnTo>
                  <a:pt x="456706" y="292099"/>
                </a:lnTo>
                <a:lnTo>
                  <a:pt x="456706" y="143509"/>
                </a:lnTo>
                <a:close/>
              </a:path>
              <a:path w="671829" h="669289">
                <a:moveTo>
                  <a:pt x="660300" y="250189"/>
                </a:moveTo>
                <a:lnTo>
                  <a:pt x="617896" y="250189"/>
                </a:lnTo>
                <a:lnTo>
                  <a:pt x="625739" y="251459"/>
                </a:lnTo>
                <a:lnTo>
                  <a:pt x="632143" y="256539"/>
                </a:lnTo>
                <a:lnTo>
                  <a:pt x="636462" y="262889"/>
                </a:lnTo>
                <a:lnTo>
                  <a:pt x="638045" y="270509"/>
                </a:lnTo>
                <a:lnTo>
                  <a:pt x="636462" y="278129"/>
                </a:lnTo>
                <a:lnTo>
                  <a:pt x="632143" y="284479"/>
                </a:lnTo>
                <a:lnTo>
                  <a:pt x="625739" y="288289"/>
                </a:lnTo>
                <a:lnTo>
                  <a:pt x="617896" y="290829"/>
                </a:lnTo>
                <a:lnTo>
                  <a:pt x="659537" y="290829"/>
                </a:lnTo>
                <a:lnTo>
                  <a:pt x="661216" y="288289"/>
                </a:lnTo>
                <a:lnTo>
                  <a:pt x="664910" y="270509"/>
                </a:lnTo>
                <a:lnTo>
                  <a:pt x="661216" y="251459"/>
                </a:lnTo>
                <a:lnTo>
                  <a:pt x="660300" y="250189"/>
                </a:lnTo>
                <a:close/>
              </a:path>
              <a:path w="671829" h="669289">
                <a:moveTo>
                  <a:pt x="84861" y="143509"/>
                </a:moveTo>
                <a:lnTo>
                  <a:pt x="26865" y="143509"/>
                </a:lnTo>
                <a:lnTo>
                  <a:pt x="64732" y="165099"/>
                </a:lnTo>
                <a:lnTo>
                  <a:pt x="113706" y="180339"/>
                </a:lnTo>
                <a:lnTo>
                  <a:pt x="169632" y="190499"/>
                </a:lnTo>
                <a:lnTo>
                  <a:pt x="228353" y="193039"/>
                </a:lnTo>
                <a:lnTo>
                  <a:pt x="287074" y="190499"/>
                </a:lnTo>
                <a:lnTo>
                  <a:pt x="342999" y="180339"/>
                </a:lnTo>
                <a:lnTo>
                  <a:pt x="387892" y="166369"/>
                </a:lnTo>
                <a:lnTo>
                  <a:pt x="228353" y="166369"/>
                </a:lnTo>
                <a:lnTo>
                  <a:pt x="161800" y="162559"/>
                </a:lnTo>
                <a:lnTo>
                  <a:pt x="106132" y="151129"/>
                </a:lnTo>
                <a:lnTo>
                  <a:pt x="84861" y="143509"/>
                </a:lnTo>
                <a:close/>
              </a:path>
              <a:path w="671829" h="669289">
                <a:moveTo>
                  <a:pt x="389111" y="26669"/>
                </a:moveTo>
                <a:lnTo>
                  <a:pt x="228353" y="26669"/>
                </a:lnTo>
                <a:lnTo>
                  <a:pt x="294905" y="30479"/>
                </a:lnTo>
                <a:lnTo>
                  <a:pt x="350574" y="41909"/>
                </a:lnTo>
                <a:lnTo>
                  <a:pt x="393115" y="57149"/>
                </a:lnTo>
                <a:lnTo>
                  <a:pt x="420285" y="76199"/>
                </a:lnTo>
                <a:lnTo>
                  <a:pt x="429841" y="96519"/>
                </a:lnTo>
                <a:lnTo>
                  <a:pt x="420285" y="116839"/>
                </a:lnTo>
                <a:lnTo>
                  <a:pt x="393115" y="135889"/>
                </a:lnTo>
                <a:lnTo>
                  <a:pt x="350574" y="151129"/>
                </a:lnTo>
                <a:lnTo>
                  <a:pt x="294905" y="162559"/>
                </a:lnTo>
                <a:lnTo>
                  <a:pt x="228353" y="166369"/>
                </a:lnTo>
                <a:lnTo>
                  <a:pt x="387892" y="166369"/>
                </a:lnTo>
                <a:lnTo>
                  <a:pt x="391974" y="165099"/>
                </a:lnTo>
                <a:lnTo>
                  <a:pt x="429841" y="143509"/>
                </a:lnTo>
                <a:lnTo>
                  <a:pt x="456706" y="143509"/>
                </a:lnTo>
                <a:lnTo>
                  <a:pt x="456706" y="96519"/>
                </a:lnTo>
                <a:lnTo>
                  <a:pt x="447477" y="67309"/>
                </a:lnTo>
                <a:lnTo>
                  <a:pt x="422099" y="43179"/>
                </a:lnTo>
                <a:lnTo>
                  <a:pt x="389111" y="266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9" name="object 39"/>
          <p:cNvGrpSpPr/>
          <p:nvPr/>
        </p:nvGrpSpPr>
        <p:grpSpPr>
          <a:xfrm>
            <a:off x="8072755" y="2028444"/>
            <a:ext cx="1703705" cy="1699260"/>
            <a:chOff x="8072755" y="2028444"/>
            <a:chExt cx="1703705" cy="1699260"/>
          </a:xfrm>
        </p:grpSpPr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9872" y="2028444"/>
              <a:ext cx="1150620" cy="115671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8072755" y="3126485"/>
              <a:ext cx="1703705" cy="601345"/>
            </a:xfrm>
            <a:custGeom>
              <a:avLst/>
              <a:gdLst/>
              <a:ahLst/>
              <a:cxnLst/>
              <a:rect l="l" t="t" r="r" b="b"/>
              <a:pathLst>
                <a:path w="1703704" h="601345">
                  <a:moveTo>
                    <a:pt x="110998" y="63500"/>
                  </a:moveTo>
                  <a:lnTo>
                    <a:pt x="107442" y="59309"/>
                  </a:lnTo>
                  <a:lnTo>
                    <a:pt x="68732" y="15113"/>
                  </a:lnTo>
                  <a:lnTo>
                    <a:pt x="55499" y="0"/>
                  </a:lnTo>
                  <a:lnTo>
                    <a:pt x="3556" y="59309"/>
                  </a:lnTo>
                  <a:lnTo>
                    <a:pt x="0" y="63500"/>
                  </a:lnTo>
                  <a:lnTo>
                    <a:pt x="381" y="69723"/>
                  </a:lnTo>
                  <a:lnTo>
                    <a:pt x="4572" y="73279"/>
                  </a:lnTo>
                  <a:lnTo>
                    <a:pt x="8636" y="76962"/>
                  </a:lnTo>
                  <a:lnTo>
                    <a:pt x="14859" y="76454"/>
                  </a:lnTo>
                  <a:lnTo>
                    <a:pt x="18542" y="72390"/>
                  </a:lnTo>
                  <a:lnTo>
                    <a:pt x="45593" y="41478"/>
                  </a:lnTo>
                  <a:lnTo>
                    <a:pt x="45593" y="559625"/>
                  </a:lnTo>
                  <a:lnTo>
                    <a:pt x="14859" y="524510"/>
                  </a:lnTo>
                  <a:lnTo>
                    <a:pt x="8636" y="524129"/>
                  </a:lnTo>
                  <a:lnTo>
                    <a:pt x="381" y="531368"/>
                  </a:lnTo>
                  <a:lnTo>
                    <a:pt x="0" y="537591"/>
                  </a:lnTo>
                  <a:lnTo>
                    <a:pt x="55499" y="601091"/>
                  </a:lnTo>
                  <a:lnTo>
                    <a:pt x="68694" y="585978"/>
                  </a:lnTo>
                  <a:lnTo>
                    <a:pt x="110998" y="537591"/>
                  </a:lnTo>
                  <a:lnTo>
                    <a:pt x="110617" y="531368"/>
                  </a:lnTo>
                  <a:lnTo>
                    <a:pt x="102362" y="524129"/>
                  </a:lnTo>
                  <a:lnTo>
                    <a:pt x="96139" y="524510"/>
                  </a:lnTo>
                  <a:lnTo>
                    <a:pt x="65405" y="559625"/>
                  </a:lnTo>
                  <a:lnTo>
                    <a:pt x="65405" y="41478"/>
                  </a:lnTo>
                  <a:lnTo>
                    <a:pt x="92456" y="72390"/>
                  </a:lnTo>
                  <a:lnTo>
                    <a:pt x="96139" y="76454"/>
                  </a:lnTo>
                  <a:lnTo>
                    <a:pt x="102362" y="76962"/>
                  </a:lnTo>
                  <a:lnTo>
                    <a:pt x="106426" y="73279"/>
                  </a:lnTo>
                  <a:lnTo>
                    <a:pt x="110617" y="69723"/>
                  </a:lnTo>
                  <a:lnTo>
                    <a:pt x="110998" y="63500"/>
                  </a:lnTo>
                  <a:close/>
                </a:path>
                <a:path w="1703704" h="601345">
                  <a:moveTo>
                    <a:pt x="1703578" y="600583"/>
                  </a:moveTo>
                  <a:lnTo>
                    <a:pt x="1703247" y="598043"/>
                  </a:lnTo>
                  <a:lnTo>
                    <a:pt x="1693418" y="522351"/>
                  </a:lnTo>
                  <a:lnTo>
                    <a:pt x="1692656" y="517017"/>
                  </a:lnTo>
                  <a:lnTo>
                    <a:pt x="1687703" y="513080"/>
                  </a:lnTo>
                  <a:lnTo>
                    <a:pt x="1676781" y="514604"/>
                  </a:lnTo>
                  <a:lnTo>
                    <a:pt x="1672971" y="519557"/>
                  </a:lnTo>
                  <a:lnTo>
                    <a:pt x="1673733" y="524891"/>
                  </a:lnTo>
                  <a:lnTo>
                    <a:pt x="1679003" y="565772"/>
                  </a:lnTo>
                  <a:lnTo>
                    <a:pt x="1065339" y="24536"/>
                  </a:lnTo>
                  <a:lnTo>
                    <a:pt x="1106551" y="24765"/>
                  </a:lnTo>
                  <a:lnTo>
                    <a:pt x="1112012" y="24765"/>
                  </a:lnTo>
                  <a:lnTo>
                    <a:pt x="1116457" y="20320"/>
                  </a:lnTo>
                  <a:lnTo>
                    <a:pt x="1116495" y="13208"/>
                  </a:lnTo>
                  <a:lnTo>
                    <a:pt x="1116584" y="9398"/>
                  </a:lnTo>
                  <a:lnTo>
                    <a:pt x="1114298" y="7112"/>
                  </a:lnTo>
                  <a:lnTo>
                    <a:pt x="1112139" y="4953"/>
                  </a:lnTo>
                  <a:lnTo>
                    <a:pt x="1106678" y="4953"/>
                  </a:lnTo>
                  <a:lnTo>
                    <a:pt x="1027811" y="4572"/>
                  </a:lnTo>
                  <a:lnTo>
                    <a:pt x="1037971" y="82804"/>
                  </a:lnTo>
                  <a:lnTo>
                    <a:pt x="1038733" y="88138"/>
                  </a:lnTo>
                  <a:lnTo>
                    <a:pt x="1043686" y="91948"/>
                  </a:lnTo>
                  <a:lnTo>
                    <a:pt x="1049020" y="91313"/>
                  </a:lnTo>
                  <a:lnTo>
                    <a:pt x="1054481" y="90551"/>
                  </a:lnTo>
                  <a:lnTo>
                    <a:pt x="1058291" y="85598"/>
                  </a:lnTo>
                  <a:lnTo>
                    <a:pt x="1057656" y="80137"/>
                  </a:lnTo>
                  <a:lnTo>
                    <a:pt x="1052322" y="39458"/>
                  </a:lnTo>
                  <a:lnTo>
                    <a:pt x="1665820" y="580555"/>
                  </a:lnTo>
                  <a:lnTo>
                    <a:pt x="1624838" y="580390"/>
                  </a:lnTo>
                  <a:lnTo>
                    <a:pt x="1619250" y="580390"/>
                  </a:lnTo>
                  <a:lnTo>
                    <a:pt x="1614805" y="584835"/>
                  </a:lnTo>
                  <a:lnTo>
                    <a:pt x="1614805" y="595757"/>
                  </a:lnTo>
                  <a:lnTo>
                    <a:pt x="1619250" y="600202"/>
                  </a:lnTo>
                  <a:lnTo>
                    <a:pt x="1703578" y="600583"/>
                  </a:lnTo>
                  <a:close/>
                </a:path>
              </a:pathLst>
            </a:custGeom>
            <a:solidFill>
              <a:srgbClr val="FFAD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6159246" y="4880609"/>
            <a:ext cx="3950335" cy="457200"/>
          </a:xfrm>
          <a:prstGeom prst="rect">
            <a:avLst/>
          </a:prstGeom>
          <a:ln w="19811">
            <a:solidFill>
              <a:srgbClr val="FFFFFF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876935">
              <a:lnSpc>
                <a:spcPct val="100000"/>
              </a:lnSpc>
              <a:spcBef>
                <a:spcPts val="910"/>
              </a:spcBef>
            </a:pP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Queues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85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Caches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85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Messages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738486" y="5362194"/>
            <a:ext cx="111125" cy="365760"/>
          </a:xfrm>
          <a:custGeom>
            <a:avLst/>
            <a:gdLst/>
            <a:ahLst/>
            <a:cxnLst/>
            <a:rect l="l" t="t" r="r" b="b"/>
            <a:pathLst>
              <a:path w="111125" h="365760">
                <a:moveTo>
                  <a:pt x="8636" y="288848"/>
                </a:moveTo>
                <a:lnTo>
                  <a:pt x="4572" y="292442"/>
                </a:lnTo>
                <a:lnTo>
                  <a:pt x="381" y="296049"/>
                </a:lnTo>
                <a:lnTo>
                  <a:pt x="0" y="302310"/>
                </a:lnTo>
                <a:lnTo>
                  <a:pt x="3556" y="306425"/>
                </a:lnTo>
                <a:lnTo>
                  <a:pt x="55499" y="365747"/>
                </a:lnTo>
                <a:lnTo>
                  <a:pt x="68676" y="350697"/>
                </a:lnTo>
                <a:lnTo>
                  <a:pt x="45593" y="350697"/>
                </a:lnTo>
                <a:lnTo>
                  <a:pt x="45593" y="324298"/>
                </a:lnTo>
                <a:lnTo>
                  <a:pt x="18542" y="293382"/>
                </a:lnTo>
                <a:lnTo>
                  <a:pt x="14859" y="289255"/>
                </a:lnTo>
                <a:lnTo>
                  <a:pt x="8636" y="288848"/>
                </a:lnTo>
                <a:close/>
              </a:path>
              <a:path w="111125" h="365760">
                <a:moveTo>
                  <a:pt x="45593" y="324298"/>
                </a:moveTo>
                <a:lnTo>
                  <a:pt x="45593" y="350697"/>
                </a:lnTo>
                <a:lnTo>
                  <a:pt x="65405" y="350697"/>
                </a:lnTo>
                <a:lnTo>
                  <a:pt x="65405" y="344182"/>
                </a:lnTo>
                <a:lnTo>
                  <a:pt x="48006" y="344182"/>
                </a:lnTo>
                <a:lnTo>
                  <a:pt x="55499" y="335619"/>
                </a:lnTo>
                <a:lnTo>
                  <a:pt x="45593" y="324298"/>
                </a:lnTo>
                <a:close/>
              </a:path>
              <a:path w="111125" h="365760">
                <a:moveTo>
                  <a:pt x="102362" y="288848"/>
                </a:moveTo>
                <a:lnTo>
                  <a:pt x="96139" y="289255"/>
                </a:lnTo>
                <a:lnTo>
                  <a:pt x="92456" y="293382"/>
                </a:lnTo>
                <a:lnTo>
                  <a:pt x="65405" y="324298"/>
                </a:lnTo>
                <a:lnTo>
                  <a:pt x="65405" y="350697"/>
                </a:lnTo>
                <a:lnTo>
                  <a:pt x="68676" y="350697"/>
                </a:lnTo>
                <a:lnTo>
                  <a:pt x="107442" y="306425"/>
                </a:lnTo>
                <a:lnTo>
                  <a:pt x="110998" y="302310"/>
                </a:lnTo>
                <a:lnTo>
                  <a:pt x="110617" y="296049"/>
                </a:lnTo>
                <a:lnTo>
                  <a:pt x="106426" y="292442"/>
                </a:lnTo>
                <a:lnTo>
                  <a:pt x="102362" y="288848"/>
                </a:lnTo>
                <a:close/>
              </a:path>
              <a:path w="111125" h="365760">
                <a:moveTo>
                  <a:pt x="55499" y="335619"/>
                </a:moveTo>
                <a:lnTo>
                  <a:pt x="48006" y="344182"/>
                </a:lnTo>
                <a:lnTo>
                  <a:pt x="62992" y="344182"/>
                </a:lnTo>
                <a:lnTo>
                  <a:pt x="55499" y="335619"/>
                </a:lnTo>
                <a:close/>
              </a:path>
              <a:path w="111125" h="365760">
                <a:moveTo>
                  <a:pt x="65405" y="324298"/>
                </a:moveTo>
                <a:lnTo>
                  <a:pt x="55499" y="335619"/>
                </a:lnTo>
                <a:lnTo>
                  <a:pt x="62992" y="344182"/>
                </a:lnTo>
                <a:lnTo>
                  <a:pt x="65405" y="344182"/>
                </a:lnTo>
                <a:lnTo>
                  <a:pt x="65405" y="324298"/>
                </a:lnTo>
                <a:close/>
              </a:path>
              <a:path w="111125" h="365760">
                <a:moveTo>
                  <a:pt x="55499" y="30153"/>
                </a:moveTo>
                <a:lnTo>
                  <a:pt x="45593" y="41474"/>
                </a:lnTo>
                <a:lnTo>
                  <a:pt x="45593" y="324298"/>
                </a:lnTo>
                <a:lnTo>
                  <a:pt x="55499" y="335619"/>
                </a:lnTo>
                <a:lnTo>
                  <a:pt x="65405" y="324298"/>
                </a:lnTo>
                <a:lnTo>
                  <a:pt x="65405" y="41474"/>
                </a:lnTo>
                <a:lnTo>
                  <a:pt x="55499" y="30153"/>
                </a:lnTo>
                <a:close/>
              </a:path>
              <a:path w="111125" h="365760">
                <a:moveTo>
                  <a:pt x="55499" y="0"/>
                </a:moveTo>
                <a:lnTo>
                  <a:pt x="3556" y="59308"/>
                </a:lnTo>
                <a:lnTo>
                  <a:pt x="0" y="63499"/>
                </a:lnTo>
                <a:lnTo>
                  <a:pt x="381" y="69722"/>
                </a:lnTo>
                <a:lnTo>
                  <a:pt x="4572" y="73278"/>
                </a:lnTo>
                <a:lnTo>
                  <a:pt x="8636" y="76961"/>
                </a:lnTo>
                <a:lnTo>
                  <a:pt x="14859" y="76453"/>
                </a:lnTo>
                <a:lnTo>
                  <a:pt x="18542" y="72389"/>
                </a:lnTo>
                <a:lnTo>
                  <a:pt x="45593" y="41474"/>
                </a:lnTo>
                <a:lnTo>
                  <a:pt x="45593" y="15112"/>
                </a:lnTo>
                <a:lnTo>
                  <a:pt x="68735" y="15112"/>
                </a:lnTo>
                <a:lnTo>
                  <a:pt x="55499" y="0"/>
                </a:lnTo>
                <a:close/>
              </a:path>
              <a:path w="111125" h="365760">
                <a:moveTo>
                  <a:pt x="68735" y="15112"/>
                </a:moveTo>
                <a:lnTo>
                  <a:pt x="65405" y="15112"/>
                </a:lnTo>
                <a:lnTo>
                  <a:pt x="65405" y="41474"/>
                </a:lnTo>
                <a:lnTo>
                  <a:pt x="92456" y="72389"/>
                </a:lnTo>
                <a:lnTo>
                  <a:pt x="96139" y="76453"/>
                </a:lnTo>
                <a:lnTo>
                  <a:pt x="102362" y="76961"/>
                </a:lnTo>
                <a:lnTo>
                  <a:pt x="106426" y="73278"/>
                </a:lnTo>
                <a:lnTo>
                  <a:pt x="110617" y="69722"/>
                </a:lnTo>
                <a:lnTo>
                  <a:pt x="110998" y="63499"/>
                </a:lnTo>
                <a:lnTo>
                  <a:pt x="107442" y="59308"/>
                </a:lnTo>
                <a:lnTo>
                  <a:pt x="68735" y="15112"/>
                </a:lnTo>
                <a:close/>
              </a:path>
              <a:path w="111125" h="365760">
                <a:moveTo>
                  <a:pt x="65405" y="15112"/>
                </a:moveTo>
                <a:lnTo>
                  <a:pt x="45593" y="15112"/>
                </a:lnTo>
                <a:lnTo>
                  <a:pt x="45593" y="41474"/>
                </a:lnTo>
                <a:lnTo>
                  <a:pt x="55499" y="30153"/>
                </a:lnTo>
                <a:lnTo>
                  <a:pt x="48006" y="21589"/>
                </a:lnTo>
                <a:lnTo>
                  <a:pt x="65405" y="21589"/>
                </a:lnTo>
                <a:lnTo>
                  <a:pt x="65405" y="15112"/>
                </a:lnTo>
                <a:close/>
              </a:path>
              <a:path w="111125" h="365760">
                <a:moveTo>
                  <a:pt x="65405" y="21589"/>
                </a:moveTo>
                <a:lnTo>
                  <a:pt x="62992" y="21589"/>
                </a:lnTo>
                <a:lnTo>
                  <a:pt x="55499" y="30153"/>
                </a:lnTo>
                <a:lnTo>
                  <a:pt x="65405" y="41474"/>
                </a:lnTo>
                <a:lnTo>
                  <a:pt x="65405" y="21589"/>
                </a:lnTo>
                <a:close/>
              </a:path>
              <a:path w="111125" h="365760">
                <a:moveTo>
                  <a:pt x="62992" y="21589"/>
                </a:moveTo>
                <a:lnTo>
                  <a:pt x="48006" y="21589"/>
                </a:lnTo>
                <a:lnTo>
                  <a:pt x="55499" y="30153"/>
                </a:lnTo>
                <a:lnTo>
                  <a:pt x="62992" y="21589"/>
                </a:lnTo>
                <a:close/>
              </a:path>
            </a:pathLst>
          </a:custGeom>
          <a:solidFill>
            <a:srgbClr val="FFA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414642" y="5375909"/>
            <a:ext cx="111125" cy="365760"/>
          </a:xfrm>
          <a:custGeom>
            <a:avLst/>
            <a:gdLst/>
            <a:ahLst/>
            <a:cxnLst/>
            <a:rect l="l" t="t" r="r" b="b"/>
            <a:pathLst>
              <a:path w="111125" h="365760">
                <a:moveTo>
                  <a:pt x="8636" y="288848"/>
                </a:moveTo>
                <a:lnTo>
                  <a:pt x="4572" y="292442"/>
                </a:lnTo>
                <a:lnTo>
                  <a:pt x="381" y="296049"/>
                </a:lnTo>
                <a:lnTo>
                  <a:pt x="0" y="302310"/>
                </a:lnTo>
                <a:lnTo>
                  <a:pt x="3556" y="306425"/>
                </a:lnTo>
                <a:lnTo>
                  <a:pt x="55499" y="365747"/>
                </a:lnTo>
                <a:lnTo>
                  <a:pt x="68676" y="350697"/>
                </a:lnTo>
                <a:lnTo>
                  <a:pt x="45593" y="350697"/>
                </a:lnTo>
                <a:lnTo>
                  <a:pt x="45593" y="324298"/>
                </a:lnTo>
                <a:lnTo>
                  <a:pt x="18542" y="293382"/>
                </a:lnTo>
                <a:lnTo>
                  <a:pt x="14859" y="289255"/>
                </a:lnTo>
                <a:lnTo>
                  <a:pt x="8636" y="288848"/>
                </a:lnTo>
                <a:close/>
              </a:path>
              <a:path w="111125" h="365760">
                <a:moveTo>
                  <a:pt x="45593" y="324298"/>
                </a:moveTo>
                <a:lnTo>
                  <a:pt x="45593" y="350697"/>
                </a:lnTo>
                <a:lnTo>
                  <a:pt x="65405" y="350697"/>
                </a:lnTo>
                <a:lnTo>
                  <a:pt x="65405" y="344182"/>
                </a:lnTo>
                <a:lnTo>
                  <a:pt x="48006" y="344182"/>
                </a:lnTo>
                <a:lnTo>
                  <a:pt x="55499" y="335619"/>
                </a:lnTo>
                <a:lnTo>
                  <a:pt x="45593" y="324298"/>
                </a:lnTo>
                <a:close/>
              </a:path>
              <a:path w="111125" h="365760">
                <a:moveTo>
                  <a:pt x="102362" y="288848"/>
                </a:moveTo>
                <a:lnTo>
                  <a:pt x="96138" y="289255"/>
                </a:lnTo>
                <a:lnTo>
                  <a:pt x="92456" y="293382"/>
                </a:lnTo>
                <a:lnTo>
                  <a:pt x="65405" y="324298"/>
                </a:lnTo>
                <a:lnTo>
                  <a:pt x="65405" y="350697"/>
                </a:lnTo>
                <a:lnTo>
                  <a:pt x="68676" y="350697"/>
                </a:lnTo>
                <a:lnTo>
                  <a:pt x="107441" y="306425"/>
                </a:lnTo>
                <a:lnTo>
                  <a:pt x="110998" y="302310"/>
                </a:lnTo>
                <a:lnTo>
                  <a:pt x="110616" y="296049"/>
                </a:lnTo>
                <a:lnTo>
                  <a:pt x="106426" y="292442"/>
                </a:lnTo>
                <a:lnTo>
                  <a:pt x="102362" y="288848"/>
                </a:lnTo>
                <a:close/>
              </a:path>
              <a:path w="111125" h="365760">
                <a:moveTo>
                  <a:pt x="55499" y="335619"/>
                </a:moveTo>
                <a:lnTo>
                  <a:pt x="48006" y="344182"/>
                </a:lnTo>
                <a:lnTo>
                  <a:pt x="62992" y="344182"/>
                </a:lnTo>
                <a:lnTo>
                  <a:pt x="55499" y="335619"/>
                </a:lnTo>
                <a:close/>
              </a:path>
              <a:path w="111125" h="365760">
                <a:moveTo>
                  <a:pt x="65405" y="324298"/>
                </a:moveTo>
                <a:lnTo>
                  <a:pt x="55499" y="335619"/>
                </a:lnTo>
                <a:lnTo>
                  <a:pt x="62992" y="344182"/>
                </a:lnTo>
                <a:lnTo>
                  <a:pt x="65405" y="344182"/>
                </a:lnTo>
                <a:lnTo>
                  <a:pt x="65405" y="324298"/>
                </a:lnTo>
                <a:close/>
              </a:path>
              <a:path w="111125" h="365760">
                <a:moveTo>
                  <a:pt x="55499" y="30153"/>
                </a:moveTo>
                <a:lnTo>
                  <a:pt x="45593" y="41474"/>
                </a:lnTo>
                <a:lnTo>
                  <a:pt x="45593" y="324298"/>
                </a:lnTo>
                <a:lnTo>
                  <a:pt x="55499" y="335619"/>
                </a:lnTo>
                <a:lnTo>
                  <a:pt x="65405" y="324298"/>
                </a:lnTo>
                <a:lnTo>
                  <a:pt x="65405" y="41474"/>
                </a:lnTo>
                <a:lnTo>
                  <a:pt x="55499" y="30153"/>
                </a:lnTo>
                <a:close/>
              </a:path>
              <a:path w="111125" h="365760">
                <a:moveTo>
                  <a:pt x="55499" y="0"/>
                </a:moveTo>
                <a:lnTo>
                  <a:pt x="3556" y="59308"/>
                </a:lnTo>
                <a:lnTo>
                  <a:pt x="0" y="63499"/>
                </a:lnTo>
                <a:lnTo>
                  <a:pt x="381" y="69722"/>
                </a:lnTo>
                <a:lnTo>
                  <a:pt x="4572" y="73278"/>
                </a:lnTo>
                <a:lnTo>
                  <a:pt x="8636" y="76961"/>
                </a:lnTo>
                <a:lnTo>
                  <a:pt x="14859" y="76453"/>
                </a:lnTo>
                <a:lnTo>
                  <a:pt x="18542" y="72389"/>
                </a:lnTo>
                <a:lnTo>
                  <a:pt x="45593" y="41474"/>
                </a:lnTo>
                <a:lnTo>
                  <a:pt x="45593" y="15112"/>
                </a:lnTo>
                <a:lnTo>
                  <a:pt x="68735" y="15112"/>
                </a:lnTo>
                <a:lnTo>
                  <a:pt x="55499" y="0"/>
                </a:lnTo>
                <a:close/>
              </a:path>
              <a:path w="111125" h="365760">
                <a:moveTo>
                  <a:pt x="68735" y="15112"/>
                </a:moveTo>
                <a:lnTo>
                  <a:pt x="65405" y="15112"/>
                </a:lnTo>
                <a:lnTo>
                  <a:pt x="65405" y="41474"/>
                </a:lnTo>
                <a:lnTo>
                  <a:pt x="92456" y="72389"/>
                </a:lnTo>
                <a:lnTo>
                  <a:pt x="96138" y="76453"/>
                </a:lnTo>
                <a:lnTo>
                  <a:pt x="102362" y="76961"/>
                </a:lnTo>
                <a:lnTo>
                  <a:pt x="106426" y="73278"/>
                </a:lnTo>
                <a:lnTo>
                  <a:pt x="110616" y="69722"/>
                </a:lnTo>
                <a:lnTo>
                  <a:pt x="110998" y="63499"/>
                </a:lnTo>
                <a:lnTo>
                  <a:pt x="107441" y="59308"/>
                </a:lnTo>
                <a:lnTo>
                  <a:pt x="68735" y="15112"/>
                </a:lnTo>
                <a:close/>
              </a:path>
              <a:path w="111125" h="365760">
                <a:moveTo>
                  <a:pt x="65405" y="15112"/>
                </a:moveTo>
                <a:lnTo>
                  <a:pt x="45593" y="15112"/>
                </a:lnTo>
                <a:lnTo>
                  <a:pt x="45593" y="41474"/>
                </a:lnTo>
                <a:lnTo>
                  <a:pt x="55499" y="30153"/>
                </a:lnTo>
                <a:lnTo>
                  <a:pt x="48006" y="21589"/>
                </a:lnTo>
                <a:lnTo>
                  <a:pt x="65405" y="21589"/>
                </a:lnTo>
                <a:lnTo>
                  <a:pt x="65405" y="15112"/>
                </a:lnTo>
                <a:close/>
              </a:path>
              <a:path w="111125" h="365760">
                <a:moveTo>
                  <a:pt x="65405" y="21589"/>
                </a:moveTo>
                <a:lnTo>
                  <a:pt x="62992" y="21589"/>
                </a:lnTo>
                <a:lnTo>
                  <a:pt x="55499" y="30153"/>
                </a:lnTo>
                <a:lnTo>
                  <a:pt x="65405" y="41474"/>
                </a:lnTo>
                <a:lnTo>
                  <a:pt x="65405" y="21589"/>
                </a:lnTo>
                <a:close/>
              </a:path>
              <a:path w="111125" h="365760">
                <a:moveTo>
                  <a:pt x="62992" y="21589"/>
                </a:moveTo>
                <a:lnTo>
                  <a:pt x="48006" y="21589"/>
                </a:lnTo>
                <a:lnTo>
                  <a:pt x="55499" y="30153"/>
                </a:lnTo>
                <a:lnTo>
                  <a:pt x="62992" y="21589"/>
                </a:lnTo>
                <a:close/>
              </a:path>
            </a:pathLst>
          </a:custGeom>
          <a:solidFill>
            <a:srgbClr val="FFA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414642" y="4463034"/>
            <a:ext cx="111125" cy="365760"/>
          </a:xfrm>
          <a:custGeom>
            <a:avLst/>
            <a:gdLst/>
            <a:ahLst/>
            <a:cxnLst/>
            <a:rect l="l" t="t" r="r" b="b"/>
            <a:pathLst>
              <a:path w="111125" h="365760">
                <a:moveTo>
                  <a:pt x="8636" y="288798"/>
                </a:moveTo>
                <a:lnTo>
                  <a:pt x="4572" y="292481"/>
                </a:lnTo>
                <a:lnTo>
                  <a:pt x="381" y="296037"/>
                </a:lnTo>
                <a:lnTo>
                  <a:pt x="0" y="302260"/>
                </a:lnTo>
                <a:lnTo>
                  <a:pt x="3556" y="306451"/>
                </a:lnTo>
                <a:lnTo>
                  <a:pt x="55499" y="365760"/>
                </a:lnTo>
                <a:lnTo>
                  <a:pt x="68735" y="350647"/>
                </a:lnTo>
                <a:lnTo>
                  <a:pt x="45593" y="350647"/>
                </a:lnTo>
                <a:lnTo>
                  <a:pt x="45593" y="324285"/>
                </a:lnTo>
                <a:lnTo>
                  <a:pt x="18542" y="293370"/>
                </a:lnTo>
                <a:lnTo>
                  <a:pt x="14859" y="289306"/>
                </a:lnTo>
                <a:lnTo>
                  <a:pt x="8636" y="288798"/>
                </a:lnTo>
                <a:close/>
              </a:path>
              <a:path w="111125" h="365760">
                <a:moveTo>
                  <a:pt x="45593" y="324285"/>
                </a:moveTo>
                <a:lnTo>
                  <a:pt x="45593" y="350647"/>
                </a:lnTo>
                <a:lnTo>
                  <a:pt x="65405" y="350647"/>
                </a:lnTo>
                <a:lnTo>
                  <a:pt x="65405" y="344170"/>
                </a:lnTo>
                <a:lnTo>
                  <a:pt x="48006" y="344170"/>
                </a:lnTo>
                <a:lnTo>
                  <a:pt x="55499" y="335606"/>
                </a:lnTo>
                <a:lnTo>
                  <a:pt x="45593" y="324285"/>
                </a:lnTo>
                <a:close/>
              </a:path>
              <a:path w="111125" h="365760">
                <a:moveTo>
                  <a:pt x="102362" y="288798"/>
                </a:moveTo>
                <a:lnTo>
                  <a:pt x="96138" y="289306"/>
                </a:lnTo>
                <a:lnTo>
                  <a:pt x="92456" y="293370"/>
                </a:lnTo>
                <a:lnTo>
                  <a:pt x="65405" y="324285"/>
                </a:lnTo>
                <a:lnTo>
                  <a:pt x="65405" y="350647"/>
                </a:lnTo>
                <a:lnTo>
                  <a:pt x="68735" y="350647"/>
                </a:lnTo>
                <a:lnTo>
                  <a:pt x="107441" y="306451"/>
                </a:lnTo>
                <a:lnTo>
                  <a:pt x="110998" y="302260"/>
                </a:lnTo>
                <a:lnTo>
                  <a:pt x="110616" y="296037"/>
                </a:lnTo>
                <a:lnTo>
                  <a:pt x="106426" y="292481"/>
                </a:lnTo>
                <a:lnTo>
                  <a:pt x="102362" y="288798"/>
                </a:lnTo>
                <a:close/>
              </a:path>
              <a:path w="111125" h="365760">
                <a:moveTo>
                  <a:pt x="55499" y="335606"/>
                </a:moveTo>
                <a:lnTo>
                  <a:pt x="48006" y="344170"/>
                </a:lnTo>
                <a:lnTo>
                  <a:pt x="62992" y="344170"/>
                </a:lnTo>
                <a:lnTo>
                  <a:pt x="55499" y="335606"/>
                </a:lnTo>
                <a:close/>
              </a:path>
              <a:path w="111125" h="365760">
                <a:moveTo>
                  <a:pt x="65405" y="324285"/>
                </a:moveTo>
                <a:lnTo>
                  <a:pt x="55499" y="335606"/>
                </a:lnTo>
                <a:lnTo>
                  <a:pt x="62992" y="344170"/>
                </a:lnTo>
                <a:lnTo>
                  <a:pt x="65405" y="344170"/>
                </a:lnTo>
                <a:lnTo>
                  <a:pt x="65405" y="324285"/>
                </a:lnTo>
                <a:close/>
              </a:path>
              <a:path w="111125" h="365760">
                <a:moveTo>
                  <a:pt x="55499" y="30153"/>
                </a:moveTo>
                <a:lnTo>
                  <a:pt x="45593" y="41474"/>
                </a:lnTo>
                <a:lnTo>
                  <a:pt x="45593" y="324285"/>
                </a:lnTo>
                <a:lnTo>
                  <a:pt x="55499" y="335606"/>
                </a:lnTo>
                <a:lnTo>
                  <a:pt x="65405" y="324285"/>
                </a:lnTo>
                <a:lnTo>
                  <a:pt x="65405" y="41474"/>
                </a:lnTo>
                <a:lnTo>
                  <a:pt x="55499" y="30153"/>
                </a:lnTo>
                <a:close/>
              </a:path>
              <a:path w="111125" h="365760">
                <a:moveTo>
                  <a:pt x="55499" y="0"/>
                </a:moveTo>
                <a:lnTo>
                  <a:pt x="3556" y="59309"/>
                </a:lnTo>
                <a:lnTo>
                  <a:pt x="0" y="63500"/>
                </a:lnTo>
                <a:lnTo>
                  <a:pt x="381" y="69723"/>
                </a:lnTo>
                <a:lnTo>
                  <a:pt x="4572" y="73279"/>
                </a:lnTo>
                <a:lnTo>
                  <a:pt x="8636" y="76962"/>
                </a:lnTo>
                <a:lnTo>
                  <a:pt x="14859" y="76454"/>
                </a:lnTo>
                <a:lnTo>
                  <a:pt x="18542" y="72390"/>
                </a:lnTo>
                <a:lnTo>
                  <a:pt x="45593" y="41474"/>
                </a:lnTo>
                <a:lnTo>
                  <a:pt x="45593" y="15113"/>
                </a:lnTo>
                <a:lnTo>
                  <a:pt x="68735" y="15113"/>
                </a:lnTo>
                <a:lnTo>
                  <a:pt x="55499" y="0"/>
                </a:lnTo>
                <a:close/>
              </a:path>
              <a:path w="111125" h="365760">
                <a:moveTo>
                  <a:pt x="68735" y="15113"/>
                </a:moveTo>
                <a:lnTo>
                  <a:pt x="65405" y="15113"/>
                </a:lnTo>
                <a:lnTo>
                  <a:pt x="65405" y="41474"/>
                </a:lnTo>
                <a:lnTo>
                  <a:pt x="92456" y="72390"/>
                </a:lnTo>
                <a:lnTo>
                  <a:pt x="96138" y="76454"/>
                </a:lnTo>
                <a:lnTo>
                  <a:pt x="102362" y="76962"/>
                </a:lnTo>
                <a:lnTo>
                  <a:pt x="106426" y="73279"/>
                </a:lnTo>
                <a:lnTo>
                  <a:pt x="110616" y="69723"/>
                </a:lnTo>
                <a:lnTo>
                  <a:pt x="110998" y="63500"/>
                </a:lnTo>
                <a:lnTo>
                  <a:pt x="107441" y="59309"/>
                </a:lnTo>
                <a:lnTo>
                  <a:pt x="68735" y="15113"/>
                </a:lnTo>
                <a:close/>
              </a:path>
              <a:path w="111125" h="365760">
                <a:moveTo>
                  <a:pt x="65405" y="15113"/>
                </a:moveTo>
                <a:lnTo>
                  <a:pt x="45593" y="15113"/>
                </a:lnTo>
                <a:lnTo>
                  <a:pt x="45593" y="41474"/>
                </a:lnTo>
                <a:lnTo>
                  <a:pt x="55499" y="30153"/>
                </a:lnTo>
                <a:lnTo>
                  <a:pt x="48006" y="21590"/>
                </a:lnTo>
                <a:lnTo>
                  <a:pt x="65405" y="21590"/>
                </a:lnTo>
                <a:lnTo>
                  <a:pt x="65405" y="15113"/>
                </a:lnTo>
                <a:close/>
              </a:path>
              <a:path w="111125" h="365760">
                <a:moveTo>
                  <a:pt x="65405" y="21590"/>
                </a:moveTo>
                <a:lnTo>
                  <a:pt x="62992" y="21590"/>
                </a:lnTo>
                <a:lnTo>
                  <a:pt x="55499" y="30153"/>
                </a:lnTo>
                <a:lnTo>
                  <a:pt x="65405" y="41474"/>
                </a:lnTo>
                <a:lnTo>
                  <a:pt x="65405" y="21590"/>
                </a:lnTo>
                <a:close/>
              </a:path>
              <a:path w="111125" h="365760">
                <a:moveTo>
                  <a:pt x="62992" y="21590"/>
                </a:moveTo>
                <a:lnTo>
                  <a:pt x="48006" y="21590"/>
                </a:lnTo>
                <a:lnTo>
                  <a:pt x="55499" y="30153"/>
                </a:lnTo>
                <a:lnTo>
                  <a:pt x="62992" y="21590"/>
                </a:lnTo>
                <a:close/>
              </a:path>
            </a:pathLst>
          </a:custGeom>
          <a:solidFill>
            <a:srgbClr val="FFA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072755" y="4470653"/>
            <a:ext cx="111125" cy="365760"/>
          </a:xfrm>
          <a:custGeom>
            <a:avLst/>
            <a:gdLst/>
            <a:ahLst/>
            <a:cxnLst/>
            <a:rect l="l" t="t" r="r" b="b"/>
            <a:pathLst>
              <a:path w="111125" h="365760">
                <a:moveTo>
                  <a:pt x="8636" y="288798"/>
                </a:moveTo>
                <a:lnTo>
                  <a:pt x="4572" y="292481"/>
                </a:lnTo>
                <a:lnTo>
                  <a:pt x="380" y="296037"/>
                </a:lnTo>
                <a:lnTo>
                  <a:pt x="0" y="302260"/>
                </a:lnTo>
                <a:lnTo>
                  <a:pt x="3555" y="306451"/>
                </a:lnTo>
                <a:lnTo>
                  <a:pt x="55499" y="365760"/>
                </a:lnTo>
                <a:lnTo>
                  <a:pt x="68735" y="350647"/>
                </a:lnTo>
                <a:lnTo>
                  <a:pt x="45593" y="350647"/>
                </a:lnTo>
                <a:lnTo>
                  <a:pt x="45593" y="324285"/>
                </a:lnTo>
                <a:lnTo>
                  <a:pt x="18542" y="293370"/>
                </a:lnTo>
                <a:lnTo>
                  <a:pt x="14859" y="289306"/>
                </a:lnTo>
                <a:lnTo>
                  <a:pt x="8636" y="288798"/>
                </a:lnTo>
                <a:close/>
              </a:path>
              <a:path w="111125" h="365760">
                <a:moveTo>
                  <a:pt x="45593" y="324285"/>
                </a:moveTo>
                <a:lnTo>
                  <a:pt x="45593" y="350647"/>
                </a:lnTo>
                <a:lnTo>
                  <a:pt x="65404" y="350647"/>
                </a:lnTo>
                <a:lnTo>
                  <a:pt x="65404" y="344170"/>
                </a:lnTo>
                <a:lnTo>
                  <a:pt x="48005" y="344170"/>
                </a:lnTo>
                <a:lnTo>
                  <a:pt x="55499" y="335606"/>
                </a:lnTo>
                <a:lnTo>
                  <a:pt x="45593" y="324285"/>
                </a:lnTo>
                <a:close/>
              </a:path>
              <a:path w="111125" h="365760">
                <a:moveTo>
                  <a:pt x="102362" y="288798"/>
                </a:moveTo>
                <a:lnTo>
                  <a:pt x="96139" y="289306"/>
                </a:lnTo>
                <a:lnTo>
                  <a:pt x="92455" y="293370"/>
                </a:lnTo>
                <a:lnTo>
                  <a:pt x="65404" y="324285"/>
                </a:lnTo>
                <a:lnTo>
                  <a:pt x="65404" y="350647"/>
                </a:lnTo>
                <a:lnTo>
                  <a:pt x="68735" y="350647"/>
                </a:lnTo>
                <a:lnTo>
                  <a:pt x="107442" y="306451"/>
                </a:lnTo>
                <a:lnTo>
                  <a:pt x="110998" y="302260"/>
                </a:lnTo>
                <a:lnTo>
                  <a:pt x="110617" y="296037"/>
                </a:lnTo>
                <a:lnTo>
                  <a:pt x="106425" y="292481"/>
                </a:lnTo>
                <a:lnTo>
                  <a:pt x="102362" y="288798"/>
                </a:lnTo>
                <a:close/>
              </a:path>
              <a:path w="111125" h="365760">
                <a:moveTo>
                  <a:pt x="55499" y="335606"/>
                </a:moveTo>
                <a:lnTo>
                  <a:pt x="48005" y="344170"/>
                </a:lnTo>
                <a:lnTo>
                  <a:pt x="62992" y="344170"/>
                </a:lnTo>
                <a:lnTo>
                  <a:pt x="55499" y="335606"/>
                </a:lnTo>
                <a:close/>
              </a:path>
              <a:path w="111125" h="365760">
                <a:moveTo>
                  <a:pt x="65404" y="324285"/>
                </a:moveTo>
                <a:lnTo>
                  <a:pt x="55499" y="335606"/>
                </a:lnTo>
                <a:lnTo>
                  <a:pt x="62992" y="344170"/>
                </a:lnTo>
                <a:lnTo>
                  <a:pt x="65404" y="344170"/>
                </a:lnTo>
                <a:lnTo>
                  <a:pt x="65404" y="324285"/>
                </a:lnTo>
                <a:close/>
              </a:path>
              <a:path w="111125" h="365760">
                <a:moveTo>
                  <a:pt x="55499" y="30153"/>
                </a:moveTo>
                <a:lnTo>
                  <a:pt x="45593" y="41474"/>
                </a:lnTo>
                <a:lnTo>
                  <a:pt x="45593" y="324285"/>
                </a:lnTo>
                <a:lnTo>
                  <a:pt x="55499" y="335606"/>
                </a:lnTo>
                <a:lnTo>
                  <a:pt x="65404" y="324285"/>
                </a:lnTo>
                <a:lnTo>
                  <a:pt x="65404" y="41474"/>
                </a:lnTo>
                <a:lnTo>
                  <a:pt x="55499" y="30153"/>
                </a:lnTo>
                <a:close/>
              </a:path>
              <a:path w="111125" h="365760">
                <a:moveTo>
                  <a:pt x="55499" y="0"/>
                </a:moveTo>
                <a:lnTo>
                  <a:pt x="3555" y="59309"/>
                </a:lnTo>
                <a:lnTo>
                  <a:pt x="0" y="63500"/>
                </a:lnTo>
                <a:lnTo>
                  <a:pt x="380" y="69723"/>
                </a:lnTo>
                <a:lnTo>
                  <a:pt x="4572" y="73279"/>
                </a:lnTo>
                <a:lnTo>
                  <a:pt x="8636" y="76962"/>
                </a:lnTo>
                <a:lnTo>
                  <a:pt x="14859" y="76454"/>
                </a:lnTo>
                <a:lnTo>
                  <a:pt x="18542" y="72390"/>
                </a:lnTo>
                <a:lnTo>
                  <a:pt x="45593" y="41474"/>
                </a:lnTo>
                <a:lnTo>
                  <a:pt x="45593" y="15113"/>
                </a:lnTo>
                <a:lnTo>
                  <a:pt x="68735" y="15113"/>
                </a:lnTo>
                <a:lnTo>
                  <a:pt x="55499" y="0"/>
                </a:lnTo>
                <a:close/>
              </a:path>
              <a:path w="111125" h="365760">
                <a:moveTo>
                  <a:pt x="68735" y="15113"/>
                </a:moveTo>
                <a:lnTo>
                  <a:pt x="65404" y="15113"/>
                </a:lnTo>
                <a:lnTo>
                  <a:pt x="65404" y="41474"/>
                </a:lnTo>
                <a:lnTo>
                  <a:pt x="92455" y="72390"/>
                </a:lnTo>
                <a:lnTo>
                  <a:pt x="96139" y="76454"/>
                </a:lnTo>
                <a:lnTo>
                  <a:pt x="102362" y="76962"/>
                </a:lnTo>
                <a:lnTo>
                  <a:pt x="106425" y="73279"/>
                </a:lnTo>
                <a:lnTo>
                  <a:pt x="110617" y="69723"/>
                </a:lnTo>
                <a:lnTo>
                  <a:pt x="110998" y="63500"/>
                </a:lnTo>
                <a:lnTo>
                  <a:pt x="107442" y="59309"/>
                </a:lnTo>
                <a:lnTo>
                  <a:pt x="68735" y="15113"/>
                </a:lnTo>
                <a:close/>
              </a:path>
              <a:path w="111125" h="365760">
                <a:moveTo>
                  <a:pt x="65404" y="15113"/>
                </a:moveTo>
                <a:lnTo>
                  <a:pt x="45593" y="15113"/>
                </a:lnTo>
                <a:lnTo>
                  <a:pt x="45593" y="41474"/>
                </a:lnTo>
                <a:lnTo>
                  <a:pt x="55499" y="30153"/>
                </a:lnTo>
                <a:lnTo>
                  <a:pt x="48005" y="21590"/>
                </a:lnTo>
                <a:lnTo>
                  <a:pt x="65404" y="21590"/>
                </a:lnTo>
                <a:lnTo>
                  <a:pt x="65404" y="15113"/>
                </a:lnTo>
                <a:close/>
              </a:path>
              <a:path w="111125" h="365760">
                <a:moveTo>
                  <a:pt x="65404" y="21590"/>
                </a:moveTo>
                <a:lnTo>
                  <a:pt x="62992" y="21590"/>
                </a:lnTo>
                <a:lnTo>
                  <a:pt x="55499" y="30153"/>
                </a:lnTo>
                <a:lnTo>
                  <a:pt x="65404" y="41474"/>
                </a:lnTo>
                <a:lnTo>
                  <a:pt x="65404" y="21590"/>
                </a:lnTo>
                <a:close/>
              </a:path>
              <a:path w="111125" h="365760">
                <a:moveTo>
                  <a:pt x="62992" y="21590"/>
                </a:moveTo>
                <a:lnTo>
                  <a:pt x="48005" y="21590"/>
                </a:lnTo>
                <a:lnTo>
                  <a:pt x="55499" y="30153"/>
                </a:lnTo>
                <a:lnTo>
                  <a:pt x="62992" y="21590"/>
                </a:lnTo>
                <a:close/>
              </a:path>
            </a:pathLst>
          </a:custGeom>
          <a:solidFill>
            <a:srgbClr val="FFA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8709786" y="3818966"/>
            <a:ext cx="54800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0">
                <a:solidFill>
                  <a:srgbClr val="FFAD00"/>
                </a:solidFill>
                <a:latin typeface="Trebuchet MS"/>
                <a:cs typeface="Trebuchet MS"/>
              </a:rPr>
              <a:t>E</a:t>
            </a:r>
            <a:r>
              <a:rPr dirty="0" sz="1400" spc="5">
                <a:solidFill>
                  <a:srgbClr val="FFAD00"/>
                </a:solidFill>
                <a:latin typeface="Trebuchet MS"/>
                <a:cs typeface="Trebuchet MS"/>
              </a:rPr>
              <a:t>v</a:t>
            </a:r>
            <a:r>
              <a:rPr dirty="0" sz="1400" spc="-45">
                <a:solidFill>
                  <a:srgbClr val="FFAD00"/>
                </a:solidFill>
                <a:latin typeface="Trebuchet MS"/>
                <a:cs typeface="Trebuchet MS"/>
              </a:rPr>
              <a:t>e</a:t>
            </a:r>
            <a:r>
              <a:rPr dirty="0" sz="1400" spc="35">
                <a:solidFill>
                  <a:srgbClr val="FFAD00"/>
                </a:solidFill>
                <a:latin typeface="Trebuchet MS"/>
                <a:cs typeface="Trebuchet MS"/>
              </a:rPr>
              <a:t>n</a:t>
            </a:r>
            <a:r>
              <a:rPr dirty="0" sz="1400" spc="-45">
                <a:solidFill>
                  <a:srgbClr val="FFAD00"/>
                </a:solidFill>
                <a:latin typeface="Trebuchet MS"/>
                <a:cs typeface="Trebuchet MS"/>
              </a:rPr>
              <a:t>t</a:t>
            </a:r>
            <a:r>
              <a:rPr dirty="0" sz="1400" spc="40">
                <a:solidFill>
                  <a:srgbClr val="FFAD00"/>
                </a:solidFill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612885" y="4061586"/>
            <a:ext cx="731520" cy="111125"/>
          </a:xfrm>
          <a:custGeom>
            <a:avLst/>
            <a:gdLst/>
            <a:ahLst/>
            <a:cxnLst/>
            <a:rect l="l" t="t" r="r" b="b"/>
            <a:pathLst>
              <a:path w="731520" h="111125">
                <a:moveTo>
                  <a:pt x="63500" y="0"/>
                </a:moveTo>
                <a:lnTo>
                  <a:pt x="59309" y="3556"/>
                </a:lnTo>
                <a:lnTo>
                  <a:pt x="0" y="55499"/>
                </a:lnTo>
                <a:lnTo>
                  <a:pt x="59309" y="107442"/>
                </a:lnTo>
                <a:lnTo>
                  <a:pt x="63500" y="110998"/>
                </a:lnTo>
                <a:lnTo>
                  <a:pt x="69723" y="110617"/>
                </a:lnTo>
                <a:lnTo>
                  <a:pt x="73279" y="106425"/>
                </a:lnTo>
                <a:lnTo>
                  <a:pt x="76962" y="102362"/>
                </a:lnTo>
                <a:lnTo>
                  <a:pt x="76454" y="96138"/>
                </a:lnTo>
                <a:lnTo>
                  <a:pt x="72390" y="92456"/>
                </a:lnTo>
                <a:lnTo>
                  <a:pt x="41474" y="65405"/>
                </a:lnTo>
                <a:lnTo>
                  <a:pt x="15113" y="65405"/>
                </a:lnTo>
                <a:lnTo>
                  <a:pt x="15113" y="45593"/>
                </a:lnTo>
                <a:lnTo>
                  <a:pt x="41474" y="45593"/>
                </a:lnTo>
                <a:lnTo>
                  <a:pt x="72390" y="18542"/>
                </a:lnTo>
                <a:lnTo>
                  <a:pt x="76454" y="14858"/>
                </a:lnTo>
                <a:lnTo>
                  <a:pt x="76962" y="8636"/>
                </a:lnTo>
                <a:lnTo>
                  <a:pt x="73279" y="4571"/>
                </a:lnTo>
                <a:lnTo>
                  <a:pt x="69723" y="381"/>
                </a:lnTo>
                <a:lnTo>
                  <a:pt x="63500" y="0"/>
                </a:lnTo>
                <a:close/>
              </a:path>
              <a:path w="731520" h="111125">
                <a:moveTo>
                  <a:pt x="701366" y="55499"/>
                </a:moveTo>
                <a:lnTo>
                  <a:pt x="659130" y="92456"/>
                </a:lnTo>
                <a:lnTo>
                  <a:pt x="655066" y="96138"/>
                </a:lnTo>
                <a:lnTo>
                  <a:pt x="654558" y="102362"/>
                </a:lnTo>
                <a:lnTo>
                  <a:pt x="658241" y="106425"/>
                </a:lnTo>
                <a:lnTo>
                  <a:pt x="661797" y="110617"/>
                </a:lnTo>
                <a:lnTo>
                  <a:pt x="668020" y="110998"/>
                </a:lnTo>
                <a:lnTo>
                  <a:pt x="672211" y="107442"/>
                </a:lnTo>
                <a:lnTo>
                  <a:pt x="720209" y="65405"/>
                </a:lnTo>
                <a:lnTo>
                  <a:pt x="716407" y="65405"/>
                </a:lnTo>
                <a:lnTo>
                  <a:pt x="716407" y="62992"/>
                </a:lnTo>
                <a:lnTo>
                  <a:pt x="709930" y="62992"/>
                </a:lnTo>
                <a:lnTo>
                  <a:pt x="701366" y="55499"/>
                </a:lnTo>
                <a:close/>
              </a:path>
              <a:path w="731520" h="111125">
                <a:moveTo>
                  <a:pt x="41474" y="45593"/>
                </a:moveTo>
                <a:lnTo>
                  <a:pt x="15113" y="45593"/>
                </a:lnTo>
                <a:lnTo>
                  <a:pt x="15113" y="65405"/>
                </a:lnTo>
                <a:lnTo>
                  <a:pt x="41474" y="65405"/>
                </a:lnTo>
                <a:lnTo>
                  <a:pt x="38716" y="62992"/>
                </a:lnTo>
                <a:lnTo>
                  <a:pt x="21590" y="62992"/>
                </a:lnTo>
                <a:lnTo>
                  <a:pt x="21590" y="48006"/>
                </a:lnTo>
                <a:lnTo>
                  <a:pt x="38716" y="48006"/>
                </a:lnTo>
                <a:lnTo>
                  <a:pt x="41474" y="45593"/>
                </a:lnTo>
                <a:close/>
              </a:path>
              <a:path w="731520" h="111125">
                <a:moveTo>
                  <a:pt x="690045" y="45593"/>
                </a:moveTo>
                <a:lnTo>
                  <a:pt x="41474" y="45593"/>
                </a:lnTo>
                <a:lnTo>
                  <a:pt x="30153" y="55499"/>
                </a:lnTo>
                <a:lnTo>
                  <a:pt x="41474" y="65405"/>
                </a:lnTo>
                <a:lnTo>
                  <a:pt x="690045" y="65405"/>
                </a:lnTo>
                <a:lnTo>
                  <a:pt x="701366" y="55499"/>
                </a:lnTo>
                <a:lnTo>
                  <a:pt x="690045" y="45593"/>
                </a:lnTo>
                <a:close/>
              </a:path>
              <a:path w="731520" h="111125">
                <a:moveTo>
                  <a:pt x="720209" y="45593"/>
                </a:moveTo>
                <a:lnTo>
                  <a:pt x="716407" y="45593"/>
                </a:lnTo>
                <a:lnTo>
                  <a:pt x="716407" y="65405"/>
                </a:lnTo>
                <a:lnTo>
                  <a:pt x="720209" y="65405"/>
                </a:lnTo>
                <a:lnTo>
                  <a:pt x="731520" y="55499"/>
                </a:lnTo>
                <a:lnTo>
                  <a:pt x="720209" y="45593"/>
                </a:lnTo>
                <a:close/>
              </a:path>
              <a:path w="731520" h="111125">
                <a:moveTo>
                  <a:pt x="21590" y="48006"/>
                </a:moveTo>
                <a:lnTo>
                  <a:pt x="21590" y="62992"/>
                </a:lnTo>
                <a:lnTo>
                  <a:pt x="30153" y="55499"/>
                </a:lnTo>
                <a:lnTo>
                  <a:pt x="21590" y="48006"/>
                </a:lnTo>
                <a:close/>
              </a:path>
              <a:path w="731520" h="111125">
                <a:moveTo>
                  <a:pt x="30153" y="55499"/>
                </a:moveTo>
                <a:lnTo>
                  <a:pt x="21590" y="62992"/>
                </a:lnTo>
                <a:lnTo>
                  <a:pt x="38716" y="62992"/>
                </a:lnTo>
                <a:lnTo>
                  <a:pt x="30153" y="55499"/>
                </a:lnTo>
                <a:close/>
              </a:path>
              <a:path w="731520" h="111125">
                <a:moveTo>
                  <a:pt x="709930" y="48006"/>
                </a:moveTo>
                <a:lnTo>
                  <a:pt x="701366" y="55499"/>
                </a:lnTo>
                <a:lnTo>
                  <a:pt x="709930" y="62992"/>
                </a:lnTo>
                <a:lnTo>
                  <a:pt x="709930" y="48006"/>
                </a:lnTo>
                <a:close/>
              </a:path>
              <a:path w="731520" h="111125">
                <a:moveTo>
                  <a:pt x="716407" y="48006"/>
                </a:moveTo>
                <a:lnTo>
                  <a:pt x="709930" y="48006"/>
                </a:lnTo>
                <a:lnTo>
                  <a:pt x="709930" y="62992"/>
                </a:lnTo>
                <a:lnTo>
                  <a:pt x="716407" y="62992"/>
                </a:lnTo>
                <a:lnTo>
                  <a:pt x="716407" y="48006"/>
                </a:lnTo>
                <a:close/>
              </a:path>
              <a:path w="731520" h="111125">
                <a:moveTo>
                  <a:pt x="38716" y="48006"/>
                </a:moveTo>
                <a:lnTo>
                  <a:pt x="21590" y="48006"/>
                </a:lnTo>
                <a:lnTo>
                  <a:pt x="30153" y="55499"/>
                </a:lnTo>
                <a:lnTo>
                  <a:pt x="38716" y="48006"/>
                </a:lnTo>
                <a:close/>
              </a:path>
              <a:path w="731520" h="111125">
                <a:moveTo>
                  <a:pt x="668020" y="0"/>
                </a:moveTo>
                <a:lnTo>
                  <a:pt x="661797" y="381"/>
                </a:lnTo>
                <a:lnTo>
                  <a:pt x="658241" y="4571"/>
                </a:lnTo>
                <a:lnTo>
                  <a:pt x="654558" y="8636"/>
                </a:lnTo>
                <a:lnTo>
                  <a:pt x="655066" y="14858"/>
                </a:lnTo>
                <a:lnTo>
                  <a:pt x="659130" y="18542"/>
                </a:lnTo>
                <a:lnTo>
                  <a:pt x="701366" y="55499"/>
                </a:lnTo>
                <a:lnTo>
                  <a:pt x="709930" y="48006"/>
                </a:lnTo>
                <a:lnTo>
                  <a:pt x="716407" y="48006"/>
                </a:lnTo>
                <a:lnTo>
                  <a:pt x="716407" y="45593"/>
                </a:lnTo>
                <a:lnTo>
                  <a:pt x="720209" y="45593"/>
                </a:lnTo>
                <a:lnTo>
                  <a:pt x="672211" y="3556"/>
                </a:lnTo>
                <a:lnTo>
                  <a:pt x="668020" y="0"/>
                </a:lnTo>
                <a:close/>
              </a:path>
            </a:pathLst>
          </a:custGeom>
          <a:solidFill>
            <a:srgbClr val="FFA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9721722" y="4463034"/>
            <a:ext cx="111125" cy="365760"/>
          </a:xfrm>
          <a:custGeom>
            <a:avLst/>
            <a:gdLst/>
            <a:ahLst/>
            <a:cxnLst/>
            <a:rect l="l" t="t" r="r" b="b"/>
            <a:pathLst>
              <a:path w="111125" h="365760">
                <a:moveTo>
                  <a:pt x="8635" y="288798"/>
                </a:moveTo>
                <a:lnTo>
                  <a:pt x="4572" y="292481"/>
                </a:lnTo>
                <a:lnTo>
                  <a:pt x="380" y="296037"/>
                </a:lnTo>
                <a:lnTo>
                  <a:pt x="0" y="302260"/>
                </a:lnTo>
                <a:lnTo>
                  <a:pt x="3555" y="306451"/>
                </a:lnTo>
                <a:lnTo>
                  <a:pt x="55499" y="365760"/>
                </a:lnTo>
                <a:lnTo>
                  <a:pt x="68735" y="350647"/>
                </a:lnTo>
                <a:lnTo>
                  <a:pt x="45593" y="350647"/>
                </a:lnTo>
                <a:lnTo>
                  <a:pt x="45593" y="324285"/>
                </a:lnTo>
                <a:lnTo>
                  <a:pt x="18542" y="293370"/>
                </a:lnTo>
                <a:lnTo>
                  <a:pt x="14858" y="289306"/>
                </a:lnTo>
                <a:lnTo>
                  <a:pt x="8635" y="288798"/>
                </a:lnTo>
                <a:close/>
              </a:path>
              <a:path w="111125" h="365760">
                <a:moveTo>
                  <a:pt x="45593" y="324285"/>
                </a:moveTo>
                <a:lnTo>
                  <a:pt x="45593" y="350647"/>
                </a:lnTo>
                <a:lnTo>
                  <a:pt x="65404" y="350647"/>
                </a:lnTo>
                <a:lnTo>
                  <a:pt x="65404" y="344170"/>
                </a:lnTo>
                <a:lnTo>
                  <a:pt x="48005" y="344170"/>
                </a:lnTo>
                <a:lnTo>
                  <a:pt x="55499" y="335606"/>
                </a:lnTo>
                <a:lnTo>
                  <a:pt x="45593" y="324285"/>
                </a:lnTo>
                <a:close/>
              </a:path>
              <a:path w="111125" h="365760">
                <a:moveTo>
                  <a:pt x="102361" y="288798"/>
                </a:moveTo>
                <a:lnTo>
                  <a:pt x="96138" y="289306"/>
                </a:lnTo>
                <a:lnTo>
                  <a:pt x="92455" y="293370"/>
                </a:lnTo>
                <a:lnTo>
                  <a:pt x="65404" y="324285"/>
                </a:lnTo>
                <a:lnTo>
                  <a:pt x="65404" y="350647"/>
                </a:lnTo>
                <a:lnTo>
                  <a:pt x="68735" y="350647"/>
                </a:lnTo>
                <a:lnTo>
                  <a:pt x="107442" y="306451"/>
                </a:lnTo>
                <a:lnTo>
                  <a:pt x="110998" y="302260"/>
                </a:lnTo>
                <a:lnTo>
                  <a:pt x="110617" y="296037"/>
                </a:lnTo>
                <a:lnTo>
                  <a:pt x="106425" y="292481"/>
                </a:lnTo>
                <a:lnTo>
                  <a:pt x="102361" y="288798"/>
                </a:lnTo>
                <a:close/>
              </a:path>
              <a:path w="111125" h="365760">
                <a:moveTo>
                  <a:pt x="55499" y="335606"/>
                </a:moveTo>
                <a:lnTo>
                  <a:pt x="48005" y="344170"/>
                </a:lnTo>
                <a:lnTo>
                  <a:pt x="62992" y="344170"/>
                </a:lnTo>
                <a:lnTo>
                  <a:pt x="55499" y="335606"/>
                </a:lnTo>
                <a:close/>
              </a:path>
              <a:path w="111125" h="365760">
                <a:moveTo>
                  <a:pt x="65404" y="324285"/>
                </a:moveTo>
                <a:lnTo>
                  <a:pt x="55499" y="335606"/>
                </a:lnTo>
                <a:lnTo>
                  <a:pt x="62992" y="344170"/>
                </a:lnTo>
                <a:lnTo>
                  <a:pt x="65404" y="344170"/>
                </a:lnTo>
                <a:lnTo>
                  <a:pt x="65404" y="324285"/>
                </a:lnTo>
                <a:close/>
              </a:path>
              <a:path w="111125" h="365760">
                <a:moveTo>
                  <a:pt x="55499" y="30153"/>
                </a:moveTo>
                <a:lnTo>
                  <a:pt x="45593" y="41474"/>
                </a:lnTo>
                <a:lnTo>
                  <a:pt x="45593" y="324285"/>
                </a:lnTo>
                <a:lnTo>
                  <a:pt x="55499" y="335606"/>
                </a:lnTo>
                <a:lnTo>
                  <a:pt x="65404" y="324285"/>
                </a:lnTo>
                <a:lnTo>
                  <a:pt x="65404" y="41474"/>
                </a:lnTo>
                <a:lnTo>
                  <a:pt x="55499" y="30153"/>
                </a:lnTo>
                <a:close/>
              </a:path>
              <a:path w="111125" h="365760">
                <a:moveTo>
                  <a:pt x="55499" y="0"/>
                </a:moveTo>
                <a:lnTo>
                  <a:pt x="3555" y="59309"/>
                </a:lnTo>
                <a:lnTo>
                  <a:pt x="0" y="63500"/>
                </a:lnTo>
                <a:lnTo>
                  <a:pt x="380" y="69723"/>
                </a:lnTo>
                <a:lnTo>
                  <a:pt x="4572" y="73279"/>
                </a:lnTo>
                <a:lnTo>
                  <a:pt x="8635" y="76962"/>
                </a:lnTo>
                <a:lnTo>
                  <a:pt x="14858" y="76454"/>
                </a:lnTo>
                <a:lnTo>
                  <a:pt x="18542" y="72390"/>
                </a:lnTo>
                <a:lnTo>
                  <a:pt x="45593" y="41474"/>
                </a:lnTo>
                <a:lnTo>
                  <a:pt x="45593" y="15113"/>
                </a:lnTo>
                <a:lnTo>
                  <a:pt x="68735" y="15113"/>
                </a:lnTo>
                <a:lnTo>
                  <a:pt x="55499" y="0"/>
                </a:lnTo>
                <a:close/>
              </a:path>
              <a:path w="111125" h="365760">
                <a:moveTo>
                  <a:pt x="68735" y="15113"/>
                </a:moveTo>
                <a:lnTo>
                  <a:pt x="65404" y="15113"/>
                </a:lnTo>
                <a:lnTo>
                  <a:pt x="65404" y="41474"/>
                </a:lnTo>
                <a:lnTo>
                  <a:pt x="92455" y="72390"/>
                </a:lnTo>
                <a:lnTo>
                  <a:pt x="96138" y="76454"/>
                </a:lnTo>
                <a:lnTo>
                  <a:pt x="102361" y="76962"/>
                </a:lnTo>
                <a:lnTo>
                  <a:pt x="106425" y="73279"/>
                </a:lnTo>
                <a:lnTo>
                  <a:pt x="110617" y="69723"/>
                </a:lnTo>
                <a:lnTo>
                  <a:pt x="110998" y="63500"/>
                </a:lnTo>
                <a:lnTo>
                  <a:pt x="107442" y="59309"/>
                </a:lnTo>
                <a:lnTo>
                  <a:pt x="68735" y="15113"/>
                </a:lnTo>
                <a:close/>
              </a:path>
              <a:path w="111125" h="365760">
                <a:moveTo>
                  <a:pt x="65404" y="15113"/>
                </a:moveTo>
                <a:lnTo>
                  <a:pt x="45593" y="15113"/>
                </a:lnTo>
                <a:lnTo>
                  <a:pt x="45593" y="41474"/>
                </a:lnTo>
                <a:lnTo>
                  <a:pt x="55499" y="30153"/>
                </a:lnTo>
                <a:lnTo>
                  <a:pt x="48005" y="21590"/>
                </a:lnTo>
                <a:lnTo>
                  <a:pt x="65404" y="21590"/>
                </a:lnTo>
                <a:lnTo>
                  <a:pt x="65404" y="15113"/>
                </a:lnTo>
                <a:close/>
              </a:path>
              <a:path w="111125" h="365760">
                <a:moveTo>
                  <a:pt x="65404" y="21590"/>
                </a:moveTo>
                <a:lnTo>
                  <a:pt x="62992" y="21590"/>
                </a:lnTo>
                <a:lnTo>
                  <a:pt x="55499" y="30153"/>
                </a:lnTo>
                <a:lnTo>
                  <a:pt x="65404" y="41474"/>
                </a:lnTo>
                <a:lnTo>
                  <a:pt x="65404" y="21590"/>
                </a:lnTo>
                <a:close/>
              </a:path>
              <a:path w="111125" h="365760">
                <a:moveTo>
                  <a:pt x="62992" y="21590"/>
                </a:moveTo>
                <a:lnTo>
                  <a:pt x="48005" y="21590"/>
                </a:lnTo>
                <a:lnTo>
                  <a:pt x="55499" y="30153"/>
                </a:lnTo>
                <a:lnTo>
                  <a:pt x="62992" y="21590"/>
                </a:lnTo>
                <a:close/>
              </a:path>
            </a:pathLst>
          </a:custGeom>
          <a:solidFill>
            <a:srgbClr val="FFA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450329" y="3121914"/>
            <a:ext cx="676910" cy="594360"/>
          </a:xfrm>
          <a:custGeom>
            <a:avLst/>
            <a:gdLst/>
            <a:ahLst/>
            <a:cxnLst/>
            <a:rect l="l" t="t" r="r" b="b"/>
            <a:pathLst>
              <a:path w="676909" h="594360">
                <a:moveTo>
                  <a:pt x="16002" y="506984"/>
                </a:moveTo>
                <a:lnTo>
                  <a:pt x="11049" y="510794"/>
                </a:lnTo>
                <a:lnTo>
                  <a:pt x="10287" y="516255"/>
                </a:lnTo>
                <a:lnTo>
                  <a:pt x="0" y="594360"/>
                </a:lnTo>
                <a:lnTo>
                  <a:pt x="84327" y="594233"/>
                </a:lnTo>
                <a:lnTo>
                  <a:pt x="86741" y="591819"/>
                </a:lnTo>
                <a:lnTo>
                  <a:pt x="17907" y="591819"/>
                </a:lnTo>
                <a:lnTo>
                  <a:pt x="4825" y="576961"/>
                </a:lnTo>
                <a:lnTo>
                  <a:pt x="24546" y="559637"/>
                </a:lnTo>
                <a:lnTo>
                  <a:pt x="29972" y="518794"/>
                </a:lnTo>
                <a:lnTo>
                  <a:pt x="30734" y="513334"/>
                </a:lnTo>
                <a:lnTo>
                  <a:pt x="26924" y="508381"/>
                </a:lnTo>
                <a:lnTo>
                  <a:pt x="21462" y="507619"/>
                </a:lnTo>
                <a:lnTo>
                  <a:pt x="16002" y="506984"/>
                </a:lnTo>
                <a:close/>
              </a:path>
              <a:path w="676909" h="594360">
                <a:moveTo>
                  <a:pt x="24546" y="559637"/>
                </a:moveTo>
                <a:lnTo>
                  <a:pt x="4825" y="576961"/>
                </a:lnTo>
                <a:lnTo>
                  <a:pt x="17907" y="591819"/>
                </a:lnTo>
                <a:lnTo>
                  <a:pt x="24846" y="585724"/>
                </a:lnTo>
                <a:lnTo>
                  <a:pt x="21082" y="585724"/>
                </a:lnTo>
                <a:lnTo>
                  <a:pt x="11303" y="574548"/>
                </a:lnTo>
                <a:lnTo>
                  <a:pt x="22569" y="574528"/>
                </a:lnTo>
                <a:lnTo>
                  <a:pt x="24546" y="559637"/>
                </a:lnTo>
                <a:close/>
              </a:path>
              <a:path w="676909" h="594360">
                <a:moveTo>
                  <a:pt x="84327" y="574421"/>
                </a:moveTo>
                <a:lnTo>
                  <a:pt x="37621" y="574502"/>
                </a:lnTo>
                <a:lnTo>
                  <a:pt x="17907" y="591819"/>
                </a:lnTo>
                <a:lnTo>
                  <a:pt x="86741" y="591819"/>
                </a:lnTo>
                <a:lnTo>
                  <a:pt x="88773" y="589788"/>
                </a:lnTo>
                <a:lnTo>
                  <a:pt x="88773" y="578866"/>
                </a:lnTo>
                <a:lnTo>
                  <a:pt x="84327" y="574421"/>
                </a:lnTo>
                <a:close/>
              </a:path>
              <a:path w="676909" h="594360">
                <a:moveTo>
                  <a:pt x="22569" y="574528"/>
                </a:moveTo>
                <a:lnTo>
                  <a:pt x="11303" y="574548"/>
                </a:lnTo>
                <a:lnTo>
                  <a:pt x="21082" y="585724"/>
                </a:lnTo>
                <a:lnTo>
                  <a:pt x="22569" y="574528"/>
                </a:lnTo>
                <a:close/>
              </a:path>
              <a:path w="676909" h="594360">
                <a:moveTo>
                  <a:pt x="37621" y="574502"/>
                </a:moveTo>
                <a:lnTo>
                  <a:pt x="22569" y="574528"/>
                </a:lnTo>
                <a:lnTo>
                  <a:pt x="21082" y="585724"/>
                </a:lnTo>
                <a:lnTo>
                  <a:pt x="24846" y="585724"/>
                </a:lnTo>
                <a:lnTo>
                  <a:pt x="37621" y="574502"/>
                </a:lnTo>
                <a:close/>
              </a:path>
              <a:path w="676909" h="594360">
                <a:moveTo>
                  <a:pt x="654086" y="19831"/>
                </a:moveTo>
                <a:lnTo>
                  <a:pt x="639034" y="19857"/>
                </a:lnTo>
                <a:lnTo>
                  <a:pt x="24546" y="559637"/>
                </a:lnTo>
                <a:lnTo>
                  <a:pt x="22569" y="574528"/>
                </a:lnTo>
                <a:lnTo>
                  <a:pt x="37621" y="574502"/>
                </a:lnTo>
                <a:lnTo>
                  <a:pt x="652109" y="34722"/>
                </a:lnTo>
                <a:lnTo>
                  <a:pt x="654086" y="19831"/>
                </a:lnTo>
                <a:close/>
              </a:path>
              <a:path w="676909" h="594360">
                <a:moveTo>
                  <a:pt x="676321" y="2539"/>
                </a:moveTo>
                <a:lnTo>
                  <a:pt x="658749" y="2539"/>
                </a:lnTo>
                <a:lnTo>
                  <a:pt x="671829" y="17399"/>
                </a:lnTo>
                <a:lnTo>
                  <a:pt x="652109" y="34722"/>
                </a:lnTo>
                <a:lnTo>
                  <a:pt x="646684" y="75564"/>
                </a:lnTo>
                <a:lnTo>
                  <a:pt x="645922" y="81025"/>
                </a:lnTo>
                <a:lnTo>
                  <a:pt x="649731" y="85978"/>
                </a:lnTo>
                <a:lnTo>
                  <a:pt x="655193" y="86740"/>
                </a:lnTo>
                <a:lnTo>
                  <a:pt x="660653" y="87375"/>
                </a:lnTo>
                <a:lnTo>
                  <a:pt x="665606" y="83565"/>
                </a:lnTo>
                <a:lnTo>
                  <a:pt x="666369" y="78105"/>
                </a:lnTo>
                <a:lnTo>
                  <a:pt x="676321" y="2539"/>
                </a:lnTo>
                <a:close/>
              </a:path>
              <a:path w="676909" h="594360">
                <a:moveTo>
                  <a:pt x="664115" y="8636"/>
                </a:moveTo>
                <a:lnTo>
                  <a:pt x="655574" y="8636"/>
                </a:lnTo>
                <a:lnTo>
                  <a:pt x="665352" y="19812"/>
                </a:lnTo>
                <a:lnTo>
                  <a:pt x="654086" y="19831"/>
                </a:lnTo>
                <a:lnTo>
                  <a:pt x="652109" y="34722"/>
                </a:lnTo>
                <a:lnTo>
                  <a:pt x="671829" y="17399"/>
                </a:lnTo>
                <a:lnTo>
                  <a:pt x="664115" y="8636"/>
                </a:lnTo>
                <a:close/>
              </a:path>
              <a:path w="676909" h="594360">
                <a:moveTo>
                  <a:pt x="676655" y="0"/>
                </a:moveTo>
                <a:lnTo>
                  <a:pt x="597789" y="126"/>
                </a:lnTo>
                <a:lnTo>
                  <a:pt x="592327" y="126"/>
                </a:lnTo>
                <a:lnTo>
                  <a:pt x="587883" y="4572"/>
                </a:lnTo>
                <a:lnTo>
                  <a:pt x="588010" y="15494"/>
                </a:lnTo>
                <a:lnTo>
                  <a:pt x="592327" y="19938"/>
                </a:lnTo>
                <a:lnTo>
                  <a:pt x="639034" y="19857"/>
                </a:lnTo>
                <a:lnTo>
                  <a:pt x="658749" y="2539"/>
                </a:lnTo>
                <a:lnTo>
                  <a:pt x="676321" y="2539"/>
                </a:lnTo>
                <a:lnTo>
                  <a:pt x="676655" y="0"/>
                </a:lnTo>
                <a:close/>
              </a:path>
              <a:path w="676909" h="594360">
                <a:moveTo>
                  <a:pt x="658749" y="2539"/>
                </a:moveTo>
                <a:lnTo>
                  <a:pt x="639034" y="19857"/>
                </a:lnTo>
                <a:lnTo>
                  <a:pt x="654086" y="19831"/>
                </a:lnTo>
                <a:lnTo>
                  <a:pt x="655574" y="8636"/>
                </a:lnTo>
                <a:lnTo>
                  <a:pt x="664115" y="8636"/>
                </a:lnTo>
                <a:lnTo>
                  <a:pt x="658749" y="2539"/>
                </a:lnTo>
                <a:close/>
              </a:path>
              <a:path w="676909" h="594360">
                <a:moveTo>
                  <a:pt x="655574" y="8636"/>
                </a:moveTo>
                <a:lnTo>
                  <a:pt x="654086" y="19831"/>
                </a:lnTo>
                <a:lnTo>
                  <a:pt x="665352" y="19812"/>
                </a:lnTo>
                <a:lnTo>
                  <a:pt x="655574" y="8636"/>
                </a:lnTo>
                <a:close/>
              </a:path>
            </a:pathLst>
          </a:custGeom>
          <a:solidFill>
            <a:srgbClr val="FFA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9999726" y="2399537"/>
            <a:ext cx="169672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solidFill>
                  <a:srgbClr val="FFFFFF"/>
                </a:solidFill>
                <a:latin typeface="Trebuchet MS"/>
                <a:cs typeface="Trebuchet MS"/>
              </a:rPr>
              <a:t>Presentation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10553192" y="3887165"/>
            <a:ext cx="1144905" cy="696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2200" spc="15" b="1">
                <a:solidFill>
                  <a:srgbClr val="FFFFFF"/>
                </a:solidFill>
                <a:latin typeface="Trebuchet MS"/>
                <a:cs typeface="Trebuchet MS"/>
              </a:rPr>
              <a:t>Busine</a:t>
            </a:r>
            <a:r>
              <a:rPr dirty="0" sz="220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200" spc="3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200">
              <a:latin typeface="Trebuchet MS"/>
              <a:cs typeface="Trebuchet MS"/>
            </a:endParaRPr>
          </a:p>
          <a:p>
            <a:pPr algn="r" marR="6350">
              <a:lnSpc>
                <a:spcPct val="100000"/>
              </a:lnSpc>
              <a:spcBef>
                <a:spcPts val="5"/>
              </a:spcBef>
            </a:pPr>
            <a:r>
              <a:rPr dirty="0" sz="2200" spc="45" b="1">
                <a:solidFill>
                  <a:srgbClr val="FFFFFF"/>
                </a:solidFill>
                <a:latin typeface="Trebuchet MS"/>
                <a:cs typeface="Trebuchet MS"/>
              </a:rPr>
              <a:t>logic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058525" y="5623052"/>
            <a:ext cx="63817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45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0"/>
            <a:ext cx="6592570" cy="1267460"/>
          </a:xfrm>
          <a:prstGeom prst="rect"/>
        </p:spPr>
        <p:txBody>
          <a:bodyPr wrap="square" lIns="0" tIns="3581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20"/>
              </a:spcBef>
            </a:pPr>
            <a:r>
              <a:rPr dirty="0" sz="4000" spc="470"/>
              <a:t>M</a:t>
            </a:r>
            <a:r>
              <a:rPr dirty="0" sz="4000" spc="70"/>
              <a:t>o</a:t>
            </a:r>
            <a:r>
              <a:rPr dirty="0" sz="4000" spc="85"/>
              <a:t>d</a:t>
            </a:r>
            <a:r>
              <a:rPr dirty="0" sz="4000" spc="-185"/>
              <a:t>e</a:t>
            </a:r>
            <a:r>
              <a:rPr dirty="0" sz="4000" spc="-80"/>
              <a:t>r</a:t>
            </a:r>
            <a:r>
              <a:rPr dirty="0" sz="4000" spc="60"/>
              <a:t>n</a:t>
            </a:r>
            <a:r>
              <a:rPr dirty="0" sz="4000" spc="-35"/>
              <a:t>i</a:t>
            </a:r>
            <a:r>
              <a:rPr dirty="0" sz="4000" spc="-215"/>
              <a:t>z</a:t>
            </a:r>
            <a:r>
              <a:rPr dirty="0" sz="4000" spc="30"/>
              <a:t>a</a:t>
            </a:r>
            <a:r>
              <a:rPr dirty="0" sz="4000" spc="-35"/>
              <a:t>t</a:t>
            </a:r>
            <a:r>
              <a:rPr dirty="0" sz="4000" spc="-35"/>
              <a:t>i</a:t>
            </a:r>
            <a:r>
              <a:rPr dirty="0" sz="4000" spc="70"/>
              <a:t>o</a:t>
            </a:r>
            <a:r>
              <a:rPr dirty="0" sz="4000" spc="155"/>
              <a:t>n</a:t>
            </a:r>
            <a:r>
              <a:rPr dirty="0" sz="4000" spc="-434"/>
              <a:t> </a:t>
            </a:r>
            <a:r>
              <a:rPr dirty="0" sz="4000" spc="30"/>
              <a:t>a</a:t>
            </a:r>
            <a:r>
              <a:rPr dirty="0" sz="4000" spc="60"/>
              <a:t>t</a:t>
            </a:r>
            <a:r>
              <a:rPr dirty="0" sz="4000" spc="-409"/>
              <a:t> </a:t>
            </a:r>
            <a:r>
              <a:rPr dirty="0" sz="4000" spc="185"/>
              <a:t>A</a:t>
            </a:r>
            <a:r>
              <a:rPr dirty="0" sz="4000" spc="215"/>
              <a:t>m</a:t>
            </a:r>
            <a:r>
              <a:rPr dirty="0" sz="4000" spc="30"/>
              <a:t>a</a:t>
            </a:r>
            <a:r>
              <a:rPr dirty="0" sz="4000" spc="-215"/>
              <a:t>z</a:t>
            </a:r>
            <a:r>
              <a:rPr dirty="0" sz="4000" spc="70"/>
              <a:t>o</a:t>
            </a:r>
            <a:r>
              <a:rPr dirty="0" sz="4000" spc="155"/>
              <a:t>n</a:t>
            </a:r>
            <a:endParaRPr sz="4000"/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 spc="-15">
                <a:solidFill>
                  <a:srgbClr val="FFAD00"/>
                </a:solidFill>
              </a:rPr>
              <a:t>L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85">
                <a:solidFill>
                  <a:srgbClr val="FFAD00"/>
                </a:solidFill>
              </a:rPr>
              <a:t>S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85">
                <a:solidFill>
                  <a:srgbClr val="FFAD00"/>
                </a:solidFill>
              </a:rPr>
              <a:t>S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110">
                <a:solidFill>
                  <a:srgbClr val="FFAD00"/>
                </a:solidFill>
              </a:rPr>
              <a:t>O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75">
                <a:solidFill>
                  <a:srgbClr val="FFAD00"/>
                </a:solidFill>
              </a:rPr>
              <a:t>N</a:t>
            </a:r>
            <a:r>
              <a:rPr dirty="0" sz="1200" spc="505">
                <a:solidFill>
                  <a:srgbClr val="FFAD00"/>
                </a:solidFill>
              </a:rPr>
              <a:t> </a:t>
            </a:r>
            <a:r>
              <a:rPr dirty="0" sz="1200" spc="-15">
                <a:solidFill>
                  <a:srgbClr val="FFAD00"/>
                </a:solidFill>
              </a:rPr>
              <a:t>L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30">
                <a:solidFill>
                  <a:srgbClr val="FFAD00"/>
                </a:solidFill>
              </a:rPr>
              <a:t>R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75">
                <a:solidFill>
                  <a:srgbClr val="FFAD00"/>
                </a:solidFill>
              </a:rPr>
              <a:t>N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80">
                <a:solidFill>
                  <a:srgbClr val="FFAD00"/>
                </a:solidFill>
              </a:rPr>
              <a:t>D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-100">
                <a:solidFill>
                  <a:srgbClr val="FFAD00"/>
                </a:solidFill>
              </a:rPr>
              <a:t>:</a:t>
            </a:r>
            <a:r>
              <a:rPr dirty="0" sz="1200" spc="515">
                <a:solidFill>
                  <a:srgbClr val="FFAD00"/>
                </a:solidFill>
              </a:rPr>
              <a:t> </a:t>
            </a:r>
            <a:r>
              <a:rPr dirty="0" sz="1200" spc="80">
                <a:solidFill>
                  <a:srgbClr val="FFAD00"/>
                </a:solidFill>
              </a:rPr>
              <a:t>D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>
                <a:solidFill>
                  <a:srgbClr val="FFAD00"/>
                </a:solidFill>
              </a:rPr>
              <a:t>C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110">
                <a:solidFill>
                  <a:srgbClr val="FFAD00"/>
                </a:solidFill>
              </a:rPr>
              <a:t>O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140">
                <a:solidFill>
                  <a:srgbClr val="FFAD00"/>
                </a:solidFill>
              </a:rPr>
              <a:t>M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P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110">
                <a:solidFill>
                  <a:srgbClr val="FFAD00"/>
                </a:solidFill>
              </a:rPr>
              <a:t>O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85">
                <a:solidFill>
                  <a:srgbClr val="FFAD00"/>
                </a:solidFill>
              </a:rPr>
              <a:t>S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 </a:t>
            </a:r>
            <a:r>
              <a:rPr dirty="0" sz="1200" spc="145">
                <a:solidFill>
                  <a:srgbClr val="FFAD00"/>
                </a:solidFill>
              </a:rPr>
              <a:t> </a:t>
            </a:r>
            <a:r>
              <a:rPr dirty="0" sz="1200" spc="-55">
                <a:solidFill>
                  <a:srgbClr val="FFAD00"/>
                </a:solidFill>
              </a:rPr>
              <a:t>F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110">
                <a:solidFill>
                  <a:srgbClr val="FFAD00"/>
                </a:solidFill>
              </a:rPr>
              <a:t>O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30">
                <a:solidFill>
                  <a:srgbClr val="FFAD00"/>
                </a:solidFill>
              </a:rPr>
              <a:t>R </a:t>
            </a:r>
            <a:r>
              <a:rPr dirty="0" sz="1200" spc="145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I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75">
                <a:solidFill>
                  <a:srgbClr val="FFAD00"/>
                </a:solidFill>
              </a:rPr>
              <a:t>N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75">
                <a:solidFill>
                  <a:srgbClr val="FFAD00"/>
                </a:solidFill>
              </a:rPr>
              <a:t>N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110">
                <a:solidFill>
                  <a:srgbClr val="FFAD00"/>
                </a:solidFill>
              </a:rPr>
              <a:t>O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V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-20">
                <a:solidFill>
                  <a:srgbClr val="FFAD00"/>
                </a:solidFill>
              </a:rPr>
              <a:t>T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I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110">
                <a:solidFill>
                  <a:srgbClr val="FFAD00"/>
                </a:solidFill>
              </a:rPr>
              <a:t>O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75">
                <a:solidFill>
                  <a:srgbClr val="FFAD00"/>
                </a:solidFill>
              </a:rPr>
              <a:t>N </a:t>
            </a:r>
            <a:r>
              <a:rPr dirty="0" sz="1200" spc="8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55">
                <a:solidFill>
                  <a:srgbClr val="FFAD00"/>
                </a:solidFill>
              </a:rPr>
              <a:t> </a:t>
            </a:r>
            <a:r>
              <a:rPr dirty="0" sz="1200" spc="75">
                <a:solidFill>
                  <a:srgbClr val="FFAD00"/>
                </a:solidFill>
              </a:rPr>
              <a:t>N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80">
                <a:solidFill>
                  <a:srgbClr val="FFAD00"/>
                </a:solidFill>
              </a:rPr>
              <a:t>D </a:t>
            </a:r>
            <a:r>
              <a:rPr dirty="0" sz="1200" spc="9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G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I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-15">
                <a:solidFill>
                  <a:srgbClr val="FFAD00"/>
                </a:solidFill>
              </a:rPr>
              <a:t>L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I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-20">
                <a:solidFill>
                  <a:srgbClr val="FFAD00"/>
                </a:solidFill>
              </a:rPr>
              <a:t>T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20">
                <a:solidFill>
                  <a:srgbClr val="FFAD00"/>
                </a:solidFill>
              </a:rPr>
              <a:t>Y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2568067" y="5072888"/>
            <a:ext cx="254444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8321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Central </a:t>
            </a:r>
            <a:r>
              <a:rPr dirty="0" sz="2000" spc="20">
                <a:solidFill>
                  <a:srgbClr val="FFFFFF"/>
                </a:solidFill>
                <a:latin typeface="Trebuchet MS"/>
                <a:cs typeface="Trebuchet MS"/>
              </a:rPr>
              <a:t>database </a:t>
            </a:r>
            <a:r>
              <a:rPr dirty="0" sz="20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FFFFFF"/>
                </a:solidFill>
                <a:latin typeface="Trebuchet MS"/>
                <a:cs typeface="Trebuchet MS"/>
              </a:rPr>
              <a:t>dependent</a:t>
            </a:r>
            <a:r>
              <a:rPr dirty="0" sz="20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FFFFFF"/>
                </a:solidFill>
                <a:latin typeface="Trebuchet MS"/>
                <a:cs typeface="Trebuchet MS"/>
              </a:rPr>
              <a:t>teams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263138" y="2516885"/>
          <a:ext cx="1201420" cy="2262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70"/>
                <a:gridCol w="293370"/>
                <a:gridCol w="293370"/>
                <a:gridCol w="293369"/>
              </a:tblGrid>
              <a:tr h="280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041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05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0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041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041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041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041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894703" y="5091176"/>
            <a:ext cx="271653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0020" marR="5080" indent="-147955">
              <a:lnSpc>
                <a:spcPct val="100000"/>
              </a:lnSpc>
              <a:spcBef>
                <a:spcPts val="100"/>
              </a:spcBef>
            </a:pPr>
            <a:r>
              <a:rPr dirty="0" sz="2000" spc="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000" spc="4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000" spc="25">
                <a:solidFill>
                  <a:srgbClr val="FFFFFF"/>
                </a:solidFill>
                <a:latin typeface="Trebuchet MS"/>
                <a:cs typeface="Trebuchet MS"/>
              </a:rPr>
              <a:t>dependent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000" spc="3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2000" spc="15">
                <a:solidFill>
                  <a:srgbClr val="FFFFFF"/>
                </a:solidFill>
                <a:latin typeface="Trebuchet MS"/>
                <a:cs typeface="Trebuchet MS"/>
              </a:rPr>
              <a:t>ases  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5">
                <a:solidFill>
                  <a:srgbClr val="FFFFFF"/>
                </a:solidFill>
                <a:latin typeface="Trebuchet MS"/>
                <a:cs typeface="Trebuchet MS"/>
              </a:rPr>
              <a:t>two-pizza</a:t>
            </a:r>
            <a:r>
              <a:rPr dirty="0" sz="20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FFFFFF"/>
                </a:solidFill>
                <a:latin typeface="Trebuchet MS"/>
                <a:cs typeface="Trebuchet MS"/>
              </a:rPr>
              <a:t>teams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1931" y="3613911"/>
            <a:ext cx="138938" cy="13893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21931" y="4301363"/>
            <a:ext cx="138938" cy="14020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12888" y="4439920"/>
            <a:ext cx="138937" cy="13893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47582" y="3574288"/>
            <a:ext cx="140208" cy="138937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7023851" y="3019551"/>
            <a:ext cx="1426210" cy="1361440"/>
            <a:chOff x="7023851" y="3019551"/>
            <a:chExt cx="1426210" cy="136144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65644" y="3825620"/>
              <a:ext cx="113537" cy="11353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65644" y="3566540"/>
              <a:ext cx="113537" cy="11353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66710" y="3155060"/>
              <a:ext cx="114680" cy="11353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34293" y="3122822"/>
              <a:ext cx="443865" cy="453390"/>
            </a:xfrm>
            <a:custGeom>
              <a:avLst/>
              <a:gdLst/>
              <a:ahLst/>
              <a:cxnLst/>
              <a:rect l="l" t="t" r="r" b="b"/>
              <a:pathLst>
                <a:path w="443865" h="453389">
                  <a:moveTo>
                    <a:pt x="443339" y="61829"/>
                  </a:moveTo>
                  <a:lnTo>
                    <a:pt x="402336" y="44362"/>
                  </a:lnTo>
                  <a:lnTo>
                    <a:pt x="302861" y="13156"/>
                  </a:lnTo>
                  <a:lnTo>
                    <a:pt x="180216" y="0"/>
                  </a:lnTo>
                  <a:lnTo>
                    <a:pt x="69705" y="36683"/>
                  </a:lnTo>
                  <a:lnTo>
                    <a:pt x="47247" y="54230"/>
                  </a:lnTo>
                  <a:lnTo>
                    <a:pt x="9300" y="118201"/>
                  </a:lnTo>
                  <a:lnTo>
                    <a:pt x="0" y="245584"/>
                  </a:lnTo>
                  <a:lnTo>
                    <a:pt x="63482" y="45337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38794" y="3821302"/>
              <a:ext cx="114680" cy="11468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41030" y="4229480"/>
              <a:ext cx="114680" cy="11353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837677" y="3920997"/>
              <a:ext cx="438150" cy="447675"/>
            </a:xfrm>
            <a:custGeom>
              <a:avLst/>
              <a:gdLst/>
              <a:ahLst/>
              <a:cxnLst/>
              <a:rect l="l" t="t" r="r" b="b"/>
              <a:pathLst>
                <a:path w="438150" h="447675">
                  <a:moveTo>
                    <a:pt x="0" y="390270"/>
                  </a:moveTo>
                  <a:lnTo>
                    <a:pt x="42217" y="407955"/>
                  </a:lnTo>
                  <a:lnTo>
                    <a:pt x="144668" y="438308"/>
                  </a:lnTo>
                  <a:lnTo>
                    <a:pt x="271051" y="447278"/>
                  </a:lnTo>
                  <a:lnTo>
                    <a:pt x="385064" y="400812"/>
                  </a:lnTo>
                  <a:lnTo>
                    <a:pt x="403359" y="381744"/>
                  </a:lnTo>
                  <a:lnTo>
                    <a:pt x="433324" y="316563"/>
                  </a:lnTo>
                  <a:lnTo>
                    <a:pt x="437570" y="193303"/>
                  </a:lnTo>
                  <a:lnTo>
                    <a:pt x="378714" y="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38794" y="3551300"/>
              <a:ext cx="114680" cy="11353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66710" y="4229480"/>
              <a:ext cx="114680" cy="11353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033757" y="3337305"/>
              <a:ext cx="1139825" cy="1033780"/>
            </a:xfrm>
            <a:custGeom>
              <a:avLst/>
              <a:gdLst/>
              <a:ahLst/>
              <a:cxnLst/>
              <a:rect l="l" t="t" r="r" b="b"/>
              <a:pathLst>
                <a:path w="1139825" h="1033779">
                  <a:moveTo>
                    <a:pt x="204987" y="470789"/>
                  </a:moveTo>
                  <a:lnTo>
                    <a:pt x="230292" y="503637"/>
                  </a:lnTo>
                  <a:lnTo>
                    <a:pt x="258617" y="538532"/>
                  </a:lnTo>
                  <a:lnTo>
                    <a:pt x="289955" y="575121"/>
                  </a:lnTo>
                  <a:lnTo>
                    <a:pt x="324297" y="613053"/>
                  </a:lnTo>
                  <a:lnTo>
                    <a:pt x="361635" y="651974"/>
                  </a:lnTo>
                  <a:lnTo>
                    <a:pt x="401960" y="691533"/>
                  </a:lnTo>
                  <a:lnTo>
                    <a:pt x="445264" y="731378"/>
                  </a:lnTo>
                  <a:lnTo>
                    <a:pt x="491538" y="771155"/>
                  </a:lnTo>
                  <a:lnTo>
                    <a:pt x="540775" y="810514"/>
                  </a:lnTo>
                </a:path>
                <a:path w="1139825" h="1033779">
                  <a:moveTo>
                    <a:pt x="1025534" y="329311"/>
                  </a:moveTo>
                  <a:lnTo>
                    <a:pt x="999709" y="296221"/>
                  </a:lnTo>
                  <a:lnTo>
                    <a:pt x="971182" y="261513"/>
                  </a:lnTo>
                  <a:lnTo>
                    <a:pt x="939969" y="225504"/>
                  </a:lnTo>
                  <a:lnTo>
                    <a:pt x="906088" y="188514"/>
                  </a:lnTo>
                  <a:lnTo>
                    <a:pt x="869555" y="150862"/>
                  </a:lnTo>
                  <a:lnTo>
                    <a:pt x="830387" y="112865"/>
                  </a:lnTo>
                  <a:lnTo>
                    <a:pt x="788601" y="74843"/>
                  </a:lnTo>
                  <a:lnTo>
                    <a:pt x="744213" y="37115"/>
                  </a:lnTo>
                  <a:lnTo>
                    <a:pt x="697239" y="0"/>
                  </a:lnTo>
                </a:path>
                <a:path w="1139825" h="1033779">
                  <a:moveTo>
                    <a:pt x="1139707" y="312420"/>
                  </a:moveTo>
                  <a:lnTo>
                    <a:pt x="1109327" y="368702"/>
                  </a:lnTo>
                  <a:lnTo>
                    <a:pt x="1008104" y="513794"/>
                  </a:lnTo>
                  <a:lnTo>
                    <a:pt x="820918" y="712059"/>
                  </a:lnTo>
                  <a:lnTo>
                    <a:pt x="532647" y="927862"/>
                  </a:lnTo>
                </a:path>
                <a:path w="1139825" h="1033779">
                  <a:moveTo>
                    <a:pt x="439556" y="973328"/>
                  </a:moveTo>
                  <a:lnTo>
                    <a:pt x="399799" y="990457"/>
                  </a:lnTo>
                  <a:lnTo>
                    <a:pt x="302762" y="1020921"/>
                  </a:lnTo>
                  <a:lnTo>
                    <a:pt x="181792" y="1033335"/>
                  </a:lnTo>
                  <a:lnTo>
                    <a:pt x="70240" y="996315"/>
                  </a:lnTo>
                  <a:lnTo>
                    <a:pt x="48144" y="978169"/>
                  </a:lnTo>
                  <a:lnTo>
                    <a:pt x="10439" y="913923"/>
                  </a:lnTo>
                  <a:lnTo>
                    <a:pt x="0" y="788860"/>
                  </a:lnTo>
                  <a:lnTo>
                    <a:pt x="59699" y="588264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21218" y="3155060"/>
              <a:ext cx="114680" cy="11353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139685" y="3238245"/>
              <a:ext cx="592455" cy="597535"/>
            </a:xfrm>
            <a:custGeom>
              <a:avLst/>
              <a:gdLst/>
              <a:ahLst/>
              <a:cxnLst/>
              <a:rect l="l" t="t" r="r" b="b"/>
              <a:pathLst>
                <a:path w="592454" h="597535">
                  <a:moveTo>
                    <a:pt x="0" y="597534"/>
                  </a:moveTo>
                  <a:lnTo>
                    <a:pt x="35129" y="538156"/>
                  </a:lnTo>
                  <a:lnTo>
                    <a:pt x="143017" y="389397"/>
                  </a:lnTo>
                  <a:lnTo>
                    <a:pt x="327415" y="195324"/>
                  </a:lnTo>
                  <a:lnTo>
                    <a:pt x="592074" y="0"/>
                  </a:lnTo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10879" y="3019551"/>
              <a:ext cx="139040" cy="13893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825485" y="3122969"/>
              <a:ext cx="454025" cy="438150"/>
            </a:xfrm>
            <a:custGeom>
              <a:avLst/>
              <a:gdLst/>
              <a:ahLst/>
              <a:cxnLst/>
              <a:rect l="l" t="t" r="r" b="b"/>
              <a:pathLst>
                <a:path w="454025" h="438150">
                  <a:moveTo>
                    <a:pt x="0" y="65365"/>
                  </a:moveTo>
                  <a:lnTo>
                    <a:pt x="39784" y="46593"/>
                  </a:lnTo>
                  <a:lnTo>
                    <a:pt x="138541" y="13295"/>
                  </a:lnTo>
                  <a:lnTo>
                    <a:pt x="265372" y="0"/>
                  </a:lnTo>
                  <a:lnTo>
                    <a:pt x="389382" y="41235"/>
                  </a:lnTo>
                  <a:lnTo>
                    <a:pt x="409963" y="60967"/>
                  </a:lnTo>
                  <a:lnTo>
                    <a:pt x="444881" y="126896"/>
                  </a:lnTo>
                  <a:lnTo>
                    <a:pt x="453890" y="249118"/>
                  </a:lnTo>
                  <a:lnTo>
                    <a:pt x="396748" y="437729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17768" y="3482466"/>
              <a:ext cx="464537" cy="540639"/>
            </a:xfrm>
            <a:prstGeom prst="rect">
              <a:avLst/>
            </a:prstGeom>
          </p:spPr>
        </p:pic>
      </p:grpSp>
      <p:sp>
        <p:nvSpPr>
          <p:cNvPr id="26" name="object 26"/>
          <p:cNvSpPr/>
          <p:nvPr/>
        </p:nvSpPr>
        <p:spPr>
          <a:xfrm>
            <a:off x="4674108" y="3712845"/>
            <a:ext cx="2003425" cy="159385"/>
          </a:xfrm>
          <a:custGeom>
            <a:avLst/>
            <a:gdLst/>
            <a:ahLst/>
            <a:cxnLst/>
            <a:rect l="l" t="t" r="r" b="b"/>
            <a:pathLst>
              <a:path w="2003425" h="159385">
                <a:moveTo>
                  <a:pt x="71881" y="66674"/>
                </a:moveTo>
                <a:lnTo>
                  <a:pt x="5841" y="66674"/>
                </a:lnTo>
                <a:lnTo>
                  <a:pt x="0" y="72516"/>
                </a:lnTo>
                <a:lnTo>
                  <a:pt x="0" y="86740"/>
                </a:lnTo>
                <a:lnTo>
                  <a:pt x="5841" y="92582"/>
                </a:lnTo>
                <a:lnTo>
                  <a:pt x="71881" y="92582"/>
                </a:lnTo>
                <a:lnTo>
                  <a:pt x="77724" y="86740"/>
                </a:lnTo>
                <a:lnTo>
                  <a:pt x="77724" y="72516"/>
                </a:lnTo>
                <a:lnTo>
                  <a:pt x="71881" y="66674"/>
                </a:lnTo>
                <a:close/>
              </a:path>
              <a:path w="2003425" h="159385">
                <a:moveTo>
                  <a:pt x="175513" y="66674"/>
                </a:moveTo>
                <a:lnTo>
                  <a:pt x="109474" y="66674"/>
                </a:lnTo>
                <a:lnTo>
                  <a:pt x="103631" y="72516"/>
                </a:lnTo>
                <a:lnTo>
                  <a:pt x="103631" y="86740"/>
                </a:lnTo>
                <a:lnTo>
                  <a:pt x="109474" y="92582"/>
                </a:lnTo>
                <a:lnTo>
                  <a:pt x="175513" y="92582"/>
                </a:lnTo>
                <a:lnTo>
                  <a:pt x="181355" y="86740"/>
                </a:lnTo>
                <a:lnTo>
                  <a:pt x="181355" y="72516"/>
                </a:lnTo>
                <a:lnTo>
                  <a:pt x="175513" y="66674"/>
                </a:lnTo>
                <a:close/>
              </a:path>
              <a:path w="2003425" h="159385">
                <a:moveTo>
                  <a:pt x="279145" y="66674"/>
                </a:moveTo>
                <a:lnTo>
                  <a:pt x="213105" y="66674"/>
                </a:lnTo>
                <a:lnTo>
                  <a:pt x="207263" y="72516"/>
                </a:lnTo>
                <a:lnTo>
                  <a:pt x="207263" y="86740"/>
                </a:lnTo>
                <a:lnTo>
                  <a:pt x="213105" y="92582"/>
                </a:lnTo>
                <a:lnTo>
                  <a:pt x="279145" y="92582"/>
                </a:lnTo>
                <a:lnTo>
                  <a:pt x="284988" y="86740"/>
                </a:lnTo>
                <a:lnTo>
                  <a:pt x="284988" y="72516"/>
                </a:lnTo>
                <a:lnTo>
                  <a:pt x="279145" y="66674"/>
                </a:lnTo>
                <a:close/>
              </a:path>
              <a:path w="2003425" h="159385">
                <a:moveTo>
                  <a:pt x="382777" y="66674"/>
                </a:moveTo>
                <a:lnTo>
                  <a:pt x="316738" y="66674"/>
                </a:lnTo>
                <a:lnTo>
                  <a:pt x="310895" y="72516"/>
                </a:lnTo>
                <a:lnTo>
                  <a:pt x="310895" y="86740"/>
                </a:lnTo>
                <a:lnTo>
                  <a:pt x="316738" y="92582"/>
                </a:lnTo>
                <a:lnTo>
                  <a:pt x="382777" y="92582"/>
                </a:lnTo>
                <a:lnTo>
                  <a:pt x="388619" y="86740"/>
                </a:lnTo>
                <a:lnTo>
                  <a:pt x="388619" y="72516"/>
                </a:lnTo>
                <a:lnTo>
                  <a:pt x="382777" y="66674"/>
                </a:lnTo>
                <a:close/>
              </a:path>
              <a:path w="2003425" h="159385">
                <a:moveTo>
                  <a:pt x="486409" y="66674"/>
                </a:moveTo>
                <a:lnTo>
                  <a:pt x="420369" y="66674"/>
                </a:lnTo>
                <a:lnTo>
                  <a:pt x="414527" y="72516"/>
                </a:lnTo>
                <a:lnTo>
                  <a:pt x="414527" y="86740"/>
                </a:lnTo>
                <a:lnTo>
                  <a:pt x="420369" y="92582"/>
                </a:lnTo>
                <a:lnTo>
                  <a:pt x="486409" y="92582"/>
                </a:lnTo>
                <a:lnTo>
                  <a:pt x="492251" y="86740"/>
                </a:lnTo>
                <a:lnTo>
                  <a:pt x="492251" y="72516"/>
                </a:lnTo>
                <a:lnTo>
                  <a:pt x="486409" y="66674"/>
                </a:lnTo>
                <a:close/>
              </a:path>
              <a:path w="2003425" h="159385">
                <a:moveTo>
                  <a:pt x="590041" y="66674"/>
                </a:moveTo>
                <a:lnTo>
                  <a:pt x="524001" y="66674"/>
                </a:lnTo>
                <a:lnTo>
                  <a:pt x="518159" y="72516"/>
                </a:lnTo>
                <a:lnTo>
                  <a:pt x="518159" y="86740"/>
                </a:lnTo>
                <a:lnTo>
                  <a:pt x="524001" y="92582"/>
                </a:lnTo>
                <a:lnTo>
                  <a:pt x="590041" y="92582"/>
                </a:lnTo>
                <a:lnTo>
                  <a:pt x="595883" y="86740"/>
                </a:lnTo>
                <a:lnTo>
                  <a:pt x="595883" y="72516"/>
                </a:lnTo>
                <a:lnTo>
                  <a:pt x="590041" y="66674"/>
                </a:lnTo>
                <a:close/>
              </a:path>
              <a:path w="2003425" h="159385">
                <a:moveTo>
                  <a:pt x="693674" y="66674"/>
                </a:moveTo>
                <a:lnTo>
                  <a:pt x="627633" y="66674"/>
                </a:lnTo>
                <a:lnTo>
                  <a:pt x="621791" y="72516"/>
                </a:lnTo>
                <a:lnTo>
                  <a:pt x="621791" y="86740"/>
                </a:lnTo>
                <a:lnTo>
                  <a:pt x="627633" y="92582"/>
                </a:lnTo>
                <a:lnTo>
                  <a:pt x="693674" y="92582"/>
                </a:lnTo>
                <a:lnTo>
                  <a:pt x="699515" y="86740"/>
                </a:lnTo>
                <a:lnTo>
                  <a:pt x="699515" y="72516"/>
                </a:lnTo>
                <a:lnTo>
                  <a:pt x="693674" y="66674"/>
                </a:lnTo>
                <a:close/>
              </a:path>
              <a:path w="2003425" h="159385">
                <a:moveTo>
                  <a:pt x="797305" y="66674"/>
                </a:moveTo>
                <a:lnTo>
                  <a:pt x="731265" y="66674"/>
                </a:lnTo>
                <a:lnTo>
                  <a:pt x="725424" y="72516"/>
                </a:lnTo>
                <a:lnTo>
                  <a:pt x="725424" y="86740"/>
                </a:lnTo>
                <a:lnTo>
                  <a:pt x="731265" y="92582"/>
                </a:lnTo>
                <a:lnTo>
                  <a:pt x="797305" y="92582"/>
                </a:lnTo>
                <a:lnTo>
                  <a:pt x="803147" y="86740"/>
                </a:lnTo>
                <a:lnTo>
                  <a:pt x="803147" y="72516"/>
                </a:lnTo>
                <a:lnTo>
                  <a:pt x="797305" y="66674"/>
                </a:lnTo>
                <a:close/>
              </a:path>
              <a:path w="2003425" h="159385">
                <a:moveTo>
                  <a:pt x="900938" y="66674"/>
                </a:moveTo>
                <a:lnTo>
                  <a:pt x="834897" y="66674"/>
                </a:lnTo>
                <a:lnTo>
                  <a:pt x="829055" y="72516"/>
                </a:lnTo>
                <a:lnTo>
                  <a:pt x="829055" y="86740"/>
                </a:lnTo>
                <a:lnTo>
                  <a:pt x="834897" y="92582"/>
                </a:lnTo>
                <a:lnTo>
                  <a:pt x="900938" y="92582"/>
                </a:lnTo>
                <a:lnTo>
                  <a:pt x="906779" y="86740"/>
                </a:lnTo>
                <a:lnTo>
                  <a:pt x="906779" y="72516"/>
                </a:lnTo>
                <a:lnTo>
                  <a:pt x="900938" y="66674"/>
                </a:lnTo>
                <a:close/>
              </a:path>
              <a:path w="2003425" h="159385">
                <a:moveTo>
                  <a:pt x="1004569" y="66674"/>
                </a:moveTo>
                <a:lnTo>
                  <a:pt x="938529" y="66674"/>
                </a:lnTo>
                <a:lnTo>
                  <a:pt x="932688" y="72516"/>
                </a:lnTo>
                <a:lnTo>
                  <a:pt x="932688" y="86740"/>
                </a:lnTo>
                <a:lnTo>
                  <a:pt x="938529" y="92582"/>
                </a:lnTo>
                <a:lnTo>
                  <a:pt x="1004569" y="92582"/>
                </a:lnTo>
                <a:lnTo>
                  <a:pt x="1010412" y="86740"/>
                </a:lnTo>
                <a:lnTo>
                  <a:pt x="1010412" y="72516"/>
                </a:lnTo>
                <a:lnTo>
                  <a:pt x="1004569" y="66674"/>
                </a:lnTo>
                <a:close/>
              </a:path>
              <a:path w="2003425" h="159385">
                <a:moveTo>
                  <a:pt x="1108202" y="66674"/>
                </a:moveTo>
                <a:lnTo>
                  <a:pt x="1042162" y="66674"/>
                </a:lnTo>
                <a:lnTo>
                  <a:pt x="1036319" y="72516"/>
                </a:lnTo>
                <a:lnTo>
                  <a:pt x="1036319" y="86740"/>
                </a:lnTo>
                <a:lnTo>
                  <a:pt x="1042162" y="92582"/>
                </a:lnTo>
                <a:lnTo>
                  <a:pt x="1108202" y="92582"/>
                </a:lnTo>
                <a:lnTo>
                  <a:pt x="1114043" y="86740"/>
                </a:lnTo>
                <a:lnTo>
                  <a:pt x="1114043" y="72516"/>
                </a:lnTo>
                <a:lnTo>
                  <a:pt x="1108202" y="66674"/>
                </a:lnTo>
                <a:close/>
              </a:path>
              <a:path w="2003425" h="159385">
                <a:moveTo>
                  <a:pt x="1211833" y="66674"/>
                </a:moveTo>
                <a:lnTo>
                  <a:pt x="1145793" y="66674"/>
                </a:lnTo>
                <a:lnTo>
                  <a:pt x="1139952" y="72516"/>
                </a:lnTo>
                <a:lnTo>
                  <a:pt x="1139952" y="86740"/>
                </a:lnTo>
                <a:lnTo>
                  <a:pt x="1145793" y="92582"/>
                </a:lnTo>
                <a:lnTo>
                  <a:pt x="1211833" y="92582"/>
                </a:lnTo>
                <a:lnTo>
                  <a:pt x="1217676" y="86740"/>
                </a:lnTo>
                <a:lnTo>
                  <a:pt x="1217676" y="72516"/>
                </a:lnTo>
                <a:lnTo>
                  <a:pt x="1211833" y="66674"/>
                </a:lnTo>
                <a:close/>
              </a:path>
              <a:path w="2003425" h="159385">
                <a:moveTo>
                  <a:pt x="1315465" y="66674"/>
                </a:moveTo>
                <a:lnTo>
                  <a:pt x="1249426" y="66674"/>
                </a:lnTo>
                <a:lnTo>
                  <a:pt x="1243583" y="72516"/>
                </a:lnTo>
                <a:lnTo>
                  <a:pt x="1243583" y="86740"/>
                </a:lnTo>
                <a:lnTo>
                  <a:pt x="1249426" y="92582"/>
                </a:lnTo>
                <a:lnTo>
                  <a:pt x="1315465" y="92582"/>
                </a:lnTo>
                <a:lnTo>
                  <a:pt x="1321307" y="86740"/>
                </a:lnTo>
                <a:lnTo>
                  <a:pt x="1321307" y="72516"/>
                </a:lnTo>
                <a:lnTo>
                  <a:pt x="1315465" y="66674"/>
                </a:lnTo>
                <a:close/>
              </a:path>
              <a:path w="2003425" h="159385">
                <a:moveTo>
                  <a:pt x="1419097" y="66674"/>
                </a:moveTo>
                <a:lnTo>
                  <a:pt x="1353057" y="66674"/>
                </a:lnTo>
                <a:lnTo>
                  <a:pt x="1347215" y="72516"/>
                </a:lnTo>
                <a:lnTo>
                  <a:pt x="1347215" y="86740"/>
                </a:lnTo>
                <a:lnTo>
                  <a:pt x="1353057" y="92582"/>
                </a:lnTo>
                <a:lnTo>
                  <a:pt x="1419097" y="92582"/>
                </a:lnTo>
                <a:lnTo>
                  <a:pt x="1424939" y="86740"/>
                </a:lnTo>
                <a:lnTo>
                  <a:pt x="1424939" y="72516"/>
                </a:lnTo>
                <a:lnTo>
                  <a:pt x="1419097" y="66674"/>
                </a:lnTo>
                <a:close/>
              </a:path>
              <a:path w="2003425" h="159385">
                <a:moveTo>
                  <a:pt x="1522729" y="66674"/>
                </a:moveTo>
                <a:lnTo>
                  <a:pt x="1456689" y="66674"/>
                </a:lnTo>
                <a:lnTo>
                  <a:pt x="1450847" y="72516"/>
                </a:lnTo>
                <a:lnTo>
                  <a:pt x="1450847" y="86740"/>
                </a:lnTo>
                <a:lnTo>
                  <a:pt x="1456689" y="92582"/>
                </a:lnTo>
                <a:lnTo>
                  <a:pt x="1522729" y="92582"/>
                </a:lnTo>
                <a:lnTo>
                  <a:pt x="1528571" y="86740"/>
                </a:lnTo>
                <a:lnTo>
                  <a:pt x="1528571" y="72516"/>
                </a:lnTo>
                <a:lnTo>
                  <a:pt x="1522729" y="66674"/>
                </a:lnTo>
                <a:close/>
              </a:path>
              <a:path w="2003425" h="159385">
                <a:moveTo>
                  <a:pt x="1626362" y="66674"/>
                </a:moveTo>
                <a:lnTo>
                  <a:pt x="1560321" y="66674"/>
                </a:lnTo>
                <a:lnTo>
                  <a:pt x="1554479" y="72516"/>
                </a:lnTo>
                <a:lnTo>
                  <a:pt x="1554479" y="86740"/>
                </a:lnTo>
                <a:lnTo>
                  <a:pt x="1560321" y="92582"/>
                </a:lnTo>
                <a:lnTo>
                  <a:pt x="1626362" y="92582"/>
                </a:lnTo>
                <a:lnTo>
                  <a:pt x="1632203" y="86740"/>
                </a:lnTo>
                <a:lnTo>
                  <a:pt x="1632203" y="72516"/>
                </a:lnTo>
                <a:lnTo>
                  <a:pt x="1626362" y="66674"/>
                </a:lnTo>
                <a:close/>
              </a:path>
              <a:path w="2003425" h="159385">
                <a:moveTo>
                  <a:pt x="1729993" y="66674"/>
                </a:moveTo>
                <a:lnTo>
                  <a:pt x="1663953" y="66674"/>
                </a:lnTo>
                <a:lnTo>
                  <a:pt x="1658112" y="72516"/>
                </a:lnTo>
                <a:lnTo>
                  <a:pt x="1658112" y="86740"/>
                </a:lnTo>
                <a:lnTo>
                  <a:pt x="1663953" y="92582"/>
                </a:lnTo>
                <a:lnTo>
                  <a:pt x="1729993" y="92582"/>
                </a:lnTo>
                <a:lnTo>
                  <a:pt x="1735836" y="86740"/>
                </a:lnTo>
                <a:lnTo>
                  <a:pt x="1735836" y="72516"/>
                </a:lnTo>
                <a:lnTo>
                  <a:pt x="1729993" y="66674"/>
                </a:lnTo>
                <a:close/>
              </a:path>
              <a:path w="2003425" h="159385">
                <a:moveTo>
                  <a:pt x="1833625" y="66674"/>
                </a:moveTo>
                <a:lnTo>
                  <a:pt x="1767586" y="66674"/>
                </a:lnTo>
                <a:lnTo>
                  <a:pt x="1761743" y="72516"/>
                </a:lnTo>
                <a:lnTo>
                  <a:pt x="1761743" y="86740"/>
                </a:lnTo>
                <a:lnTo>
                  <a:pt x="1767586" y="92582"/>
                </a:lnTo>
                <a:lnTo>
                  <a:pt x="1833625" y="92582"/>
                </a:lnTo>
                <a:lnTo>
                  <a:pt x="1839467" y="86740"/>
                </a:lnTo>
                <a:lnTo>
                  <a:pt x="1839467" y="72516"/>
                </a:lnTo>
                <a:lnTo>
                  <a:pt x="1833625" y="66674"/>
                </a:lnTo>
                <a:close/>
              </a:path>
              <a:path w="2003425" h="159385">
                <a:moveTo>
                  <a:pt x="1943099" y="83283"/>
                </a:moveTo>
                <a:lnTo>
                  <a:pt x="1847214" y="136524"/>
                </a:lnTo>
                <a:lnTo>
                  <a:pt x="1844928" y="144398"/>
                </a:lnTo>
                <a:lnTo>
                  <a:pt x="1848358" y="150748"/>
                </a:lnTo>
                <a:lnTo>
                  <a:pt x="1851914" y="156971"/>
                </a:lnTo>
                <a:lnTo>
                  <a:pt x="1859788" y="159257"/>
                </a:lnTo>
                <a:lnTo>
                  <a:pt x="1866011" y="155701"/>
                </a:lnTo>
                <a:lnTo>
                  <a:pt x="1979709" y="92582"/>
                </a:lnTo>
                <a:lnTo>
                  <a:pt x="1937258" y="92582"/>
                </a:lnTo>
                <a:lnTo>
                  <a:pt x="1943099" y="86740"/>
                </a:lnTo>
                <a:lnTo>
                  <a:pt x="1943099" y="83283"/>
                </a:lnTo>
                <a:close/>
              </a:path>
              <a:path w="2003425" h="159385">
                <a:moveTo>
                  <a:pt x="1926361" y="66674"/>
                </a:moveTo>
                <a:lnTo>
                  <a:pt x="1871217" y="66674"/>
                </a:lnTo>
                <a:lnTo>
                  <a:pt x="1865375" y="72516"/>
                </a:lnTo>
                <a:lnTo>
                  <a:pt x="1865375" y="86740"/>
                </a:lnTo>
                <a:lnTo>
                  <a:pt x="1871217" y="92582"/>
                </a:lnTo>
                <a:lnTo>
                  <a:pt x="1926361" y="92582"/>
                </a:lnTo>
                <a:lnTo>
                  <a:pt x="1943099" y="83283"/>
                </a:lnTo>
                <a:lnTo>
                  <a:pt x="1943099" y="75974"/>
                </a:lnTo>
                <a:lnTo>
                  <a:pt x="1926361" y="66674"/>
                </a:lnTo>
                <a:close/>
              </a:path>
              <a:path w="2003425" h="159385">
                <a:moveTo>
                  <a:pt x="1949678" y="79628"/>
                </a:moveTo>
                <a:lnTo>
                  <a:pt x="1943099" y="83283"/>
                </a:lnTo>
                <a:lnTo>
                  <a:pt x="1943099" y="86740"/>
                </a:lnTo>
                <a:lnTo>
                  <a:pt x="1937258" y="92582"/>
                </a:lnTo>
                <a:lnTo>
                  <a:pt x="1979709" y="92582"/>
                </a:lnTo>
                <a:lnTo>
                  <a:pt x="1982683" y="90931"/>
                </a:lnTo>
                <a:lnTo>
                  <a:pt x="1970023" y="90931"/>
                </a:lnTo>
                <a:lnTo>
                  <a:pt x="1949678" y="79628"/>
                </a:lnTo>
                <a:close/>
              </a:path>
              <a:path w="2003425" h="159385">
                <a:moveTo>
                  <a:pt x="1970023" y="68325"/>
                </a:moveTo>
                <a:lnTo>
                  <a:pt x="1949678" y="79628"/>
                </a:lnTo>
                <a:lnTo>
                  <a:pt x="1970023" y="90931"/>
                </a:lnTo>
                <a:lnTo>
                  <a:pt x="1970023" y="68325"/>
                </a:lnTo>
                <a:close/>
              </a:path>
              <a:path w="2003425" h="159385">
                <a:moveTo>
                  <a:pt x="1982683" y="68325"/>
                </a:moveTo>
                <a:lnTo>
                  <a:pt x="1970023" y="68325"/>
                </a:lnTo>
                <a:lnTo>
                  <a:pt x="1970023" y="90931"/>
                </a:lnTo>
                <a:lnTo>
                  <a:pt x="1982683" y="90931"/>
                </a:lnTo>
                <a:lnTo>
                  <a:pt x="2003043" y="79628"/>
                </a:lnTo>
                <a:lnTo>
                  <a:pt x="1982683" y="68325"/>
                </a:lnTo>
                <a:close/>
              </a:path>
              <a:path w="2003425" h="159385">
                <a:moveTo>
                  <a:pt x="1979709" y="66674"/>
                </a:moveTo>
                <a:lnTo>
                  <a:pt x="1937258" y="66674"/>
                </a:lnTo>
                <a:lnTo>
                  <a:pt x="1943099" y="72516"/>
                </a:lnTo>
                <a:lnTo>
                  <a:pt x="1943099" y="75974"/>
                </a:lnTo>
                <a:lnTo>
                  <a:pt x="1949678" y="79628"/>
                </a:lnTo>
                <a:lnTo>
                  <a:pt x="1970023" y="68325"/>
                </a:lnTo>
                <a:lnTo>
                  <a:pt x="1982683" y="68325"/>
                </a:lnTo>
                <a:lnTo>
                  <a:pt x="1979709" y="66674"/>
                </a:lnTo>
                <a:close/>
              </a:path>
              <a:path w="2003425" h="159385">
                <a:moveTo>
                  <a:pt x="1859788" y="0"/>
                </a:moveTo>
                <a:lnTo>
                  <a:pt x="1851914" y="2285"/>
                </a:lnTo>
                <a:lnTo>
                  <a:pt x="1848358" y="8508"/>
                </a:lnTo>
                <a:lnTo>
                  <a:pt x="1844928" y="14858"/>
                </a:lnTo>
                <a:lnTo>
                  <a:pt x="1847214" y="22732"/>
                </a:lnTo>
                <a:lnTo>
                  <a:pt x="1943099" y="75974"/>
                </a:lnTo>
                <a:lnTo>
                  <a:pt x="1943099" y="72516"/>
                </a:lnTo>
                <a:lnTo>
                  <a:pt x="1937258" y="66674"/>
                </a:lnTo>
                <a:lnTo>
                  <a:pt x="1979709" y="66674"/>
                </a:lnTo>
                <a:lnTo>
                  <a:pt x="1866011" y="3555"/>
                </a:lnTo>
                <a:lnTo>
                  <a:pt x="1859788" y="0"/>
                </a:lnTo>
                <a:close/>
              </a:path>
            </a:pathLst>
          </a:custGeom>
          <a:solidFill>
            <a:srgbClr val="FFAD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7" name="object 27"/>
          <p:cNvGrpSpPr/>
          <p:nvPr/>
        </p:nvGrpSpPr>
        <p:grpSpPr>
          <a:xfrm>
            <a:off x="8593835" y="2610611"/>
            <a:ext cx="963294" cy="963294"/>
            <a:chOff x="8593835" y="2610611"/>
            <a:chExt cx="963294" cy="963294"/>
          </a:xfrm>
        </p:grpSpPr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089135" y="2610611"/>
              <a:ext cx="467868" cy="46634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36379" y="2891027"/>
              <a:ext cx="140208" cy="14020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36379" y="2705099"/>
              <a:ext cx="140208" cy="13868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323831" y="2868167"/>
              <a:ext cx="140208" cy="13868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593835" y="2610611"/>
              <a:ext cx="467868" cy="46634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874251" y="2891027"/>
              <a:ext cx="140207" cy="14020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686799" y="2891027"/>
              <a:ext cx="140207" cy="14020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851391" y="2705099"/>
              <a:ext cx="140207" cy="13868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593835" y="3107435"/>
              <a:ext cx="467868" cy="46634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874251" y="3154679"/>
              <a:ext cx="140207" cy="14020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874251" y="3340607"/>
              <a:ext cx="140207" cy="14020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686799" y="3177539"/>
              <a:ext cx="140207" cy="14020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089135" y="3107435"/>
              <a:ext cx="467868" cy="46634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136379" y="3154679"/>
              <a:ext cx="140208" cy="14020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323831" y="3154679"/>
              <a:ext cx="140208" cy="14020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159239" y="3340607"/>
              <a:ext cx="140207" cy="140207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8638031" y="3860291"/>
            <a:ext cx="963294" cy="963294"/>
            <a:chOff x="8638031" y="3860291"/>
            <a:chExt cx="963294" cy="963294"/>
          </a:xfrm>
        </p:grpSpPr>
        <p:pic>
          <p:nvPicPr>
            <p:cNvPr id="45" name="object 4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133331" y="3860291"/>
              <a:ext cx="467868" cy="46634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180575" y="4140707"/>
              <a:ext cx="140207" cy="14020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180575" y="3954779"/>
              <a:ext cx="140207" cy="13868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368027" y="4117847"/>
              <a:ext cx="140207" cy="13868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638031" y="3860291"/>
              <a:ext cx="467868" cy="466344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918447" y="4140707"/>
              <a:ext cx="141731" cy="14020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732519" y="4140707"/>
              <a:ext cx="140207" cy="14020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895587" y="3954779"/>
              <a:ext cx="140207" cy="138683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638031" y="4357115"/>
              <a:ext cx="467868" cy="466344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918447" y="4404359"/>
              <a:ext cx="141731" cy="140207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918447" y="4590287"/>
              <a:ext cx="141731" cy="140207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732519" y="4427219"/>
              <a:ext cx="140207" cy="140207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133331" y="4357115"/>
              <a:ext cx="467868" cy="466344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180575" y="4404359"/>
              <a:ext cx="140207" cy="140207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368027" y="4404359"/>
              <a:ext cx="140207" cy="140207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204959" y="4590287"/>
              <a:ext cx="140208" cy="140207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2536951" y="1822195"/>
            <a:ext cx="26022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35">
                <a:solidFill>
                  <a:srgbClr val="FFFFFF"/>
                </a:solidFill>
                <a:latin typeface="Trebuchet MS"/>
                <a:cs typeface="Trebuchet MS"/>
              </a:rPr>
              <a:t>Monolithic</a:t>
            </a:r>
            <a:r>
              <a:rPr dirty="0" sz="20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application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  <p:sp>
        <p:nvSpPr>
          <p:cNvPr id="62" name="object 62"/>
          <p:cNvSpPr txBox="1"/>
          <p:nvPr/>
        </p:nvSpPr>
        <p:spPr>
          <a:xfrm>
            <a:off x="7279005" y="1821256"/>
            <a:ext cx="155956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Microservices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82067"/>
            <a:ext cx="828103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0"/>
              <a:t>T</a:t>
            </a:r>
            <a:r>
              <a:rPr dirty="0" sz="4000" spc="100"/>
              <a:t>w</a:t>
            </a:r>
            <a:r>
              <a:rPr dirty="0" sz="4000" spc="70"/>
              <a:t>o</a:t>
            </a:r>
            <a:r>
              <a:rPr dirty="0" sz="4000" spc="85"/>
              <a:t>-</a:t>
            </a:r>
            <a:r>
              <a:rPr dirty="0" sz="4000" spc="90"/>
              <a:t>p</a:t>
            </a:r>
            <a:r>
              <a:rPr dirty="0" sz="4000" spc="-35"/>
              <a:t>i</a:t>
            </a:r>
            <a:r>
              <a:rPr dirty="0" sz="4000" spc="-215"/>
              <a:t>zz</a:t>
            </a:r>
            <a:r>
              <a:rPr dirty="0" sz="4000" spc="130"/>
              <a:t>a</a:t>
            </a:r>
            <a:r>
              <a:rPr dirty="0" sz="4000" spc="-455"/>
              <a:t> </a:t>
            </a:r>
            <a:r>
              <a:rPr dirty="0" sz="4000" spc="-35"/>
              <a:t>t</a:t>
            </a:r>
            <a:r>
              <a:rPr dirty="0" sz="4000" spc="-185"/>
              <a:t>e</a:t>
            </a:r>
            <a:r>
              <a:rPr dirty="0" sz="4000" spc="30"/>
              <a:t>a</a:t>
            </a:r>
            <a:r>
              <a:rPr dirty="0" sz="4000" spc="215"/>
              <a:t>m</a:t>
            </a:r>
            <a:r>
              <a:rPr dirty="0" sz="4000" spc="114"/>
              <a:t>s</a:t>
            </a:r>
            <a:r>
              <a:rPr dirty="0" sz="4000" spc="-409"/>
              <a:t> </a:t>
            </a:r>
            <a:r>
              <a:rPr dirty="0" sz="4000" spc="30"/>
              <a:t>a</a:t>
            </a:r>
            <a:r>
              <a:rPr dirty="0" sz="4000" spc="-80"/>
              <a:t>r</a:t>
            </a:r>
            <a:r>
              <a:rPr dirty="0" sz="4000" spc="-85"/>
              <a:t>e</a:t>
            </a:r>
            <a:r>
              <a:rPr dirty="0" sz="4000" spc="-420"/>
              <a:t> </a:t>
            </a:r>
            <a:r>
              <a:rPr dirty="0" sz="4000" spc="35"/>
              <a:t>f</a:t>
            </a:r>
            <a:r>
              <a:rPr dirty="0" sz="4000" spc="30"/>
              <a:t>a</a:t>
            </a:r>
            <a:r>
              <a:rPr dirty="0" sz="4000" spc="20"/>
              <a:t>s</a:t>
            </a:r>
            <a:r>
              <a:rPr dirty="0" sz="4000" spc="60"/>
              <a:t>t</a:t>
            </a:r>
            <a:r>
              <a:rPr dirty="0" sz="4000" spc="-409"/>
              <a:t> </a:t>
            </a:r>
            <a:r>
              <a:rPr dirty="0" sz="4000" spc="30"/>
              <a:t>a</a:t>
            </a:r>
            <a:r>
              <a:rPr dirty="0" sz="4000" spc="60"/>
              <a:t>n</a:t>
            </a:r>
            <a:r>
              <a:rPr dirty="0" sz="4000" spc="180"/>
              <a:t>d</a:t>
            </a:r>
            <a:r>
              <a:rPr dirty="0" sz="4000" spc="-409"/>
              <a:t> </a:t>
            </a:r>
            <a:r>
              <a:rPr dirty="0" sz="4000" spc="30"/>
              <a:t>a</a:t>
            </a:r>
            <a:r>
              <a:rPr dirty="0" sz="4000" spc="340"/>
              <a:t>g</a:t>
            </a:r>
            <a:r>
              <a:rPr dirty="0" sz="4000" spc="-35"/>
              <a:t>i</a:t>
            </a:r>
            <a:r>
              <a:rPr dirty="0" sz="4000" spc="120"/>
              <a:t>l</a:t>
            </a:r>
            <a:r>
              <a:rPr dirty="0" sz="4000" spc="-185"/>
              <a:t>e</a:t>
            </a:r>
            <a:r>
              <a:rPr dirty="0" sz="4000" spc="-170"/>
              <a:t>!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640194" y="2140711"/>
            <a:ext cx="4042410" cy="3232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5">
                <a:solidFill>
                  <a:srgbClr val="F1F1F1"/>
                </a:solidFill>
                <a:latin typeface="Trebuchet MS"/>
                <a:cs typeface="Trebuchet MS"/>
              </a:rPr>
              <a:t>F</a:t>
            </a:r>
            <a:r>
              <a:rPr dirty="0" sz="2400" spc="15">
                <a:solidFill>
                  <a:srgbClr val="F1F1F1"/>
                </a:solidFill>
                <a:latin typeface="Trebuchet MS"/>
                <a:cs typeface="Trebuchet MS"/>
              </a:rPr>
              <a:t>u</a:t>
            </a:r>
            <a:r>
              <a:rPr dirty="0" sz="2400" spc="-75">
                <a:solidFill>
                  <a:srgbClr val="F1F1F1"/>
                </a:solidFill>
                <a:latin typeface="Trebuchet MS"/>
                <a:cs typeface="Trebuchet MS"/>
              </a:rPr>
              <a:t>l</a:t>
            </a:r>
            <a:r>
              <a:rPr dirty="0" sz="2400" spc="-25">
                <a:solidFill>
                  <a:srgbClr val="F1F1F1"/>
                </a:solidFill>
                <a:latin typeface="Trebuchet MS"/>
                <a:cs typeface="Trebuchet MS"/>
              </a:rPr>
              <a:t>l</a:t>
            </a:r>
            <a:r>
              <a:rPr dirty="0" sz="2400" spc="-16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F1F1F1"/>
                </a:solidFill>
                <a:latin typeface="Trebuchet MS"/>
                <a:cs typeface="Trebuchet MS"/>
              </a:rPr>
              <a:t>o</a:t>
            </a:r>
            <a:r>
              <a:rPr dirty="0" sz="2400" spc="10">
                <a:solidFill>
                  <a:srgbClr val="F1F1F1"/>
                </a:solidFill>
                <a:latin typeface="Trebuchet MS"/>
                <a:cs typeface="Trebuchet MS"/>
              </a:rPr>
              <a:t>w</a:t>
            </a:r>
            <a:r>
              <a:rPr dirty="0" sz="2400" spc="50">
                <a:solidFill>
                  <a:srgbClr val="F1F1F1"/>
                </a:solidFill>
                <a:latin typeface="Trebuchet MS"/>
                <a:cs typeface="Trebuchet MS"/>
              </a:rPr>
              <a:t>n</a:t>
            </a:r>
            <a:r>
              <a:rPr dirty="0" sz="2400" spc="-90">
                <a:solidFill>
                  <a:srgbClr val="F1F1F1"/>
                </a:solidFill>
                <a:latin typeface="Trebuchet MS"/>
                <a:cs typeface="Trebuchet MS"/>
              </a:rPr>
              <a:t>e</a:t>
            </a:r>
            <a:r>
              <a:rPr dirty="0" sz="2400" spc="-85">
                <a:solidFill>
                  <a:srgbClr val="F1F1F1"/>
                </a:solidFill>
                <a:latin typeface="Trebuchet MS"/>
                <a:cs typeface="Trebuchet MS"/>
              </a:rPr>
              <a:t>r</a:t>
            </a:r>
            <a:r>
              <a:rPr dirty="0" sz="2400" spc="10">
                <a:solidFill>
                  <a:srgbClr val="F1F1F1"/>
                </a:solidFill>
                <a:latin typeface="Trebuchet MS"/>
                <a:cs typeface="Trebuchet MS"/>
              </a:rPr>
              <a:t>s</a:t>
            </a:r>
            <a:r>
              <a:rPr dirty="0" sz="2400" spc="50">
                <a:solidFill>
                  <a:srgbClr val="F1F1F1"/>
                </a:solidFill>
                <a:latin typeface="Trebuchet MS"/>
                <a:cs typeface="Trebuchet MS"/>
              </a:rPr>
              <a:t>h</a:t>
            </a:r>
            <a:r>
              <a:rPr dirty="0" sz="2400" spc="-125">
                <a:solidFill>
                  <a:srgbClr val="F1F1F1"/>
                </a:solidFill>
                <a:latin typeface="Trebuchet MS"/>
                <a:cs typeface="Trebuchet MS"/>
              </a:rPr>
              <a:t>i</a:t>
            </a:r>
            <a:r>
              <a:rPr dirty="0" sz="2400" spc="80">
                <a:solidFill>
                  <a:srgbClr val="F1F1F1"/>
                </a:solidFill>
                <a:latin typeface="Trebuchet MS"/>
                <a:cs typeface="Trebuchet MS"/>
              </a:rPr>
              <a:t>p</a:t>
            </a:r>
            <a:r>
              <a:rPr dirty="0" sz="2400" spc="-13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dirty="0" sz="2400" spc="-55">
                <a:solidFill>
                  <a:srgbClr val="F1F1F1"/>
                </a:solidFill>
                <a:latin typeface="Trebuchet MS"/>
                <a:cs typeface="Trebuchet MS"/>
              </a:rPr>
              <a:t>a</a:t>
            </a:r>
            <a:r>
              <a:rPr dirty="0" sz="2400" spc="50">
                <a:solidFill>
                  <a:srgbClr val="F1F1F1"/>
                </a:solidFill>
                <a:latin typeface="Trebuchet MS"/>
                <a:cs typeface="Trebuchet MS"/>
              </a:rPr>
              <a:t>n</a:t>
            </a:r>
            <a:r>
              <a:rPr dirty="0" sz="2400" spc="75">
                <a:solidFill>
                  <a:srgbClr val="F1F1F1"/>
                </a:solidFill>
                <a:latin typeface="Trebuchet MS"/>
                <a:cs typeface="Trebuchet MS"/>
              </a:rPr>
              <a:t>d</a:t>
            </a:r>
            <a:r>
              <a:rPr dirty="0" sz="2400" spc="-18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dirty="0" sz="2400" spc="-55">
                <a:solidFill>
                  <a:srgbClr val="F1F1F1"/>
                </a:solidFill>
                <a:latin typeface="Trebuchet MS"/>
                <a:cs typeface="Trebuchet MS"/>
              </a:rPr>
              <a:t>a</a:t>
            </a:r>
            <a:r>
              <a:rPr dirty="0" sz="2400" spc="15">
                <a:solidFill>
                  <a:srgbClr val="F1F1F1"/>
                </a:solidFill>
                <a:latin typeface="Trebuchet MS"/>
                <a:cs typeface="Trebuchet MS"/>
              </a:rPr>
              <a:t>u</a:t>
            </a:r>
            <a:r>
              <a:rPr dirty="0" sz="2400" spc="-80">
                <a:solidFill>
                  <a:srgbClr val="F1F1F1"/>
                </a:solidFill>
                <a:latin typeface="Trebuchet MS"/>
                <a:cs typeface="Trebuchet MS"/>
              </a:rPr>
              <a:t>t</a:t>
            </a:r>
            <a:r>
              <a:rPr dirty="0" sz="2400" spc="50">
                <a:solidFill>
                  <a:srgbClr val="F1F1F1"/>
                </a:solidFill>
                <a:latin typeface="Trebuchet MS"/>
                <a:cs typeface="Trebuchet MS"/>
              </a:rPr>
              <a:t>o</a:t>
            </a:r>
            <a:r>
              <a:rPr dirty="0" sz="2400" spc="50">
                <a:solidFill>
                  <a:srgbClr val="F1F1F1"/>
                </a:solidFill>
                <a:latin typeface="Trebuchet MS"/>
                <a:cs typeface="Trebuchet MS"/>
              </a:rPr>
              <a:t>n</a:t>
            </a:r>
            <a:r>
              <a:rPr dirty="0" sz="2400" spc="50">
                <a:solidFill>
                  <a:srgbClr val="F1F1F1"/>
                </a:solidFill>
                <a:latin typeface="Trebuchet MS"/>
                <a:cs typeface="Trebuchet MS"/>
              </a:rPr>
              <a:t>o</a:t>
            </a:r>
            <a:r>
              <a:rPr dirty="0" sz="2400" spc="105">
                <a:solidFill>
                  <a:srgbClr val="F1F1F1"/>
                </a:solidFill>
                <a:latin typeface="Trebuchet MS"/>
                <a:cs typeface="Trebuchet MS"/>
              </a:rPr>
              <a:t>m</a:t>
            </a:r>
            <a:r>
              <a:rPr dirty="0" sz="2400" spc="35">
                <a:solidFill>
                  <a:srgbClr val="F1F1F1"/>
                </a:solidFill>
                <a:latin typeface="Trebuchet MS"/>
                <a:cs typeface="Trebuchet MS"/>
              </a:rPr>
              <a:t>y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94200"/>
              </a:lnSpc>
            </a:pPr>
            <a:r>
              <a:rPr dirty="0" sz="2400" spc="30">
                <a:solidFill>
                  <a:srgbClr val="F1F1F1"/>
                </a:solidFill>
                <a:latin typeface="Trebuchet MS"/>
                <a:cs typeface="Trebuchet MS"/>
              </a:rPr>
              <a:t>Y</a:t>
            </a:r>
            <a:r>
              <a:rPr dirty="0" sz="2400" spc="50">
                <a:solidFill>
                  <a:srgbClr val="F1F1F1"/>
                </a:solidFill>
                <a:latin typeface="Trebuchet MS"/>
                <a:cs typeface="Trebuchet MS"/>
              </a:rPr>
              <a:t>o</a:t>
            </a:r>
            <a:r>
              <a:rPr dirty="0" sz="2400" spc="65">
                <a:solidFill>
                  <a:srgbClr val="F1F1F1"/>
                </a:solidFill>
                <a:latin typeface="Trebuchet MS"/>
                <a:cs typeface="Trebuchet MS"/>
              </a:rPr>
              <a:t>u</a:t>
            </a:r>
            <a:r>
              <a:rPr dirty="0" sz="2400" spc="-185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F1F1F1"/>
                </a:solidFill>
                <a:latin typeface="Trebuchet MS"/>
                <a:cs typeface="Trebuchet MS"/>
              </a:rPr>
              <a:t>b</a:t>
            </a:r>
            <a:r>
              <a:rPr dirty="0" sz="2400" spc="15">
                <a:solidFill>
                  <a:srgbClr val="F1F1F1"/>
                </a:solidFill>
                <a:latin typeface="Trebuchet MS"/>
                <a:cs typeface="Trebuchet MS"/>
              </a:rPr>
              <a:t>u</a:t>
            </a:r>
            <a:r>
              <a:rPr dirty="0" sz="2400" spc="-125">
                <a:solidFill>
                  <a:srgbClr val="F1F1F1"/>
                </a:solidFill>
                <a:latin typeface="Trebuchet MS"/>
                <a:cs typeface="Trebuchet MS"/>
              </a:rPr>
              <a:t>i</a:t>
            </a:r>
            <a:r>
              <a:rPr dirty="0" sz="2400" spc="-75">
                <a:solidFill>
                  <a:srgbClr val="F1F1F1"/>
                </a:solidFill>
                <a:latin typeface="Trebuchet MS"/>
                <a:cs typeface="Trebuchet MS"/>
              </a:rPr>
              <a:t>l</a:t>
            </a:r>
            <a:r>
              <a:rPr dirty="0" sz="2400" spc="75">
                <a:solidFill>
                  <a:srgbClr val="F1F1F1"/>
                </a:solidFill>
                <a:latin typeface="Trebuchet MS"/>
                <a:cs typeface="Trebuchet MS"/>
              </a:rPr>
              <a:t>d</a:t>
            </a:r>
            <a:r>
              <a:rPr dirty="0" sz="2400" spc="-145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dirty="0" sz="2400" spc="-130">
                <a:solidFill>
                  <a:srgbClr val="F1F1F1"/>
                </a:solidFill>
                <a:latin typeface="Trebuchet MS"/>
                <a:cs typeface="Trebuchet MS"/>
              </a:rPr>
              <a:t>i</a:t>
            </a:r>
            <a:r>
              <a:rPr dirty="0" sz="2400" spc="-80">
                <a:solidFill>
                  <a:srgbClr val="F1F1F1"/>
                </a:solidFill>
                <a:latin typeface="Trebuchet MS"/>
                <a:cs typeface="Trebuchet MS"/>
              </a:rPr>
              <a:t>t</a:t>
            </a:r>
            <a:r>
              <a:rPr dirty="0" sz="2400" spc="-290">
                <a:solidFill>
                  <a:srgbClr val="F1F1F1"/>
                </a:solidFill>
                <a:latin typeface="Trebuchet MS"/>
                <a:cs typeface="Trebuchet MS"/>
              </a:rPr>
              <a:t>,</a:t>
            </a:r>
            <a:r>
              <a:rPr dirty="0" sz="2400" spc="-17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dirty="0" sz="2400" spc="-15">
                <a:solidFill>
                  <a:srgbClr val="F1F1F1"/>
                </a:solidFill>
                <a:latin typeface="Trebuchet MS"/>
                <a:cs typeface="Trebuchet MS"/>
              </a:rPr>
              <a:t>y</a:t>
            </a:r>
            <a:r>
              <a:rPr dirty="0" sz="2400" spc="50">
                <a:solidFill>
                  <a:srgbClr val="F1F1F1"/>
                </a:solidFill>
                <a:latin typeface="Trebuchet MS"/>
                <a:cs typeface="Trebuchet MS"/>
              </a:rPr>
              <a:t>o</a:t>
            </a:r>
            <a:r>
              <a:rPr dirty="0" sz="2400" spc="65">
                <a:solidFill>
                  <a:srgbClr val="F1F1F1"/>
                </a:solidFill>
                <a:latin typeface="Trebuchet MS"/>
                <a:cs typeface="Trebuchet MS"/>
              </a:rPr>
              <a:t>u</a:t>
            </a:r>
            <a:r>
              <a:rPr dirty="0" sz="2400" spc="-185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dirty="0" sz="2400" spc="-85">
                <a:solidFill>
                  <a:srgbClr val="F1F1F1"/>
                </a:solidFill>
                <a:latin typeface="Trebuchet MS"/>
                <a:cs typeface="Trebuchet MS"/>
              </a:rPr>
              <a:t>r</a:t>
            </a:r>
            <a:r>
              <a:rPr dirty="0" sz="2400" spc="15">
                <a:solidFill>
                  <a:srgbClr val="F1F1F1"/>
                </a:solidFill>
                <a:latin typeface="Trebuchet MS"/>
                <a:cs typeface="Trebuchet MS"/>
              </a:rPr>
              <a:t>u</a:t>
            </a:r>
            <a:r>
              <a:rPr dirty="0" sz="2400" spc="95">
                <a:solidFill>
                  <a:srgbClr val="F1F1F1"/>
                </a:solidFill>
                <a:latin typeface="Trebuchet MS"/>
                <a:cs typeface="Trebuchet MS"/>
              </a:rPr>
              <a:t>n</a:t>
            </a:r>
            <a:r>
              <a:rPr dirty="0" sz="2400" spc="-165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dirty="0" sz="2400" spc="-100">
                <a:solidFill>
                  <a:srgbClr val="F1F1F1"/>
                </a:solidFill>
                <a:latin typeface="Trebuchet MS"/>
                <a:cs typeface="Trebuchet MS"/>
              </a:rPr>
              <a:t>it  </a:t>
            </a:r>
            <a:r>
              <a:rPr dirty="0" sz="2400" spc="130">
                <a:solidFill>
                  <a:srgbClr val="F1F1F1"/>
                </a:solidFill>
                <a:latin typeface="Trebuchet MS"/>
                <a:cs typeface="Trebuchet MS"/>
              </a:rPr>
              <a:t>D</a:t>
            </a:r>
            <a:r>
              <a:rPr dirty="0" sz="2400" spc="-90">
                <a:solidFill>
                  <a:srgbClr val="F1F1F1"/>
                </a:solidFill>
                <a:latin typeface="Trebuchet MS"/>
                <a:cs typeface="Trebuchet MS"/>
              </a:rPr>
              <a:t>e</a:t>
            </a:r>
            <a:r>
              <a:rPr dirty="0" sz="2400" spc="-5">
                <a:solidFill>
                  <a:srgbClr val="F1F1F1"/>
                </a:solidFill>
                <a:latin typeface="Trebuchet MS"/>
                <a:cs typeface="Trebuchet MS"/>
              </a:rPr>
              <a:t>v</a:t>
            </a:r>
            <a:r>
              <a:rPr dirty="0" sz="2400" spc="190">
                <a:solidFill>
                  <a:srgbClr val="F1F1F1"/>
                </a:solidFill>
                <a:latin typeface="Trebuchet MS"/>
                <a:cs typeface="Trebuchet MS"/>
              </a:rPr>
              <a:t>O</a:t>
            </a:r>
            <a:r>
              <a:rPr dirty="0" sz="2400" spc="25">
                <a:solidFill>
                  <a:srgbClr val="F1F1F1"/>
                </a:solidFill>
                <a:latin typeface="Trebuchet MS"/>
                <a:cs typeface="Trebuchet MS"/>
              </a:rPr>
              <a:t>p</a:t>
            </a:r>
            <a:r>
              <a:rPr dirty="0" sz="2400" spc="65">
                <a:solidFill>
                  <a:srgbClr val="F1F1F1"/>
                </a:solidFill>
                <a:latin typeface="Trebuchet MS"/>
                <a:cs typeface="Trebuchet MS"/>
              </a:rPr>
              <a:t>s</a:t>
            </a:r>
            <a:r>
              <a:rPr dirty="0" sz="2400" spc="-145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dirty="0" sz="2400" spc="315">
                <a:solidFill>
                  <a:srgbClr val="F1F1F1"/>
                </a:solidFill>
                <a:latin typeface="Trebuchet MS"/>
                <a:cs typeface="Trebuchet MS"/>
              </a:rPr>
              <a:t>–</a:t>
            </a:r>
            <a:r>
              <a:rPr dirty="0" sz="2400" spc="-185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1F1F1"/>
                </a:solidFill>
                <a:latin typeface="Trebuchet MS"/>
                <a:cs typeface="Trebuchet MS"/>
              </a:rPr>
              <a:t>s</a:t>
            </a:r>
            <a:r>
              <a:rPr dirty="0" sz="2400" spc="105">
                <a:solidFill>
                  <a:srgbClr val="F1F1F1"/>
                </a:solidFill>
                <a:latin typeface="Trebuchet MS"/>
                <a:cs typeface="Trebuchet MS"/>
              </a:rPr>
              <a:t>m</a:t>
            </a:r>
            <a:r>
              <a:rPr dirty="0" sz="2400" spc="-55">
                <a:solidFill>
                  <a:srgbClr val="F1F1F1"/>
                </a:solidFill>
                <a:latin typeface="Trebuchet MS"/>
                <a:cs typeface="Trebuchet MS"/>
              </a:rPr>
              <a:t>a</a:t>
            </a:r>
            <a:r>
              <a:rPr dirty="0" sz="2400" spc="-75">
                <a:solidFill>
                  <a:srgbClr val="F1F1F1"/>
                </a:solidFill>
                <a:latin typeface="Trebuchet MS"/>
                <a:cs typeface="Trebuchet MS"/>
              </a:rPr>
              <a:t>ll</a:t>
            </a:r>
            <a:r>
              <a:rPr dirty="0" sz="2400" spc="-290">
                <a:solidFill>
                  <a:srgbClr val="F1F1F1"/>
                </a:solidFill>
                <a:latin typeface="Trebuchet MS"/>
                <a:cs typeface="Trebuchet MS"/>
              </a:rPr>
              <a:t>,</a:t>
            </a:r>
            <a:r>
              <a:rPr dirty="0" sz="2400" spc="-14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solidFill>
                  <a:srgbClr val="F1F1F1"/>
                </a:solidFill>
                <a:latin typeface="Trebuchet MS"/>
                <a:cs typeface="Trebuchet MS"/>
              </a:rPr>
              <a:t>n</a:t>
            </a:r>
            <a:r>
              <a:rPr dirty="0" sz="2400" spc="-125">
                <a:solidFill>
                  <a:srgbClr val="F1F1F1"/>
                </a:solidFill>
                <a:latin typeface="Trebuchet MS"/>
                <a:cs typeface="Trebuchet MS"/>
              </a:rPr>
              <a:t>i</a:t>
            </a:r>
            <a:r>
              <a:rPr dirty="0" sz="2400" spc="105">
                <a:solidFill>
                  <a:srgbClr val="F1F1F1"/>
                </a:solidFill>
                <a:latin typeface="Trebuchet MS"/>
                <a:cs typeface="Trebuchet MS"/>
              </a:rPr>
              <a:t>m</a:t>
            </a:r>
            <a:r>
              <a:rPr dirty="0" sz="2400" spc="25">
                <a:solidFill>
                  <a:srgbClr val="F1F1F1"/>
                </a:solidFill>
                <a:latin typeface="Trebuchet MS"/>
                <a:cs typeface="Trebuchet MS"/>
              </a:rPr>
              <a:t>b</a:t>
            </a:r>
            <a:r>
              <a:rPr dirty="0" sz="2400" spc="-75">
                <a:solidFill>
                  <a:srgbClr val="F1F1F1"/>
                </a:solidFill>
                <a:latin typeface="Trebuchet MS"/>
                <a:cs typeface="Trebuchet MS"/>
              </a:rPr>
              <a:t>l</a:t>
            </a:r>
            <a:r>
              <a:rPr dirty="0" sz="2400" spc="-40">
                <a:solidFill>
                  <a:srgbClr val="F1F1F1"/>
                </a:solidFill>
                <a:latin typeface="Trebuchet MS"/>
                <a:cs typeface="Trebuchet MS"/>
              </a:rPr>
              <a:t>e</a:t>
            </a:r>
            <a:r>
              <a:rPr dirty="0" sz="2400" spc="-14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dirty="0" sz="2400" spc="-85">
                <a:solidFill>
                  <a:srgbClr val="F1F1F1"/>
                </a:solidFill>
                <a:latin typeface="Trebuchet MS"/>
                <a:cs typeface="Trebuchet MS"/>
              </a:rPr>
              <a:t>t</a:t>
            </a:r>
            <a:r>
              <a:rPr dirty="0" sz="2400" spc="-90">
                <a:solidFill>
                  <a:srgbClr val="F1F1F1"/>
                </a:solidFill>
                <a:latin typeface="Trebuchet MS"/>
                <a:cs typeface="Trebuchet MS"/>
              </a:rPr>
              <a:t>e</a:t>
            </a:r>
            <a:r>
              <a:rPr dirty="0" sz="2400" spc="-55">
                <a:solidFill>
                  <a:srgbClr val="F1F1F1"/>
                </a:solidFill>
                <a:latin typeface="Trebuchet MS"/>
                <a:cs typeface="Trebuchet MS"/>
              </a:rPr>
              <a:t>a</a:t>
            </a:r>
            <a:r>
              <a:rPr dirty="0" sz="2400" spc="105">
                <a:solidFill>
                  <a:srgbClr val="F1F1F1"/>
                </a:solidFill>
                <a:latin typeface="Trebuchet MS"/>
                <a:cs typeface="Trebuchet MS"/>
              </a:rPr>
              <a:t>m</a:t>
            </a:r>
            <a:r>
              <a:rPr dirty="0" sz="2400" spc="50">
                <a:solidFill>
                  <a:srgbClr val="F1F1F1"/>
                </a:solidFill>
                <a:latin typeface="Trebuchet MS"/>
                <a:cs typeface="Trebuchet MS"/>
              </a:rPr>
              <a:t>s  </a:t>
            </a:r>
            <a:r>
              <a:rPr dirty="0" sz="2400" spc="-10">
                <a:solidFill>
                  <a:srgbClr val="F1F1F1"/>
                </a:solidFill>
                <a:latin typeface="Trebuchet MS"/>
                <a:cs typeface="Trebuchet MS"/>
              </a:rPr>
              <a:t>Rapid</a:t>
            </a:r>
            <a:r>
              <a:rPr dirty="0" sz="2400" spc="-15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1F1F1"/>
                </a:solidFill>
                <a:latin typeface="Trebuchet MS"/>
                <a:cs typeface="Trebuchet MS"/>
              </a:rPr>
              <a:t>innovation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400" spc="-35">
                <a:solidFill>
                  <a:srgbClr val="F1F1F1"/>
                </a:solidFill>
                <a:latin typeface="Trebuchet MS"/>
                <a:cs typeface="Trebuchet MS"/>
              </a:rPr>
              <a:t>C</a:t>
            </a:r>
            <a:r>
              <a:rPr dirty="0" sz="2400" spc="-75">
                <a:solidFill>
                  <a:srgbClr val="F1F1F1"/>
                </a:solidFill>
                <a:latin typeface="Trebuchet MS"/>
                <a:cs typeface="Trebuchet MS"/>
              </a:rPr>
              <a:t>l</a:t>
            </a:r>
            <a:r>
              <a:rPr dirty="0" sz="2400" spc="-90">
                <a:solidFill>
                  <a:srgbClr val="F1F1F1"/>
                </a:solidFill>
                <a:latin typeface="Trebuchet MS"/>
                <a:cs typeface="Trebuchet MS"/>
              </a:rPr>
              <a:t>e</a:t>
            </a:r>
            <a:r>
              <a:rPr dirty="0" sz="2400" spc="-55">
                <a:solidFill>
                  <a:srgbClr val="F1F1F1"/>
                </a:solidFill>
                <a:latin typeface="Trebuchet MS"/>
                <a:cs typeface="Trebuchet MS"/>
              </a:rPr>
              <a:t>a</a:t>
            </a:r>
            <a:r>
              <a:rPr dirty="0" sz="2400" spc="95">
                <a:solidFill>
                  <a:srgbClr val="F1F1F1"/>
                </a:solidFill>
                <a:latin typeface="Trebuchet MS"/>
                <a:cs typeface="Trebuchet MS"/>
              </a:rPr>
              <a:t>n</a:t>
            </a:r>
            <a:r>
              <a:rPr dirty="0" sz="2400" spc="-14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dirty="0" sz="2400" spc="-130">
                <a:solidFill>
                  <a:srgbClr val="F1F1F1"/>
                </a:solidFill>
                <a:latin typeface="Trebuchet MS"/>
                <a:cs typeface="Trebuchet MS"/>
              </a:rPr>
              <a:t>i</a:t>
            </a:r>
            <a:r>
              <a:rPr dirty="0" sz="2400" spc="50">
                <a:solidFill>
                  <a:srgbClr val="F1F1F1"/>
                </a:solidFill>
                <a:latin typeface="Trebuchet MS"/>
                <a:cs typeface="Trebuchet MS"/>
              </a:rPr>
              <a:t>n</a:t>
            </a:r>
            <a:r>
              <a:rPr dirty="0" sz="2400" spc="-80">
                <a:solidFill>
                  <a:srgbClr val="F1F1F1"/>
                </a:solidFill>
                <a:latin typeface="Trebuchet MS"/>
                <a:cs typeface="Trebuchet MS"/>
              </a:rPr>
              <a:t>t</a:t>
            </a:r>
            <a:r>
              <a:rPr dirty="0" sz="2400" spc="-90">
                <a:solidFill>
                  <a:srgbClr val="F1F1F1"/>
                </a:solidFill>
                <a:latin typeface="Trebuchet MS"/>
                <a:cs typeface="Trebuchet MS"/>
              </a:rPr>
              <a:t>e</a:t>
            </a:r>
            <a:r>
              <a:rPr dirty="0" sz="2400" spc="-85">
                <a:solidFill>
                  <a:srgbClr val="F1F1F1"/>
                </a:solidFill>
                <a:latin typeface="Trebuchet MS"/>
                <a:cs typeface="Trebuchet MS"/>
              </a:rPr>
              <a:t>r</a:t>
            </a:r>
            <a:r>
              <a:rPr dirty="0" sz="2400" spc="-40">
                <a:solidFill>
                  <a:srgbClr val="F1F1F1"/>
                </a:solidFill>
                <a:latin typeface="Trebuchet MS"/>
                <a:cs typeface="Trebuchet MS"/>
              </a:rPr>
              <a:t>f</a:t>
            </a:r>
            <a:r>
              <a:rPr dirty="0" sz="2400" spc="-55">
                <a:solidFill>
                  <a:srgbClr val="F1F1F1"/>
                </a:solidFill>
                <a:latin typeface="Trebuchet MS"/>
                <a:cs typeface="Trebuchet MS"/>
              </a:rPr>
              <a:t>a</a:t>
            </a:r>
            <a:r>
              <a:rPr dirty="0" sz="2400" spc="-125">
                <a:solidFill>
                  <a:srgbClr val="F1F1F1"/>
                </a:solidFill>
                <a:latin typeface="Trebuchet MS"/>
                <a:cs typeface="Trebuchet MS"/>
              </a:rPr>
              <a:t>c</a:t>
            </a:r>
            <a:r>
              <a:rPr dirty="0" sz="2400" spc="-75">
                <a:solidFill>
                  <a:srgbClr val="F1F1F1"/>
                </a:solidFill>
                <a:latin typeface="Trebuchet MS"/>
                <a:cs typeface="Trebuchet MS"/>
              </a:rPr>
              <a:t>e</a:t>
            </a:r>
            <a:r>
              <a:rPr dirty="0" sz="2400" spc="65">
                <a:solidFill>
                  <a:srgbClr val="F1F1F1"/>
                </a:solidFill>
                <a:latin typeface="Trebuchet MS"/>
                <a:cs typeface="Trebuchet MS"/>
              </a:rPr>
              <a:t>s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77439" y="1507236"/>
            <a:ext cx="1167765" cy="1184275"/>
            <a:chOff x="2377439" y="1507236"/>
            <a:chExt cx="1167765" cy="11842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7439" y="1507236"/>
              <a:ext cx="1167384" cy="11841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493264" y="1743455"/>
              <a:ext cx="817244" cy="830580"/>
            </a:xfrm>
            <a:custGeom>
              <a:avLst/>
              <a:gdLst/>
              <a:ahLst/>
              <a:cxnLst/>
              <a:rect l="l" t="t" r="r" b="b"/>
              <a:pathLst>
                <a:path w="817245" h="830580">
                  <a:moveTo>
                    <a:pt x="350520" y="652272"/>
                  </a:moveTo>
                  <a:lnTo>
                    <a:pt x="344246" y="604901"/>
                  </a:lnTo>
                  <a:lnTo>
                    <a:pt x="326580" y="562305"/>
                  </a:lnTo>
                  <a:lnTo>
                    <a:pt x="311531" y="542493"/>
                  </a:lnTo>
                  <a:lnTo>
                    <a:pt x="311531" y="652272"/>
                  </a:lnTo>
                  <a:lnTo>
                    <a:pt x="304596" y="696163"/>
                  </a:lnTo>
                  <a:lnTo>
                    <a:pt x="285280" y="734237"/>
                  </a:lnTo>
                  <a:lnTo>
                    <a:pt x="255816" y="764235"/>
                  </a:lnTo>
                  <a:lnTo>
                    <a:pt x="218389" y="783907"/>
                  </a:lnTo>
                  <a:lnTo>
                    <a:pt x="175260" y="790956"/>
                  </a:lnTo>
                  <a:lnTo>
                    <a:pt x="132118" y="783907"/>
                  </a:lnTo>
                  <a:lnTo>
                    <a:pt x="94691" y="764235"/>
                  </a:lnTo>
                  <a:lnTo>
                    <a:pt x="65227" y="734237"/>
                  </a:lnTo>
                  <a:lnTo>
                    <a:pt x="45910" y="696163"/>
                  </a:lnTo>
                  <a:lnTo>
                    <a:pt x="38989" y="652272"/>
                  </a:lnTo>
                  <a:lnTo>
                    <a:pt x="45910" y="608355"/>
                  </a:lnTo>
                  <a:lnTo>
                    <a:pt x="65227" y="570268"/>
                  </a:lnTo>
                  <a:lnTo>
                    <a:pt x="94691" y="540283"/>
                  </a:lnTo>
                  <a:lnTo>
                    <a:pt x="132118" y="520636"/>
                  </a:lnTo>
                  <a:lnTo>
                    <a:pt x="175260" y="513588"/>
                  </a:lnTo>
                  <a:lnTo>
                    <a:pt x="218389" y="520636"/>
                  </a:lnTo>
                  <a:lnTo>
                    <a:pt x="255816" y="540283"/>
                  </a:lnTo>
                  <a:lnTo>
                    <a:pt x="285280" y="570268"/>
                  </a:lnTo>
                  <a:lnTo>
                    <a:pt x="304596" y="608355"/>
                  </a:lnTo>
                  <a:lnTo>
                    <a:pt x="311531" y="652272"/>
                  </a:lnTo>
                  <a:lnTo>
                    <a:pt x="311531" y="542493"/>
                  </a:lnTo>
                  <a:lnTo>
                    <a:pt x="283121" y="513588"/>
                  </a:lnTo>
                  <a:lnTo>
                    <a:pt x="221843" y="480339"/>
                  </a:lnTo>
                  <a:lnTo>
                    <a:pt x="175260" y="473964"/>
                  </a:lnTo>
                  <a:lnTo>
                    <a:pt x="128663" y="480339"/>
                  </a:lnTo>
                  <a:lnTo>
                    <a:pt x="86804" y="498322"/>
                  </a:lnTo>
                  <a:lnTo>
                    <a:pt x="51333" y="526211"/>
                  </a:lnTo>
                  <a:lnTo>
                    <a:pt x="23926" y="562305"/>
                  </a:lnTo>
                  <a:lnTo>
                    <a:pt x="6261" y="604901"/>
                  </a:lnTo>
                  <a:lnTo>
                    <a:pt x="0" y="652272"/>
                  </a:lnTo>
                  <a:lnTo>
                    <a:pt x="6261" y="699655"/>
                  </a:lnTo>
                  <a:lnTo>
                    <a:pt x="23926" y="742251"/>
                  </a:lnTo>
                  <a:lnTo>
                    <a:pt x="51333" y="778344"/>
                  </a:lnTo>
                  <a:lnTo>
                    <a:pt x="86804" y="806234"/>
                  </a:lnTo>
                  <a:lnTo>
                    <a:pt x="128663" y="824217"/>
                  </a:lnTo>
                  <a:lnTo>
                    <a:pt x="175260" y="830580"/>
                  </a:lnTo>
                  <a:lnTo>
                    <a:pt x="221843" y="824217"/>
                  </a:lnTo>
                  <a:lnTo>
                    <a:pt x="263702" y="806234"/>
                  </a:lnTo>
                  <a:lnTo>
                    <a:pt x="283121" y="790956"/>
                  </a:lnTo>
                  <a:lnTo>
                    <a:pt x="299173" y="778344"/>
                  </a:lnTo>
                  <a:lnTo>
                    <a:pt x="326580" y="742251"/>
                  </a:lnTo>
                  <a:lnTo>
                    <a:pt x="344246" y="699655"/>
                  </a:lnTo>
                  <a:lnTo>
                    <a:pt x="350520" y="652272"/>
                  </a:lnTo>
                  <a:close/>
                </a:path>
                <a:path w="817245" h="830580">
                  <a:moveTo>
                    <a:pt x="350520" y="178308"/>
                  </a:moveTo>
                  <a:lnTo>
                    <a:pt x="344246" y="130937"/>
                  </a:lnTo>
                  <a:lnTo>
                    <a:pt x="326580" y="88341"/>
                  </a:lnTo>
                  <a:lnTo>
                    <a:pt x="311531" y="68529"/>
                  </a:lnTo>
                  <a:lnTo>
                    <a:pt x="311531" y="178308"/>
                  </a:lnTo>
                  <a:lnTo>
                    <a:pt x="304596" y="222199"/>
                  </a:lnTo>
                  <a:lnTo>
                    <a:pt x="285280" y="260273"/>
                  </a:lnTo>
                  <a:lnTo>
                    <a:pt x="255816" y="290271"/>
                  </a:lnTo>
                  <a:lnTo>
                    <a:pt x="218389" y="309943"/>
                  </a:lnTo>
                  <a:lnTo>
                    <a:pt x="175260" y="316992"/>
                  </a:lnTo>
                  <a:lnTo>
                    <a:pt x="132118" y="309943"/>
                  </a:lnTo>
                  <a:lnTo>
                    <a:pt x="94691" y="290271"/>
                  </a:lnTo>
                  <a:lnTo>
                    <a:pt x="65227" y="260273"/>
                  </a:lnTo>
                  <a:lnTo>
                    <a:pt x="45910" y="222199"/>
                  </a:lnTo>
                  <a:lnTo>
                    <a:pt x="38989" y="178308"/>
                  </a:lnTo>
                  <a:lnTo>
                    <a:pt x="45910" y="134391"/>
                  </a:lnTo>
                  <a:lnTo>
                    <a:pt x="65227" y="96304"/>
                  </a:lnTo>
                  <a:lnTo>
                    <a:pt x="94691" y="66319"/>
                  </a:lnTo>
                  <a:lnTo>
                    <a:pt x="132118" y="46672"/>
                  </a:lnTo>
                  <a:lnTo>
                    <a:pt x="175260" y="39624"/>
                  </a:lnTo>
                  <a:lnTo>
                    <a:pt x="218389" y="46672"/>
                  </a:lnTo>
                  <a:lnTo>
                    <a:pt x="255816" y="66319"/>
                  </a:lnTo>
                  <a:lnTo>
                    <a:pt x="285280" y="96304"/>
                  </a:lnTo>
                  <a:lnTo>
                    <a:pt x="304596" y="134391"/>
                  </a:lnTo>
                  <a:lnTo>
                    <a:pt x="311531" y="178308"/>
                  </a:lnTo>
                  <a:lnTo>
                    <a:pt x="311531" y="68529"/>
                  </a:lnTo>
                  <a:lnTo>
                    <a:pt x="283121" y="39624"/>
                  </a:lnTo>
                  <a:lnTo>
                    <a:pt x="221843" y="6375"/>
                  </a:lnTo>
                  <a:lnTo>
                    <a:pt x="175260" y="0"/>
                  </a:lnTo>
                  <a:lnTo>
                    <a:pt x="128663" y="6375"/>
                  </a:lnTo>
                  <a:lnTo>
                    <a:pt x="86804" y="24358"/>
                  </a:lnTo>
                  <a:lnTo>
                    <a:pt x="51333" y="52247"/>
                  </a:lnTo>
                  <a:lnTo>
                    <a:pt x="23926" y="88341"/>
                  </a:lnTo>
                  <a:lnTo>
                    <a:pt x="6261" y="130937"/>
                  </a:lnTo>
                  <a:lnTo>
                    <a:pt x="0" y="178308"/>
                  </a:lnTo>
                  <a:lnTo>
                    <a:pt x="6261" y="225691"/>
                  </a:lnTo>
                  <a:lnTo>
                    <a:pt x="23926" y="268287"/>
                  </a:lnTo>
                  <a:lnTo>
                    <a:pt x="51333" y="304380"/>
                  </a:lnTo>
                  <a:lnTo>
                    <a:pt x="86804" y="332270"/>
                  </a:lnTo>
                  <a:lnTo>
                    <a:pt x="128663" y="350253"/>
                  </a:lnTo>
                  <a:lnTo>
                    <a:pt x="175260" y="356616"/>
                  </a:lnTo>
                  <a:lnTo>
                    <a:pt x="221843" y="350253"/>
                  </a:lnTo>
                  <a:lnTo>
                    <a:pt x="263702" y="332270"/>
                  </a:lnTo>
                  <a:lnTo>
                    <a:pt x="283121" y="316992"/>
                  </a:lnTo>
                  <a:lnTo>
                    <a:pt x="299173" y="304380"/>
                  </a:lnTo>
                  <a:lnTo>
                    <a:pt x="326580" y="268287"/>
                  </a:lnTo>
                  <a:lnTo>
                    <a:pt x="344246" y="225691"/>
                  </a:lnTo>
                  <a:lnTo>
                    <a:pt x="350520" y="178308"/>
                  </a:lnTo>
                  <a:close/>
                </a:path>
                <a:path w="817245" h="830580">
                  <a:moveTo>
                    <a:pt x="816864" y="592836"/>
                  </a:moveTo>
                  <a:lnTo>
                    <a:pt x="810628" y="545465"/>
                  </a:lnTo>
                  <a:lnTo>
                    <a:pt x="793038" y="502869"/>
                  </a:lnTo>
                  <a:lnTo>
                    <a:pt x="778116" y="483133"/>
                  </a:lnTo>
                  <a:lnTo>
                    <a:pt x="778116" y="592836"/>
                  </a:lnTo>
                  <a:lnTo>
                    <a:pt x="771220" y="636727"/>
                  </a:lnTo>
                  <a:lnTo>
                    <a:pt x="751992" y="674801"/>
                  </a:lnTo>
                  <a:lnTo>
                    <a:pt x="722630" y="704799"/>
                  </a:lnTo>
                  <a:lnTo>
                    <a:pt x="685355" y="724471"/>
                  </a:lnTo>
                  <a:lnTo>
                    <a:pt x="642366" y="731520"/>
                  </a:lnTo>
                  <a:lnTo>
                    <a:pt x="599363" y="724471"/>
                  </a:lnTo>
                  <a:lnTo>
                    <a:pt x="562089" y="704799"/>
                  </a:lnTo>
                  <a:lnTo>
                    <a:pt x="532726" y="674801"/>
                  </a:lnTo>
                  <a:lnTo>
                    <a:pt x="513499" y="636727"/>
                  </a:lnTo>
                  <a:lnTo>
                    <a:pt x="506603" y="592836"/>
                  </a:lnTo>
                  <a:lnTo>
                    <a:pt x="513499" y="548919"/>
                  </a:lnTo>
                  <a:lnTo>
                    <a:pt x="532726" y="510832"/>
                  </a:lnTo>
                  <a:lnTo>
                    <a:pt x="562089" y="480847"/>
                  </a:lnTo>
                  <a:lnTo>
                    <a:pt x="599363" y="461200"/>
                  </a:lnTo>
                  <a:lnTo>
                    <a:pt x="642366" y="454152"/>
                  </a:lnTo>
                  <a:lnTo>
                    <a:pt x="685355" y="461200"/>
                  </a:lnTo>
                  <a:lnTo>
                    <a:pt x="722630" y="480847"/>
                  </a:lnTo>
                  <a:lnTo>
                    <a:pt x="751992" y="510832"/>
                  </a:lnTo>
                  <a:lnTo>
                    <a:pt x="771220" y="548919"/>
                  </a:lnTo>
                  <a:lnTo>
                    <a:pt x="778116" y="592836"/>
                  </a:lnTo>
                  <a:lnTo>
                    <a:pt x="778116" y="483133"/>
                  </a:lnTo>
                  <a:lnTo>
                    <a:pt x="765759" y="466775"/>
                  </a:lnTo>
                  <a:lnTo>
                    <a:pt x="749769" y="454152"/>
                  </a:lnTo>
                  <a:lnTo>
                    <a:pt x="730440" y="438886"/>
                  </a:lnTo>
                  <a:lnTo>
                    <a:pt x="688759" y="420903"/>
                  </a:lnTo>
                  <a:lnTo>
                    <a:pt x="642366" y="414528"/>
                  </a:lnTo>
                  <a:lnTo>
                    <a:pt x="595960" y="420903"/>
                  </a:lnTo>
                  <a:lnTo>
                    <a:pt x="554278" y="438886"/>
                  </a:lnTo>
                  <a:lnTo>
                    <a:pt x="518960" y="466775"/>
                  </a:lnTo>
                  <a:lnTo>
                    <a:pt x="491680" y="502869"/>
                  </a:lnTo>
                  <a:lnTo>
                    <a:pt x="474091" y="545465"/>
                  </a:lnTo>
                  <a:lnTo>
                    <a:pt x="467868" y="592836"/>
                  </a:lnTo>
                  <a:lnTo>
                    <a:pt x="474091" y="640219"/>
                  </a:lnTo>
                  <a:lnTo>
                    <a:pt x="491680" y="682815"/>
                  </a:lnTo>
                  <a:lnTo>
                    <a:pt x="518960" y="718908"/>
                  </a:lnTo>
                  <a:lnTo>
                    <a:pt x="554278" y="746798"/>
                  </a:lnTo>
                  <a:lnTo>
                    <a:pt x="595960" y="764781"/>
                  </a:lnTo>
                  <a:lnTo>
                    <a:pt x="642366" y="771144"/>
                  </a:lnTo>
                  <a:lnTo>
                    <a:pt x="688759" y="764781"/>
                  </a:lnTo>
                  <a:lnTo>
                    <a:pt x="730440" y="746798"/>
                  </a:lnTo>
                  <a:lnTo>
                    <a:pt x="749769" y="731520"/>
                  </a:lnTo>
                  <a:lnTo>
                    <a:pt x="765759" y="718908"/>
                  </a:lnTo>
                  <a:lnTo>
                    <a:pt x="793038" y="682815"/>
                  </a:lnTo>
                  <a:lnTo>
                    <a:pt x="810628" y="640219"/>
                  </a:lnTo>
                  <a:lnTo>
                    <a:pt x="816864" y="5928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1139952" y="1507236"/>
            <a:ext cx="1167765" cy="1184275"/>
            <a:chOff x="1139952" y="1507236"/>
            <a:chExt cx="1167765" cy="118427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9952" y="1507236"/>
              <a:ext cx="1167384" cy="118414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73124" y="1743455"/>
              <a:ext cx="818515" cy="830580"/>
            </a:xfrm>
            <a:custGeom>
              <a:avLst/>
              <a:gdLst/>
              <a:ahLst/>
              <a:cxnLst/>
              <a:rect l="l" t="t" r="r" b="b"/>
              <a:pathLst>
                <a:path w="818514" h="830580">
                  <a:moveTo>
                    <a:pt x="350520" y="652272"/>
                  </a:moveTo>
                  <a:lnTo>
                    <a:pt x="344246" y="604901"/>
                  </a:lnTo>
                  <a:lnTo>
                    <a:pt x="326580" y="562305"/>
                  </a:lnTo>
                  <a:lnTo>
                    <a:pt x="311531" y="542493"/>
                  </a:lnTo>
                  <a:lnTo>
                    <a:pt x="311531" y="652272"/>
                  </a:lnTo>
                  <a:lnTo>
                    <a:pt x="304596" y="696163"/>
                  </a:lnTo>
                  <a:lnTo>
                    <a:pt x="285280" y="734237"/>
                  </a:lnTo>
                  <a:lnTo>
                    <a:pt x="255816" y="764235"/>
                  </a:lnTo>
                  <a:lnTo>
                    <a:pt x="218389" y="783907"/>
                  </a:lnTo>
                  <a:lnTo>
                    <a:pt x="175260" y="790956"/>
                  </a:lnTo>
                  <a:lnTo>
                    <a:pt x="132118" y="783907"/>
                  </a:lnTo>
                  <a:lnTo>
                    <a:pt x="94691" y="764235"/>
                  </a:lnTo>
                  <a:lnTo>
                    <a:pt x="65227" y="734237"/>
                  </a:lnTo>
                  <a:lnTo>
                    <a:pt x="45910" y="696163"/>
                  </a:lnTo>
                  <a:lnTo>
                    <a:pt x="38989" y="652272"/>
                  </a:lnTo>
                  <a:lnTo>
                    <a:pt x="45910" y="608355"/>
                  </a:lnTo>
                  <a:lnTo>
                    <a:pt x="65227" y="570268"/>
                  </a:lnTo>
                  <a:lnTo>
                    <a:pt x="94691" y="540283"/>
                  </a:lnTo>
                  <a:lnTo>
                    <a:pt x="132118" y="520636"/>
                  </a:lnTo>
                  <a:lnTo>
                    <a:pt x="175260" y="513588"/>
                  </a:lnTo>
                  <a:lnTo>
                    <a:pt x="218389" y="520636"/>
                  </a:lnTo>
                  <a:lnTo>
                    <a:pt x="255816" y="540283"/>
                  </a:lnTo>
                  <a:lnTo>
                    <a:pt x="285280" y="570268"/>
                  </a:lnTo>
                  <a:lnTo>
                    <a:pt x="304596" y="608355"/>
                  </a:lnTo>
                  <a:lnTo>
                    <a:pt x="311531" y="652272"/>
                  </a:lnTo>
                  <a:lnTo>
                    <a:pt x="311531" y="542493"/>
                  </a:lnTo>
                  <a:lnTo>
                    <a:pt x="283121" y="513588"/>
                  </a:lnTo>
                  <a:lnTo>
                    <a:pt x="221843" y="480339"/>
                  </a:lnTo>
                  <a:lnTo>
                    <a:pt x="175260" y="473964"/>
                  </a:lnTo>
                  <a:lnTo>
                    <a:pt x="128663" y="480339"/>
                  </a:lnTo>
                  <a:lnTo>
                    <a:pt x="86804" y="498322"/>
                  </a:lnTo>
                  <a:lnTo>
                    <a:pt x="51333" y="526211"/>
                  </a:lnTo>
                  <a:lnTo>
                    <a:pt x="23926" y="562305"/>
                  </a:lnTo>
                  <a:lnTo>
                    <a:pt x="6261" y="604901"/>
                  </a:lnTo>
                  <a:lnTo>
                    <a:pt x="0" y="652272"/>
                  </a:lnTo>
                  <a:lnTo>
                    <a:pt x="6261" y="699655"/>
                  </a:lnTo>
                  <a:lnTo>
                    <a:pt x="23926" y="742251"/>
                  </a:lnTo>
                  <a:lnTo>
                    <a:pt x="51333" y="778344"/>
                  </a:lnTo>
                  <a:lnTo>
                    <a:pt x="86804" y="806234"/>
                  </a:lnTo>
                  <a:lnTo>
                    <a:pt x="128663" y="824217"/>
                  </a:lnTo>
                  <a:lnTo>
                    <a:pt x="175260" y="830580"/>
                  </a:lnTo>
                  <a:lnTo>
                    <a:pt x="221843" y="824217"/>
                  </a:lnTo>
                  <a:lnTo>
                    <a:pt x="263702" y="806234"/>
                  </a:lnTo>
                  <a:lnTo>
                    <a:pt x="283121" y="790956"/>
                  </a:lnTo>
                  <a:lnTo>
                    <a:pt x="299173" y="778344"/>
                  </a:lnTo>
                  <a:lnTo>
                    <a:pt x="326580" y="742251"/>
                  </a:lnTo>
                  <a:lnTo>
                    <a:pt x="344246" y="699655"/>
                  </a:lnTo>
                  <a:lnTo>
                    <a:pt x="350520" y="652272"/>
                  </a:lnTo>
                  <a:close/>
                </a:path>
                <a:path w="818514" h="830580">
                  <a:moveTo>
                    <a:pt x="758952" y="178308"/>
                  </a:moveTo>
                  <a:lnTo>
                    <a:pt x="752678" y="130937"/>
                  </a:lnTo>
                  <a:lnTo>
                    <a:pt x="735012" y="88341"/>
                  </a:lnTo>
                  <a:lnTo>
                    <a:pt x="719963" y="68529"/>
                  </a:lnTo>
                  <a:lnTo>
                    <a:pt x="719963" y="178308"/>
                  </a:lnTo>
                  <a:lnTo>
                    <a:pt x="713028" y="222199"/>
                  </a:lnTo>
                  <a:lnTo>
                    <a:pt x="693712" y="260273"/>
                  </a:lnTo>
                  <a:lnTo>
                    <a:pt x="664248" y="290271"/>
                  </a:lnTo>
                  <a:lnTo>
                    <a:pt x="626821" y="309943"/>
                  </a:lnTo>
                  <a:lnTo>
                    <a:pt x="583692" y="316992"/>
                  </a:lnTo>
                  <a:lnTo>
                    <a:pt x="540550" y="309943"/>
                  </a:lnTo>
                  <a:lnTo>
                    <a:pt x="503123" y="290271"/>
                  </a:lnTo>
                  <a:lnTo>
                    <a:pt x="473659" y="260273"/>
                  </a:lnTo>
                  <a:lnTo>
                    <a:pt x="454342" y="222199"/>
                  </a:lnTo>
                  <a:lnTo>
                    <a:pt x="447421" y="178308"/>
                  </a:lnTo>
                  <a:lnTo>
                    <a:pt x="454342" y="134391"/>
                  </a:lnTo>
                  <a:lnTo>
                    <a:pt x="473659" y="96304"/>
                  </a:lnTo>
                  <a:lnTo>
                    <a:pt x="503123" y="66319"/>
                  </a:lnTo>
                  <a:lnTo>
                    <a:pt x="540550" y="46672"/>
                  </a:lnTo>
                  <a:lnTo>
                    <a:pt x="583692" y="39624"/>
                  </a:lnTo>
                  <a:lnTo>
                    <a:pt x="626821" y="46672"/>
                  </a:lnTo>
                  <a:lnTo>
                    <a:pt x="664248" y="66319"/>
                  </a:lnTo>
                  <a:lnTo>
                    <a:pt x="693712" y="96304"/>
                  </a:lnTo>
                  <a:lnTo>
                    <a:pt x="713028" y="134391"/>
                  </a:lnTo>
                  <a:lnTo>
                    <a:pt x="719963" y="178308"/>
                  </a:lnTo>
                  <a:lnTo>
                    <a:pt x="719963" y="68529"/>
                  </a:lnTo>
                  <a:lnTo>
                    <a:pt x="691553" y="39624"/>
                  </a:lnTo>
                  <a:lnTo>
                    <a:pt x="630275" y="6375"/>
                  </a:lnTo>
                  <a:lnTo>
                    <a:pt x="583692" y="0"/>
                  </a:lnTo>
                  <a:lnTo>
                    <a:pt x="537095" y="6375"/>
                  </a:lnTo>
                  <a:lnTo>
                    <a:pt x="495236" y="24358"/>
                  </a:lnTo>
                  <a:lnTo>
                    <a:pt x="459765" y="52247"/>
                  </a:lnTo>
                  <a:lnTo>
                    <a:pt x="432358" y="88341"/>
                  </a:lnTo>
                  <a:lnTo>
                    <a:pt x="414693" y="130937"/>
                  </a:lnTo>
                  <a:lnTo>
                    <a:pt x="408432" y="178308"/>
                  </a:lnTo>
                  <a:lnTo>
                    <a:pt x="414693" y="225691"/>
                  </a:lnTo>
                  <a:lnTo>
                    <a:pt x="432358" y="268287"/>
                  </a:lnTo>
                  <a:lnTo>
                    <a:pt x="459765" y="304380"/>
                  </a:lnTo>
                  <a:lnTo>
                    <a:pt x="495236" y="332270"/>
                  </a:lnTo>
                  <a:lnTo>
                    <a:pt x="537095" y="350253"/>
                  </a:lnTo>
                  <a:lnTo>
                    <a:pt x="583692" y="356616"/>
                  </a:lnTo>
                  <a:lnTo>
                    <a:pt x="630275" y="350253"/>
                  </a:lnTo>
                  <a:lnTo>
                    <a:pt x="672134" y="332270"/>
                  </a:lnTo>
                  <a:lnTo>
                    <a:pt x="691553" y="316992"/>
                  </a:lnTo>
                  <a:lnTo>
                    <a:pt x="707605" y="304380"/>
                  </a:lnTo>
                  <a:lnTo>
                    <a:pt x="735012" y="268287"/>
                  </a:lnTo>
                  <a:lnTo>
                    <a:pt x="752678" y="225691"/>
                  </a:lnTo>
                  <a:lnTo>
                    <a:pt x="758952" y="178308"/>
                  </a:lnTo>
                  <a:close/>
                </a:path>
                <a:path w="818514" h="830580">
                  <a:moveTo>
                    <a:pt x="818388" y="652272"/>
                  </a:moveTo>
                  <a:lnTo>
                    <a:pt x="812114" y="604901"/>
                  </a:lnTo>
                  <a:lnTo>
                    <a:pt x="794448" y="562305"/>
                  </a:lnTo>
                  <a:lnTo>
                    <a:pt x="779399" y="542493"/>
                  </a:lnTo>
                  <a:lnTo>
                    <a:pt x="779399" y="652272"/>
                  </a:lnTo>
                  <a:lnTo>
                    <a:pt x="772464" y="696163"/>
                  </a:lnTo>
                  <a:lnTo>
                    <a:pt x="753148" y="734237"/>
                  </a:lnTo>
                  <a:lnTo>
                    <a:pt x="723684" y="764235"/>
                  </a:lnTo>
                  <a:lnTo>
                    <a:pt x="686257" y="783907"/>
                  </a:lnTo>
                  <a:lnTo>
                    <a:pt x="643128" y="790956"/>
                  </a:lnTo>
                  <a:lnTo>
                    <a:pt x="599986" y="783907"/>
                  </a:lnTo>
                  <a:lnTo>
                    <a:pt x="562559" y="764235"/>
                  </a:lnTo>
                  <a:lnTo>
                    <a:pt x="533095" y="734237"/>
                  </a:lnTo>
                  <a:lnTo>
                    <a:pt x="513778" y="696163"/>
                  </a:lnTo>
                  <a:lnTo>
                    <a:pt x="506857" y="652272"/>
                  </a:lnTo>
                  <a:lnTo>
                    <a:pt x="513778" y="608355"/>
                  </a:lnTo>
                  <a:lnTo>
                    <a:pt x="533095" y="570268"/>
                  </a:lnTo>
                  <a:lnTo>
                    <a:pt x="562559" y="540283"/>
                  </a:lnTo>
                  <a:lnTo>
                    <a:pt x="599986" y="520636"/>
                  </a:lnTo>
                  <a:lnTo>
                    <a:pt x="643128" y="513588"/>
                  </a:lnTo>
                  <a:lnTo>
                    <a:pt x="686257" y="520636"/>
                  </a:lnTo>
                  <a:lnTo>
                    <a:pt x="723684" y="540283"/>
                  </a:lnTo>
                  <a:lnTo>
                    <a:pt x="753148" y="570268"/>
                  </a:lnTo>
                  <a:lnTo>
                    <a:pt x="772464" y="608355"/>
                  </a:lnTo>
                  <a:lnTo>
                    <a:pt x="779399" y="652272"/>
                  </a:lnTo>
                  <a:lnTo>
                    <a:pt x="779399" y="542493"/>
                  </a:lnTo>
                  <a:lnTo>
                    <a:pt x="750989" y="513588"/>
                  </a:lnTo>
                  <a:lnTo>
                    <a:pt x="689711" y="480339"/>
                  </a:lnTo>
                  <a:lnTo>
                    <a:pt x="643128" y="473964"/>
                  </a:lnTo>
                  <a:lnTo>
                    <a:pt x="596531" y="480339"/>
                  </a:lnTo>
                  <a:lnTo>
                    <a:pt x="554672" y="498322"/>
                  </a:lnTo>
                  <a:lnTo>
                    <a:pt x="519201" y="526211"/>
                  </a:lnTo>
                  <a:lnTo>
                    <a:pt x="491794" y="562305"/>
                  </a:lnTo>
                  <a:lnTo>
                    <a:pt x="474129" y="604901"/>
                  </a:lnTo>
                  <a:lnTo>
                    <a:pt x="467868" y="652272"/>
                  </a:lnTo>
                  <a:lnTo>
                    <a:pt x="474129" y="699655"/>
                  </a:lnTo>
                  <a:lnTo>
                    <a:pt x="491794" y="742251"/>
                  </a:lnTo>
                  <a:lnTo>
                    <a:pt x="519201" y="778344"/>
                  </a:lnTo>
                  <a:lnTo>
                    <a:pt x="554672" y="806234"/>
                  </a:lnTo>
                  <a:lnTo>
                    <a:pt x="596531" y="824217"/>
                  </a:lnTo>
                  <a:lnTo>
                    <a:pt x="643128" y="830580"/>
                  </a:lnTo>
                  <a:lnTo>
                    <a:pt x="689711" y="824217"/>
                  </a:lnTo>
                  <a:lnTo>
                    <a:pt x="731570" y="806234"/>
                  </a:lnTo>
                  <a:lnTo>
                    <a:pt x="750989" y="790956"/>
                  </a:lnTo>
                  <a:lnTo>
                    <a:pt x="767041" y="778344"/>
                  </a:lnTo>
                  <a:lnTo>
                    <a:pt x="794448" y="742251"/>
                  </a:lnTo>
                  <a:lnTo>
                    <a:pt x="812114" y="699655"/>
                  </a:lnTo>
                  <a:lnTo>
                    <a:pt x="818388" y="6522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1139952" y="2769107"/>
            <a:ext cx="1167765" cy="1184275"/>
            <a:chOff x="1139952" y="2769107"/>
            <a:chExt cx="1167765" cy="118427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9952" y="2769107"/>
              <a:ext cx="1167384" cy="118414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373124" y="2887979"/>
              <a:ext cx="818515" cy="829310"/>
            </a:xfrm>
            <a:custGeom>
              <a:avLst/>
              <a:gdLst/>
              <a:ahLst/>
              <a:cxnLst/>
              <a:rect l="l" t="t" r="r" b="b"/>
              <a:pathLst>
                <a:path w="818514" h="829310">
                  <a:moveTo>
                    <a:pt x="350520" y="236982"/>
                  </a:moveTo>
                  <a:lnTo>
                    <a:pt x="344246" y="189788"/>
                  </a:lnTo>
                  <a:lnTo>
                    <a:pt x="326580" y="147383"/>
                  </a:lnTo>
                  <a:lnTo>
                    <a:pt x="311531" y="127647"/>
                  </a:lnTo>
                  <a:lnTo>
                    <a:pt x="311531" y="236982"/>
                  </a:lnTo>
                  <a:lnTo>
                    <a:pt x="304596" y="280708"/>
                  </a:lnTo>
                  <a:lnTo>
                    <a:pt x="285280" y="318604"/>
                  </a:lnTo>
                  <a:lnTo>
                    <a:pt x="255816" y="348462"/>
                  </a:lnTo>
                  <a:lnTo>
                    <a:pt x="218389" y="368020"/>
                  </a:lnTo>
                  <a:lnTo>
                    <a:pt x="175260" y="375031"/>
                  </a:lnTo>
                  <a:lnTo>
                    <a:pt x="132118" y="368020"/>
                  </a:lnTo>
                  <a:lnTo>
                    <a:pt x="94691" y="348462"/>
                  </a:lnTo>
                  <a:lnTo>
                    <a:pt x="65227" y="318604"/>
                  </a:lnTo>
                  <a:lnTo>
                    <a:pt x="45910" y="280708"/>
                  </a:lnTo>
                  <a:lnTo>
                    <a:pt x="38989" y="236982"/>
                  </a:lnTo>
                  <a:lnTo>
                    <a:pt x="45910" y="193268"/>
                  </a:lnTo>
                  <a:lnTo>
                    <a:pt x="65227" y="155371"/>
                  </a:lnTo>
                  <a:lnTo>
                    <a:pt x="94691" y="125514"/>
                  </a:lnTo>
                  <a:lnTo>
                    <a:pt x="132118" y="105956"/>
                  </a:lnTo>
                  <a:lnTo>
                    <a:pt x="175260" y="98933"/>
                  </a:lnTo>
                  <a:lnTo>
                    <a:pt x="218389" y="105956"/>
                  </a:lnTo>
                  <a:lnTo>
                    <a:pt x="255816" y="125514"/>
                  </a:lnTo>
                  <a:lnTo>
                    <a:pt x="285280" y="155371"/>
                  </a:lnTo>
                  <a:lnTo>
                    <a:pt x="304596" y="193268"/>
                  </a:lnTo>
                  <a:lnTo>
                    <a:pt x="311531" y="236982"/>
                  </a:lnTo>
                  <a:lnTo>
                    <a:pt x="311531" y="127647"/>
                  </a:lnTo>
                  <a:lnTo>
                    <a:pt x="283197" y="98933"/>
                  </a:lnTo>
                  <a:lnTo>
                    <a:pt x="221843" y="65786"/>
                  </a:lnTo>
                  <a:lnTo>
                    <a:pt x="175260" y="59436"/>
                  </a:lnTo>
                  <a:lnTo>
                    <a:pt x="128663" y="65786"/>
                  </a:lnTo>
                  <a:lnTo>
                    <a:pt x="86804" y="83680"/>
                  </a:lnTo>
                  <a:lnTo>
                    <a:pt x="51333" y="111442"/>
                  </a:lnTo>
                  <a:lnTo>
                    <a:pt x="23926" y="147383"/>
                  </a:lnTo>
                  <a:lnTo>
                    <a:pt x="6261" y="189788"/>
                  </a:lnTo>
                  <a:lnTo>
                    <a:pt x="0" y="236982"/>
                  </a:lnTo>
                  <a:lnTo>
                    <a:pt x="6261" y="284187"/>
                  </a:lnTo>
                  <a:lnTo>
                    <a:pt x="23926" y="326593"/>
                  </a:lnTo>
                  <a:lnTo>
                    <a:pt x="51333" y="362521"/>
                  </a:lnTo>
                  <a:lnTo>
                    <a:pt x="86804" y="390296"/>
                  </a:lnTo>
                  <a:lnTo>
                    <a:pt x="128663" y="408190"/>
                  </a:lnTo>
                  <a:lnTo>
                    <a:pt x="175260" y="414528"/>
                  </a:lnTo>
                  <a:lnTo>
                    <a:pt x="221843" y="408190"/>
                  </a:lnTo>
                  <a:lnTo>
                    <a:pt x="263702" y="390296"/>
                  </a:lnTo>
                  <a:lnTo>
                    <a:pt x="283197" y="375031"/>
                  </a:lnTo>
                  <a:lnTo>
                    <a:pt x="299173" y="362521"/>
                  </a:lnTo>
                  <a:lnTo>
                    <a:pt x="326580" y="326593"/>
                  </a:lnTo>
                  <a:lnTo>
                    <a:pt x="344246" y="284187"/>
                  </a:lnTo>
                  <a:lnTo>
                    <a:pt x="350520" y="236982"/>
                  </a:lnTo>
                  <a:close/>
                </a:path>
                <a:path w="818514" h="829310">
                  <a:moveTo>
                    <a:pt x="818388" y="651510"/>
                  </a:moveTo>
                  <a:lnTo>
                    <a:pt x="812114" y="604316"/>
                  </a:lnTo>
                  <a:lnTo>
                    <a:pt x="794448" y="561911"/>
                  </a:lnTo>
                  <a:lnTo>
                    <a:pt x="779399" y="542188"/>
                  </a:lnTo>
                  <a:lnTo>
                    <a:pt x="779399" y="651510"/>
                  </a:lnTo>
                  <a:lnTo>
                    <a:pt x="772464" y="695236"/>
                  </a:lnTo>
                  <a:lnTo>
                    <a:pt x="753148" y="733132"/>
                  </a:lnTo>
                  <a:lnTo>
                    <a:pt x="723684" y="762990"/>
                  </a:lnTo>
                  <a:lnTo>
                    <a:pt x="686257" y="782548"/>
                  </a:lnTo>
                  <a:lnTo>
                    <a:pt x="643128" y="789559"/>
                  </a:lnTo>
                  <a:lnTo>
                    <a:pt x="599986" y="782548"/>
                  </a:lnTo>
                  <a:lnTo>
                    <a:pt x="562559" y="762990"/>
                  </a:lnTo>
                  <a:lnTo>
                    <a:pt x="533095" y="733132"/>
                  </a:lnTo>
                  <a:lnTo>
                    <a:pt x="513778" y="695236"/>
                  </a:lnTo>
                  <a:lnTo>
                    <a:pt x="506857" y="651510"/>
                  </a:lnTo>
                  <a:lnTo>
                    <a:pt x="513778" y="607796"/>
                  </a:lnTo>
                  <a:lnTo>
                    <a:pt x="533095" y="569899"/>
                  </a:lnTo>
                  <a:lnTo>
                    <a:pt x="562559" y="540042"/>
                  </a:lnTo>
                  <a:lnTo>
                    <a:pt x="599986" y="520484"/>
                  </a:lnTo>
                  <a:lnTo>
                    <a:pt x="643128" y="513461"/>
                  </a:lnTo>
                  <a:lnTo>
                    <a:pt x="686257" y="520484"/>
                  </a:lnTo>
                  <a:lnTo>
                    <a:pt x="723684" y="540042"/>
                  </a:lnTo>
                  <a:lnTo>
                    <a:pt x="753148" y="569899"/>
                  </a:lnTo>
                  <a:lnTo>
                    <a:pt x="772464" y="607796"/>
                  </a:lnTo>
                  <a:lnTo>
                    <a:pt x="779399" y="651510"/>
                  </a:lnTo>
                  <a:lnTo>
                    <a:pt x="779399" y="542188"/>
                  </a:lnTo>
                  <a:lnTo>
                    <a:pt x="751065" y="513461"/>
                  </a:lnTo>
                  <a:lnTo>
                    <a:pt x="689711" y="480314"/>
                  </a:lnTo>
                  <a:lnTo>
                    <a:pt x="643128" y="473964"/>
                  </a:lnTo>
                  <a:lnTo>
                    <a:pt x="596531" y="480314"/>
                  </a:lnTo>
                  <a:lnTo>
                    <a:pt x="554672" y="498208"/>
                  </a:lnTo>
                  <a:lnTo>
                    <a:pt x="519201" y="525983"/>
                  </a:lnTo>
                  <a:lnTo>
                    <a:pt x="491794" y="561911"/>
                  </a:lnTo>
                  <a:lnTo>
                    <a:pt x="474129" y="604316"/>
                  </a:lnTo>
                  <a:lnTo>
                    <a:pt x="467868" y="651510"/>
                  </a:lnTo>
                  <a:lnTo>
                    <a:pt x="474129" y="698715"/>
                  </a:lnTo>
                  <a:lnTo>
                    <a:pt x="491794" y="741121"/>
                  </a:lnTo>
                  <a:lnTo>
                    <a:pt x="519201" y="777049"/>
                  </a:lnTo>
                  <a:lnTo>
                    <a:pt x="554672" y="804824"/>
                  </a:lnTo>
                  <a:lnTo>
                    <a:pt x="596531" y="822718"/>
                  </a:lnTo>
                  <a:lnTo>
                    <a:pt x="643128" y="829056"/>
                  </a:lnTo>
                  <a:lnTo>
                    <a:pt x="689711" y="822718"/>
                  </a:lnTo>
                  <a:lnTo>
                    <a:pt x="731570" y="804824"/>
                  </a:lnTo>
                  <a:lnTo>
                    <a:pt x="751065" y="789559"/>
                  </a:lnTo>
                  <a:lnTo>
                    <a:pt x="767041" y="777049"/>
                  </a:lnTo>
                  <a:lnTo>
                    <a:pt x="794448" y="741121"/>
                  </a:lnTo>
                  <a:lnTo>
                    <a:pt x="812114" y="698715"/>
                  </a:lnTo>
                  <a:lnTo>
                    <a:pt x="818388" y="651510"/>
                  </a:lnTo>
                  <a:close/>
                </a:path>
                <a:path w="818514" h="829310">
                  <a:moveTo>
                    <a:pt x="818388" y="177546"/>
                  </a:moveTo>
                  <a:lnTo>
                    <a:pt x="812114" y="130352"/>
                  </a:lnTo>
                  <a:lnTo>
                    <a:pt x="794448" y="87947"/>
                  </a:lnTo>
                  <a:lnTo>
                    <a:pt x="779399" y="68211"/>
                  </a:lnTo>
                  <a:lnTo>
                    <a:pt x="779399" y="177546"/>
                  </a:lnTo>
                  <a:lnTo>
                    <a:pt x="772464" y="221272"/>
                  </a:lnTo>
                  <a:lnTo>
                    <a:pt x="753148" y="259168"/>
                  </a:lnTo>
                  <a:lnTo>
                    <a:pt x="723684" y="289026"/>
                  </a:lnTo>
                  <a:lnTo>
                    <a:pt x="686257" y="308584"/>
                  </a:lnTo>
                  <a:lnTo>
                    <a:pt x="643128" y="315595"/>
                  </a:lnTo>
                  <a:lnTo>
                    <a:pt x="599986" y="308584"/>
                  </a:lnTo>
                  <a:lnTo>
                    <a:pt x="562559" y="289026"/>
                  </a:lnTo>
                  <a:lnTo>
                    <a:pt x="533095" y="259168"/>
                  </a:lnTo>
                  <a:lnTo>
                    <a:pt x="513778" y="221272"/>
                  </a:lnTo>
                  <a:lnTo>
                    <a:pt x="506857" y="177546"/>
                  </a:lnTo>
                  <a:lnTo>
                    <a:pt x="513778" y="133832"/>
                  </a:lnTo>
                  <a:lnTo>
                    <a:pt x="533095" y="95935"/>
                  </a:lnTo>
                  <a:lnTo>
                    <a:pt x="562559" y="66078"/>
                  </a:lnTo>
                  <a:lnTo>
                    <a:pt x="599986" y="46520"/>
                  </a:lnTo>
                  <a:lnTo>
                    <a:pt x="643128" y="39497"/>
                  </a:lnTo>
                  <a:lnTo>
                    <a:pt x="686257" y="46520"/>
                  </a:lnTo>
                  <a:lnTo>
                    <a:pt x="723684" y="66078"/>
                  </a:lnTo>
                  <a:lnTo>
                    <a:pt x="753148" y="95935"/>
                  </a:lnTo>
                  <a:lnTo>
                    <a:pt x="772464" y="133832"/>
                  </a:lnTo>
                  <a:lnTo>
                    <a:pt x="779399" y="177546"/>
                  </a:lnTo>
                  <a:lnTo>
                    <a:pt x="779399" y="68211"/>
                  </a:lnTo>
                  <a:lnTo>
                    <a:pt x="751065" y="39497"/>
                  </a:lnTo>
                  <a:lnTo>
                    <a:pt x="689711" y="6350"/>
                  </a:lnTo>
                  <a:lnTo>
                    <a:pt x="643128" y="0"/>
                  </a:lnTo>
                  <a:lnTo>
                    <a:pt x="596531" y="6350"/>
                  </a:lnTo>
                  <a:lnTo>
                    <a:pt x="554672" y="24244"/>
                  </a:lnTo>
                  <a:lnTo>
                    <a:pt x="519201" y="52006"/>
                  </a:lnTo>
                  <a:lnTo>
                    <a:pt x="491794" y="87947"/>
                  </a:lnTo>
                  <a:lnTo>
                    <a:pt x="474129" y="130352"/>
                  </a:lnTo>
                  <a:lnTo>
                    <a:pt x="467868" y="177546"/>
                  </a:lnTo>
                  <a:lnTo>
                    <a:pt x="474129" y="224751"/>
                  </a:lnTo>
                  <a:lnTo>
                    <a:pt x="491794" y="267157"/>
                  </a:lnTo>
                  <a:lnTo>
                    <a:pt x="519201" y="303085"/>
                  </a:lnTo>
                  <a:lnTo>
                    <a:pt x="554672" y="330860"/>
                  </a:lnTo>
                  <a:lnTo>
                    <a:pt x="596531" y="348754"/>
                  </a:lnTo>
                  <a:lnTo>
                    <a:pt x="643128" y="355092"/>
                  </a:lnTo>
                  <a:lnTo>
                    <a:pt x="689711" y="348754"/>
                  </a:lnTo>
                  <a:lnTo>
                    <a:pt x="731570" y="330860"/>
                  </a:lnTo>
                  <a:lnTo>
                    <a:pt x="751065" y="315595"/>
                  </a:lnTo>
                  <a:lnTo>
                    <a:pt x="767041" y="303085"/>
                  </a:lnTo>
                  <a:lnTo>
                    <a:pt x="794448" y="267157"/>
                  </a:lnTo>
                  <a:lnTo>
                    <a:pt x="812114" y="224751"/>
                  </a:lnTo>
                  <a:lnTo>
                    <a:pt x="818388" y="1775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4419600" y="3361944"/>
            <a:ext cx="1120140" cy="1137285"/>
            <a:chOff x="4419600" y="3361944"/>
            <a:chExt cx="1120140" cy="113728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19600" y="3361944"/>
              <a:ext cx="1120139" cy="113690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532376" y="3590556"/>
              <a:ext cx="783590" cy="795655"/>
            </a:xfrm>
            <a:custGeom>
              <a:avLst/>
              <a:gdLst/>
              <a:ahLst/>
              <a:cxnLst/>
              <a:rect l="l" t="t" r="r" b="b"/>
              <a:pathLst>
                <a:path w="783589" h="795654">
                  <a:moveTo>
                    <a:pt x="335280" y="624827"/>
                  </a:moveTo>
                  <a:lnTo>
                    <a:pt x="329285" y="579475"/>
                  </a:lnTo>
                  <a:lnTo>
                    <a:pt x="312381" y="538695"/>
                  </a:lnTo>
                  <a:lnTo>
                    <a:pt x="298069" y="519836"/>
                  </a:lnTo>
                  <a:lnTo>
                    <a:pt x="298069" y="624827"/>
                  </a:lnTo>
                  <a:lnTo>
                    <a:pt x="291426" y="666877"/>
                  </a:lnTo>
                  <a:lnTo>
                    <a:pt x="272923" y="703313"/>
                  </a:lnTo>
                  <a:lnTo>
                    <a:pt x="244703" y="732015"/>
                  </a:lnTo>
                  <a:lnTo>
                    <a:pt x="208902" y="750811"/>
                  </a:lnTo>
                  <a:lnTo>
                    <a:pt x="167640" y="757542"/>
                  </a:lnTo>
                  <a:lnTo>
                    <a:pt x="126365" y="750811"/>
                  </a:lnTo>
                  <a:lnTo>
                    <a:pt x="90563" y="732015"/>
                  </a:lnTo>
                  <a:lnTo>
                    <a:pt x="62344" y="703313"/>
                  </a:lnTo>
                  <a:lnTo>
                    <a:pt x="43840" y="666877"/>
                  </a:lnTo>
                  <a:lnTo>
                    <a:pt x="37211" y="624827"/>
                  </a:lnTo>
                  <a:lnTo>
                    <a:pt x="43840" y="582790"/>
                  </a:lnTo>
                  <a:lnTo>
                    <a:pt x="62344" y="546354"/>
                  </a:lnTo>
                  <a:lnTo>
                    <a:pt x="90563" y="517652"/>
                  </a:lnTo>
                  <a:lnTo>
                    <a:pt x="126365" y="498856"/>
                  </a:lnTo>
                  <a:lnTo>
                    <a:pt x="167640" y="492112"/>
                  </a:lnTo>
                  <a:lnTo>
                    <a:pt x="208902" y="498856"/>
                  </a:lnTo>
                  <a:lnTo>
                    <a:pt x="244703" y="517652"/>
                  </a:lnTo>
                  <a:lnTo>
                    <a:pt x="272923" y="546354"/>
                  </a:lnTo>
                  <a:lnTo>
                    <a:pt x="291426" y="582790"/>
                  </a:lnTo>
                  <a:lnTo>
                    <a:pt x="298069" y="624827"/>
                  </a:lnTo>
                  <a:lnTo>
                    <a:pt x="298069" y="519836"/>
                  </a:lnTo>
                  <a:lnTo>
                    <a:pt x="270878" y="492112"/>
                  </a:lnTo>
                  <a:lnTo>
                    <a:pt x="212204" y="460248"/>
                  </a:lnTo>
                  <a:lnTo>
                    <a:pt x="167640" y="454139"/>
                  </a:lnTo>
                  <a:lnTo>
                    <a:pt x="123063" y="460248"/>
                  </a:lnTo>
                  <a:lnTo>
                    <a:pt x="83019" y="477456"/>
                  </a:lnTo>
                  <a:lnTo>
                    <a:pt x="49098" y="504151"/>
                  </a:lnTo>
                  <a:lnTo>
                    <a:pt x="22885" y="538695"/>
                  </a:lnTo>
                  <a:lnTo>
                    <a:pt x="5981" y="579475"/>
                  </a:lnTo>
                  <a:lnTo>
                    <a:pt x="0" y="624827"/>
                  </a:lnTo>
                  <a:lnTo>
                    <a:pt x="5981" y="670191"/>
                  </a:lnTo>
                  <a:lnTo>
                    <a:pt x="22885" y="710971"/>
                  </a:lnTo>
                  <a:lnTo>
                    <a:pt x="49098" y="745515"/>
                  </a:lnTo>
                  <a:lnTo>
                    <a:pt x="83019" y="772210"/>
                  </a:lnTo>
                  <a:lnTo>
                    <a:pt x="123063" y="789419"/>
                  </a:lnTo>
                  <a:lnTo>
                    <a:pt x="167640" y="795515"/>
                  </a:lnTo>
                  <a:lnTo>
                    <a:pt x="212204" y="789419"/>
                  </a:lnTo>
                  <a:lnTo>
                    <a:pt x="252247" y="772210"/>
                  </a:lnTo>
                  <a:lnTo>
                    <a:pt x="270878" y="757542"/>
                  </a:lnTo>
                  <a:lnTo>
                    <a:pt x="286169" y="745515"/>
                  </a:lnTo>
                  <a:lnTo>
                    <a:pt x="312381" y="710971"/>
                  </a:lnTo>
                  <a:lnTo>
                    <a:pt x="329285" y="670191"/>
                  </a:lnTo>
                  <a:lnTo>
                    <a:pt x="335280" y="624827"/>
                  </a:lnTo>
                  <a:close/>
                </a:path>
                <a:path w="783589" h="795654">
                  <a:moveTo>
                    <a:pt x="335280" y="169913"/>
                  </a:moveTo>
                  <a:lnTo>
                    <a:pt x="329285" y="124739"/>
                  </a:lnTo>
                  <a:lnTo>
                    <a:pt x="312381" y="84150"/>
                  </a:lnTo>
                  <a:lnTo>
                    <a:pt x="298069" y="65379"/>
                  </a:lnTo>
                  <a:lnTo>
                    <a:pt x="298069" y="169913"/>
                  </a:lnTo>
                  <a:lnTo>
                    <a:pt x="287832" y="221437"/>
                  </a:lnTo>
                  <a:lnTo>
                    <a:pt x="259892" y="263448"/>
                  </a:lnTo>
                  <a:lnTo>
                    <a:pt x="218440" y="291757"/>
                  </a:lnTo>
                  <a:lnTo>
                    <a:pt x="167640" y="302120"/>
                  </a:lnTo>
                  <a:lnTo>
                    <a:pt x="116827" y="291757"/>
                  </a:lnTo>
                  <a:lnTo>
                    <a:pt x="75374" y="263448"/>
                  </a:lnTo>
                  <a:lnTo>
                    <a:pt x="47434" y="221437"/>
                  </a:lnTo>
                  <a:lnTo>
                    <a:pt x="37211" y="169913"/>
                  </a:lnTo>
                  <a:lnTo>
                    <a:pt x="47434" y="118402"/>
                  </a:lnTo>
                  <a:lnTo>
                    <a:pt x="75361" y="76377"/>
                  </a:lnTo>
                  <a:lnTo>
                    <a:pt x="116827" y="48082"/>
                  </a:lnTo>
                  <a:lnTo>
                    <a:pt x="167640" y="37706"/>
                  </a:lnTo>
                  <a:lnTo>
                    <a:pt x="218440" y="48082"/>
                  </a:lnTo>
                  <a:lnTo>
                    <a:pt x="259905" y="76377"/>
                  </a:lnTo>
                  <a:lnTo>
                    <a:pt x="287832" y="118402"/>
                  </a:lnTo>
                  <a:lnTo>
                    <a:pt x="298069" y="169913"/>
                  </a:lnTo>
                  <a:lnTo>
                    <a:pt x="298069" y="65379"/>
                  </a:lnTo>
                  <a:lnTo>
                    <a:pt x="270789" y="37706"/>
                  </a:lnTo>
                  <a:lnTo>
                    <a:pt x="212204" y="6057"/>
                  </a:lnTo>
                  <a:lnTo>
                    <a:pt x="167640" y="0"/>
                  </a:lnTo>
                  <a:lnTo>
                    <a:pt x="123063" y="6057"/>
                  </a:lnTo>
                  <a:lnTo>
                    <a:pt x="83019" y="23190"/>
                  </a:lnTo>
                  <a:lnTo>
                    <a:pt x="49098" y="49758"/>
                  </a:lnTo>
                  <a:lnTo>
                    <a:pt x="22885" y="84150"/>
                  </a:lnTo>
                  <a:lnTo>
                    <a:pt x="5981" y="124739"/>
                  </a:lnTo>
                  <a:lnTo>
                    <a:pt x="0" y="169913"/>
                  </a:lnTo>
                  <a:lnTo>
                    <a:pt x="5981" y="215099"/>
                  </a:lnTo>
                  <a:lnTo>
                    <a:pt x="22885" y="255689"/>
                  </a:lnTo>
                  <a:lnTo>
                    <a:pt x="49098" y="290080"/>
                  </a:lnTo>
                  <a:lnTo>
                    <a:pt x="83019" y="316649"/>
                  </a:lnTo>
                  <a:lnTo>
                    <a:pt x="123063" y="333781"/>
                  </a:lnTo>
                  <a:lnTo>
                    <a:pt x="167640" y="339839"/>
                  </a:lnTo>
                  <a:lnTo>
                    <a:pt x="212204" y="333781"/>
                  </a:lnTo>
                  <a:lnTo>
                    <a:pt x="252247" y="316649"/>
                  </a:lnTo>
                  <a:lnTo>
                    <a:pt x="270789" y="302120"/>
                  </a:lnTo>
                  <a:lnTo>
                    <a:pt x="286169" y="290080"/>
                  </a:lnTo>
                  <a:lnTo>
                    <a:pt x="312381" y="255689"/>
                  </a:lnTo>
                  <a:lnTo>
                    <a:pt x="329285" y="215099"/>
                  </a:lnTo>
                  <a:lnTo>
                    <a:pt x="335280" y="169913"/>
                  </a:lnTo>
                  <a:close/>
                </a:path>
                <a:path w="783589" h="795654">
                  <a:moveTo>
                    <a:pt x="783336" y="567677"/>
                  </a:moveTo>
                  <a:lnTo>
                    <a:pt x="777341" y="522503"/>
                  </a:lnTo>
                  <a:lnTo>
                    <a:pt x="760437" y="481914"/>
                  </a:lnTo>
                  <a:lnTo>
                    <a:pt x="746125" y="463143"/>
                  </a:lnTo>
                  <a:lnTo>
                    <a:pt x="746125" y="567677"/>
                  </a:lnTo>
                  <a:lnTo>
                    <a:pt x="735888" y="619201"/>
                  </a:lnTo>
                  <a:lnTo>
                    <a:pt x="707961" y="661212"/>
                  </a:lnTo>
                  <a:lnTo>
                    <a:pt x="666496" y="689521"/>
                  </a:lnTo>
                  <a:lnTo>
                    <a:pt x="615696" y="699884"/>
                  </a:lnTo>
                  <a:lnTo>
                    <a:pt x="564883" y="689521"/>
                  </a:lnTo>
                  <a:lnTo>
                    <a:pt x="523417" y="661212"/>
                  </a:lnTo>
                  <a:lnTo>
                    <a:pt x="495490" y="619201"/>
                  </a:lnTo>
                  <a:lnTo>
                    <a:pt x="485267" y="567677"/>
                  </a:lnTo>
                  <a:lnTo>
                    <a:pt x="495490" y="516166"/>
                  </a:lnTo>
                  <a:lnTo>
                    <a:pt x="523430" y="474141"/>
                  </a:lnTo>
                  <a:lnTo>
                    <a:pt x="564883" y="445846"/>
                  </a:lnTo>
                  <a:lnTo>
                    <a:pt x="615696" y="435470"/>
                  </a:lnTo>
                  <a:lnTo>
                    <a:pt x="666496" y="445846"/>
                  </a:lnTo>
                  <a:lnTo>
                    <a:pt x="707961" y="474141"/>
                  </a:lnTo>
                  <a:lnTo>
                    <a:pt x="735888" y="516166"/>
                  </a:lnTo>
                  <a:lnTo>
                    <a:pt x="746125" y="567677"/>
                  </a:lnTo>
                  <a:lnTo>
                    <a:pt x="746125" y="463143"/>
                  </a:lnTo>
                  <a:lnTo>
                    <a:pt x="718845" y="435470"/>
                  </a:lnTo>
                  <a:lnTo>
                    <a:pt x="660260" y="403821"/>
                  </a:lnTo>
                  <a:lnTo>
                    <a:pt x="615696" y="397751"/>
                  </a:lnTo>
                  <a:lnTo>
                    <a:pt x="571119" y="403821"/>
                  </a:lnTo>
                  <a:lnTo>
                    <a:pt x="531075" y="420954"/>
                  </a:lnTo>
                  <a:lnTo>
                    <a:pt x="497154" y="447522"/>
                  </a:lnTo>
                  <a:lnTo>
                    <a:pt x="470941" y="481914"/>
                  </a:lnTo>
                  <a:lnTo>
                    <a:pt x="454037" y="522503"/>
                  </a:lnTo>
                  <a:lnTo>
                    <a:pt x="448056" y="567677"/>
                  </a:lnTo>
                  <a:lnTo>
                    <a:pt x="454037" y="612863"/>
                  </a:lnTo>
                  <a:lnTo>
                    <a:pt x="470941" y="653453"/>
                  </a:lnTo>
                  <a:lnTo>
                    <a:pt x="497154" y="687844"/>
                  </a:lnTo>
                  <a:lnTo>
                    <a:pt x="531075" y="714413"/>
                  </a:lnTo>
                  <a:lnTo>
                    <a:pt x="571119" y="731545"/>
                  </a:lnTo>
                  <a:lnTo>
                    <a:pt x="615696" y="737603"/>
                  </a:lnTo>
                  <a:lnTo>
                    <a:pt x="660260" y="731545"/>
                  </a:lnTo>
                  <a:lnTo>
                    <a:pt x="700303" y="714413"/>
                  </a:lnTo>
                  <a:lnTo>
                    <a:pt x="718845" y="699884"/>
                  </a:lnTo>
                  <a:lnTo>
                    <a:pt x="734225" y="687844"/>
                  </a:lnTo>
                  <a:lnTo>
                    <a:pt x="760437" y="653453"/>
                  </a:lnTo>
                  <a:lnTo>
                    <a:pt x="777341" y="612863"/>
                  </a:lnTo>
                  <a:lnTo>
                    <a:pt x="783336" y="5676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2377439" y="2769107"/>
            <a:ext cx="1975485" cy="1729739"/>
            <a:chOff x="2377439" y="2769107"/>
            <a:chExt cx="1975485" cy="1729739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77439" y="2769107"/>
              <a:ext cx="1167384" cy="118414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493264" y="2887979"/>
              <a:ext cx="817244" cy="829310"/>
            </a:xfrm>
            <a:custGeom>
              <a:avLst/>
              <a:gdLst/>
              <a:ahLst/>
              <a:cxnLst/>
              <a:rect l="l" t="t" r="r" b="b"/>
              <a:pathLst>
                <a:path w="817245" h="829310">
                  <a:moveTo>
                    <a:pt x="350520" y="177546"/>
                  </a:moveTo>
                  <a:lnTo>
                    <a:pt x="344246" y="130352"/>
                  </a:lnTo>
                  <a:lnTo>
                    <a:pt x="326580" y="87947"/>
                  </a:lnTo>
                  <a:lnTo>
                    <a:pt x="311531" y="68211"/>
                  </a:lnTo>
                  <a:lnTo>
                    <a:pt x="311531" y="177546"/>
                  </a:lnTo>
                  <a:lnTo>
                    <a:pt x="304596" y="221272"/>
                  </a:lnTo>
                  <a:lnTo>
                    <a:pt x="285280" y="259168"/>
                  </a:lnTo>
                  <a:lnTo>
                    <a:pt x="255816" y="289026"/>
                  </a:lnTo>
                  <a:lnTo>
                    <a:pt x="218389" y="308584"/>
                  </a:lnTo>
                  <a:lnTo>
                    <a:pt x="175260" y="315595"/>
                  </a:lnTo>
                  <a:lnTo>
                    <a:pt x="132118" y="308584"/>
                  </a:lnTo>
                  <a:lnTo>
                    <a:pt x="94691" y="289026"/>
                  </a:lnTo>
                  <a:lnTo>
                    <a:pt x="65227" y="259168"/>
                  </a:lnTo>
                  <a:lnTo>
                    <a:pt x="45910" y="221272"/>
                  </a:lnTo>
                  <a:lnTo>
                    <a:pt x="38989" y="177546"/>
                  </a:lnTo>
                  <a:lnTo>
                    <a:pt x="45910" y="133832"/>
                  </a:lnTo>
                  <a:lnTo>
                    <a:pt x="65227" y="95935"/>
                  </a:lnTo>
                  <a:lnTo>
                    <a:pt x="94691" y="66078"/>
                  </a:lnTo>
                  <a:lnTo>
                    <a:pt x="132118" y="46520"/>
                  </a:lnTo>
                  <a:lnTo>
                    <a:pt x="175260" y="39497"/>
                  </a:lnTo>
                  <a:lnTo>
                    <a:pt x="218389" y="46520"/>
                  </a:lnTo>
                  <a:lnTo>
                    <a:pt x="255816" y="66078"/>
                  </a:lnTo>
                  <a:lnTo>
                    <a:pt x="285280" y="95935"/>
                  </a:lnTo>
                  <a:lnTo>
                    <a:pt x="304596" y="133832"/>
                  </a:lnTo>
                  <a:lnTo>
                    <a:pt x="311531" y="177546"/>
                  </a:lnTo>
                  <a:lnTo>
                    <a:pt x="311531" y="68211"/>
                  </a:lnTo>
                  <a:lnTo>
                    <a:pt x="283197" y="39497"/>
                  </a:lnTo>
                  <a:lnTo>
                    <a:pt x="221843" y="6350"/>
                  </a:lnTo>
                  <a:lnTo>
                    <a:pt x="175260" y="0"/>
                  </a:lnTo>
                  <a:lnTo>
                    <a:pt x="128663" y="6350"/>
                  </a:lnTo>
                  <a:lnTo>
                    <a:pt x="86804" y="24244"/>
                  </a:lnTo>
                  <a:lnTo>
                    <a:pt x="51333" y="52006"/>
                  </a:lnTo>
                  <a:lnTo>
                    <a:pt x="23926" y="87947"/>
                  </a:lnTo>
                  <a:lnTo>
                    <a:pt x="6261" y="130352"/>
                  </a:lnTo>
                  <a:lnTo>
                    <a:pt x="0" y="177546"/>
                  </a:lnTo>
                  <a:lnTo>
                    <a:pt x="6261" y="224751"/>
                  </a:lnTo>
                  <a:lnTo>
                    <a:pt x="23926" y="267157"/>
                  </a:lnTo>
                  <a:lnTo>
                    <a:pt x="51333" y="303085"/>
                  </a:lnTo>
                  <a:lnTo>
                    <a:pt x="86804" y="330860"/>
                  </a:lnTo>
                  <a:lnTo>
                    <a:pt x="128663" y="348754"/>
                  </a:lnTo>
                  <a:lnTo>
                    <a:pt x="175260" y="355092"/>
                  </a:lnTo>
                  <a:lnTo>
                    <a:pt x="221843" y="348754"/>
                  </a:lnTo>
                  <a:lnTo>
                    <a:pt x="263702" y="330860"/>
                  </a:lnTo>
                  <a:lnTo>
                    <a:pt x="283197" y="315595"/>
                  </a:lnTo>
                  <a:lnTo>
                    <a:pt x="299173" y="303085"/>
                  </a:lnTo>
                  <a:lnTo>
                    <a:pt x="326580" y="267157"/>
                  </a:lnTo>
                  <a:lnTo>
                    <a:pt x="344246" y="224751"/>
                  </a:lnTo>
                  <a:lnTo>
                    <a:pt x="350520" y="177546"/>
                  </a:lnTo>
                  <a:close/>
                </a:path>
                <a:path w="817245" h="829310">
                  <a:moveTo>
                    <a:pt x="408432" y="651510"/>
                  </a:moveTo>
                  <a:lnTo>
                    <a:pt x="402196" y="604316"/>
                  </a:lnTo>
                  <a:lnTo>
                    <a:pt x="384606" y="561911"/>
                  </a:lnTo>
                  <a:lnTo>
                    <a:pt x="369697" y="542277"/>
                  </a:lnTo>
                  <a:lnTo>
                    <a:pt x="369697" y="651510"/>
                  </a:lnTo>
                  <a:lnTo>
                    <a:pt x="362788" y="695236"/>
                  </a:lnTo>
                  <a:lnTo>
                    <a:pt x="343560" y="733132"/>
                  </a:lnTo>
                  <a:lnTo>
                    <a:pt x="314198" y="762990"/>
                  </a:lnTo>
                  <a:lnTo>
                    <a:pt x="276923" y="782548"/>
                  </a:lnTo>
                  <a:lnTo>
                    <a:pt x="233934" y="789559"/>
                  </a:lnTo>
                  <a:lnTo>
                    <a:pt x="190931" y="782548"/>
                  </a:lnTo>
                  <a:lnTo>
                    <a:pt x="153657" y="762990"/>
                  </a:lnTo>
                  <a:lnTo>
                    <a:pt x="124294" y="733132"/>
                  </a:lnTo>
                  <a:lnTo>
                    <a:pt x="105067" y="695236"/>
                  </a:lnTo>
                  <a:lnTo>
                    <a:pt x="98171" y="651510"/>
                  </a:lnTo>
                  <a:lnTo>
                    <a:pt x="105067" y="607796"/>
                  </a:lnTo>
                  <a:lnTo>
                    <a:pt x="124294" y="569899"/>
                  </a:lnTo>
                  <a:lnTo>
                    <a:pt x="153657" y="540042"/>
                  </a:lnTo>
                  <a:lnTo>
                    <a:pt x="190931" y="520484"/>
                  </a:lnTo>
                  <a:lnTo>
                    <a:pt x="233934" y="513461"/>
                  </a:lnTo>
                  <a:lnTo>
                    <a:pt x="276923" y="520484"/>
                  </a:lnTo>
                  <a:lnTo>
                    <a:pt x="314198" y="540042"/>
                  </a:lnTo>
                  <a:lnTo>
                    <a:pt x="343560" y="569899"/>
                  </a:lnTo>
                  <a:lnTo>
                    <a:pt x="362788" y="607796"/>
                  </a:lnTo>
                  <a:lnTo>
                    <a:pt x="369697" y="651510"/>
                  </a:lnTo>
                  <a:lnTo>
                    <a:pt x="369697" y="542277"/>
                  </a:lnTo>
                  <a:lnTo>
                    <a:pt x="341414" y="513461"/>
                  </a:lnTo>
                  <a:lnTo>
                    <a:pt x="280327" y="480314"/>
                  </a:lnTo>
                  <a:lnTo>
                    <a:pt x="233934" y="473964"/>
                  </a:lnTo>
                  <a:lnTo>
                    <a:pt x="187528" y="480314"/>
                  </a:lnTo>
                  <a:lnTo>
                    <a:pt x="145846" y="498208"/>
                  </a:lnTo>
                  <a:lnTo>
                    <a:pt x="110528" y="525983"/>
                  </a:lnTo>
                  <a:lnTo>
                    <a:pt x="83248" y="561911"/>
                  </a:lnTo>
                  <a:lnTo>
                    <a:pt x="65659" y="604316"/>
                  </a:lnTo>
                  <a:lnTo>
                    <a:pt x="59436" y="651510"/>
                  </a:lnTo>
                  <a:lnTo>
                    <a:pt x="65659" y="698715"/>
                  </a:lnTo>
                  <a:lnTo>
                    <a:pt x="83248" y="741121"/>
                  </a:lnTo>
                  <a:lnTo>
                    <a:pt x="110528" y="777049"/>
                  </a:lnTo>
                  <a:lnTo>
                    <a:pt x="145846" y="804824"/>
                  </a:lnTo>
                  <a:lnTo>
                    <a:pt x="187528" y="822718"/>
                  </a:lnTo>
                  <a:lnTo>
                    <a:pt x="233934" y="829056"/>
                  </a:lnTo>
                  <a:lnTo>
                    <a:pt x="280327" y="822718"/>
                  </a:lnTo>
                  <a:lnTo>
                    <a:pt x="322008" y="804824"/>
                  </a:lnTo>
                  <a:lnTo>
                    <a:pt x="341414" y="789559"/>
                  </a:lnTo>
                  <a:lnTo>
                    <a:pt x="357327" y="777049"/>
                  </a:lnTo>
                  <a:lnTo>
                    <a:pt x="384606" y="741121"/>
                  </a:lnTo>
                  <a:lnTo>
                    <a:pt x="402196" y="698715"/>
                  </a:lnTo>
                  <a:lnTo>
                    <a:pt x="408432" y="651510"/>
                  </a:lnTo>
                  <a:close/>
                </a:path>
                <a:path w="817245" h="829310">
                  <a:moveTo>
                    <a:pt x="816864" y="177546"/>
                  </a:moveTo>
                  <a:lnTo>
                    <a:pt x="810628" y="130352"/>
                  </a:lnTo>
                  <a:lnTo>
                    <a:pt x="793038" y="87947"/>
                  </a:lnTo>
                  <a:lnTo>
                    <a:pt x="778116" y="68287"/>
                  </a:lnTo>
                  <a:lnTo>
                    <a:pt x="778116" y="177546"/>
                  </a:lnTo>
                  <a:lnTo>
                    <a:pt x="771220" y="221272"/>
                  </a:lnTo>
                  <a:lnTo>
                    <a:pt x="751992" y="259168"/>
                  </a:lnTo>
                  <a:lnTo>
                    <a:pt x="722630" y="289026"/>
                  </a:lnTo>
                  <a:lnTo>
                    <a:pt x="685355" y="308584"/>
                  </a:lnTo>
                  <a:lnTo>
                    <a:pt x="642366" y="315595"/>
                  </a:lnTo>
                  <a:lnTo>
                    <a:pt x="599363" y="308584"/>
                  </a:lnTo>
                  <a:lnTo>
                    <a:pt x="562089" y="289026"/>
                  </a:lnTo>
                  <a:lnTo>
                    <a:pt x="532726" y="259168"/>
                  </a:lnTo>
                  <a:lnTo>
                    <a:pt x="513499" y="221272"/>
                  </a:lnTo>
                  <a:lnTo>
                    <a:pt x="506603" y="177546"/>
                  </a:lnTo>
                  <a:lnTo>
                    <a:pt x="513499" y="133832"/>
                  </a:lnTo>
                  <a:lnTo>
                    <a:pt x="532726" y="95935"/>
                  </a:lnTo>
                  <a:lnTo>
                    <a:pt x="562089" y="66078"/>
                  </a:lnTo>
                  <a:lnTo>
                    <a:pt x="599363" y="46520"/>
                  </a:lnTo>
                  <a:lnTo>
                    <a:pt x="642366" y="39497"/>
                  </a:lnTo>
                  <a:lnTo>
                    <a:pt x="685355" y="46520"/>
                  </a:lnTo>
                  <a:lnTo>
                    <a:pt x="722630" y="66078"/>
                  </a:lnTo>
                  <a:lnTo>
                    <a:pt x="751992" y="95935"/>
                  </a:lnTo>
                  <a:lnTo>
                    <a:pt x="771220" y="133832"/>
                  </a:lnTo>
                  <a:lnTo>
                    <a:pt x="778116" y="177546"/>
                  </a:lnTo>
                  <a:lnTo>
                    <a:pt x="778116" y="68287"/>
                  </a:lnTo>
                  <a:lnTo>
                    <a:pt x="749846" y="39497"/>
                  </a:lnTo>
                  <a:lnTo>
                    <a:pt x="688759" y="6350"/>
                  </a:lnTo>
                  <a:lnTo>
                    <a:pt x="642366" y="0"/>
                  </a:lnTo>
                  <a:lnTo>
                    <a:pt x="595960" y="6350"/>
                  </a:lnTo>
                  <a:lnTo>
                    <a:pt x="554278" y="24244"/>
                  </a:lnTo>
                  <a:lnTo>
                    <a:pt x="518960" y="52006"/>
                  </a:lnTo>
                  <a:lnTo>
                    <a:pt x="491680" y="87947"/>
                  </a:lnTo>
                  <a:lnTo>
                    <a:pt x="474091" y="130352"/>
                  </a:lnTo>
                  <a:lnTo>
                    <a:pt x="467868" y="177546"/>
                  </a:lnTo>
                  <a:lnTo>
                    <a:pt x="474091" y="224751"/>
                  </a:lnTo>
                  <a:lnTo>
                    <a:pt x="491680" y="267157"/>
                  </a:lnTo>
                  <a:lnTo>
                    <a:pt x="518960" y="303085"/>
                  </a:lnTo>
                  <a:lnTo>
                    <a:pt x="554278" y="330860"/>
                  </a:lnTo>
                  <a:lnTo>
                    <a:pt x="595960" y="348754"/>
                  </a:lnTo>
                  <a:lnTo>
                    <a:pt x="642366" y="355092"/>
                  </a:lnTo>
                  <a:lnTo>
                    <a:pt x="688759" y="348754"/>
                  </a:lnTo>
                  <a:lnTo>
                    <a:pt x="730440" y="330860"/>
                  </a:lnTo>
                  <a:lnTo>
                    <a:pt x="749846" y="315595"/>
                  </a:lnTo>
                  <a:lnTo>
                    <a:pt x="765759" y="303085"/>
                  </a:lnTo>
                  <a:lnTo>
                    <a:pt x="793038" y="267157"/>
                  </a:lnTo>
                  <a:lnTo>
                    <a:pt x="810628" y="224751"/>
                  </a:lnTo>
                  <a:lnTo>
                    <a:pt x="816864" y="1775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32403" y="3361943"/>
              <a:ext cx="1120140" cy="113690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456432" y="3590556"/>
              <a:ext cx="784860" cy="795655"/>
            </a:xfrm>
            <a:custGeom>
              <a:avLst/>
              <a:gdLst/>
              <a:ahLst/>
              <a:cxnLst/>
              <a:rect l="l" t="t" r="r" b="b"/>
              <a:pathLst>
                <a:path w="784860" h="795654">
                  <a:moveTo>
                    <a:pt x="336804" y="624827"/>
                  </a:moveTo>
                  <a:lnTo>
                    <a:pt x="330784" y="579475"/>
                  </a:lnTo>
                  <a:lnTo>
                    <a:pt x="313791" y="538695"/>
                  </a:lnTo>
                  <a:lnTo>
                    <a:pt x="299339" y="519734"/>
                  </a:lnTo>
                  <a:lnTo>
                    <a:pt x="299339" y="624827"/>
                  </a:lnTo>
                  <a:lnTo>
                    <a:pt x="292671" y="666877"/>
                  </a:lnTo>
                  <a:lnTo>
                    <a:pt x="274129" y="703313"/>
                  </a:lnTo>
                  <a:lnTo>
                    <a:pt x="245808" y="732015"/>
                  </a:lnTo>
                  <a:lnTo>
                    <a:pt x="209854" y="750811"/>
                  </a:lnTo>
                  <a:lnTo>
                    <a:pt x="168402" y="757542"/>
                  </a:lnTo>
                  <a:lnTo>
                    <a:pt x="126936" y="750811"/>
                  </a:lnTo>
                  <a:lnTo>
                    <a:pt x="90982" y="732015"/>
                  </a:lnTo>
                  <a:lnTo>
                    <a:pt x="62661" y="703313"/>
                  </a:lnTo>
                  <a:lnTo>
                    <a:pt x="44119" y="666877"/>
                  </a:lnTo>
                  <a:lnTo>
                    <a:pt x="37465" y="624827"/>
                  </a:lnTo>
                  <a:lnTo>
                    <a:pt x="44119" y="582790"/>
                  </a:lnTo>
                  <a:lnTo>
                    <a:pt x="62661" y="546354"/>
                  </a:lnTo>
                  <a:lnTo>
                    <a:pt x="90982" y="517652"/>
                  </a:lnTo>
                  <a:lnTo>
                    <a:pt x="126936" y="498856"/>
                  </a:lnTo>
                  <a:lnTo>
                    <a:pt x="168402" y="492112"/>
                  </a:lnTo>
                  <a:lnTo>
                    <a:pt x="209854" y="498856"/>
                  </a:lnTo>
                  <a:lnTo>
                    <a:pt x="245808" y="517652"/>
                  </a:lnTo>
                  <a:lnTo>
                    <a:pt x="274129" y="546354"/>
                  </a:lnTo>
                  <a:lnTo>
                    <a:pt x="292671" y="582790"/>
                  </a:lnTo>
                  <a:lnTo>
                    <a:pt x="299339" y="624827"/>
                  </a:lnTo>
                  <a:lnTo>
                    <a:pt x="299339" y="519734"/>
                  </a:lnTo>
                  <a:lnTo>
                    <a:pt x="272097" y="492112"/>
                  </a:lnTo>
                  <a:lnTo>
                    <a:pt x="213144" y="460248"/>
                  </a:lnTo>
                  <a:lnTo>
                    <a:pt x="168402" y="454139"/>
                  </a:lnTo>
                  <a:lnTo>
                    <a:pt x="123647" y="460248"/>
                  </a:lnTo>
                  <a:lnTo>
                    <a:pt x="83413" y="477456"/>
                  </a:lnTo>
                  <a:lnTo>
                    <a:pt x="49339" y="504151"/>
                  </a:lnTo>
                  <a:lnTo>
                    <a:pt x="22999" y="538695"/>
                  </a:lnTo>
                  <a:lnTo>
                    <a:pt x="6007" y="579475"/>
                  </a:lnTo>
                  <a:lnTo>
                    <a:pt x="0" y="624827"/>
                  </a:lnTo>
                  <a:lnTo>
                    <a:pt x="6007" y="670191"/>
                  </a:lnTo>
                  <a:lnTo>
                    <a:pt x="22999" y="710971"/>
                  </a:lnTo>
                  <a:lnTo>
                    <a:pt x="49339" y="745515"/>
                  </a:lnTo>
                  <a:lnTo>
                    <a:pt x="83413" y="772210"/>
                  </a:lnTo>
                  <a:lnTo>
                    <a:pt x="123647" y="789419"/>
                  </a:lnTo>
                  <a:lnTo>
                    <a:pt x="168402" y="795515"/>
                  </a:lnTo>
                  <a:lnTo>
                    <a:pt x="213144" y="789419"/>
                  </a:lnTo>
                  <a:lnTo>
                    <a:pt x="253377" y="772210"/>
                  </a:lnTo>
                  <a:lnTo>
                    <a:pt x="272097" y="757542"/>
                  </a:lnTo>
                  <a:lnTo>
                    <a:pt x="287451" y="745515"/>
                  </a:lnTo>
                  <a:lnTo>
                    <a:pt x="313791" y="710971"/>
                  </a:lnTo>
                  <a:lnTo>
                    <a:pt x="330784" y="670191"/>
                  </a:lnTo>
                  <a:lnTo>
                    <a:pt x="336804" y="624827"/>
                  </a:lnTo>
                  <a:close/>
                </a:path>
                <a:path w="784860" h="795654">
                  <a:moveTo>
                    <a:pt x="728472" y="169913"/>
                  </a:moveTo>
                  <a:lnTo>
                    <a:pt x="722477" y="124739"/>
                  </a:lnTo>
                  <a:lnTo>
                    <a:pt x="705573" y="84150"/>
                  </a:lnTo>
                  <a:lnTo>
                    <a:pt x="691261" y="65379"/>
                  </a:lnTo>
                  <a:lnTo>
                    <a:pt x="691261" y="169913"/>
                  </a:lnTo>
                  <a:lnTo>
                    <a:pt x="681024" y="221437"/>
                  </a:lnTo>
                  <a:lnTo>
                    <a:pt x="653097" y="263448"/>
                  </a:lnTo>
                  <a:lnTo>
                    <a:pt x="611632" y="291757"/>
                  </a:lnTo>
                  <a:lnTo>
                    <a:pt x="560832" y="302120"/>
                  </a:lnTo>
                  <a:lnTo>
                    <a:pt x="510019" y="291757"/>
                  </a:lnTo>
                  <a:lnTo>
                    <a:pt x="468566" y="263448"/>
                  </a:lnTo>
                  <a:lnTo>
                    <a:pt x="440626" y="221437"/>
                  </a:lnTo>
                  <a:lnTo>
                    <a:pt x="430403" y="169913"/>
                  </a:lnTo>
                  <a:lnTo>
                    <a:pt x="440626" y="118402"/>
                  </a:lnTo>
                  <a:lnTo>
                    <a:pt x="468553" y="76377"/>
                  </a:lnTo>
                  <a:lnTo>
                    <a:pt x="510019" y="48082"/>
                  </a:lnTo>
                  <a:lnTo>
                    <a:pt x="560832" y="37706"/>
                  </a:lnTo>
                  <a:lnTo>
                    <a:pt x="611632" y="48082"/>
                  </a:lnTo>
                  <a:lnTo>
                    <a:pt x="653097" y="76377"/>
                  </a:lnTo>
                  <a:lnTo>
                    <a:pt x="681024" y="118402"/>
                  </a:lnTo>
                  <a:lnTo>
                    <a:pt x="691261" y="169913"/>
                  </a:lnTo>
                  <a:lnTo>
                    <a:pt x="691261" y="65379"/>
                  </a:lnTo>
                  <a:lnTo>
                    <a:pt x="663981" y="37706"/>
                  </a:lnTo>
                  <a:lnTo>
                    <a:pt x="605396" y="6057"/>
                  </a:lnTo>
                  <a:lnTo>
                    <a:pt x="560832" y="0"/>
                  </a:lnTo>
                  <a:lnTo>
                    <a:pt x="516255" y="6057"/>
                  </a:lnTo>
                  <a:lnTo>
                    <a:pt x="476211" y="23190"/>
                  </a:lnTo>
                  <a:lnTo>
                    <a:pt x="442290" y="49758"/>
                  </a:lnTo>
                  <a:lnTo>
                    <a:pt x="416077" y="84150"/>
                  </a:lnTo>
                  <a:lnTo>
                    <a:pt x="399173" y="124739"/>
                  </a:lnTo>
                  <a:lnTo>
                    <a:pt x="393192" y="169913"/>
                  </a:lnTo>
                  <a:lnTo>
                    <a:pt x="399173" y="215099"/>
                  </a:lnTo>
                  <a:lnTo>
                    <a:pt x="416077" y="255689"/>
                  </a:lnTo>
                  <a:lnTo>
                    <a:pt x="442290" y="290080"/>
                  </a:lnTo>
                  <a:lnTo>
                    <a:pt x="476211" y="316649"/>
                  </a:lnTo>
                  <a:lnTo>
                    <a:pt x="516255" y="333781"/>
                  </a:lnTo>
                  <a:lnTo>
                    <a:pt x="560832" y="339839"/>
                  </a:lnTo>
                  <a:lnTo>
                    <a:pt x="605396" y="333781"/>
                  </a:lnTo>
                  <a:lnTo>
                    <a:pt x="645439" y="316649"/>
                  </a:lnTo>
                  <a:lnTo>
                    <a:pt x="663981" y="302120"/>
                  </a:lnTo>
                  <a:lnTo>
                    <a:pt x="679361" y="290080"/>
                  </a:lnTo>
                  <a:lnTo>
                    <a:pt x="705573" y="255689"/>
                  </a:lnTo>
                  <a:lnTo>
                    <a:pt x="722477" y="215099"/>
                  </a:lnTo>
                  <a:lnTo>
                    <a:pt x="728472" y="169913"/>
                  </a:lnTo>
                  <a:close/>
                </a:path>
                <a:path w="784860" h="795654">
                  <a:moveTo>
                    <a:pt x="784860" y="624827"/>
                  </a:moveTo>
                  <a:lnTo>
                    <a:pt x="778840" y="579475"/>
                  </a:lnTo>
                  <a:lnTo>
                    <a:pt x="761847" y="538695"/>
                  </a:lnTo>
                  <a:lnTo>
                    <a:pt x="747395" y="519734"/>
                  </a:lnTo>
                  <a:lnTo>
                    <a:pt x="747395" y="624827"/>
                  </a:lnTo>
                  <a:lnTo>
                    <a:pt x="740727" y="666877"/>
                  </a:lnTo>
                  <a:lnTo>
                    <a:pt x="722185" y="703313"/>
                  </a:lnTo>
                  <a:lnTo>
                    <a:pt x="693864" y="732015"/>
                  </a:lnTo>
                  <a:lnTo>
                    <a:pt x="657910" y="750811"/>
                  </a:lnTo>
                  <a:lnTo>
                    <a:pt x="616458" y="757542"/>
                  </a:lnTo>
                  <a:lnTo>
                    <a:pt x="574992" y="750811"/>
                  </a:lnTo>
                  <a:lnTo>
                    <a:pt x="539038" y="732015"/>
                  </a:lnTo>
                  <a:lnTo>
                    <a:pt x="510717" y="703313"/>
                  </a:lnTo>
                  <a:lnTo>
                    <a:pt x="492175" y="666877"/>
                  </a:lnTo>
                  <a:lnTo>
                    <a:pt x="485521" y="624827"/>
                  </a:lnTo>
                  <a:lnTo>
                    <a:pt x="492175" y="582790"/>
                  </a:lnTo>
                  <a:lnTo>
                    <a:pt x="510717" y="546354"/>
                  </a:lnTo>
                  <a:lnTo>
                    <a:pt x="539038" y="517652"/>
                  </a:lnTo>
                  <a:lnTo>
                    <a:pt x="574992" y="498856"/>
                  </a:lnTo>
                  <a:lnTo>
                    <a:pt x="616458" y="492112"/>
                  </a:lnTo>
                  <a:lnTo>
                    <a:pt x="657910" y="498856"/>
                  </a:lnTo>
                  <a:lnTo>
                    <a:pt x="693864" y="517652"/>
                  </a:lnTo>
                  <a:lnTo>
                    <a:pt x="722185" y="546354"/>
                  </a:lnTo>
                  <a:lnTo>
                    <a:pt x="740727" y="582790"/>
                  </a:lnTo>
                  <a:lnTo>
                    <a:pt x="747395" y="624827"/>
                  </a:lnTo>
                  <a:lnTo>
                    <a:pt x="747395" y="519734"/>
                  </a:lnTo>
                  <a:lnTo>
                    <a:pt x="720153" y="492112"/>
                  </a:lnTo>
                  <a:lnTo>
                    <a:pt x="661200" y="460248"/>
                  </a:lnTo>
                  <a:lnTo>
                    <a:pt x="616458" y="454139"/>
                  </a:lnTo>
                  <a:lnTo>
                    <a:pt x="571703" y="460248"/>
                  </a:lnTo>
                  <a:lnTo>
                    <a:pt x="531469" y="477456"/>
                  </a:lnTo>
                  <a:lnTo>
                    <a:pt x="497395" y="504151"/>
                  </a:lnTo>
                  <a:lnTo>
                    <a:pt x="471055" y="538695"/>
                  </a:lnTo>
                  <a:lnTo>
                    <a:pt x="454063" y="579475"/>
                  </a:lnTo>
                  <a:lnTo>
                    <a:pt x="448056" y="624827"/>
                  </a:lnTo>
                  <a:lnTo>
                    <a:pt x="454063" y="670191"/>
                  </a:lnTo>
                  <a:lnTo>
                    <a:pt x="471055" y="710971"/>
                  </a:lnTo>
                  <a:lnTo>
                    <a:pt x="497395" y="745515"/>
                  </a:lnTo>
                  <a:lnTo>
                    <a:pt x="531469" y="772210"/>
                  </a:lnTo>
                  <a:lnTo>
                    <a:pt x="571703" y="789419"/>
                  </a:lnTo>
                  <a:lnTo>
                    <a:pt x="616458" y="795515"/>
                  </a:lnTo>
                  <a:lnTo>
                    <a:pt x="661200" y="789419"/>
                  </a:lnTo>
                  <a:lnTo>
                    <a:pt x="701433" y="772210"/>
                  </a:lnTo>
                  <a:lnTo>
                    <a:pt x="720153" y="757542"/>
                  </a:lnTo>
                  <a:lnTo>
                    <a:pt x="735507" y="745515"/>
                  </a:lnTo>
                  <a:lnTo>
                    <a:pt x="761847" y="710971"/>
                  </a:lnTo>
                  <a:lnTo>
                    <a:pt x="778840" y="670191"/>
                  </a:lnTo>
                  <a:lnTo>
                    <a:pt x="784860" y="6248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3232404" y="4573523"/>
            <a:ext cx="1120140" cy="1137285"/>
            <a:chOff x="3232404" y="4573523"/>
            <a:chExt cx="1120140" cy="1137285"/>
          </a:xfrm>
        </p:grpSpPr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32404" y="4573523"/>
              <a:ext cx="1120140" cy="113690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456432" y="4687823"/>
              <a:ext cx="784860" cy="795655"/>
            </a:xfrm>
            <a:custGeom>
              <a:avLst/>
              <a:gdLst/>
              <a:ahLst/>
              <a:cxnLst/>
              <a:rect l="l" t="t" r="r" b="b"/>
              <a:pathLst>
                <a:path w="784860" h="795654">
                  <a:moveTo>
                    <a:pt x="336804" y="227076"/>
                  </a:moveTo>
                  <a:lnTo>
                    <a:pt x="330784" y="181724"/>
                  </a:lnTo>
                  <a:lnTo>
                    <a:pt x="313791" y="140944"/>
                  </a:lnTo>
                  <a:lnTo>
                    <a:pt x="299339" y="121983"/>
                  </a:lnTo>
                  <a:lnTo>
                    <a:pt x="299339" y="227076"/>
                  </a:lnTo>
                  <a:lnTo>
                    <a:pt x="292671" y="269125"/>
                  </a:lnTo>
                  <a:lnTo>
                    <a:pt x="274129" y="305562"/>
                  </a:lnTo>
                  <a:lnTo>
                    <a:pt x="245808" y="334264"/>
                  </a:lnTo>
                  <a:lnTo>
                    <a:pt x="209854" y="353060"/>
                  </a:lnTo>
                  <a:lnTo>
                    <a:pt x="168402" y="359791"/>
                  </a:lnTo>
                  <a:lnTo>
                    <a:pt x="126936" y="353060"/>
                  </a:lnTo>
                  <a:lnTo>
                    <a:pt x="90982" y="334264"/>
                  </a:lnTo>
                  <a:lnTo>
                    <a:pt x="62661" y="305562"/>
                  </a:lnTo>
                  <a:lnTo>
                    <a:pt x="44119" y="269125"/>
                  </a:lnTo>
                  <a:lnTo>
                    <a:pt x="37465" y="227076"/>
                  </a:lnTo>
                  <a:lnTo>
                    <a:pt x="44119" y="185039"/>
                  </a:lnTo>
                  <a:lnTo>
                    <a:pt x="62661" y="148602"/>
                  </a:lnTo>
                  <a:lnTo>
                    <a:pt x="90982" y="119900"/>
                  </a:lnTo>
                  <a:lnTo>
                    <a:pt x="126936" y="101104"/>
                  </a:lnTo>
                  <a:lnTo>
                    <a:pt x="168402" y="94361"/>
                  </a:lnTo>
                  <a:lnTo>
                    <a:pt x="209854" y="101104"/>
                  </a:lnTo>
                  <a:lnTo>
                    <a:pt x="245808" y="119900"/>
                  </a:lnTo>
                  <a:lnTo>
                    <a:pt x="274129" y="148602"/>
                  </a:lnTo>
                  <a:lnTo>
                    <a:pt x="292671" y="185039"/>
                  </a:lnTo>
                  <a:lnTo>
                    <a:pt x="299339" y="227076"/>
                  </a:lnTo>
                  <a:lnTo>
                    <a:pt x="299339" y="121983"/>
                  </a:lnTo>
                  <a:lnTo>
                    <a:pt x="272097" y="94361"/>
                  </a:lnTo>
                  <a:lnTo>
                    <a:pt x="213144" y="62496"/>
                  </a:lnTo>
                  <a:lnTo>
                    <a:pt x="168402" y="56388"/>
                  </a:lnTo>
                  <a:lnTo>
                    <a:pt x="123647" y="62496"/>
                  </a:lnTo>
                  <a:lnTo>
                    <a:pt x="83413" y="79705"/>
                  </a:lnTo>
                  <a:lnTo>
                    <a:pt x="49339" y="106400"/>
                  </a:lnTo>
                  <a:lnTo>
                    <a:pt x="22999" y="140944"/>
                  </a:lnTo>
                  <a:lnTo>
                    <a:pt x="6007" y="181724"/>
                  </a:lnTo>
                  <a:lnTo>
                    <a:pt x="0" y="227076"/>
                  </a:lnTo>
                  <a:lnTo>
                    <a:pt x="6007" y="272440"/>
                  </a:lnTo>
                  <a:lnTo>
                    <a:pt x="22999" y="313220"/>
                  </a:lnTo>
                  <a:lnTo>
                    <a:pt x="49339" y="347764"/>
                  </a:lnTo>
                  <a:lnTo>
                    <a:pt x="83413" y="374459"/>
                  </a:lnTo>
                  <a:lnTo>
                    <a:pt x="123647" y="391668"/>
                  </a:lnTo>
                  <a:lnTo>
                    <a:pt x="168402" y="397764"/>
                  </a:lnTo>
                  <a:lnTo>
                    <a:pt x="213144" y="391668"/>
                  </a:lnTo>
                  <a:lnTo>
                    <a:pt x="253377" y="374459"/>
                  </a:lnTo>
                  <a:lnTo>
                    <a:pt x="272097" y="359791"/>
                  </a:lnTo>
                  <a:lnTo>
                    <a:pt x="287464" y="347764"/>
                  </a:lnTo>
                  <a:lnTo>
                    <a:pt x="313791" y="313220"/>
                  </a:lnTo>
                  <a:lnTo>
                    <a:pt x="330784" y="272440"/>
                  </a:lnTo>
                  <a:lnTo>
                    <a:pt x="336804" y="227076"/>
                  </a:lnTo>
                  <a:close/>
                </a:path>
                <a:path w="784860" h="795654">
                  <a:moveTo>
                    <a:pt x="784860" y="624840"/>
                  </a:moveTo>
                  <a:lnTo>
                    <a:pt x="778840" y="579488"/>
                  </a:lnTo>
                  <a:lnTo>
                    <a:pt x="761847" y="538708"/>
                  </a:lnTo>
                  <a:lnTo>
                    <a:pt x="747395" y="519747"/>
                  </a:lnTo>
                  <a:lnTo>
                    <a:pt x="747395" y="624840"/>
                  </a:lnTo>
                  <a:lnTo>
                    <a:pt x="740727" y="666889"/>
                  </a:lnTo>
                  <a:lnTo>
                    <a:pt x="722185" y="703326"/>
                  </a:lnTo>
                  <a:lnTo>
                    <a:pt x="693864" y="732028"/>
                  </a:lnTo>
                  <a:lnTo>
                    <a:pt x="657910" y="750824"/>
                  </a:lnTo>
                  <a:lnTo>
                    <a:pt x="616458" y="757555"/>
                  </a:lnTo>
                  <a:lnTo>
                    <a:pt x="574992" y="750824"/>
                  </a:lnTo>
                  <a:lnTo>
                    <a:pt x="539038" y="732028"/>
                  </a:lnTo>
                  <a:lnTo>
                    <a:pt x="510717" y="703326"/>
                  </a:lnTo>
                  <a:lnTo>
                    <a:pt x="492175" y="666889"/>
                  </a:lnTo>
                  <a:lnTo>
                    <a:pt x="485521" y="624840"/>
                  </a:lnTo>
                  <a:lnTo>
                    <a:pt x="492175" y="582803"/>
                  </a:lnTo>
                  <a:lnTo>
                    <a:pt x="510717" y="546366"/>
                  </a:lnTo>
                  <a:lnTo>
                    <a:pt x="539038" y="517664"/>
                  </a:lnTo>
                  <a:lnTo>
                    <a:pt x="574992" y="498868"/>
                  </a:lnTo>
                  <a:lnTo>
                    <a:pt x="616458" y="492125"/>
                  </a:lnTo>
                  <a:lnTo>
                    <a:pt x="657910" y="498868"/>
                  </a:lnTo>
                  <a:lnTo>
                    <a:pt x="693864" y="517664"/>
                  </a:lnTo>
                  <a:lnTo>
                    <a:pt x="722185" y="546366"/>
                  </a:lnTo>
                  <a:lnTo>
                    <a:pt x="740727" y="582803"/>
                  </a:lnTo>
                  <a:lnTo>
                    <a:pt x="747395" y="624840"/>
                  </a:lnTo>
                  <a:lnTo>
                    <a:pt x="747395" y="519747"/>
                  </a:lnTo>
                  <a:lnTo>
                    <a:pt x="720153" y="492125"/>
                  </a:lnTo>
                  <a:lnTo>
                    <a:pt x="661200" y="460260"/>
                  </a:lnTo>
                  <a:lnTo>
                    <a:pt x="616458" y="454152"/>
                  </a:lnTo>
                  <a:lnTo>
                    <a:pt x="571703" y="460260"/>
                  </a:lnTo>
                  <a:lnTo>
                    <a:pt x="531469" y="477469"/>
                  </a:lnTo>
                  <a:lnTo>
                    <a:pt x="497395" y="504164"/>
                  </a:lnTo>
                  <a:lnTo>
                    <a:pt x="471055" y="538708"/>
                  </a:lnTo>
                  <a:lnTo>
                    <a:pt x="454063" y="579488"/>
                  </a:lnTo>
                  <a:lnTo>
                    <a:pt x="448056" y="624840"/>
                  </a:lnTo>
                  <a:lnTo>
                    <a:pt x="454063" y="670204"/>
                  </a:lnTo>
                  <a:lnTo>
                    <a:pt x="471055" y="710984"/>
                  </a:lnTo>
                  <a:lnTo>
                    <a:pt x="497395" y="745528"/>
                  </a:lnTo>
                  <a:lnTo>
                    <a:pt x="531469" y="772223"/>
                  </a:lnTo>
                  <a:lnTo>
                    <a:pt x="571703" y="789432"/>
                  </a:lnTo>
                  <a:lnTo>
                    <a:pt x="616458" y="795528"/>
                  </a:lnTo>
                  <a:lnTo>
                    <a:pt x="661200" y="789432"/>
                  </a:lnTo>
                  <a:lnTo>
                    <a:pt x="701433" y="772223"/>
                  </a:lnTo>
                  <a:lnTo>
                    <a:pt x="720153" y="757555"/>
                  </a:lnTo>
                  <a:lnTo>
                    <a:pt x="735520" y="745528"/>
                  </a:lnTo>
                  <a:lnTo>
                    <a:pt x="761847" y="710984"/>
                  </a:lnTo>
                  <a:lnTo>
                    <a:pt x="778840" y="670204"/>
                  </a:lnTo>
                  <a:lnTo>
                    <a:pt x="784860" y="624840"/>
                  </a:lnTo>
                  <a:close/>
                </a:path>
                <a:path w="784860" h="795654">
                  <a:moveTo>
                    <a:pt x="784860" y="169926"/>
                  </a:moveTo>
                  <a:lnTo>
                    <a:pt x="778840" y="124752"/>
                  </a:lnTo>
                  <a:lnTo>
                    <a:pt x="761847" y="84162"/>
                  </a:lnTo>
                  <a:lnTo>
                    <a:pt x="747395" y="65290"/>
                  </a:lnTo>
                  <a:lnTo>
                    <a:pt x="747395" y="169926"/>
                  </a:lnTo>
                  <a:lnTo>
                    <a:pt x="740727" y="211772"/>
                  </a:lnTo>
                  <a:lnTo>
                    <a:pt x="722185" y="248069"/>
                  </a:lnTo>
                  <a:lnTo>
                    <a:pt x="693864" y="276669"/>
                  </a:lnTo>
                  <a:lnTo>
                    <a:pt x="657910" y="295414"/>
                  </a:lnTo>
                  <a:lnTo>
                    <a:pt x="616458" y="302133"/>
                  </a:lnTo>
                  <a:lnTo>
                    <a:pt x="574992" y="295414"/>
                  </a:lnTo>
                  <a:lnTo>
                    <a:pt x="539038" y="276669"/>
                  </a:lnTo>
                  <a:lnTo>
                    <a:pt x="510717" y="248069"/>
                  </a:lnTo>
                  <a:lnTo>
                    <a:pt x="492175" y="211772"/>
                  </a:lnTo>
                  <a:lnTo>
                    <a:pt x="485521" y="169926"/>
                  </a:lnTo>
                  <a:lnTo>
                    <a:pt x="492175" y="128092"/>
                  </a:lnTo>
                  <a:lnTo>
                    <a:pt x="510717" y="91795"/>
                  </a:lnTo>
                  <a:lnTo>
                    <a:pt x="539038" y="63195"/>
                  </a:lnTo>
                  <a:lnTo>
                    <a:pt x="574992" y="44450"/>
                  </a:lnTo>
                  <a:lnTo>
                    <a:pt x="616458" y="37719"/>
                  </a:lnTo>
                  <a:lnTo>
                    <a:pt x="657910" y="44450"/>
                  </a:lnTo>
                  <a:lnTo>
                    <a:pt x="693864" y="63195"/>
                  </a:lnTo>
                  <a:lnTo>
                    <a:pt x="722185" y="91795"/>
                  </a:lnTo>
                  <a:lnTo>
                    <a:pt x="740727" y="128092"/>
                  </a:lnTo>
                  <a:lnTo>
                    <a:pt x="747395" y="169926"/>
                  </a:lnTo>
                  <a:lnTo>
                    <a:pt x="747395" y="65290"/>
                  </a:lnTo>
                  <a:lnTo>
                    <a:pt x="735520" y="49771"/>
                  </a:lnTo>
                  <a:lnTo>
                    <a:pt x="720051" y="37719"/>
                  </a:lnTo>
                  <a:lnTo>
                    <a:pt x="701433" y="23202"/>
                  </a:lnTo>
                  <a:lnTo>
                    <a:pt x="661200" y="6070"/>
                  </a:lnTo>
                  <a:lnTo>
                    <a:pt x="616458" y="0"/>
                  </a:lnTo>
                  <a:lnTo>
                    <a:pt x="571703" y="6070"/>
                  </a:lnTo>
                  <a:lnTo>
                    <a:pt x="531469" y="23202"/>
                  </a:lnTo>
                  <a:lnTo>
                    <a:pt x="497395" y="49771"/>
                  </a:lnTo>
                  <a:lnTo>
                    <a:pt x="471055" y="84162"/>
                  </a:lnTo>
                  <a:lnTo>
                    <a:pt x="454063" y="124752"/>
                  </a:lnTo>
                  <a:lnTo>
                    <a:pt x="448056" y="169926"/>
                  </a:lnTo>
                  <a:lnTo>
                    <a:pt x="454063" y="215112"/>
                  </a:lnTo>
                  <a:lnTo>
                    <a:pt x="471055" y="255701"/>
                  </a:lnTo>
                  <a:lnTo>
                    <a:pt x="497395" y="290093"/>
                  </a:lnTo>
                  <a:lnTo>
                    <a:pt x="531469" y="316661"/>
                  </a:lnTo>
                  <a:lnTo>
                    <a:pt x="571703" y="333794"/>
                  </a:lnTo>
                  <a:lnTo>
                    <a:pt x="616458" y="339852"/>
                  </a:lnTo>
                  <a:lnTo>
                    <a:pt x="661200" y="333794"/>
                  </a:lnTo>
                  <a:lnTo>
                    <a:pt x="701433" y="316661"/>
                  </a:lnTo>
                  <a:lnTo>
                    <a:pt x="720051" y="302133"/>
                  </a:lnTo>
                  <a:lnTo>
                    <a:pt x="735520" y="290093"/>
                  </a:lnTo>
                  <a:lnTo>
                    <a:pt x="761847" y="255701"/>
                  </a:lnTo>
                  <a:lnTo>
                    <a:pt x="778840" y="215112"/>
                  </a:lnTo>
                  <a:lnTo>
                    <a:pt x="784860" y="1699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4419600" y="4573523"/>
            <a:ext cx="1120140" cy="1137285"/>
            <a:chOff x="4419600" y="4573523"/>
            <a:chExt cx="1120140" cy="1137285"/>
          </a:xfrm>
        </p:grpSpPr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19600" y="4573523"/>
              <a:ext cx="1120139" cy="113690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532376" y="4687823"/>
              <a:ext cx="783590" cy="795655"/>
            </a:xfrm>
            <a:custGeom>
              <a:avLst/>
              <a:gdLst/>
              <a:ahLst/>
              <a:cxnLst/>
              <a:rect l="l" t="t" r="r" b="b"/>
              <a:pathLst>
                <a:path w="783589" h="795654">
                  <a:moveTo>
                    <a:pt x="335280" y="169926"/>
                  </a:moveTo>
                  <a:lnTo>
                    <a:pt x="329285" y="124752"/>
                  </a:lnTo>
                  <a:lnTo>
                    <a:pt x="312381" y="84162"/>
                  </a:lnTo>
                  <a:lnTo>
                    <a:pt x="298069" y="65392"/>
                  </a:lnTo>
                  <a:lnTo>
                    <a:pt x="298069" y="169926"/>
                  </a:lnTo>
                  <a:lnTo>
                    <a:pt x="287832" y="221449"/>
                  </a:lnTo>
                  <a:lnTo>
                    <a:pt x="259892" y="263461"/>
                  </a:lnTo>
                  <a:lnTo>
                    <a:pt x="218440" y="291769"/>
                  </a:lnTo>
                  <a:lnTo>
                    <a:pt x="167640" y="302133"/>
                  </a:lnTo>
                  <a:lnTo>
                    <a:pt x="116827" y="291769"/>
                  </a:lnTo>
                  <a:lnTo>
                    <a:pt x="75374" y="263461"/>
                  </a:lnTo>
                  <a:lnTo>
                    <a:pt x="47434" y="221449"/>
                  </a:lnTo>
                  <a:lnTo>
                    <a:pt x="37211" y="169926"/>
                  </a:lnTo>
                  <a:lnTo>
                    <a:pt x="47434" y="118414"/>
                  </a:lnTo>
                  <a:lnTo>
                    <a:pt x="75361" y="76403"/>
                  </a:lnTo>
                  <a:lnTo>
                    <a:pt x="116827" y="48094"/>
                  </a:lnTo>
                  <a:lnTo>
                    <a:pt x="167640" y="37719"/>
                  </a:lnTo>
                  <a:lnTo>
                    <a:pt x="218440" y="48094"/>
                  </a:lnTo>
                  <a:lnTo>
                    <a:pt x="259905" y="76403"/>
                  </a:lnTo>
                  <a:lnTo>
                    <a:pt x="287832" y="118414"/>
                  </a:lnTo>
                  <a:lnTo>
                    <a:pt x="298069" y="169926"/>
                  </a:lnTo>
                  <a:lnTo>
                    <a:pt x="298069" y="65392"/>
                  </a:lnTo>
                  <a:lnTo>
                    <a:pt x="270789" y="37719"/>
                  </a:lnTo>
                  <a:lnTo>
                    <a:pt x="212204" y="6070"/>
                  </a:lnTo>
                  <a:lnTo>
                    <a:pt x="167640" y="0"/>
                  </a:lnTo>
                  <a:lnTo>
                    <a:pt x="123063" y="6070"/>
                  </a:lnTo>
                  <a:lnTo>
                    <a:pt x="83019" y="23202"/>
                  </a:lnTo>
                  <a:lnTo>
                    <a:pt x="49098" y="49771"/>
                  </a:lnTo>
                  <a:lnTo>
                    <a:pt x="22885" y="84162"/>
                  </a:lnTo>
                  <a:lnTo>
                    <a:pt x="5981" y="124752"/>
                  </a:lnTo>
                  <a:lnTo>
                    <a:pt x="0" y="169926"/>
                  </a:lnTo>
                  <a:lnTo>
                    <a:pt x="5981" y="215112"/>
                  </a:lnTo>
                  <a:lnTo>
                    <a:pt x="22885" y="255701"/>
                  </a:lnTo>
                  <a:lnTo>
                    <a:pt x="49098" y="290093"/>
                  </a:lnTo>
                  <a:lnTo>
                    <a:pt x="83019" y="316661"/>
                  </a:lnTo>
                  <a:lnTo>
                    <a:pt x="123063" y="333794"/>
                  </a:lnTo>
                  <a:lnTo>
                    <a:pt x="167640" y="339852"/>
                  </a:lnTo>
                  <a:lnTo>
                    <a:pt x="212204" y="333794"/>
                  </a:lnTo>
                  <a:lnTo>
                    <a:pt x="252247" y="316661"/>
                  </a:lnTo>
                  <a:lnTo>
                    <a:pt x="270789" y="302133"/>
                  </a:lnTo>
                  <a:lnTo>
                    <a:pt x="286169" y="290093"/>
                  </a:lnTo>
                  <a:lnTo>
                    <a:pt x="312381" y="255701"/>
                  </a:lnTo>
                  <a:lnTo>
                    <a:pt x="329285" y="215112"/>
                  </a:lnTo>
                  <a:lnTo>
                    <a:pt x="335280" y="169926"/>
                  </a:lnTo>
                  <a:close/>
                </a:path>
                <a:path w="783589" h="795654">
                  <a:moveTo>
                    <a:pt x="391668" y="624840"/>
                  </a:moveTo>
                  <a:lnTo>
                    <a:pt x="385648" y="579488"/>
                  </a:lnTo>
                  <a:lnTo>
                    <a:pt x="368655" y="538708"/>
                  </a:lnTo>
                  <a:lnTo>
                    <a:pt x="354203" y="519747"/>
                  </a:lnTo>
                  <a:lnTo>
                    <a:pt x="354203" y="624840"/>
                  </a:lnTo>
                  <a:lnTo>
                    <a:pt x="347535" y="666889"/>
                  </a:lnTo>
                  <a:lnTo>
                    <a:pt x="328993" y="703326"/>
                  </a:lnTo>
                  <a:lnTo>
                    <a:pt x="300672" y="732028"/>
                  </a:lnTo>
                  <a:lnTo>
                    <a:pt x="264718" y="750824"/>
                  </a:lnTo>
                  <a:lnTo>
                    <a:pt x="223266" y="757555"/>
                  </a:lnTo>
                  <a:lnTo>
                    <a:pt x="181800" y="750824"/>
                  </a:lnTo>
                  <a:lnTo>
                    <a:pt x="145846" y="732028"/>
                  </a:lnTo>
                  <a:lnTo>
                    <a:pt x="117525" y="703326"/>
                  </a:lnTo>
                  <a:lnTo>
                    <a:pt x="98983" y="666889"/>
                  </a:lnTo>
                  <a:lnTo>
                    <a:pt x="92329" y="624840"/>
                  </a:lnTo>
                  <a:lnTo>
                    <a:pt x="98983" y="582803"/>
                  </a:lnTo>
                  <a:lnTo>
                    <a:pt x="117525" y="546366"/>
                  </a:lnTo>
                  <a:lnTo>
                    <a:pt x="145846" y="517664"/>
                  </a:lnTo>
                  <a:lnTo>
                    <a:pt x="181800" y="498868"/>
                  </a:lnTo>
                  <a:lnTo>
                    <a:pt x="223266" y="492125"/>
                  </a:lnTo>
                  <a:lnTo>
                    <a:pt x="264718" y="498868"/>
                  </a:lnTo>
                  <a:lnTo>
                    <a:pt x="300672" y="517664"/>
                  </a:lnTo>
                  <a:lnTo>
                    <a:pt x="328993" y="546366"/>
                  </a:lnTo>
                  <a:lnTo>
                    <a:pt x="347535" y="582803"/>
                  </a:lnTo>
                  <a:lnTo>
                    <a:pt x="354203" y="624840"/>
                  </a:lnTo>
                  <a:lnTo>
                    <a:pt x="354203" y="519747"/>
                  </a:lnTo>
                  <a:lnTo>
                    <a:pt x="326961" y="492125"/>
                  </a:lnTo>
                  <a:lnTo>
                    <a:pt x="268008" y="460260"/>
                  </a:lnTo>
                  <a:lnTo>
                    <a:pt x="223266" y="454152"/>
                  </a:lnTo>
                  <a:lnTo>
                    <a:pt x="178511" y="460260"/>
                  </a:lnTo>
                  <a:lnTo>
                    <a:pt x="138277" y="477469"/>
                  </a:lnTo>
                  <a:lnTo>
                    <a:pt x="104203" y="504164"/>
                  </a:lnTo>
                  <a:lnTo>
                    <a:pt x="77863" y="538708"/>
                  </a:lnTo>
                  <a:lnTo>
                    <a:pt x="60871" y="579488"/>
                  </a:lnTo>
                  <a:lnTo>
                    <a:pt x="54864" y="624840"/>
                  </a:lnTo>
                  <a:lnTo>
                    <a:pt x="60871" y="670204"/>
                  </a:lnTo>
                  <a:lnTo>
                    <a:pt x="77863" y="710984"/>
                  </a:lnTo>
                  <a:lnTo>
                    <a:pt x="104203" y="745528"/>
                  </a:lnTo>
                  <a:lnTo>
                    <a:pt x="138277" y="772223"/>
                  </a:lnTo>
                  <a:lnTo>
                    <a:pt x="178511" y="789432"/>
                  </a:lnTo>
                  <a:lnTo>
                    <a:pt x="223266" y="795528"/>
                  </a:lnTo>
                  <a:lnTo>
                    <a:pt x="268008" y="789432"/>
                  </a:lnTo>
                  <a:lnTo>
                    <a:pt x="308241" y="772223"/>
                  </a:lnTo>
                  <a:lnTo>
                    <a:pt x="326961" y="757555"/>
                  </a:lnTo>
                  <a:lnTo>
                    <a:pt x="342328" y="745528"/>
                  </a:lnTo>
                  <a:lnTo>
                    <a:pt x="368655" y="710984"/>
                  </a:lnTo>
                  <a:lnTo>
                    <a:pt x="385648" y="670204"/>
                  </a:lnTo>
                  <a:lnTo>
                    <a:pt x="391668" y="624840"/>
                  </a:lnTo>
                  <a:close/>
                </a:path>
                <a:path w="783589" h="795654">
                  <a:moveTo>
                    <a:pt x="783336" y="169926"/>
                  </a:moveTo>
                  <a:lnTo>
                    <a:pt x="777341" y="124752"/>
                  </a:lnTo>
                  <a:lnTo>
                    <a:pt x="760437" y="84162"/>
                  </a:lnTo>
                  <a:lnTo>
                    <a:pt x="746125" y="65392"/>
                  </a:lnTo>
                  <a:lnTo>
                    <a:pt x="746125" y="169926"/>
                  </a:lnTo>
                  <a:lnTo>
                    <a:pt x="735888" y="221449"/>
                  </a:lnTo>
                  <a:lnTo>
                    <a:pt x="707961" y="263461"/>
                  </a:lnTo>
                  <a:lnTo>
                    <a:pt x="666496" y="291769"/>
                  </a:lnTo>
                  <a:lnTo>
                    <a:pt x="615696" y="302133"/>
                  </a:lnTo>
                  <a:lnTo>
                    <a:pt x="564883" y="291769"/>
                  </a:lnTo>
                  <a:lnTo>
                    <a:pt x="523417" y="263461"/>
                  </a:lnTo>
                  <a:lnTo>
                    <a:pt x="495490" y="221449"/>
                  </a:lnTo>
                  <a:lnTo>
                    <a:pt x="485267" y="169926"/>
                  </a:lnTo>
                  <a:lnTo>
                    <a:pt x="495490" y="118414"/>
                  </a:lnTo>
                  <a:lnTo>
                    <a:pt x="523430" y="76403"/>
                  </a:lnTo>
                  <a:lnTo>
                    <a:pt x="564883" y="48094"/>
                  </a:lnTo>
                  <a:lnTo>
                    <a:pt x="615696" y="37719"/>
                  </a:lnTo>
                  <a:lnTo>
                    <a:pt x="666496" y="48094"/>
                  </a:lnTo>
                  <a:lnTo>
                    <a:pt x="707961" y="76403"/>
                  </a:lnTo>
                  <a:lnTo>
                    <a:pt x="735888" y="118414"/>
                  </a:lnTo>
                  <a:lnTo>
                    <a:pt x="746125" y="169926"/>
                  </a:lnTo>
                  <a:lnTo>
                    <a:pt x="746125" y="65392"/>
                  </a:lnTo>
                  <a:lnTo>
                    <a:pt x="718845" y="37719"/>
                  </a:lnTo>
                  <a:lnTo>
                    <a:pt x="660260" y="6070"/>
                  </a:lnTo>
                  <a:lnTo>
                    <a:pt x="615696" y="0"/>
                  </a:lnTo>
                  <a:lnTo>
                    <a:pt x="571119" y="6070"/>
                  </a:lnTo>
                  <a:lnTo>
                    <a:pt x="531075" y="23202"/>
                  </a:lnTo>
                  <a:lnTo>
                    <a:pt x="497154" y="49771"/>
                  </a:lnTo>
                  <a:lnTo>
                    <a:pt x="470941" y="84162"/>
                  </a:lnTo>
                  <a:lnTo>
                    <a:pt x="454037" y="124752"/>
                  </a:lnTo>
                  <a:lnTo>
                    <a:pt x="448056" y="169926"/>
                  </a:lnTo>
                  <a:lnTo>
                    <a:pt x="454037" y="215112"/>
                  </a:lnTo>
                  <a:lnTo>
                    <a:pt x="470941" y="255701"/>
                  </a:lnTo>
                  <a:lnTo>
                    <a:pt x="497154" y="290093"/>
                  </a:lnTo>
                  <a:lnTo>
                    <a:pt x="531075" y="316661"/>
                  </a:lnTo>
                  <a:lnTo>
                    <a:pt x="571119" y="333794"/>
                  </a:lnTo>
                  <a:lnTo>
                    <a:pt x="615696" y="339852"/>
                  </a:lnTo>
                  <a:lnTo>
                    <a:pt x="660260" y="333794"/>
                  </a:lnTo>
                  <a:lnTo>
                    <a:pt x="700303" y="316661"/>
                  </a:lnTo>
                  <a:lnTo>
                    <a:pt x="718845" y="302133"/>
                  </a:lnTo>
                  <a:lnTo>
                    <a:pt x="734225" y="290093"/>
                  </a:lnTo>
                  <a:lnTo>
                    <a:pt x="760437" y="255701"/>
                  </a:lnTo>
                  <a:lnTo>
                    <a:pt x="777341" y="215112"/>
                  </a:lnTo>
                  <a:lnTo>
                    <a:pt x="783336" y="1699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82067"/>
            <a:ext cx="784669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0"/>
              <a:t>T</a:t>
            </a:r>
            <a:r>
              <a:rPr dirty="0" sz="4000" spc="50"/>
              <a:t>h</a:t>
            </a:r>
            <a:r>
              <a:rPr dirty="0" sz="4000" spc="-85"/>
              <a:t>e</a:t>
            </a:r>
            <a:r>
              <a:rPr dirty="0" sz="4000" spc="-420"/>
              <a:t> </a:t>
            </a:r>
            <a:r>
              <a:rPr dirty="0" sz="4000" spc="215"/>
              <a:t>m</a:t>
            </a:r>
            <a:r>
              <a:rPr dirty="0" sz="4000" spc="70"/>
              <a:t>o</a:t>
            </a:r>
            <a:r>
              <a:rPr dirty="0" sz="4000" spc="85"/>
              <a:t>d</a:t>
            </a:r>
            <a:r>
              <a:rPr dirty="0" sz="4000" spc="-185"/>
              <a:t>e</a:t>
            </a:r>
            <a:r>
              <a:rPr dirty="0" sz="4000" spc="-80"/>
              <a:t>r</a:t>
            </a:r>
            <a:r>
              <a:rPr dirty="0" sz="4000" spc="60"/>
              <a:t>n</a:t>
            </a:r>
            <a:r>
              <a:rPr dirty="0" sz="4000" spc="-35"/>
              <a:t>i</a:t>
            </a:r>
            <a:r>
              <a:rPr dirty="0" sz="4000" spc="-215"/>
              <a:t>z</a:t>
            </a:r>
            <a:r>
              <a:rPr dirty="0" sz="4000" spc="30"/>
              <a:t>a</a:t>
            </a:r>
            <a:r>
              <a:rPr dirty="0" sz="4000" spc="-35"/>
              <a:t>t</a:t>
            </a:r>
            <a:r>
              <a:rPr dirty="0" sz="4000" spc="-35"/>
              <a:t>i</a:t>
            </a:r>
            <a:r>
              <a:rPr dirty="0" sz="4000" spc="70"/>
              <a:t>o</a:t>
            </a:r>
            <a:r>
              <a:rPr dirty="0" sz="4000" spc="155"/>
              <a:t>n</a:t>
            </a:r>
            <a:r>
              <a:rPr dirty="0" sz="4000" spc="-425"/>
              <a:t> </a:t>
            </a:r>
            <a:r>
              <a:rPr dirty="0" sz="4000" spc="25"/>
              <a:t>v</a:t>
            </a:r>
            <a:r>
              <a:rPr dirty="0" sz="4000" spc="-35"/>
              <a:t>i</a:t>
            </a:r>
            <a:r>
              <a:rPr dirty="0" sz="4000" spc="-80"/>
              <a:t>r</a:t>
            </a:r>
            <a:r>
              <a:rPr dirty="0" sz="4000" spc="-35"/>
              <a:t>t</a:t>
            </a:r>
            <a:r>
              <a:rPr dirty="0" sz="4000" spc="20"/>
              <a:t>u</a:t>
            </a:r>
            <a:r>
              <a:rPr dirty="0" sz="4000" spc="70"/>
              <a:t>o</a:t>
            </a:r>
            <a:r>
              <a:rPr dirty="0" sz="4000" spc="20"/>
              <a:t>u</a:t>
            </a:r>
            <a:r>
              <a:rPr dirty="0" sz="4000" spc="114"/>
              <a:t>s</a:t>
            </a:r>
            <a:r>
              <a:rPr dirty="0" sz="4000" spc="-425"/>
              <a:t> </a:t>
            </a:r>
            <a:r>
              <a:rPr dirty="0" sz="4000" spc="-190"/>
              <a:t>c</a:t>
            </a:r>
            <a:r>
              <a:rPr dirty="0" sz="4000" spc="10"/>
              <a:t>y</a:t>
            </a:r>
            <a:r>
              <a:rPr dirty="0" sz="4000" spc="-190"/>
              <a:t>c</a:t>
            </a:r>
            <a:r>
              <a:rPr dirty="0" sz="4000" spc="120"/>
              <a:t>l</a:t>
            </a:r>
            <a:r>
              <a:rPr dirty="0" sz="4000" spc="-85"/>
              <a:t>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5131308" y="1054608"/>
            <a:ext cx="1929764" cy="1929764"/>
          </a:xfrm>
          <a:custGeom>
            <a:avLst/>
            <a:gdLst/>
            <a:ahLst/>
            <a:cxnLst/>
            <a:rect l="l" t="t" r="r" b="b"/>
            <a:pathLst>
              <a:path w="1929765" h="1929764">
                <a:moveTo>
                  <a:pt x="964691" y="0"/>
                </a:moveTo>
                <a:lnTo>
                  <a:pt x="916545" y="1180"/>
                </a:lnTo>
                <a:lnTo>
                  <a:pt x="869010" y="4685"/>
                </a:lnTo>
                <a:lnTo>
                  <a:pt x="822141" y="10460"/>
                </a:lnTo>
                <a:lnTo>
                  <a:pt x="775993" y="18448"/>
                </a:lnTo>
                <a:lnTo>
                  <a:pt x="730622" y="28595"/>
                </a:lnTo>
                <a:lnTo>
                  <a:pt x="686083" y="40845"/>
                </a:lnTo>
                <a:lnTo>
                  <a:pt x="642431" y="55144"/>
                </a:lnTo>
                <a:lnTo>
                  <a:pt x="599722" y="71435"/>
                </a:lnTo>
                <a:lnTo>
                  <a:pt x="558010" y="89664"/>
                </a:lnTo>
                <a:lnTo>
                  <a:pt x="517352" y="109775"/>
                </a:lnTo>
                <a:lnTo>
                  <a:pt x="477802" y="131713"/>
                </a:lnTo>
                <a:lnTo>
                  <a:pt x="439415" y="155422"/>
                </a:lnTo>
                <a:lnTo>
                  <a:pt x="402248" y="180848"/>
                </a:lnTo>
                <a:lnTo>
                  <a:pt x="366354" y="207936"/>
                </a:lnTo>
                <a:lnTo>
                  <a:pt x="331791" y="236629"/>
                </a:lnTo>
                <a:lnTo>
                  <a:pt x="298612" y="266873"/>
                </a:lnTo>
                <a:lnTo>
                  <a:pt x="266873" y="298612"/>
                </a:lnTo>
                <a:lnTo>
                  <a:pt x="236629" y="331791"/>
                </a:lnTo>
                <a:lnTo>
                  <a:pt x="207936" y="366354"/>
                </a:lnTo>
                <a:lnTo>
                  <a:pt x="180848" y="402248"/>
                </a:lnTo>
                <a:lnTo>
                  <a:pt x="155422" y="439415"/>
                </a:lnTo>
                <a:lnTo>
                  <a:pt x="131713" y="477802"/>
                </a:lnTo>
                <a:lnTo>
                  <a:pt x="109775" y="517352"/>
                </a:lnTo>
                <a:lnTo>
                  <a:pt x="89664" y="558010"/>
                </a:lnTo>
                <a:lnTo>
                  <a:pt x="71435" y="599722"/>
                </a:lnTo>
                <a:lnTo>
                  <a:pt x="55144" y="642431"/>
                </a:lnTo>
                <a:lnTo>
                  <a:pt x="40845" y="686083"/>
                </a:lnTo>
                <a:lnTo>
                  <a:pt x="28595" y="730622"/>
                </a:lnTo>
                <a:lnTo>
                  <a:pt x="18448" y="775993"/>
                </a:lnTo>
                <a:lnTo>
                  <a:pt x="10460" y="822141"/>
                </a:lnTo>
                <a:lnTo>
                  <a:pt x="4685" y="869010"/>
                </a:lnTo>
                <a:lnTo>
                  <a:pt x="1180" y="916545"/>
                </a:lnTo>
                <a:lnTo>
                  <a:pt x="0" y="964691"/>
                </a:lnTo>
                <a:lnTo>
                  <a:pt x="1180" y="1012838"/>
                </a:lnTo>
                <a:lnTo>
                  <a:pt x="4685" y="1060373"/>
                </a:lnTo>
                <a:lnTo>
                  <a:pt x="10460" y="1107242"/>
                </a:lnTo>
                <a:lnTo>
                  <a:pt x="18448" y="1153390"/>
                </a:lnTo>
                <a:lnTo>
                  <a:pt x="28595" y="1198761"/>
                </a:lnTo>
                <a:lnTo>
                  <a:pt x="40845" y="1243300"/>
                </a:lnTo>
                <a:lnTo>
                  <a:pt x="55144" y="1286952"/>
                </a:lnTo>
                <a:lnTo>
                  <a:pt x="71435" y="1329661"/>
                </a:lnTo>
                <a:lnTo>
                  <a:pt x="89664" y="1371373"/>
                </a:lnTo>
                <a:lnTo>
                  <a:pt x="109775" y="1412031"/>
                </a:lnTo>
                <a:lnTo>
                  <a:pt x="131713" y="1451581"/>
                </a:lnTo>
                <a:lnTo>
                  <a:pt x="155422" y="1489968"/>
                </a:lnTo>
                <a:lnTo>
                  <a:pt x="180848" y="1527135"/>
                </a:lnTo>
                <a:lnTo>
                  <a:pt x="207936" y="1563029"/>
                </a:lnTo>
                <a:lnTo>
                  <a:pt x="236629" y="1597592"/>
                </a:lnTo>
                <a:lnTo>
                  <a:pt x="266873" y="1630771"/>
                </a:lnTo>
                <a:lnTo>
                  <a:pt x="298612" y="1662510"/>
                </a:lnTo>
                <a:lnTo>
                  <a:pt x="331791" y="1692754"/>
                </a:lnTo>
                <a:lnTo>
                  <a:pt x="366354" y="1721447"/>
                </a:lnTo>
                <a:lnTo>
                  <a:pt x="402248" y="1748535"/>
                </a:lnTo>
                <a:lnTo>
                  <a:pt x="439415" y="1773961"/>
                </a:lnTo>
                <a:lnTo>
                  <a:pt x="477802" y="1797670"/>
                </a:lnTo>
                <a:lnTo>
                  <a:pt x="517352" y="1819608"/>
                </a:lnTo>
                <a:lnTo>
                  <a:pt x="558010" y="1839719"/>
                </a:lnTo>
                <a:lnTo>
                  <a:pt x="599722" y="1857948"/>
                </a:lnTo>
                <a:lnTo>
                  <a:pt x="642431" y="1874239"/>
                </a:lnTo>
                <a:lnTo>
                  <a:pt x="686083" y="1888538"/>
                </a:lnTo>
                <a:lnTo>
                  <a:pt x="730622" y="1900788"/>
                </a:lnTo>
                <a:lnTo>
                  <a:pt x="775993" y="1910935"/>
                </a:lnTo>
                <a:lnTo>
                  <a:pt x="822141" y="1918923"/>
                </a:lnTo>
                <a:lnTo>
                  <a:pt x="869010" y="1924698"/>
                </a:lnTo>
                <a:lnTo>
                  <a:pt x="916545" y="1928203"/>
                </a:lnTo>
                <a:lnTo>
                  <a:pt x="964691" y="1929383"/>
                </a:lnTo>
                <a:lnTo>
                  <a:pt x="1012838" y="1928203"/>
                </a:lnTo>
                <a:lnTo>
                  <a:pt x="1060373" y="1924698"/>
                </a:lnTo>
                <a:lnTo>
                  <a:pt x="1107242" y="1918923"/>
                </a:lnTo>
                <a:lnTo>
                  <a:pt x="1153390" y="1910935"/>
                </a:lnTo>
                <a:lnTo>
                  <a:pt x="1198761" y="1900788"/>
                </a:lnTo>
                <a:lnTo>
                  <a:pt x="1243300" y="1888538"/>
                </a:lnTo>
                <a:lnTo>
                  <a:pt x="1286952" y="1874239"/>
                </a:lnTo>
                <a:lnTo>
                  <a:pt x="1329661" y="1857948"/>
                </a:lnTo>
                <a:lnTo>
                  <a:pt x="1371373" y="1839719"/>
                </a:lnTo>
                <a:lnTo>
                  <a:pt x="1412031" y="1819608"/>
                </a:lnTo>
                <a:lnTo>
                  <a:pt x="1451581" y="1797670"/>
                </a:lnTo>
                <a:lnTo>
                  <a:pt x="1489968" y="1773961"/>
                </a:lnTo>
                <a:lnTo>
                  <a:pt x="1527135" y="1748535"/>
                </a:lnTo>
                <a:lnTo>
                  <a:pt x="1563029" y="1721447"/>
                </a:lnTo>
                <a:lnTo>
                  <a:pt x="1597592" y="1692754"/>
                </a:lnTo>
                <a:lnTo>
                  <a:pt x="1630771" y="1662510"/>
                </a:lnTo>
                <a:lnTo>
                  <a:pt x="1662510" y="1630771"/>
                </a:lnTo>
                <a:lnTo>
                  <a:pt x="1692754" y="1597592"/>
                </a:lnTo>
                <a:lnTo>
                  <a:pt x="1721447" y="1563029"/>
                </a:lnTo>
                <a:lnTo>
                  <a:pt x="1748535" y="1527135"/>
                </a:lnTo>
                <a:lnTo>
                  <a:pt x="1773961" y="1489968"/>
                </a:lnTo>
                <a:lnTo>
                  <a:pt x="1797670" y="1451581"/>
                </a:lnTo>
                <a:lnTo>
                  <a:pt x="1819608" y="1412031"/>
                </a:lnTo>
                <a:lnTo>
                  <a:pt x="1839719" y="1371373"/>
                </a:lnTo>
                <a:lnTo>
                  <a:pt x="1857948" y="1329661"/>
                </a:lnTo>
                <a:lnTo>
                  <a:pt x="1874239" y="1286952"/>
                </a:lnTo>
                <a:lnTo>
                  <a:pt x="1888538" y="1243300"/>
                </a:lnTo>
                <a:lnTo>
                  <a:pt x="1900788" y="1198761"/>
                </a:lnTo>
                <a:lnTo>
                  <a:pt x="1910935" y="1153390"/>
                </a:lnTo>
                <a:lnTo>
                  <a:pt x="1918923" y="1107242"/>
                </a:lnTo>
                <a:lnTo>
                  <a:pt x="1924698" y="1060373"/>
                </a:lnTo>
                <a:lnTo>
                  <a:pt x="1928203" y="1012838"/>
                </a:lnTo>
                <a:lnTo>
                  <a:pt x="1929384" y="964691"/>
                </a:lnTo>
                <a:lnTo>
                  <a:pt x="1928203" y="916545"/>
                </a:lnTo>
                <a:lnTo>
                  <a:pt x="1924698" y="869010"/>
                </a:lnTo>
                <a:lnTo>
                  <a:pt x="1918923" y="822141"/>
                </a:lnTo>
                <a:lnTo>
                  <a:pt x="1910935" y="775993"/>
                </a:lnTo>
                <a:lnTo>
                  <a:pt x="1900788" y="730622"/>
                </a:lnTo>
                <a:lnTo>
                  <a:pt x="1888538" y="686083"/>
                </a:lnTo>
                <a:lnTo>
                  <a:pt x="1874239" y="642431"/>
                </a:lnTo>
                <a:lnTo>
                  <a:pt x="1857948" y="599722"/>
                </a:lnTo>
                <a:lnTo>
                  <a:pt x="1839719" y="558010"/>
                </a:lnTo>
                <a:lnTo>
                  <a:pt x="1819608" y="517352"/>
                </a:lnTo>
                <a:lnTo>
                  <a:pt x="1797670" y="477802"/>
                </a:lnTo>
                <a:lnTo>
                  <a:pt x="1773961" y="439415"/>
                </a:lnTo>
                <a:lnTo>
                  <a:pt x="1748535" y="402248"/>
                </a:lnTo>
                <a:lnTo>
                  <a:pt x="1721447" y="366354"/>
                </a:lnTo>
                <a:lnTo>
                  <a:pt x="1692754" y="331791"/>
                </a:lnTo>
                <a:lnTo>
                  <a:pt x="1662510" y="298612"/>
                </a:lnTo>
                <a:lnTo>
                  <a:pt x="1630771" y="266873"/>
                </a:lnTo>
                <a:lnTo>
                  <a:pt x="1597592" y="236629"/>
                </a:lnTo>
                <a:lnTo>
                  <a:pt x="1563029" y="207936"/>
                </a:lnTo>
                <a:lnTo>
                  <a:pt x="1527135" y="180848"/>
                </a:lnTo>
                <a:lnTo>
                  <a:pt x="1489968" y="155422"/>
                </a:lnTo>
                <a:lnTo>
                  <a:pt x="1451581" y="131713"/>
                </a:lnTo>
                <a:lnTo>
                  <a:pt x="1412031" y="109775"/>
                </a:lnTo>
                <a:lnTo>
                  <a:pt x="1371373" y="89664"/>
                </a:lnTo>
                <a:lnTo>
                  <a:pt x="1329661" y="71435"/>
                </a:lnTo>
                <a:lnTo>
                  <a:pt x="1286952" y="55144"/>
                </a:lnTo>
                <a:lnTo>
                  <a:pt x="1243300" y="40845"/>
                </a:lnTo>
                <a:lnTo>
                  <a:pt x="1198761" y="28595"/>
                </a:lnTo>
                <a:lnTo>
                  <a:pt x="1153390" y="18448"/>
                </a:lnTo>
                <a:lnTo>
                  <a:pt x="1107242" y="10460"/>
                </a:lnTo>
                <a:lnTo>
                  <a:pt x="1060373" y="4685"/>
                </a:lnTo>
                <a:lnTo>
                  <a:pt x="1012838" y="1180"/>
                </a:lnTo>
                <a:lnTo>
                  <a:pt x="964691" y="0"/>
                </a:lnTo>
                <a:close/>
              </a:path>
            </a:pathLst>
          </a:custGeom>
          <a:solidFill>
            <a:srgbClr val="289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277103" y="1480820"/>
            <a:ext cx="163957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70" b="1">
                <a:solidFill>
                  <a:srgbClr val="FFFFFF"/>
                </a:solidFill>
                <a:latin typeface="Trebuchet MS"/>
                <a:cs typeface="Trebuchet MS"/>
              </a:rPr>
              <a:t>Orga</a:t>
            </a:r>
            <a:r>
              <a:rPr dirty="0" sz="1800" spc="8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800" spc="-20" b="1">
                <a:solidFill>
                  <a:srgbClr val="FFFFFF"/>
                </a:solidFill>
                <a:latin typeface="Trebuchet MS"/>
                <a:cs typeface="Trebuchet MS"/>
              </a:rPr>
              <a:t>iza</a:t>
            </a:r>
            <a:r>
              <a:rPr dirty="0" sz="1800" spc="15" b="1">
                <a:solidFill>
                  <a:srgbClr val="FFFFFF"/>
                </a:solidFill>
                <a:latin typeface="Trebuchet MS"/>
                <a:cs typeface="Trebuchet MS"/>
              </a:rPr>
              <a:t>tion</a:t>
            </a:r>
            <a:r>
              <a:rPr dirty="0" sz="1800" spc="30" b="1">
                <a:solidFill>
                  <a:srgbClr val="FFFFFF"/>
                </a:solidFill>
                <a:latin typeface="Trebuchet MS"/>
                <a:cs typeface="Trebuchet MS"/>
              </a:rPr>
              <a:t>al  </a:t>
            </a:r>
            <a:r>
              <a:rPr dirty="0" sz="1800" spc="35" b="1">
                <a:solidFill>
                  <a:srgbClr val="FFFFFF"/>
                </a:solidFill>
                <a:latin typeface="Trebuchet MS"/>
                <a:cs typeface="Trebuchet MS"/>
              </a:rPr>
              <a:t>alignment </a:t>
            </a:r>
            <a:r>
              <a:rPr dirty="0" sz="1800" spc="40" b="1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dirty="0" sz="1800" spc="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 b="1">
                <a:solidFill>
                  <a:srgbClr val="FFFFFF"/>
                </a:solidFill>
                <a:latin typeface="Trebuchet MS"/>
                <a:cs typeface="Trebuchet MS"/>
              </a:rPr>
              <a:t>business </a:t>
            </a:r>
            <a:r>
              <a:rPr dirty="0" sz="1800" spc="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Trebuchet MS"/>
                <a:cs typeface="Trebuchet MS"/>
              </a:rPr>
              <a:t>priorities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65348" y="2702051"/>
            <a:ext cx="1929764" cy="1931035"/>
          </a:xfrm>
          <a:custGeom>
            <a:avLst/>
            <a:gdLst/>
            <a:ahLst/>
            <a:cxnLst/>
            <a:rect l="l" t="t" r="r" b="b"/>
            <a:pathLst>
              <a:path w="1929764" h="1931035">
                <a:moveTo>
                  <a:pt x="964691" y="0"/>
                </a:moveTo>
                <a:lnTo>
                  <a:pt x="916545" y="1181"/>
                </a:lnTo>
                <a:lnTo>
                  <a:pt x="869010" y="4689"/>
                </a:lnTo>
                <a:lnTo>
                  <a:pt x="822141" y="10469"/>
                </a:lnTo>
                <a:lnTo>
                  <a:pt x="775993" y="18464"/>
                </a:lnTo>
                <a:lnTo>
                  <a:pt x="730622" y="28620"/>
                </a:lnTo>
                <a:lnTo>
                  <a:pt x="686083" y="40881"/>
                </a:lnTo>
                <a:lnTo>
                  <a:pt x="642431" y="55191"/>
                </a:lnTo>
                <a:lnTo>
                  <a:pt x="599722" y="71497"/>
                </a:lnTo>
                <a:lnTo>
                  <a:pt x="558010" y="89741"/>
                </a:lnTo>
                <a:lnTo>
                  <a:pt x="517352" y="109869"/>
                </a:lnTo>
                <a:lnTo>
                  <a:pt x="477802" y="131825"/>
                </a:lnTo>
                <a:lnTo>
                  <a:pt x="439415" y="155555"/>
                </a:lnTo>
                <a:lnTo>
                  <a:pt x="402248" y="181003"/>
                </a:lnTo>
                <a:lnTo>
                  <a:pt x="366354" y="208112"/>
                </a:lnTo>
                <a:lnTo>
                  <a:pt x="331791" y="236829"/>
                </a:lnTo>
                <a:lnTo>
                  <a:pt x="298612" y="267098"/>
                </a:lnTo>
                <a:lnTo>
                  <a:pt x="266873" y="298863"/>
                </a:lnTo>
                <a:lnTo>
                  <a:pt x="236629" y="332069"/>
                </a:lnTo>
                <a:lnTo>
                  <a:pt x="207936" y="366661"/>
                </a:lnTo>
                <a:lnTo>
                  <a:pt x="180848" y="402583"/>
                </a:lnTo>
                <a:lnTo>
                  <a:pt x="155422" y="439780"/>
                </a:lnTo>
                <a:lnTo>
                  <a:pt x="131713" y="478197"/>
                </a:lnTo>
                <a:lnTo>
                  <a:pt x="109775" y="517778"/>
                </a:lnTo>
                <a:lnTo>
                  <a:pt x="89664" y="558468"/>
                </a:lnTo>
                <a:lnTo>
                  <a:pt x="71435" y="600212"/>
                </a:lnTo>
                <a:lnTo>
                  <a:pt x="55144" y="642954"/>
                </a:lnTo>
                <a:lnTo>
                  <a:pt x="40845" y="686639"/>
                </a:lnTo>
                <a:lnTo>
                  <a:pt x="28595" y="731212"/>
                </a:lnTo>
                <a:lnTo>
                  <a:pt x="18448" y="776617"/>
                </a:lnTo>
                <a:lnTo>
                  <a:pt x="10460" y="822799"/>
                </a:lnTo>
                <a:lnTo>
                  <a:pt x="4685" y="869703"/>
                </a:lnTo>
                <a:lnTo>
                  <a:pt x="1180" y="917273"/>
                </a:lnTo>
                <a:lnTo>
                  <a:pt x="0" y="965454"/>
                </a:lnTo>
                <a:lnTo>
                  <a:pt x="1180" y="1013634"/>
                </a:lnTo>
                <a:lnTo>
                  <a:pt x="4685" y="1061204"/>
                </a:lnTo>
                <a:lnTo>
                  <a:pt x="10460" y="1108108"/>
                </a:lnTo>
                <a:lnTo>
                  <a:pt x="18448" y="1154290"/>
                </a:lnTo>
                <a:lnTo>
                  <a:pt x="28595" y="1199695"/>
                </a:lnTo>
                <a:lnTo>
                  <a:pt x="40845" y="1244268"/>
                </a:lnTo>
                <a:lnTo>
                  <a:pt x="55144" y="1287953"/>
                </a:lnTo>
                <a:lnTo>
                  <a:pt x="71435" y="1330695"/>
                </a:lnTo>
                <a:lnTo>
                  <a:pt x="89664" y="1372439"/>
                </a:lnTo>
                <a:lnTo>
                  <a:pt x="109775" y="1413129"/>
                </a:lnTo>
                <a:lnTo>
                  <a:pt x="131713" y="1452710"/>
                </a:lnTo>
                <a:lnTo>
                  <a:pt x="155422" y="1491127"/>
                </a:lnTo>
                <a:lnTo>
                  <a:pt x="180848" y="1528324"/>
                </a:lnTo>
                <a:lnTo>
                  <a:pt x="207936" y="1564246"/>
                </a:lnTo>
                <a:lnTo>
                  <a:pt x="236629" y="1598838"/>
                </a:lnTo>
                <a:lnTo>
                  <a:pt x="266873" y="1632044"/>
                </a:lnTo>
                <a:lnTo>
                  <a:pt x="298612" y="1663809"/>
                </a:lnTo>
                <a:lnTo>
                  <a:pt x="331791" y="1694078"/>
                </a:lnTo>
                <a:lnTo>
                  <a:pt x="366354" y="1722795"/>
                </a:lnTo>
                <a:lnTo>
                  <a:pt x="402248" y="1749904"/>
                </a:lnTo>
                <a:lnTo>
                  <a:pt x="439415" y="1775352"/>
                </a:lnTo>
                <a:lnTo>
                  <a:pt x="477802" y="1799082"/>
                </a:lnTo>
                <a:lnTo>
                  <a:pt x="517352" y="1821038"/>
                </a:lnTo>
                <a:lnTo>
                  <a:pt x="558010" y="1841166"/>
                </a:lnTo>
                <a:lnTo>
                  <a:pt x="599722" y="1859410"/>
                </a:lnTo>
                <a:lnTo>
                  <a:pt x="642431" y="1875716"/>
                </a:lnTo>
                <a:lnTo>
                  <a:pt x="686083" y="1890026"/>
                </a:lnTo>
                <a:lnTo>
                  <a:pt x="730622" y="1902287"/>
                </a:lnTo>
                <a:lnTo>
                  <a:pt x="775993" y="1912443"/>
                </a:lnTo>
                <a:lnTo>
                  <a:pt x="822141" y="1920438"/>
                </a:lnTo>
                <a:lnTo>
                  <a:pt x="869010" y="1926218"/>
                </a:lnTo>
                <a:lnTo>
                  <a:pt x="916545" y="1929726"/>
                </a:lnTo>
                <a:lnTo>
                  <a:pt x="964691" y="1930908"/>
                </a:lnTo>
                <a:lnTo>
                  <a:pt x="1012838" y="1929726"/>
                </a:lnTo>
                <a:lnTo>
                  <a:pt x="1060373" y="1926218"/>
                </a:lnTo>
                <a:lnTo>
                  <a:pt x="1107242" y="1920438"/>
                </a:lnTo>
                <a:lnTo>
                  <a:pt x="1153390" y="1912443"/>
                </a:lnTo>
                <a:lnTo>
                  <a:pt x="1198761" y="1902287"/>
                </a:lnTo>
                <a:lnTo>
                  <a:pt x="1243300" y="1890026"/>
                </a:lnTo>
                <a:lnTo>
                  <a:pt x="1286952" y="1875716"/>
                </a:lnTo>
                <a:lnTo>
                  <a:pt x="1329661" y="1859410"/>
                </a:lnTo>
                <a:lnTo>
                  <a:pt x="1371373" y="1841166"/>
                </a:lnTo>
                <a:lnTo>
                  <a:pt x="1412031" y="1821038"/>
                </a:lnTo>
                <a:lnTo>
                  <a:pt x="1451581" y="1799081"/>
                </a:lnTo>
                <a:lnTo>
                  <a:pt x="1489968" y="1775352"/>
                </a:lnTo>
                <a:lnTo>
                  <a:pt x="1527135" y="1749904"/>
                </a:lnTo>
                <a:lnTo>
                  <a:pt x="1563029" y="1722795"/>
                </a:lnTo>
                <a:lnTo>
                  <a:pt x="1597592" y="1694078"/>
                </a:lnTo>
                <a:lnTo>
                  <a:pt x="1630771" y="1663809"/>
                </a:lnTo>
                <a:lnTo>
                  <a:pt x="1662510" y="1632044"/>
                </a:lnTo>
                <a:lnTo>
                  <a:pt x="1692754" y="1598838"/>
                </a:lnTo>
                <a:lnTo>
                  <a:pt x="1721447" y="1564246"/>
                </a:lnTo>
                <a:lnTo>
                  <a:pt x="1748535" y="1528324"/>
                </a:lnTo>
                <a:lnTo>
                  <a:pt x="1773961" y="1491127"/>
                </a:lnTo>
                <a:lnTo>
                  <a:pt x="1797670" y="1452710"/>
                </a:lnTo>
                <a:lnTo>
                  <a:pt x="1819608" y="1413129"/>
                </a:lnTo>
                <a:lnTo>
                  <a:pt x="1839719" y="1372439"/>
                </a:lnTo>
                <a:lnTo>
                  <a:pt x="1857948" y="1330695"/>
                </a:lnTo>
                <a:lnTo>
                  <a:pt x="1874239" y="1287953"/>
                </a:lnTo>
                <a:lnTo>
                  <a:pt x="1888538" y="1244268"/>
                </a:lnTo>
                <a:lnTo>
                  <a:pt x="1900788" y="1199695"/>
                </a:lnTo>
                <a:lnTo>
                  <a:pt x="1910935" y="1154290"/>
                </a:lnTo>
                <a:lnTo>
                  <a:pt x="1918923" y="1108108"/>
                </a:lnTo>
                <a:lnTo>
                  <a:pt x="1924698" y="1061204"/>
                </a:lnTo>
                <a:lnTo>
                  <a:pt x="1928203" y="1013634"/>
                </a:lnTo>
                <a:lnTo>
                  <a:pt x="1929384" y="965454"/>
                </a:lnTo>
                <a:lnTo>
                  <a:pt x="1928203" y="917273"/>
                </a:lnTo>
                <a:lnTo>
                  <a:pt x="1924698" y="869703"/>
                </a:lnTo>
                <a:lnTo>
                  <a:pt x="1918923" y="822799"/>
                </a:lnTo>
                <a:lnTo>
                  <a:pt x="1910935" y="776617"/>
                </a:lnTo>
                <a:lnTo>
                  <a:pt x="1900788" y="731212"/>
                </a:lnTo>
                <a:lnTo>
                  <a:pt x="1888538" y="686639"/>
                </a:lnTo>
                <a:lnTo>
                  <a:pt x="1874239" y="642954"/>
                </a:lnTo>
                <a:lnTo>
                  <a:pt x="1857948" y="600212"/>
                </a:lnTo>
                <a:lnTo>
                  <a:pt x="1839719" y="558468"/>
                </a:lnTo>
                <a:lnTo>
                  <a:pt x="1819608" y="517778"/>
                </a:lnTo>
                <a:lnTo>
                  <a:pt x="1797670" y="478197"/>
                </a:lnTo>
                <a:lnTo>
                  <a:pt x="1773961" y="439780"/>
                </a:lnTo>
                <a:lnTo>
                  <a:pt x="1748535" y="402583"/>
                </a:lnTo>
                <a:lnTo>
                  <a:pt x="1721447" y="366661"/>
                </a:lnTo>
                <a:lnTo>
                  <a:pt x="1692754" y="332069"/>
                </a:lnTo>
                <a:lnTo>
                  <a:pt x="1662510" y="298863"/>
                </a:lnTo>
                <a:lnTo>
                  <a:pt x="1630771" y="267098"/>
                </a:lnTo>
                <a:lnTo>
                  <a:pt x="1597592" y="236829"/>
                </a:lnTo>
                <a:lnTo>
                  <a:pt x="1563029" y="208112"/>
                </a:lnTo>
                <a:lnTo>
                  <a:pt x="1527135" y="181003"/>
                </a:lnTo>
                <a:lnTo>
                  <a:pt x="1489968" y="155555"/>
                </a:lnTo>
                <a:lnTo>
                  <a:pt x="1451581" y="131825"/>
                </a:lnTo>
                <a:lnTo>
                  <a:pt x="1412031" y="109869"/>
                </a:lnTo>
                <a:lnTo>
                  <a:pt x="1371373" y="89741"/>
                </a:lnTo>
                <a:lnTo>
                  <a:pt x="1329661" y="71497"/>
                </a:lnTo>
                <a:lnTo>
                  <a:pt x="1286952" y="55191"/>
                </a:lnTo>
                <a:lnTo>
                  <a:pt x="1243300" y="40881"/>
                </a:lnTo>
                <a:lnTo>
                  <a:pt x="1198761" y="28620"/>
                </a:lnTo>
                <a:lnTo>
                  <a:pt x="1153390" y="18464"/>
                </a:lnTo>
                <a:lnTo>
                  <a:pt x="1107242" y="10469"/>
                </a:lnTo>
                <a:lnTo>
                  <a:pt x="1060373" y="4689"/>
                </a:lnTo>
                <a:lnTo>
                  <a:pt x="1012838" y="1181"/>
                </a:lnTo>
                <a:lnTo>
                  <a:pt x="964691" y="0"/>
                </a:lnTo>
                <a:close/>
              </a:path>
            </a:pathLst>
          </a:custGeom>
          <a:solidFill>
            <a:srgbClr val="0D9F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324225" y="3224225"/>
            <a:ext cx="1585595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0645">
              <a:lnSpc>
                <a:spcPct val="100000"/>
              </a:lnSpc>
              <a:spcBef>
                <a:spcPts val="100"/>
              </a:spcBef>
            </a:pPr>
            <a:r>
              <a:rPr dirty="0" sz="1800" spc="40" b="1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800" spc="35" b="1">
                <a:solidFill>
                  <a:srgbClr val="FFFFFF"/>
                </a:solidFill>
                <a:latin typeface="Trebuchet MS"/>
                <a:cs typeface="Trebuchet MS"/>
              </a:rPr>
              <a:t>sharing </a:t>
            </a:r>
            <a:r>
              <a:rPr dirty="0" sz="1800" spc="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5" b="1">
                <a:solidFill>
                  <a:srgbClr val="FFFFFF"/>
                </a:solidFill>
                <a:latin typeface="Trebuchet MS"/>
                <a:cs typeface="Trebuchet MS"/>
              </a:rPr>
              <a:t>interfaces </a:t>
            </a:r>
            <a:r>
              <a:rPr dirty="0" sz="1800" spc="35" b="1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800" spc="-5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5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00" spc="-1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Trebuchet MS"/>
                <a:cs typeface="Trebuchet MS"/>
              </a:rPr>
              <a:t>contracts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31308" y="4427220"/>
            <a:ext cx="1929764" cy="1929764"/>
          </a:xfrm>
          <a:custGeom>
            <a:avLst/>
            <a:gdLst/>
            <a:ahLst/>
            <a:cxnLst/>
            <a:rect l="l" t="t" r="r" b="b"/>
            <a:pathLst>
              <a:path w="1929765" h="1929764">
                <a:moveTo>
                  <a:pt x="964691" y="0"/>
                </a:moveTo>
                <a:lnTo>
                  <a:pt x="916545" y="1180"/>
                </a:lnTo>
                <a:lnTo>
                  <a:pt x="869010" y="4685"/>
                </a:lnTo>
                <a:lnTo>
                  <a:pt x="822141" y="10460"/>
                </a:lnTo>
                <a:lnTo>
                  <a:pt x="775993" y="18448"/>
                </a:lnTo>
                <a:lnTo>
                  <a:pt x="730622" y="28595"/>
                </a:lnTo>
                <a:lnTo>
                  <a:pt x="686083" y="40845"/>
                </a:lnTo>
                <a:lnTo>
                  <a:pt x="642431" y="55144"/>
                </a:lnTo>
                <a:lnTo>
                  <a:pt x="599722" y="71435"/>
                </a:lnTo>
                <a:lnTo>
                  <a:pt x="558010" y="89664"/>
                </a:lnTo>
                <a:lnTo>
                  <a:pt x="517352" y="109775"/>
                </a:lnTo>
                <a:lnTo>
                  <a:pt x="477802" y="131713"/>
                </a:lnTo>
                <a:lnTo>
                  <a:pt x="439415" y="155422"/>
                </a:lnTo>
                <a:lnTo>
                  <a:pt x="402248" y="180848"/>
                </a:lnTo>
                <a:lnTo>
                  <a:pt x="366354" y="207936"/>
                </a:lnTo>
                <a:lnTo>
                  <a:pt x="331791" y="236629"/>
                </a:lnTo>
                <a:lnTo>
                  <a:pt x="298612" y="266873"/>
                </a:lnTo>
                <a:lnTo>
                  <a:pt x="266873" y="298612"/>
                </a:lnTo>
                <a:lnTo>
                  <a:pt x="236629" y="331791"/>
                </a:lnTo>
                <a:lnTo>
                  <a:pt x="207936" y="366354"/>
                </a:lnTo>
                <a:lnTo>
                  <a:pt x="180848" y="402248"/>
                </a:lnTo>
                <a:lnTo>
                  <a:pt x="155422" y="439415"/>
                </a:lnTo>
                <a:lnTo>
                  <a:pt x="131713" y="477802"/>
                </a:lnTo>
                <a:lnTo>
                  <a:pt x="109775" y="517352"/>
                </a:lnTo>
                <a:lnTo>
                  <a:pt x="89664" y="558010"/>
                </a:lnTo>
                <a:lnTo>
                  <a:pt x="71435" y="599722"/>
                </a:lnTo>
                <a:lnTo>
                  <a:pt x="55144" y="642431"/>
                </a:lnTo>
                <a:lnTo>
                  <a:pt x="40845" y="686083"/>
                </a:lnTo>
                <a:lnTo>
                  <a:pt x="28595" y="730622"/>
                </a:lnTo>
                <a:lnTo>
                  <a:pt x="18448" y="775993"/>
                </a:lnTo>
                <a:lnTo>
                  <a:pt x="10460" y="822141"/>
                </a:lnTo>
                <a:lnTo>
                  <a:pt x="4685" y="869010"/>
                </a:lnTo>
                <a:lnTo>
                  <a:pt x="1180" y="916545"/>
                </a:lnTo>
                <a:lnTo>
                  <a:pt x="0" y="964691"/>
                </a:lnTo>
                <a:lnTo>
                  <a:pt x="1180" y="1012840"/>
                </a:lnTo>
                <a:lnTo>
                  <a:pt x="4685" y="1060377"/>
                </a:lnTo>
                <a:lnTo>
                  <a:pt x="10460" y="1107248"/>
                </a:lnTo>
                <a:lnTo>
                  <a:pt x="18448" y="1153397"/>
                </a:lnTo>
                <a:lnTo>
                  <a:pt x="28595" y="1198769"/>
                </a:lnTo>
                <a:lnTo>
                  <a:pt x="40845" y="1243309"/>
                </a:lnTo>
                <a:lnTo>
                  <a:pt x="55144" y="1286962"/>
                </a:lnTo>
                <a:lnTo>
                  <a:pt x="71435" y="1329672"/>
                </a:lnTo>
                <a:lnTo>
                  <a:pt x="89664" y="1371384"/>
                </a:lnTo>
                <a:lnTo>
                  <a:pt x="109775" y="1412042"/>
                </a:lnTo>
                <a:lnTo>
                  <a:pt x="131713" y="1451593"/>
                </a:lnTo>
                <a:lnTo>
                  <a:pt x="155422" y="1489979"/>
                </a:lnTo>
                <a:lnTo>
                  <a:pt x="180848" y="1527146"/>
                </a:lnTo>
                <a:lnTo>
                  <a:pt x="207936" y="1563039"/>
                </a:lnTo>
                <a:lnTo>
                  <a:pt x="236629" y="1597603"/>
                </a:lnTo>
                <a:lnTo>
                  <a:pt x="266873" y="1630781"/>
                </a:lnTo>
                <a:lnTo>
                  <a:pt x="298612" y="1662520"/>
                </a:lnTo>
                <a:lnTo>
                  <a:pt x="331791" y="1692763"/>
                </a:lnTo>
                <a:lnTo>
                  <a:pt x="366354" y="1721455"/>
                </a:lnTo>
                <a:lnTo>
                  <a:pt x="402248" y="1748542"/>
                </a:lnTo>
                <a:lnTo>
                  <a:pt x="439415" y="1773967"/>
                </a:lnTo>
                <a:lnTo>
                  <a:pt x="477802" y="1797676"/>
                </a:lnTo>
                <a:lnTo>
                  <a:pt x="517352" y="1819613"/>
                </a:lnTo>
                <a:lnTo>
                  <a:pt x="558010" y="1839724"/>
                </a:lnTo>
                <a:lnTo>
                  <a:pt x="599722" y="1857952"/>
                </a:lnTo>
                <a:lnTo>
                  <a:pt x="642431" y="1874242"/>
                </a:lnTo>
                <a:lnTo>
                  <a:pt x="686083" y="1888540"/>
                </a:lnTo>
                <a:lnTo>
                  <a:pt x="730622" y="1900790"/>
                </a:lnTo>
                <a:lnTo>
                  <a:pt x="775993" y="1910936"/>
                </a:lnTo>
                <a:lnTo>
                  <a:pt x="822141" y="1918924"/>
                </a:lnTo>
                <a:lnTo>
                  <a:pt x="869010" y="1924698"/>
                </a:lnTo>
                <a:lnTo>
                  <a:pt x="916545" y="1928203"/>
                </a:lnTo>
                <a:lnTo>
                  <a:pt x="964691" y="1929383"/>
                </a:lnTo>
                <a:lnTo>
                  <a:pt x="1012838" y="1928203"/>
                </a:lnTo>
                <a:lnTo>
                  <a:pt x="1060373" y="1924698"/>
                </a:lnTo>
                <a:lnTo>
                  <a:pt x="1107242" y="1918924"/>
                </a:lnTo>
                <a:lnTo>
                  <a:pt x="1153390" y="1910936"/>
                </a:lnTo>
                <a:lnTo>
                  <a:pt x="1198761" y="1900790"/>
                </a:lnTo>
                <a:lnTo>
                  <a:pt x="1243300" y="1888540"/>
                </a:lnTo>
                <a:lnTo>
                  <a:pt x="1286952" y="1874242"/>
                </a:lnTo>
                <a:lnTo>
                  <a:pt x="1329661" y="1857952"/>
                </a:lnTo>
                <a:lnTo>
                  <a:pt x="1371373" y="1839724"/>
                </a:lnTo>
                <a:lnTo>
                  <a:pt x="1412031" y="1819613"/>
                </a:lnTo>
                <a:lnTo>
                  <a:pt x="1451581" y="1797676"/>
                </a:lnTo>
                <a:lnTo>
                  <a:pt x="1489968" y="1773967"/>
                </a:lnTo>
                <a:lnTo>
                  <a:pt x="1527135" y="1748542"/>
                </a:lnTo>
                <a:lnTo>
                  <a:pt x="1563029" y="1721455"/>
                </a:lnTo>
                <a:lnTo>
                  <a:pt x="1597592" y="1692763"/>
                </a:lnTo>
                <a:lnTo>
                  <a:pt x="1630771" y="1662520"/>
                </a:lnTo>
                <a:lnTo>
                  <a:pt x="1662510" y="1630781"/>
                </a:lnTo>
                <a:lnTo>
                  <a:pt x="1692754" y="1597603"/>
                </a:lnTo>
                <a:lnTo>
                  <a:pt x="1721447" y="1563039"/>
                </a:lnTo>
                <a:lnTo>
                  <a:pt x="1748535" y="1527146"/>
                </a:lnTo>
                <a:lnTo>
                  <a:pt x="1773961" y="1489979"/>
                </a:lnTo>
                <a:lnTo>
                  <a:pt x="1797670" y="1451593"/>
                </a:lnTo>
                <a:lnTo>
                  <a:pt x="1819608" y="1412042"/>
                </a:lnTo>
                <a:lnTo>
                  <a:pt x="1839719" y="1371384"/>
                </a:lnTo>
                <a:lnTo>
                  <a:pt x="1857948" y="1329672"/>
                </a:lnTo>
                <a:lnTo>
                  <a:pt x="1874239" y="1286962"/>
                </a:lnTo>
                <a:lnTo>
                  <a:pt x="1888538" y="1243309"/>
                </a:lnTo>
                <a:lnTo>
                  <a:pt x="1900788" y="1198769"/>
                </a:lnTo>
                <a:lnTo>
                  <a:pt x="1910935" y="1153397"/>
                </a:lnTo>
                <a:lnTo>
                  <a:pt x="1918923" y="1107248"/>
                </a:lnTo>
                <a:lnTo>
                  <a:pt x="1924698" y="1060377"/>
                </a:lnTo>
                <a:lnTo>
                  <a:pt x="1928203" y="1012840"/>
                </a:lnTo>
                <a:lnTo>
                  <a:pt x="1929384" y="964691"/>
                </a:lnTo>
                <a:lnTo>
                  <a:pt x="1928203" y="916545"/>
                </a:lnTo>
                <a:lnTo>
                  <a:pt x="1924698" y="869010"/>
                </a:lnTo>
                <a:lnTo>
                  <a:pt x="1918923" y="822141"/>
                </a:lnTo>
                <a:lnTo>
                  <a:pt x="1910935" y="775993"/>
                </a:lnTo>
                <a:lnTo>
                  <a:pt x="1900788" y="730622"/>
                </a:lnTo>
                <a:lnTo>
                  <a:pt x="1888538" y="686083"/>
                </a:lnTo>
                <a:lnTo>
                  <a:pt x="1874239" y="642431"/>
                </a:lnTo>
                <a:lnTo>
                  <a:pt x="1857948" y="599722"/>
                </a:lnTo>
                <a:lnTo>
                  <a:pt x="1839719" y="558010"/>
                </a:lnTo>
                <a:lnTo>
                  <a:pt x="1819608" y="517352"/>
                </a:lnTo>
                <a:lnTo>
                  <a:pt x="1797670" y="477802"/>
                </a:lnTo>
                <a:lnTo>
                  <a:pt x="1773961" y="439415"/>
                </a:lnTo>
                <a:lnTo>
                  <a:pt x="1748535" y="402248"/>
                </a:lnTo>
                <a:lnTo>
                  <a:pt x="1721447" y="366354"/>
                </a:lnTo>
                <a:lnTo>
                  <a:pt x="1692754" y="331791"/>
                </a:lnTo>
                <a:lnTo>
                  <a:pt x="1662510" y="298612"/>
                </a:lnTo>
                <a:lnTo>
                  <a:pt x="1630771" y="266873"/>
                </a:lnTo>
                <a:lnTo>
                  <a:pt x="1597592" y="236629"/>
                </a:lnTo>
                <a:lnTo>
                  <a:pt x="1563029" y="207936"/>
                </a:lnTo>
                <a:lnTo>
                  <a:pt x="1527135" y="180848"/>
                </a:lnTo>
                <a:lnTo>
                  <a:pt x="1489968" y="155422"/>
                </a:lnTo>
                <a:lnTo>
                  <a:pt x="1451581" y="131713"/>
                </a:lnTo>
                <a:lnTo>
                  <a:pt x="1412031" y="109775"/>
                </a:lnTo>
                <a:lnTo>
                  <a:pt x="1371373" y="89664"/>
                </a:lnTo>
                <a:lnTo>
                  <a:pt x="1329661" y="71435"/>
                </a:lnTo>
                <a:lnTo>
                  <a:pt x="1286952" y="55144"/>
                </a:lnTo>
                <a:lnTo>
                  <a:pt x="1243300" y="40845"/>
                </a:lnTo>
                <a:lnTo>
                  <a:pt x="1198761" y="28595"/>
                </a:lnTo>
                <a:lnTo>
                  <a:pt x="1153390" y="18448"/>
                </a:lnTo>
                <a:lnTo>
                  <a:pt x="1107242" y="10460"/>
                </a:lnTo>
                <a:lnTo>
                  <a:pt x="1060373" y="4685"/>
                </a:lnTo>
                <a:lnTo>
                  <a:pt x="1012838" y="1180"/>
                </a:lnTo>
                <a:lnTo>
                  <a:pt x="964691" y="0"/>
                </a:lnTo>
                <a:close/>
              </a:path>
            </a:pathLst>
          </a:custGeom>
          <a:solidFill>
            <a:srgbClr val="0D9F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480430" y="4949697"/>
            <a:ext cx="123380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30480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solidFill>
                  <a:srgbClr val="FFFFFF"/>
                </a:solidFill>
                <a:latin typeface="Trebuchet MS"/>
                <a:cs typeface="Trebuchet MS"/>
              </a:rPr>
              <a:t>Decoupled </a:t>
            </a:r>
            <a:r>
              <a:rPr dirty="0" sz="1800" spc="-5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FFFFFF"/>
                </a:solidFill>
                <a:latin typeface="Trebuchet MS"/>
                <a:cs typeface="Trebuchet MS"/>
              </a:rPr>
              <a:t>tec</a:t>
            </a:r>
            <a:r>
              <a:rPr dirty="0" sz="1800" spc="-25" b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800" spc="40" b="1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dirty="0" sz="1800" spc="50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800" spc="60" b="1">
                <a:solidFill>
                  <a:srgbClr val="FFFFFF"/>
                </a:solidFill>
                <a:latin typeface="Trebuchet MS"/>
                <a:cs typeface="Trebuchet MS"/>
              </a:rPr>
              <a:t>ogy  </a:t>
            </a:r>
            <a:r>
              <a:rPr dirty="0" sz="1800" spc="5" b="1">
                <a:solidFill>
                  <a:srgbClr val="FFFFFF"/>
                </a:solidFill>
                <a:latin typeface="Trebuchet MS"/>
                <a:cs typeface="Trebuchet MS"/>
              </a:rPr>
              <a:t>decisions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97268" y="2702051"/>
            <a:ext cx="1929764" cy="1931035"/>
          </a:xfrm>
          <a:custGeom>
            <a:avLst/>
            <a:gdLst/>
            <a:ahLst/>
            <a:cxnLst/>
            <a:rect l="l" t="t" r="r" b="b"/>
            <a:pathLst>
              <a:path w="1929765" h="1931035">
                <a:moveTo>
                  <a:pt x="1929384" y="965454"/>
                </a:moveTo>
                <a:lnTo>
                  <a:pt x="1928202" y="917282"/>
                </a:lnTo>
                <a:lnTo>
                  <a:pt x="1924697" y="869708"/>
                </a:lnTo>
                <a:lnTo>
                  <a:pt x="1918919" y="822807"/>
                </a:lnTo>
                <a:lnTo>
                  <a:pt x="1910930" y="776617"/>
                </a:lnTo>
                <a:lnTo>
                  <a:pt x="1900783" y="731215"/>
                </a:lnTo>
                <a:lnTo>
                  <a:pt x="1888528" y="686650"/>
                </a:lnTo>
                <a:lnTo>
                  <a:pt x="1874227" y="642962"/>
                </a:lnTo>
                <a:lnTo>
                  <a:pt x="1857946" y="600214"/>
                </a:lnTo>
                <a:lnTo>
                  <a:pt x="1839709" y="558469"/>
                </a:lnTo>
                <a:lnTo>
                  <a:pt x="1833372" y="545655"/>
                </a:lnTo>
                <a:lnTo>
                  <a:pt x="1819605" y="517779"/>
                </a:lnTo>
                <a:lnTo>
                  <a:pt x="1797659" y="478205"/>
                </a:lnTo>
                <a:lnTo>
                  <a:pt x="1773948" y="439788"/>
                </a:lnTo>
                <a:lnTo>
                  <a:pt x="1748523" y="402590"/>
                </a:lnTo>
                <a:lnTo>
                  <a:pt x="1721446" y="366661"/>
                </a:lnTo>
                <a:lnTo>
                  <a:pt x="1692744" y="332079"/>
                </a:lnTo>
                <a:lnTo>
                  <a:pt x="1662506" y="298869"/>
                </a:lnTo>
                <a:lnTo>
                  <a:pt x="1630768" y="267106"/>
                </a:lnTo>
                <a:lnTo>
                  <a:pt x="1597583" y="236842"/>
                </a:lnTo>
                <a:lnTo>
                  <a:pt x="1563027" y="208114"/>
                </a:lnTo>
                <a:lnTo>
                  <a:pt x="1527124" y="181013"/>
                </a:lnTo>
                <a:lnTo>
                  <a:pt x="1489964" y="155562"/>
                </a:lnTo>
                <a:lnTo>
                  <a:pt x="1451571" y="131826"/>
                </a:lnTo>
                <a:lnTo>
                  <a:pt x="1412024" y="109880"/>
                </a:lnTo>
                <a:lnTo>
                  <a:pt x="1371371" y="89750"/>
                </a:lnTo>
                <a:lnTo>
                  <a:pt x="1329651" y="71501"/>
                </a:lnTo>
                <a:lnTo>
                  <a:pt x="1286941" y="55194"/>
                </a:lnTo>
                <a:lnTo>
                  <a:pt x="1243291" y="40881"/>
                </a:lnTo>
                <a:lnTo>
                  <a:pt x="1198753" y="28625"/>
                </a:lnTo>
                <a:lnTo>
                  <a:pt x="1153388" y="18465"/>
                </a:lnTo>
                <a:lnTo>
                  <a:pt x="1107236" y="10477"/>
                </a:lnTo>
                <a:lnTo>
                  <a:pt x="1060361" y="4699"/>
                </a:lnTo>
                <a:lnTo>
                  <a:pt x="1012837" y="1193"/>
                </a:lnTo>
                <a:lnTo>
                  <a:pt x="964692" y="0"/>
                </a:lnTo>
                <a:lnTo>
                  <a:pt x="916533" y="1193"/>
                </a:lnTo>
                <a:lnTo>
                  <a:pt x="869010" y="4699"/>
                </a:lnTo>
                <a:lnTo>
                  <a:pt x="822134" y="10477"/>
                </a:lnTo>
                <a:lnTo>
                  <a:pt x="775982" y="18465"/>
                </a:lnTo>
                <a:lnTo>
                  <a:pt x="730618" y="28625"/>
                </a:lnTo>
                <a:lnTo>
                  <a:pt x="686079" y="40881"/>
                </a:lnTo>
                <a:lnTo>
                  <a:pt x="642429" y="55194"/>
                </a:lnTo>
                <a:lnTo>
                  <a:pt x="599719" y="71501"/>
                </a:lnTo>
                <a:lnTo>
                  <a:pt x="557999" y="89750"/>
                </a:lnTo>
                <a:lnTo>
                  <a:pt x="517347" y="109880"/>
                </a:lnTo>
                <a:lnTo>
                  <a:pt x="477799" y="131826"/>
                </a:lnTo>
                <a:lnTo>
                  <a:pt x="439407" y="155562"/>
                </a:lnTo>
                <a:lnTo>
                  <a:pt x="402247" y="181013"/>
                </a:lnTo>
                <a:lnTo>
                  <a:pt x="366344" y="208114"/>
                </a:lnTo>
                <a:lnTo>
                  <a:pt x="331787" y="236842"/>
                </a:lnTo>
                <a:lnTo>
                  <a:pt x="298602" y="267106"/>
                </a:lnTo>
                <a:lnTo>
                  <a:pt x="266865" y="298869"/>
                </a:lnTo>
                <a:lnTo>
                  <a:pt x="236626" y="332079"/>
                </a:lnTo>
                <a:lnTo>
                  <a:pt x="207924" y="366661"/>
                </a:lnTo>
                <a:lnTo>
                  <a:pt x="180848" y="402590"/>
                </a:lnTo>
                <a:lnTo>
                  <a:pt x="155422" y="439788"/>
                </a:lnTo>
                <a:lnTo>
                  <a:pt x="131711" y="478205"/>
                </a:lnTo>
                <a:lnTo>
                  <a:pt x="109766" y="517779"/>
                </a:lnTo>
                <a:lnTo>
                  <a:pt x="96012" y="545592"/>
                </a:lnTo>
                <a:lnTo>
                  <a:pt x="89662" y="558469"/>
                </a:lnTo>
                <a:lnTo>
                  <a:pt x="71424" y="600214"/>
                </a:lnTo>
                <a:lnTo>
                  <a:pt x="55143" y="642962"/>
                </a:lnTo>
                <a:lnTo>
                  <a:pt x="40843" y="686650"/>
                </a:lnTo>
                <a:lnTo>
                  <a:pt x="28587" y="731215"/>
                </a:lnTo>
                <a:lnTo>
                  <a:pt x="18440" y="776617"/>
                </a:lnTo>
                <a:lnTo>
                  <a:pt x="10452" y="822807"/>
                </a:lnTo>
                <a:lnTo>
                  <a:pt x="4673" y="869708"/>
                </a:lnTo>
                <a:lnTo>
                  <a:pt x="1168" y="917282"/>
                </a:lnTo>
                <a:lnTo>
                  <a:pt x="0" y="965454"/>
                </a:lnTo>
                <a:lnTo>
                  <a:pt x="1168" y="1013637"/>
                </a:lnTo>
                <a:lnTo>
                  <a:pt x="4673" y="1061212"/>
                </a:lnTo>
                <a:lnTo>
                  <a:pt x="10452" y="1108113"/>
                </a:lnTo>
                <a:lnTo>
                  <a:pt x="18440" y="1154303"/>
                </a:lnTo>
                <a:lnTo>
                  <a:pt x="28587" y="1199705"/>
                </a:lnTo>
                <a:lnTo>
                  <a:pt x="40843" y="1244269"/>
                </a:lnTo>
                <a:lnTo>
                  <a:pt x="55143" y="1287957"/>
                </a:lnTo>
                <a:lnTo>
                  <a:pt x="71424" y="1330706"/>
                </a:lnTo>
                <a:lnTo>
                  <a:pt x="89662" y="1372450"/>
                </a:lnTo>
                <a:lnTo>
                  <a:pt x="109766" y="1413141"/>
                </a:lnTo>
                <a:lnTo>
                  <a:pt x="131711" y="1452714"/>
                </a:lnTo>
                <a:lnTo>
                  <a:pt x="155422" y="1491132"/>
                </a:lnTo>
                <a:lnTo>
                  <a:pt x="180848" y="1528330"/>
                </a:lnTo>
                <a:lnTo>
                  <a:pt x="207924" y="1564259"/>
                </a:lnTo>
                <a:lnTo>
                  <a:pt x="236626" y="1598841"/>
                </a:lnTo>
                <a:lnTo>
                  <a:pt x="266865" y="1632051"/>
                </a:lnTo>
                <a:lnTo>
                  <a:pt x="298602" y="1663814"/>
                </a:lnTo>
                <a:lnTo>
                  <a:pt x="331787" y="1694078"/>
                </a:lnTo>
                <a:lnTo>
                  <a:pt x="366344" y="1722805"/>
                </a:lnTo>
                <a:lnTo>
                  <a:pt x="402247" y="1749907"/>
                </a:lnTo>
                <a:lnTo>
                  <a:pt x="439407" y="1775358"/>
                </a:lnTo>
                <a:lnTo>
                  <a:pt x="477799" y="1799094"/>
                </a:lnTo>
                <a:lnTo>
                  <a:pt x="517347" y="1821040"/>
                </a:lnTo>
                <a:lnTo>
                  <a:pt x="557999" y="1841169"/>
                </a:lnTo>
                <a:lnTo>
                  <a:pt x="599719" y="1859419"/>
                </a:lnTo>
                <a:lnTo>
                  <a:pt x="642429" y="1875726"/>
                </a:lnTo>
                <a:lnTo>
                  <a:pt x="686079" y="1890039"/>
                </a:lnTo>
                <a:lnTo>
                  <a:pt x="730618" y="1902294"/>
                </a:lnTo>
                <a:lnTo>
                  <a:pt x="775982" y="1912454"/>
                </a:lnTo>
                <a:lnTo>
                  <a:pt x="822134" y="1920443"/>
                </a:lnTo>
                <a:lnTo>
                  <a:pt x="869010" y="1926221"/>
                </a:lnTo>
                <a:lnTo>
                  <a:pt x="916533" y="1929726"/>
                </a:lnTo>
                <a:lnTo>
                  <a:pt x="964692" y="1930908"/>
                </a:lnTo>
                <a:lnTo>
                  <a:pt x="1012837" y="1929726"/>
                </a:lnTo>
                <a:lnTo>
                  <a:pt x="1060361" y="1926221"/>
                </a:lnTo>
                <a:lnTo>
                  <a:pt x="1107236" y="1920443"/>
                </a:lnTo>
                <a:lnTo>
                  <a:pt x="1153388" y="1912454"/>
                </a:lnTo>
                <a:lnTo>
                  <a:pt x="1198753" y="1902294"/>
                </a:lnTo>
                <a:lnTo>
                  <a:pt x="1243291" y="1890039"/>
                </a:lnTo>
                <a:lnTo>
                  <a:pt x="1286941" y="1875726"/>
                </a:lnTo>
                <a:lnTo>
                  <a:pt x="1329651" y="1859419"/>
                </a:lnTo>
                <a:lnTo>
                  <a:pt x="1371371" y="1841169"/>
                </a:lnTo>
                <a:lnTo>
                  <a:pt x="1412024" y="1821040"/>
                </a:lnTo>
                <a:lnTo>
                  <a:pt x="1451571" y="1799082"/>
                </a:lnTo>
                <a:lnTo>
                  <a:pt x="1489964" y="1775358"/>
                </a:lnTo>
                <a:lnTo>
                  <a:pt x="1527124" y="1749907"/>
                </a:lnTo>
                <a:lnTo>
                  <a:pt x="1563027" y="1722805"/>
                </a:lnTo>
                <a:lnTo>
                  <a:pt x="1597583" y="1694078"/>
                </a:lnTo>
                <a:lnTo>
                  <a:pt x="1630768" y="1663814"/>
                </a:lnTo>
                <a:lnTo>
                  <a:pt x="1662506" y="1632051"/>
                </a:lnTo>
                <a:lnTo>
                  <a:pt x="1692744" y="1598841"/>
                </a:lnTo>
                <a:lnTo>
                  <a:pt x="1721446" y="1564259"/>
                </a:lnTo>
                <a:lnTo>
                  <a:pt x="1748523" y="1528330"/>
                </a:lnTo>
                <a:lnTo>
                  <a:pt x="1773948" y="1491132"/>
                </a:lnTo>
                <a:lnTo>
                  <a:pt x="1797659" y="1452714"/>
                </a:lnTo>
                <a:lnTo>
                  <a:pt x="1819605" y="1413141"/>
                </a:lnTo>
                <a:lnTo>
                  <a:pt x="1839709" y="1372450"/>
                </a:lnTo>
                <a:lnTo>
                  <a:pt x="1857946" y="1330706"/>
                </a:lnTo>
                <a:lnTo>
                  <a:pt x="1874227" y="1287957"/>
                </a:lnTo>
                <a:lnTo>
                  <a:pt x="1888528" y="1244269"/>
                </a:lnTo>
                <a:lnTo>
                  <a:pt x="1900783" y="1199705"/>
                </a:lnTo>
                <a:lnTo>
                  <a:pt x="1910930" y="1154303"/>
                </a:lnTo>
                <a:lnTo>
                  <a:pt x="1918919" y="1108113"/>
                </a:lnTo>
                <a:lnTo>
                  <a:pt x="1924697" y="1061212"/>
                </a:lnTo>
                <a:lnTo>
                  <a:pt x="1928202" y="1013637"/>
                </a:lnTo>
                <a:lnTo>
                  <a:pt x="1929384" y="965454"/>
                </a:lnTo>
                <a:close/>
              </a:path>
            </a:pathLst>
          </a:custGeom>
          <a:solidFill>
            <a:srgbClr val="289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382636" y="3219703"/>
            <a:ext cx="1297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Trebuchet MS"/>
                <a:cs typeface="Trebuchet MS"/>
              </a:rPr>
              <a:t>Governance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14056" y="3494023"/>
            <a:ext cx="14960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solidFill>
                  <a:srgbClr val="FFFFFF"/>
                </a:solidFill>
                <a:latin typeface="Trebuchet MS"/>
                <a:cs typeface="Trebuchet MS"/>
              </a:rPr>
              <a:t>framework</a:t>
            </a:r>
            <a:r>
              <a:rPr dirty="0" sz="1800" spc="-1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 b="1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89089" y="3768039"/>
            <a:ext cx="17462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solidFill>
                  <a:srgbClr val="FFFFFF"/>
                </a:solidFill>
                <a:latin typeface="Trebuchet MS"/>
                <a:cs typeface="Trebuchet MS"/>
              </a:rPr>
              <a:t>empower</a:t>
            </a:r>
            <a:r>
              <a:rPr dirty="0" sz="1800" spc="-1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 b="1">
                <a:solidFill>
                  <a:srgbClr val="FFFFFF"/>
                </a:solidFill>
                <a:latin typeface="Trebuchet MS"/>
                <a:cs typeface="Trebuchet MS"/>
              </a:rPr>
              <a:t>teams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94861" y="1651888"/>
            <a:ext cx="4020820" cy="4032885"/>
          </a:xfrm>
          <a:custGeom>
            <a:avLst/>
            <a:gdLst/>
            <a:ahLst/>
            <a:cxnLst/>
            <a:rect l="l" t="t" r="r" b="b"/>
            <a:pathLst>
              <a:path w="4020820" h="4032885">
                <a:moveTo>
                  <a:pt x="904748" y="64897"/>
                </a:moveTo>
                <a:lnTo>
                  <a:pt x="889762" y="56553"/>
                </a:lnTo>
                <a:lnTo>
                  <a:pt x="883412" y="50673"/>
                </a:lnTo>
                <a:lnTo>
                  <a:pt x="879551" y="50863"/>
                </a:lnTo>
                <a:lnTo>
                  <a:pt x="795147" y="3810"/>
                </a:lnTo>
                <a:lnTo>
                  <a:pt x="788162" y="0"/>
                </a:lnTo>
                <a:lnTo>
                  <a:pt x="779399" y="2413"/>
                </a:lnTo>
                <a:lnTo>
                  <a:pt x="771525" y="16383"/>
                </a:lnTo>
                <a:lnTo>
                  <a:pt x="774065" y="25273"/>
                </a:lnTo>
                <a:lnTo>
                  <a:pt x="826096" y="54279"/>
                </a:lnTo>
                <a:lnTo>
                  <a:pt x="817118" y="55118"/>
                </a:lnTo>
                <a:lnTo>
                  <a:pt x="774446" y="61087"/>
                </a:lnTo>
                <a:lnTo>
                  <a:pt x="732282" y="69342"/>
                </a:lnTo>
                <a:lnTo>
                  <a:pt x="690854" y="79768"/>
                </a:lnTo>
                <a:lnTo>
                  <a:pt x="650367" y="92202"/>
                </a:lnTo>
                <a:lnTo>
                  <a:pt x="610616" y="106934"/>
                </a:lnTo>
                <a:lnTo>
                  <a:pt x="571754" y="123571"/>
                </a:lnTo>
                <a:lnTo>
                  <a:pt x="533781" y="142240"/>
                </a:lnTo>
                <a:lnTo>
                  <a:pt x="496951" y="162814"/>
                </a:lnTo>
                <a:lnTo>
                  <a:pt x="461264" y="185166"/>
                </a:lnTo>
                <a:lnTo>
                  <a:pt x="426593" y="209423"/>
                </a:lnTo>
                <a:lnTo>
                  <a:pt x="393192" y="235331"/>
                </a:lnTo>
                <a:lnTo>
                  <a:pt x="360934" y="262890"/>
                </a:lnTo>
                <a:lnTo>
                  <a:pt x="329946" y="292100"/>
                </a:lnTo>
                <a:lnTo>
                  <a:pt x="300101" y="322961"/>
                </a:lnTo>
                <a:lnTo>
                  <a:pt x="272034" y="355219"/>
                </a:lnTo>
                <a:lnTo>
                  <a:pt x="245110" y="389001"/>
                </a:lnTo>
                <a:lnTo>
                  <a:pt x="219837" y="424053"/>
                </a:lnTo>
                <a:lnTo>
                  <a:pt x="196088" y="460502"/>
                </a:lnTo>
                <a:lnTo>
                  <a:pt x="173863" y="498094"/>
                </a:lnTo>
                <a:lnTo>
                  <a:pt x="153289" y="536956"/>
                </a:lnTo>
                <a:lnTo>
                  <a:pt x="134493" y="576961"/>
                </a:lnTo>
                <a:lnTo>
                  <a:pt x="117348" y="618236"/>
                </a:lnTo>
                <a:lnTo>
                  <a:pt x="102108" y="660400"/>
                </a:lnTo>
                <a:lnTo>
                  <a:pt x="88646" y="703453"/>
                </a:lnTo>
                <a:lnTo>
                  <a:pt x="77343" y="747522"/>
                </a:lnTo>
                <a:lnTo>
                  <a:pt x="67691" y="792353"/>
                </a:lnTo>
                <a:lnTo>
                  <a:pt x="60325" y="838073"/>
                </a:lnTo>
                <a:lnTo>
                  <a:pt x="54864" y="884555"/>
                </a:lnTo>
                <a:lnTo>
                  <a:pt x="51435" y="931545"/>
                </a:lnTo>
                <a:lnTo>
                  <a:pt x="50419" y="978916"/>
                </a:lnTo>
                <a:lnTo>
                  <a:pt x="50292" y="986917"/>
                </a:lnTo>
                <a:lnTo>
                  <a:pt x="56642" y="993648"/>
                </a:lnTo>
                <a:lnTo>
                  <a:pt x="72517" y="993902"/>
                </a:lnTo>
                <a:lnTo>
                  <a:pt x="79248" y="987552"/>
                </a:lnTo>
                <a:lnTo>
                  <a:pt x="79387" y="978916"/>
                </a:lnTo>
                <a:lnTo>
                  <a:pt x="80365" y="933323"/>
                </a:lnTo>
                <a:lnTo>
                  <a:pt x="80391" y="933005"/>
                </a:lnTo>
                <a:lnTo>
                  <a:pt x="80391" y="933323"/>
                </a:lnTo>
                <a:lnTo>
                  <a:pt x="80441" y="932561"/>
                </a:lnTo>
                <a:lnTo>
                  <a:pt x="80505" y="931545"/>
                </a:lnTo>
                <a:lnTo>
                  <a:pt x="83642" y="887476"/>
                </a:lnTo>
                <a:lnTo>
                  <a:pt x="83693" y="887196"/>
                </a:lnTo>
                <a:lnTo>
                  <a:pt x="83693" y="887476"/>
                </a:lnTo>
                <a:lnTo>
                  <a:pt x="83756" y="886841"/>
                </a:lnTo>
                <a:lnTo>
                  <a:pt x="88950" y="842391"/>
                </a:lnTo>
                <a:lnTo>
                  <a:pt x="89027" y="841756"/>
                </a:lnTo>
                <a:lnTo>
                  <a:pt x="88900" y="842391"/>
                </a:lnTo>
                <a:lnTo>
                  <a:pt x="96151" y="798068"/>
                </a:lnTo>
                <a:lnTo>
                  <a:pt x="96189" y="797814"/>
                </a:lnTo>
                <a:lnTo>
                  <a:pt x="96227" y="797598"/>
                </a:lnTo>
                <a:lnTo>
                  <a:pt x="105537" y="753745"/>
                </a:lnTo>
                <a:lnTo>
                  <a:pt x="105410" y="754380"/>
                </a:lnTo>
                <a:lnTo>
                  <a:pt x="105562" y="753745"/>
                </a:lnTo>
                <a:lnTo>
                  <a:pt x="116586" y="711073"/>
                </a:lnTo>
                <a:lnTo>
                  <a:pt x="116459" y="711708"/>
                </a:lnTo>
                <a:lnTo>
                  <a:pt x="116649" y="711073"/>
                </a:lnTo>
                <a:lnTo>
                  <a:pt x="129463" y="669925"/>
                </a:lnTo>
                <a:lnTo>
                  <a:pt x="129667" y="669290"/>
                </a:lnTo>
                <a:lnTo>
                  <a:pt x="129413" y="669925"/>
                </a:lnTo>
                <a:lnTo>
                  <a:pt x="144284" y="629031"/>
                </a:lnTo>
                <a:lnTo>
                  <a:pt x="144424" y="628650"/>
                </a:lnTo>
                <a:lnTo>
                  <a:pt x="161163" y="588391"/>
                </a:lnTo>
                <a:lnTo>
                  <a:pt x="160909" y="589026"/>
                </a:lnTo>
                <a:lnTo>
                  <a:pt x="161201" y="588391"/>
                </a:lnTo>
                <a:lnTo>
                  <a:pt x="179324" y="549529"/>
                </a:lnTo>
                <a:lnTo>
                  <a:pt x="179070" y="550164"/>
                </a:lnTo>
                <a:lnTo>
                  <a:pt x="179400" y="549529"/>
                </a:lnTo>
                <a:lnTo>
                  <a:pt x="199263" y="511937"/>
                </a:lnTo>
                <a:lnTo>
                  <a:pt x="199009" y="512445"/>
                </a:lnTo>
                <a:lnTo>
                  <a:pt x="199301" y="511937"/>
                </a:lnTo>
                <a:lnTo>
                  <a:pt x="220548" y="475996"/>
                </a:lnTo>
                <a:lnTo>
                  <a:pt x="220853" y="475488"/>
                </a:lnTo>
                <a:lnTo>
                  <a:pt x="220472" y="475996"/>
                </a:lnTo>
                <a:lnTo>
                  <a:pt x="243840" y="440182"/>
                </a:lnTo>
                <a:lnTo>
                  <a:pt x="243586" y="440690"/>
                </a:lnTo>
                <a:lnTo>
                  <a:pt x="243941" y="440182"/>
                </a:lnTo>
                <a:lnTo>
                  <a:pt x="268351" y="406146"/>
                </a:lnTo>
                <a:lnTo>
                  <a:pt x="267970" y="406781"/>
                </a:lnTo>
                <a:lnTo>
                  <a:pt x="268465" y="406146"/>
                </a:lnTo>
                <a:lnTo>
                  <a:pt x="294081" y="374015"/>
                </a:lnTo>
                <a:lnTo>
                  <a:pt x="294386" y="373634"/>
                </a:lnTo>
                <a:lnTo>
                  <a:pt x="294005" y="374015"/>
                </a:lnTo>
                <a:lnTo>
                  <a:pt x="321691" y="342265"/>
                </a:lnTo>
                <a:lnTo>
                  <a:pt x="321310" y="342773"/>
                </a:lnTo>
                <a:lnTo>
                  <a:pt x="321792" y="342265"/>
                </a:lnTo>
                <a:lnTo>
                  <a:pt x="350151" y="312928"/>
                </a:lnTo>
                <a:lnTo>
                  <a:pt x="350520" y="312547"/>
                </a:lnTo>
                <a:lnTo>
                  <a:pt x="350012" y="312928"/>
                </a:lnTo>
                <a:lnTo>
                  <a:pt x="380492" y="284226"/>
                </a:lnTo>
                <a:lnTo>
                  <a:pt x="379984" y="284734"/>
                </a:lnTo>
                <a:lnTo>
                  <a:pt x="380568" y="284226"/>
                </a:lnTo>
                <a:lnTo>
                  <a:pt x="411276" y="257937"/>
                </a:lnTo>
                <a:lnTo>
                  <a:pt x="411734" y="257556"/>
                </a:lnTo>
                <a:lnTo>
                  <a:pt x="411099" y="257937"/>
                </a:lnTo>
                <a:lnTo>
                  <a:pt x="443496" y="232918"/>
                </a:lnTo>
                <a:lnTo>
                  <a:pt x="443623" y="232816"/>
                </a:lnTo>
                <a:lnTo>
                  <a:pt x="444017" y="232537"/>
                </a:lnTo>
                <a:lnTo>
                  <a:pt x="476973" y="209550"/>
                </a:lnTo>
                <a:lnTo>
                  <a:pt x="477520" y="209169"/>
                </a:lnTo>
                <a:lnTo>
                  <a:pt x="511441" y="187960"/>
                </a:lnTo>
                <a:lnTo>
                  <a:pt x="547166" y="168021"/>
                </a:lnTo>
                <a:lnTo>
                  <a:pt x="547624" y="167767"/>
                </a:lnTo>
                <a:lnTo>
                  <a:pt x="546989" y="168021"/>
                </a:lnTo>
                <a:lnTo>
                  <a:pt x="583679" y="149987"/>
                </a:lnTo>
                <a:lnTo>
                  <a:pt x="584200" y="149733"/>
                </a:lnTo>
                <a:lnTo>
                  <a:pt x="583565" y="149987"/>
                </a:lnTo>
                <a:lnTo>
                  <a:pt x="621068" y="133858"/>
                </a:lnTo>
                <a:lnTo>
                  <a:pt x="621665" y="133604"/>
                </a:lnTo>
                <a:lnTo>
                  <a:pt x="620903" y="133858"/>
                </a:lnTo>
                <a:lnTo>
                  <a:pt x="659320" y="119761"/>
                </a:lnTo>
                <a:lnTo>
                  <a:pt x="659701" y="119634"/>
                </a:lnTo>
                <a:lnTo>
                  <a:pt x="659257" y="119761"/>
                </a:lnTo>
                <a:lnTo>
                  <a:pt x="660019" y="119507"/>
                </a:lnTo>
                <a:lnTo>
                  <a:pt x="659701" y="119634"/>
                </a:lnTo>
                <a:lnTo>
                  <a:pt x="660069" y="119507"/>
                </a:lnTo>
                <a:lnTo>
                  <a:pt x="699008" y="107442"/>
                </a:lnTo>
                <a:lnTo>
                  <a:pt x="698246" y="107696"/>
                </a:lnTo>
                <a:lnTo>
                  <a:pt x="699262" y="107442"/>
                </a:lnTo>
                <a:lnTo>
                  <a:pt x="738492" y="97663"/>
                </a:lnTo>
                <a:lnTo>
                  <a:pt x="739013" y="97536"/>
                </a:lnTo>
                <a:lnTo>
                  <a:pt x="738251" y="97663"/>
                </a:lnTo>
                <a:lnTo>
                  <a:pt x="778878" y="89662"/>
                </a:lnTo>
                <a:lnTo>
                  <a:pt x="779132" y="89611"/>
                </a:lnTo>
                <a:lnTo>
                  <a:pt x="779691" y="89535"/>
                </a:lnTo>
                <a:lnTo>
                  <a:pt x="816927" y="84480"/>
                </a:lnTo>
                <a:lnTo>
                  <a:pt x="775716" y="109601"/>
                </a:lnTo>
                <a:lnTo>
                  <a:pt x="773557" y="118491"/>
                </a:lnTo>
                <a:lnTo>
                  <a:pt x="781939" y="132207"/>
                </a:lnTo>
                <a:lnTo>
                  <a:pt x="790829" y="134366"/>
                </a:lnTo>
                <a:lnTo>
                  <a:pt x="880364" y="79768"/>
                </a:lnTo>
                <a:lnTo>
                  <a:pt x="884555" y="79629"/>
                </a:lnTo>
                <a:lnTo>
                  <a:pt x="889673" y="74091"/>
                </a:lnTo>
                <a:lnTo>
                  <a:pt x="904748" y="64897"/>
                </a:lnTo>
                <a:close/>
              </a:path>
              <a:path w="4020820" h="4032885">
                <a:moveTo>
                  <a:pt x="993902" y="3911473"/>
                </a:moveTo>
                <a:lnTo>
                  <a:pt x="987552" y="3904742"/>
                </a:lnTo>
                <a:lnTo>
                  <a:pt x="932561" y="3903599"/>
                </a:lnTo>
                <a:lnTo>
                  <a:pt x="933323" y="3903599"/>
                </a:lnTo>
                <a:lnTo>
                  <a:pt x="886841" y="3900297"/>
                </a:lnTo>
                <a:lnTo>
                  <a:pt x="887476" y="3900297"/>
                </a:lnTo>
                <a:lnTo>
                  <a:pt x="842835" y="3895090"/>
                </a:lnTo>
                <a:lnTo>
                  <a:pt x="841756" y="3894963"/>
                </a:lnTo>
                <a:lnTo>
                  <a:pt x="842391" y="3895090"/>
                </a:lnTo>
                <a:lnTo>
                  <a:pt x="798207" y="3887851"/>
                </a:lnTo>
                <a:lnTo>
                  <a:pt x="797712" y="3887787"/>
                </a:lnTo>
                <a:lnTo>
                  <a:pt x="797585" y="3887762"/>
                </a:lnTo>
                <a:lnTo>
                  <a:pt x="797458" y="3887724"/>
                </a:lnTo>
                <a:lnTo>
                  <a:pt x="754468" y="3878580"/>
                </a:lnTo>
                <a:lnTo>
                  <a:pt x="754062" y="3878503"/>
                </a:lnTo>
                <a:lnTo>
                  <a:pt x="753884" y="3878453"/>
                </a:lnTo>
                <a:lnTo>
                  <a:pt x="711073" y="3867404"/>
                </a:lnTo>
                <a:lnTo>
                  <a:pt x="711708" y="3867531"/>
                </a:lnTo>
                <a:lnTo>
                  <a:pt x="711288" y="3867404"/>
                </a:lnTo>
                <a:lnTo>
                  <a:pt x="670102" y="3854577"/>
                </a:lnTo>
                <a:lnTo>
                  <a:pt x="669290" y="3854323"/>
                </a:lnTo>
                <a:lnTo>
                  <a:pt x="669925" y="3854577"/>
                </a:lnTo>
                <a:lnTo>
                  <a:pt x="629081" y="3839718"/>
                </a:lnTo>
                <a:lnTo>
                  <a:pt x="628599" y="3839553"/>
                </a:lnTo>
                <a:lnTo>
                  <a:pt x="628408" y="3839464"/>
                </a:lnTo>
                <a:lnTo>
                  <a:pt x="588391" y="3822954"/>
                </a:lnTo>
                <a:lnTo>
                  <a:pt x="589026" y="3823208"/>
                </a:lnTo>
                <a:lnTo>
                  <a:pt x="588479" y="3822954"/>
                </a:lnTo>
                <a:lnTo>
                  <a:pt x="550189" y="3804920"/>
                </a:lnTo>
                <a:lnTo>
                  <a:pt x="549986" y="3804843"/>
                </a:lnTo>
                <a:lnTo>
                  <a:pt x="549821" y="3804755"/>
                </a:lnTo>
                <a:lnTo>
                  <a:pt x="549681" y="3804666"/>
                </a:lnTo>
                <a:lnTo>
                  <a:pt x="512648" y="3785108"/>
                </a:lnTo>
                <a:lnTo>
                  <a:pt x="511937" y="3784727"/>
                </a:lnTo>
                <a:lnTo>
                  <a:pt x="512572" y="3785108"/>
                </a:lnTo>
                <a:lnTo>
                  <a:pt x="476123" y="3763518"/>
                </a:lnTo>
                <a:lnTo>
                  <a:pt x="475488" y="3763137"/>
                </a:lnTo>
                <a:lnTo>
                  <a:pt x="475996" y="3763518"/>
                </a:lnTo>
                <a:lnTo>
                  <a:pt x="440753" y="3740531"/>
                </a:lnTo>
                <a:lnTo>
                  <a:pt x="440182" y="3740150"/>
                </a:lnTo>
                <a:lnTo>
                  <a:pt x="440690" y="3740531"/>
                </a:lnTo>
                <a:lnTo>
                  <a:pt x="406146" y="3715639"/>
                </a:lnTo>
                <a:lnTo>
                  <a:pt x="406781" y="3716020"/>
                </a:lnTo>
                <a:lnTo>
                  <a:pt x="406298" y="3715639"/>
                </a:lnTo>
                <a:lnTo>
                  <a:pt x="374269" y="3690112"/>
                </a:lnTo>
                <a:lnTo>
                  <a:pt x="373634" y="3689604"/>
                </a:lnTo>
                <a:lnTo>
                  <a:pt x="374142" y="3690112"/>
                </a:lnTo>
                <a:lnTo>
                  <a:pt x="342265" y="3662299"/>
                </a:lnTo>
                <a:lnTo>
                  <a:pt x="342773" y="3662680"/>
                </a:lnTo>
                <a:lnTo>
                  <a:pt x="342366" y="3662299"/>
                </a:lnTo>
                <a:lnTo>
                  <a:pt x="313067" y="3634105"/>
                </a:lnTo>
                <a:lnTo>
                  <a:pt x="312547" y="3633597"/>
                </a:lnTo>
                <a:lnTo>
                  <a:pt x="312928" y="3634105"/>
                </a:lnTo>
                <a:lnTo>
                  <a:pt x="284226" y="3603625"/>
                </a:lnTo>
                <a:lnTo>
                  <a:pt x="284734" y="3604133"/>
                </a:lnTo>
                <a:lnTo>
                  <a:pt x="284289" y="3603625"/>
                </a:lnTo>
                <a:lnTo>
                  <a:pt x="258089" y="3573018"/>
                </a:lnTo>
                <a:lnTo>
                  <a:pt x="257721" y="3572611"/>
                </a:lnTo>
                <a:lnTo>
                  <a:pt x="257568" y="3572395"/>
                </a:lnTo>
                <a:lnTo>
                  <a:pt x="232918" y="3540506"/>
                </a:lnTo>
                <a:lnTo>
                  <a:pt x="232803" y="3540353"/>
                </a:lnTo>
                <a:lnTo>
                  <a:pt x="232562" y="3539998"/>
                </a:lnTo>
                <a:lnTo>
                  <a:pt x="209600" y="3507105"/>
                </a:lnTo>
                <a:lnTo>
                  <a:pt x="209169" y="3506470"/>
                </a:lnTo>
                <a:lnTo>
                  <a:pt x="209550" y="3507105"/>
                </a:lnTo>
                <a:lnTo>
                  <a:pt x="187972" y="3472561"/>
                </a:lnTo>
                <a:lnTo>
                  <a:pt x="187845" y="3472370"/>
                </a:lnTo>
                <a:lnTo>
                  <a:pt x="187604" y="3471926"/>
                </a:lnTo>
                <a:lnTo>
                  <a:pt x="168109" y="3437001"/>
                </a:lnTo>
                <a:lnTo>
                  <a:pt x="167767" y="3436366"/>
                </a:lnTo>
                <a:lnTo>
                  <a:pt x="168021" y="3437001"/>
                </a:lnTo>
                <a:lnTo>
                  <a:pt x="150037" y="3400425"/>
                </a:lnTo>
                <a:lnTo>
                  <a:pt x="149733" y="3399790"/>
                </a:lnTo>
                <a:lnTo>
                  <a:pt x="149987" y="3400425"/>
                </a:lnTo>
                <a:lnTo>
                  <a:pt x="133921" y="3363087"/>
                </a:lnTo>
                <a:lnTo>
                  <a:pt x="133604" y="3362325"/>
                </a:lnTo>
                <a:lnTo>
                  <a:pt x="133858" y="3363087"/>
                </a:lnTo>
                <a:lnTo>
                  <a:pt x="119786" y="3324733"/>
                </a:lnTo>
                <a:lnTo>
                  <a:pt x="119621" y="3324326"/>
                </a:lnTo>
                <a:lnTo>
                  <a:pt x="119519" y="3323971"/>
                </a:lnTo>
                <a:lnTo>
                  <a:pt x="107442" y="3284982"/>
                </a:lnTo>
                <a:lnTo>
                  <a:pt x="107696" y="3285617"/>
                </a:lnTo>
                <a:lnTo>
                  <a:pt x="107530" y="3284982"/>
                </a:lnTo>
                <a:lnTo>
                  <a:pt x="97726" y="3245866"/>
                </a:lnTo>
                <a:lnTo>
                  <a:pt x="97536" y="3245104"/>
                </a:lnTo>
                <a:lnTo>
                  <a:pt x="97663" y="3245866"/>
                </a:lnTo>
                <a:lnTo>
                  <a:pt x="89674" y="3205226"/>
                </a:lnTo>
                <a:lnTo>
                  <a:pt x="89636" y="3205048"/>
                </a:lnTo>
                <a:lnTo>
                  <a:pt x="89598" y="3204857"/>
                </a:lnTo>
                <a:lnTo>
                  <a:pt x="89547" y="3204464"/>
                </a:lnTo>
                <a:lnTo>
                  <a:pt x="84442" y="3166910"/>
                </a:lnTo>
                <a:lnTo>
                  <a:pt x="105537" y="3201416"/>
                </a:lnTo>
                <a:lnTo>
                  <a:pt x="109601" y="3208274"/>
                </a:lnTo>
                <a:lnTo>
                  <a:pt x="118618" y="3210433"/>
                </a:lnTo>
                <a:lnTo>
                  <a:pt x="125349" y="3206242"/>
                </a:lnTo>
                <a:lnTo>
                  <a:pt x="132207" y="3202051"/>
                </a:lnTo>
                <a:lnTo>
                  <a:pt x="134366" y="3193161"/>
                </a:lnTo>
                <a:lnTo>
                  <a:pt x="116078" y="3163189"/>
                </a:lnTo>
                <a:lnTo>
                  <a:pt x="103530" y="3142615"/>
                </a:lnTo>
                <a:lnTo>
                  <a:pt x="90678" y="3121533"/>
                </a:lnTo>
                <a:lnTo>
                  <a:pt x="80645" y="3105086"/>
                </a:lnTo>
                <a:lnTo>
                  <a:pt x="80645" y="3123311"/>
                </a:lnTo>
                <a:lnTo>
                  <a:pt x="80518" y="3121914"/>
                </a:lnTo>
                <a:lnTo>
                  <a:pt x="80645" y="3123311"/>
                </a:lnTo>
                <a:lnTo>
                  <a:pt x="80645" y="3105086"/>
                </a:lnTo>
                <a:lnTo>
                  <a:pt x="79756" y="3103626"/>
                </a:lnTo>
                <a:lnTo>
                  <a:pt x="79629" y="3099435"/>
                </a:lnTo>
                <a:lnTo>
                  <a:pt x="74079" y="3094317"/>
                </a:lnTo>
                <a:lnTo>
                  <a:pt x="73406" y="3093212"/>
                </a:lnTo>
                <a:lnTo>
                  <a:pt x="64897" y="3079242"/>
                </a:lnTo>
                <a:lnTo>
                  <a:pt x="56540" y="3094228"/>
                </a:lnTo>
                <a:lnTo>
                  <a:pt x="50673" y="3100578"/>
                </a:lnTo>
                <a:lnTo>
                  <a:pt x="50850" y="3104438"/>
                </a:lnTo>
                <a:lnTo>
                  <a:pt x="3810" y="3188843"/>
                </a:lnTo>
                <a:lnTo>
                  <a:pt x="0" y="3195828"/>
                </a:lnTo>
                <a:lnTo>
                  <a:pt x="2540" y="3204591"/>
                </a:lnTo>
                <a:lnTo>
                  <a:pt x="16510" y="3212465"/>
                </a:lnTo>
                <a:lnTo>
                  <a:pt x="25273" y="3209925"/>
                </a:lnTo>
                <a:lnTo>
                  <a:pt x="29210" y="3202940"/>
                </a:lnTo>
                <a:lnTo>
                  <a:pt x="54267" y="3157893"/>
                </a:lnTo>
                <a:lnTo>
                  <a:pt x="55118" y="3166910"/>
                </a:lnTo>
                <a:lnTo>
                  <a:pt x="61087" y="3209544"/>
                </a:lnTo>
                <a:lnTo>
                  <a:pt x="69342" y="3251835"/>
                </a:lnTo>
                <a:lnTo>
                  <a:pt x="79756" y="3293110"/>
                </a:lnTo>
                <a:lnTo>
                  <a:pt x="92202" y="3333623"/>
                </a:lnTo>
                <a:lnTo>
                  <a:pt x="106934" y="3373501"/>
                </a:lnTo>
                <a:lnTo>
                  <a:pt x="123571" y="3412236"/>
                </a:lnTo>
                <a:lnTo>
                  <a:pt x="142240" y="3450209"/>
                </a:lnTo>
                <a:lnTo>
                  <a:pt x="162814" y="3487039"/>
                </a:lnTo>
                <a:lnTo>
                  <a:pt x="185166" y="3522726"/>
                </a:lnTo>
                <a:lnTo>
                  <a:pt x="209423" y="3557397"/>
                </a:lnTo>
                <a:lnTo>
                  <a:pt x="235331" y="3590925"/>
                </a:lnTo>
                <a:lnTo>
                  <a:pt x="262890" y="3623183"/>
                </a:lnTo>
                <a:lnTo>
                  <a:pt x="292100" y="3654171"/>
                </a:lnTo>
                <a:lnTo>
                  <a:pt x="322961" y="3683889"/>
                </a:lnTo>
                <a:lnTo>
                  <a:pt x="355219" y="3712083"/>
                </a:lnTo>
                <a:lnTo>
                  <a:pt x="389001" y="3738880"/>
                </a:lnTo>
                <a:lnTo>
                  <a:pt x="424053" y="3764280"/>
                </a:lnTo>
                <a:lnTo>
                  <a:pt x="460502" y="3787902"/>
                </a:lnTo>
                <a:lnTo>
                  <a:pt x="498094" y="3810254"/>
                </a:lnTo>
                <a:lnTo>
                  <a:pt x="536956" y="3830701"/>
                </a:lnTo>
                <a:lnTo>
                  <a:pt x="576961" y="3849624"/>
                </a:lnTo>
                <a:lnTo>
                  <a:pt x="618236" y="3866642"/>
                </a:lnTo>
                <a:lnTo>
                  <a:pt x="660400" y="3881882"/>
                </a:lnTo>
                <a:lnTo>
                  <a:pt x="703453" y="3895344"/>
                </a:lnTo>
                <a:lnTo>
                  <a:pt x="747522" y="3906647"/>
                </a:lnTo>
                <a:lnTo>
                  <a:pt x="792353" y="3916299"/>
                </a:lnTo>
                <a:lnTo>
                  <a:pt x="838073" y="3923665"/>
                </a:lnTo>
                <a:lnTo>
                  <a:pt x="884555" y="3929126"/>
                </a:lnTo>
                <a:lnTo>
                  <a:pt x="931545" y="3932555"/>
                </a:lnTo>
                <a:lnTo>
                  <a:pt x="986917" y="3933698"/>
                </a:lnTo>
                <a:lnTo>
                  <a:pt x="993648" y="3927348"/>
                </a:lnTo>
                <a:lnTo>
                  <a:pt x="993902" y="3911473"/>
                </a:lnTo>
                <a:close/>
              </a:path>
              <a:path w="4020820" h="4032885">
                <a:moveTo>
                  <a:pt x="3940175" y="3099435"/>
                </a:moveTo>
                <a:lnTo>
                  <a:pt x="3940111" y="3100197"/>
                </a:lnTo>
                <a:lnTo>
                  <a:pt x="3940175" y="3099435"/>
                </a:lnTo>
                <a:close/>
              </a:path>
              <a:path w="4020820" h="4032885">
                <a:moveTo>
                  <a:pt x="3970274" y="3045841"/>
                </a:moveTo>
                <a:lnTo>
                  <a:pt x="3963924" y="3039110"/>
                </a:lnTo>
                <a:lnTo>
                  <a:pt x="3948049" y="3038856"/>
                </a:lnTo>
                <a:lnTo>
                  <a:pt x="3941318" y="3045206"/>
                </a:lnTo>
                <a:lnTo>
                  <a:pt x="3941165" y="3053842"/>
                </a:lnTo>
                <a:lnTo>
                  <a:pt x="3940175" y="3100197"/>
                </a:lnTo>
                <a:lnTo>
                  <a:pt x="3940048" y="3101213"/>
                </a:lnTo>
                <a:lnTo>
                  <a:pt x="3936873" y="3145917"/>
                </a:lnTo>
                <a:lnTo>
                  <a:pt x="3936873" y="3145282"/>
                </a:lnTo>
                <a:lnTo>
                  <a:pt x="3936796" y="3145917"/>
                </a:lnTo>
                <a:lnTo>
                  <a:pt x="3931539" y="3191002"/>
                </a:lnTo>
                <a:lnTo>
                  <a:pt x="3931666" y="3190367"/>
                </a:lnTo>
                <a:lnTo>
                  <a:pt x="3924414" y="3234753"/>
                </a:lnTo>
                <a:lnTo>
                  <a:pt x="3924262" y="3235452"/>
                </a:lnTo>
                <a:lnTo>
                  <a:pt x="3915041" y="3278809"/>
                </a:lnTo>
                <a:lnTo>
                  <a:pt x="3903980" y="3321812"/>
                </a:lnTo>
                <a:lnTo>
                  <a:pt x="3904107" y="3321050"/>
                </a:lnTo>
                <a:lnTo>
                  <a:pt x="3903865" y="3321812"/>
                </a:lnTo>
                <a:lnTo>
                  <a:pt x="3890899" y="3363595"/>
                </a:lnTo>
                <a:lnTo>
                  <a:pt x="3891153" y="3362960"/>
                </a:lnTo>
                <a:lnTo>
                  <a:pt x="3876129" y="3404247"/>
                </a:lnTo>
                <a:lnTo>
                  <a:pt x="3859784" y="3443732"/>
                </a:lnTo>
                <a:lnTo>
                  <a:pt x="3859479" y="3444367"/>
                </a:lnTo>
                <a:lnTo>
                  <a:pt x="3841356" y="3482848"/>
                </a:lnTo>
                <a:lnTo>
                  <a:pt x="3821303" y="3520821"/>
                </a:lnTo>
                <a:lnTo>
                  <a:pt x="3799713" y="3557270"/>
                </a:lnTo>
                <a:lnTo>
                  <a:pt x="3800094" y="3556762"/>
                </a:lnTo>
                <a:lnTo>
                  <a:pt x="3776726" y="3592703"/>
                </a:lnTo>
                <a:lnTo>
                  <a:pt x="3777107" y="3592068"/>
                </a:lnTo>
                <a:lnTo>
                  <a:pt x="3776649" y="3592703"/>
                </a:lnTo>
                <a:lnTo>
                  <a:pt x="3752215" y="3626739"/>
                </a:lnTo>
                <a:lnTo>
                  <a:pt x="3752596" y="3626104"/>
                </a:lnTo>
                <a:lnTo>
                  <a:pt x="3752088" y="3626739"/>
                </a:lnTo>
                <a:lnTo>
                  <a:pt x="3726180" y="3659251"/>
                </a:lnTo>
                <a:lnTo>
                  <a:pt x="3726688" y="3658743"/>
                </a:lnTo>
                <a:lnTo>
                  <a:pt x="3698875" y="3690493"/>
                </a:lnTo>
                <a:lnTo>
                  <a:pt x="3699256" y="3689985"/>
                </a:lnTo>
                <a:lnTo>
                  <a:pt x="3698760" y="3690493"/>
                </a:lnTo>
                <a:lnTo>
                  <a:pt x="3670173" y="3720211"/>
                </a:lnTo>
                <a:lnTo>
                  <a:pt x="3670681" y="3719830"/>
                </a:lnTo>
                <a:lnTo>
                  <a:pt x="3640201" y="3748532"/>
                </a:lnTo>
                <a:lnTo>
                  <a:pt x="3640709" y="3748024"/>
                </a:lnTo>
                <a:lnTo>
                  <a:pt x="3640112" y="3748532"/>
                </a:lnTo>
                <a:lnTo>
                  <a:pt x="3609162" y="3775037"/>
                </a:lnTo>
                <a:lnTo>
                  <a:pt x="3608933" y="3775202"/>
                </a:lnTo>
                <a:lnTo>
                  <a:pt x="3576917" y="3799954"/>
                </a:lnTo>
                <a:lnTo>
                  <a:pt x="3577082" y="3799840"/>
                </a:lnTo>
                <a:lnTo>
                  <a:pt x="3576574" y="3800221"/>
                </a:lnTo>
                <a:lnTo>
                  <a:pt x="3576917" y="3799954"/>
                </a:lnTo>
                <a:lnTo>
                  <a:pt x="3576536" y="3800221"/>
                </a:lnTo>
                <a:lnTo>
                  <a:pt x="3543046" y="3823589"/>
                </a:lnTo>
                <a:lnTo>
                  <a:pt x="3543681" y="3823208"/>
                </a:lnTo>
                <a:lnTo>
                  <a:pt x="3509137" y="3844798"/>
                </a:lnTo>
                <a:lnTo>
                  <a:pt x="3508895" y="3844937"/>
                </a:lnTo>
                <a:lnTo>
                  <a:pt x="3508451" y="3845179"/>
                </a:lnTo>
                <a:lnTo>
                  <a:pt x="3472942" y="3864991"/>
                </a:lnTo>
                <a:lnTo>
                  <a:pt x="3473577" y="3864737"/>
                </a:lnTo>
                <a:lnTo>
                  <a:pt x="3436366" y="3883025"/>
                </a:lnTo>
                <a:lnTo>
                  <a:pt x="3437001" y="3882771"/>
                </a:lnTo>
                <a:lnTo>
                  <a:pt x="3398901" y="3899027"/>
                </a:lnTo>
                <a:lnTo>
                  <a:pt x="3399663" y="3898773"/>
                </a:lnTo>
                <a:lnTo>
                  <a:pt x="3360839" y="3913022"/>
                </a:lnTo>
                <a:lnTo>
                  <a:pt x="3361309" y="3912870"/>
                </a:lnTo>
                <a:lnTo>
                  <a:pt x="3360547" y="3913124"/>
                </a:lnTo>
                <a:lnTo>
                  <a:pt x="3360839" y="3913022"/>
                </a:lnTo>
                <a:lnTo>
                  <a:pt x="3360483" y="3913124"/>
                </a:lnTo>
                <a:lnTo>
                  <a:pt x="3321431" y="3925316"/>
                </a:lnTo>
                <a:lnTo>
                  <a:pt x="3322193" y="3925062"/>
                </a:lnTo>
                <a:lnTo>
                  <a:pt x="3281680" y="3935222"/>
                </a:lnTo>
                <a:lnTo>
                  <a:pt x="3282442" y="3935095"/>
                </a:lnTo>
                <a:lnTo>
                  <a:pt x="3241433" y="3942994"/>
                </a:lnTo>
                <a:lnTo>
                  <a:pt x="3241802" y="3942943"/>
                </a:lnTo>
                <a:lnTo>
                  <a:pt x="3241040" y="3943070"/>
                </a:lnTo>
                <a:lnTo>
                  <a:pt x="3241433" y="3942994"/>
                </a:lnTo>
                <a:lnTo>
                  <a:pt x="3203587" y="3948239"/>
                </a:lnTo>
                <a:lnTo>
                  <a:pt x="3237992" y="3927221"/>
                </a:lnTo>
                <a:lnTo>
                  <a:pt x="3244850" y="3923157"/>
                </a:lnTo>
                <a:lnTo>
                  <a:pt x="3247009" y="3914140"/>
                </a:lnTo>
                <a:lnTo>
                  <a:pt x="3242818" y="3907409"/>
                </a:lnTo>
                <a:lnTo>
                  <a:pt x="3238627" y="3900551"/>
                </a:lnTo>
                <a:lnTo>
                  <a:pt x="3229737" y="3898392"/>
                </a:lnTo>
                <a:lnTo>
                  <a:pt x="3197009" y="3918356"/>
                </a:lnTo>
                <a:lnTo>
                  <a:pt x="3197009" y="3952252"/>
                </a:lnTo>
                <a:lnTo>
                  <a:pt x="3158452" y="3952265"/>
                </a:lnTo>
                <a:lnTo>
                  <a:pt x="3158109" y="3952278"/>
                </a:lnTo>
                <a:lnTo>
                  <a:pt x="3158426" y="3952265"/>
                </a:lnTo>
                <a:lnTo>
                  <a:pt x="3158591" y="3952252"/>
                </a:lnTo>
                <a:lnTo>
                  <a:pt x="3197009" y="3952252"/>
                </a:lnTo>
                <a:lnTo>
                  <a:pt x="3197009" y="3918356"/>
                </a:lnTo>
                <a:lnTo>
                  <a:pt x="3140227" y="3952976"/>
                </a:lnTo>
                <a:lnTo>
                  <a:pt x="3136011" y="3953141"/>
                </a:lnTo>
                <a:lnTo>
                  <a:pt x="3130931" y="3958653"/>
                </a:lnTo>
                <a:lnTo>
                  <a:pt x="3115818" y="3967861"/>
                </a:lnTo>
                <a:lnTo>
                  <a:pt x="3130766" y="3976192"/>
                </a:lnTo>
                <a:lnTo>
                  <a:pt x="3137154" y="3982085"/>
                </a:lnTo>
                <a:lnTo>
                  <a:pt x="3141078" y="3981932"/>
                </a:lnTo>
                <a:lnTo>
                  <a:pt x="3232404" y="4032783"/>
                </a:lnTo>
                <a:lnTo>
                  <a:pt x="3241167" y="4030268"/>
                </a:lnTo>
                <a:lnTo>
                  <a:pt x="3249041" y="4016298"/>
                </a:lnTo>
                <a:lnTo>
                  <a:pt x="3246501" y="4007485"/>
                </a:lnTo>
                <a:lnTo>
                  <a:pt x="3194240" y="3978389"/>
                </a:lnTo>
                <a:lnTo>
                  <a:pt x="3203448" y="3977475"/>
                </a:lnTo>
                <a:lnTo>
                  <a:pt x="3246120" y="3971582"/>
                </a:lnTo>
                <a:lnTo>
                  <a:pt x="3288284" y="3963428"/>
                </a:lnTo>
                <a:lnTo>
                  <a:pt x="3329686" y="3953040"/>
                </a:lnTo>
                <a:lnTo>
                  <a:pt x="3362109" y="3942943"/>
                </a:lnTo>
                <a:lnTo>
                  <a:pt x="3370199" y="3940429"/>
                </a:lnTo>
                <a:lnTo>
                  <a:pt x="3384715" y="3935095"/>
                </a:lnTo>
                <a:lnTo>
                  <a:pt x="3409950" y="3925824"/>
                </a:lnTo>
                <a:lnTo>
                  <a:pt x="3411131" y="3925316"/>
                </a:lnTo>
                <a:lnTo>
                  <a:pt x="3440201" y="3912870"/>
                </a:lnTo>
                <a:lnTo>
                  <a:pt x="3448812" y="3909187"/>
                </a:lnTo>
                <a:lnTo>
                  <a:pt x="3469983" y="3898773"/>
                </a:lnTo>
                <a:lnTo>
                  <a:pt x="3486785" y="3890518"/>
                </a:lnTo>
                <a:lnTo>
                  <a:pt x="3500640" y="3882771"/>
                </a:lnTo>
                <a:lnTo>
                  <a:pt x="3523615" y="3869944"/>
                </a:lnTo>
                <a:lnTo>
                  <a:pt x="3531920" y="3864737"/>
                </a:lnTo>
                <a:lnTo>
                  <a:pt x="3559302" y="3847592"/>
                </a:lnTo>
                <a:lnTo>
                  <a:pt x="3563289" y="3844798"/>
                </a:lnTo>
                <a:lnTo>
                  <a:pt x="3594125" y="3823208"/>
                </a:lnTo>
                <a:lnTo>
                  <a:pt x="3624376" y="3799840"/>
                </a:lnTo>
                <a:lnTo>
                  <a:pt x="3627501" y="3797427"/>
                </a:lnTo>
                <a:lnTo>
                  <a:pt x="3654107" y="3774694"/>
                </a:lnTo>
                <a:lnTo>
                  <a:pt x="3659759" y="3769868"/>
                </a:lnTo>
                <a:lnTo>
                  <a:pt x="3690747" y="3740658"/>
                </a:lnTo>
                <a:lnTo>
                  <a:pt x="3710711" y="3719830"/>
                </a:lnTo>
                <a:lnTo>
                  <a:pt x="3720338" y="3709797"/>
                </a:lnTo>
                <a:lnTo>
                  <a:pt x="3748659" y="3677539"/>
                </a:lnTo>
                <a:lnTo>
                  <a:pt x="3763619" y="3658743"/>
                </a:lnTo>
                <a:lnTo>
                  <a:pt x="3775456" y="3643884"/>
                </a:lnTo>
                <a:lnTo>
                  <a:pt x="3800856" y="3608705"/>
                </a:lnTo>
                <a:lnTo>
                  <a:pt x="3824478" y="3572256"/>
                </a:lnTo>
                <a:lnTo>
                  <a:pt x="3833685" y="3556762"/>
                </a:lnTo>
                <a:lnTo>
                  <a:pt x="3846830" y="3534664"/>
                </a:lnTo>
                <a:lnTo>
                  <a:pt x="3854437" y="3520186"/>
                </a:lnTo>
                <a:lnTo>
                  <a:pt x="3867277" y="3495802"/>
                </a:lnTo>
                <a:lnTo>
                  <a:pt x="3873512" y="3482594"/>
                </a:lnTo>
                <a:lnTo>
                  <a:pt x="3886200" y="3455797"/>
                </a:lnTo>
                <a:lnTo>
                  <a:pt x="3903218" y="3414649"/>
                </a:lnTo>
                <a:lnTo>
                  <a:pt x="3907117" y="3403854"/>
                </a:lnTo>
                <a:lnTo>
                  <a:pt x="3918458" y="3372485"/>
                </a:lnTo>
                <a:lnTo>
                  <a:pt x="3921429" y="3362960"/>
                </a:lnTo>
                <a:lnTo>
                  <a:pt x="3931920" y="3329432"/>
                </a:lnTo>
                <a:lnTo>
                  <a:pt x="3943223" y="3285236"/>
                </a:lnTo>
                <a:lnTo>
                  <a:pt x="3944696" y="3278378"/>
                </a:lnTo>
                <a:lnTo>
                  <a:pt x="3952875" y="3240405"/>
                </a:lnTo>
                <a:lnTo>
                  <a:pt x="3953789" y="3234690"/>
                </a:lnTo>
                <a:lnTo>
                  <a:pt x="3960241" y="3194685"/>
                </a:lnTo>
                <a:lnTo>
                  <a:pt x="3960749" y="3190367"/>
                </a:lnTo>
                <a:lnTo>
                  <a:pt x="3965702" y="3148330"/>
                </a:lnTo>
                <a:lnTo>
                  <a:pt x="3969131" y="3101213"/>
                </a:lnTo>
                <a:lnTo>
                  <a:pt x="3970147" y="3053842"/>
                </a:lnTo>
                <a:lnTo>
                  <a:pt x="3970274" y="3045841"/>
                </a:lnTo>
                <a:close/>
              </a:path>
              <a:path w="4020820" h="4032885">
                <a:moveTo>
                  <a:pt x="4020566" y="788162"/>
                </a:moveTo>
                <a:lnTo>
                  <a:pt x="4018153" y="779399"/>
                </a:lnTo>
                <a:lnTo>
                  <a:pt x="4004183" y="771525"/>
                </a:lnTo>
                <a:lnTo>
                  <a:pt x="3995293" y="774065"/>
                </a:lnTo>
                <a:lnTo>
                  <a:pt x="3991356" y="781050"/>
                </a:lnTo>
                <a:lnTo>
                  <a:pt x="3966222" y="826223"/>
                </a:lnTo>
                <a:lnTo>
                  <a:pt x="3965283" y="816914"/>
                </a:lnTo>
                <a:lnTo>
                  <a:pt x="3959949" y="778764"/>
                </a:lnTo>
                <a:lnTo>
                  <a:pt x="3959352" y="774446"/>
                </a:lnTo>
                <a:lnTo>
                  <a:pt x="3952367" y="738251"/>
                </a:lnTo>
                <a:lnTo>
                  <a:pt x="3951224" y="732282"/>
                </a:lnTo>
                <a:lnTo>
                  <a:pt x="3942651" y="698246"/>
                </a:lnTo>
                <a:lnTo>
                  <a:pt x="3940810" y="690880"/>
                </a:lnTo>
                <a:lnTo>
                  <a:pt x="3930993" y="659257"/>
                </a:lnTo>
                <a:lnTo>
                  <a:pt x="3928237" y="650367"/>
                </a:lnTo>
                <a:lnTo>
                  <a:pt x="3917404" y="620903"/>
                </a:lnTo>
                <a:lnTo>
                  <a:pt x="3913632" y="610616"/>
                </a:lnTo>
                <a:lnTo>
                  <a:pt x="3902049" y="583565"/>
                </a:lnTo>
                <a:lnTo>
                  <a:pt x="3896995" y="571754"/>
                </a:lnTo>
                <a:lnTo>
                  <a:pt x="3884815" y="546989"/>
                </a:lnTo>
                <a:lnTo>
                  <a:pt x="3878326" y="533781"/>
                </a:lnTo>
                <a:lnTo>
                  <a:pt x="3865829" y="511429"/>
                </a:lnTo>
                <a:lnTo>
                  <a:pt x="3857752" y="496951"/>
                </a:lnTo>
                <a:lnTo>
                  <a:pt x="3845179" y="476885"/>
                </a:lnTo>
                <a:lnTo>
                  <a:pt x="3835400" y="461264"/>
                </a:lnTo>
                <a:lnTo>
                  <a:pt x="3822954" y="443484"/>
                </a:lnTo>
                <a:lnTo>
                  <a:pt x="3811143" y="426593"/>
                </a:lnTo>
                <a:lnTo>
                  <a:pt x="3799116" y="411099"/>
                </a:lnTo>
                <a:lnTo>
                  <a:pt x="3785235" y="393192"/>
                </a:lnTo>
                <a:lnTo>
                  <a:pt x="3757676" y="360934"/>
                </a:lnTo>
                <a:lnTo>
                  <a:pt x="3747376" y="350012"/>
                </a:lnTo>
                <a:lnTo>
                  <a:pt x="3728466" y="329946"/>
                </a:lnTo>
                <a:lnTo>
                  <a:pt x="3697605" y="300228"/>
                </a:lnTo>
                <a:lnTo>
                  <a:pt x="3665347" y="272034"/>
                </a:lnTo>
                <a:lnTo>
                  <a:pt x="3660737" y="268351"/>
                </a:lnTo>
                <a:lnTo>
                  <a:pt x="3631692" y="245110"/>
                </a:lnTo>
                <a:lnTo>
                  <a:pt x="3629914" y="243840"/>
                </a:lnTo>
                <a:lnTo>
                  <a:pt x="3597389" y="220472"/>
                </a:lnTo>
                <a:lnTo>
                  <a:pt x="3596513" y="219837"/>
                </a:lnTo>
                <a:lnTo>
                  <a:pt x="3560064" y="196088"/>
                </a:lnTo>
                <a:lnTo>
                  <a:pt x="3531705" y="179324"/>
                </a:lnTo>
                <a:lnTo>
                  <a:pt x="3522472" y="173863"/>
                </a:lnTo>
                <a:lnTo>
                  <a:pt x="3483610" y="153289"/>
                </a:lnTo>
                <a:lnTo>
                  <a:pt x="3464407" y="144272"/>
                </a:lnTo>
                <a:lnTo>
                  <a:pt x="3443605" y="134493"/>
                </a:lnTo>
                <a:lnTo>
                  <a:pt x="3431413" y="129413"/>
                </a:lnTo>
                <a:lnTo>
                  <a:pt x="3402457" y="117348"/>
                </a:lnTo>
                <a:lnTo>
                  <a:pt x="3400348" y="116586"/>
                </a:lnTo>
                <a:lnTo>
                  <a:pt x="3369424" y="105410"/>
                </a:lnTo>
                <a:lnTo>
                  <a:pt x="3360293" y="102108"/>
                </a:lnTo>
                <a:lnTo>
                  <a:pt x="3341598" y="96266"/>
                </a:lnTo>
                <a:lnTo>
                  <a:pt x="3341192" y="96139"/>
                </a:lnTo>
                <a:lnTo>
                  <a:pt x="3318040" y="88900"/>
                </a:lnTo>
                <a:lnTo>
                  <a:pt x="3273044" y="77343"/>
                </a:lnTo>
                <a:lnTo>
                  <a:pt x="3228213" y="67691"/>
                </a:lnTo>
                <a:lnTo>
                  <a:pt x="3182493" y="60325"/>
                </a:lnTo>
                <a:lnTo>
                  <a:pt x="3136138" y="54864"/>
                </a:lnTo>
                <a:lnTo>
                  <a:pt x="3089021" y="51435"/>
                </a:lnTo>
                <a:lnTo>
                  <a:pt x="3033649" y="50292"/>
                </a:lnTo>
                <a:lnTo>
                  <a:pt x="3026918" y="56642"/>
                </a:lnTo>
                <a:lnTo>
                  <a:pt x="3026664" y="72517"/>
                </a:lnTo>
                <a:lnTo>
                  <a:pt x="3033014" y="79248"/>
                </a:lnTo>
                <a:lnTo>
                  <a:pt x="3088005" y="80391"/>
                </a:lnTo>
                <a:lnTo>
                  <a:pt x="3087243" y="80391"/>
                </a:lnTo>
                <a:lnTo>
                  <a:pt x="3133725" y="83693"/>
                </a:lnTo>
                <a:lnTo>
                  <a:pt x="3133090" y="83693"/>
                </a:lnTo>
                <a:lnTo>
                  <a:pt x="3178810" y="89027"/>
                </a:lnTo>
                <a:lnTo>
                  <a:pt x="3178175" y="88900"/>
                </a:lnTo>
                <a:lnTo>
                  <a:pt x="3222548" y="96151"/>
                </a:lnTo>
                <a:lnTo>
                  <a:pt x="3266605" y="105524"/>
                </a:lnTo>
                <a:lnTo>
                  <a:pt x="3309620" y="116586"/>
                </a:lnTo>
                <a:lnTo>
                  <a:pt x="3308858" y="116459"/>
                </a:lnTo>
                <a:lnTo>
                  <a:pt x="3351403" y="129667"/>
                </a:lnTo>
                <a:lnTo>
                  <a:pt x="3392093" y="144462"/>
                </a:lnTo>
                <a:lnTo>
                  <a:pt x="3431540" y="160909"/>
                </a:lnTo>
                <a:lnTo>
                  <a:pt x="3432073" y="161163"/>
                </a:lnTo>
                <a:lnTo>
                  <a:pt x="3471037" y="179324"/>
                </a:lnTo>
                <a:lnTo>
                  <a:pt x="3470402" y="179070"/>
                </a:lnTo>
                <a:lnTo>
                  <a:pt x="3508121" y="199009"/>
                </a:lnTo>
                <a:lnTo>
                  <a:pt x="3508540" y="199263"/>
                </a:lnTo>
                <a:lnTo>
                  <a:pt x="3545078" y="220853"/>
                </a:lnTo>
                <a:lnTo>
                  <a:pt x="3544570" y="220472"/>
                </a:lnTo>
                <a:lnTo>
                  <a:pt x="3580511" y="243840"/>
                </a:lnTo>
                <a:lnTo>
                  <a:pt x="3579876" y="243586"/>
                </a:lnTo>
                <a:lnTo>
                  <a:pt x="3614547" y="268351"/>
                </a:lnTo>
                <a:lnTo>
                  <a:pt x="3613912" y="267970"/>
                </a:lnTo>
                <a:lnTo>
                  <a:pt x="3647059" y="294386"/>
                </a:lnTo>
                <a:lnTo>
                  <a:pt x="3646551" y="294005"/>
                </a:lnTo>
                <a:lnTo>
                  <a:pt x="3646982" y="294386"/>
                </a:lnTo>
                <a:lnTo>
                  <a:pt x="3678301" y="321691"/>
                </a:lnTo>
                <a:lnTo>
                  <a:pt x="3677793" y="321310"/>
                </a:lnTo>
                <a:lnTo>
                  <a:pt x="3678186" y="321691"/>
                </a:lnTo>
                <a:lnTo>
                  <a:pt x="3708019" y="350520"/>
                </a:lnTo>
                <a:lnTo>
                  <a:pt x="3707638" y="350012"/>
                </a:lnTo>
                <a:lnTo>
                  <a:pt x="3736340" y="380492"/>
                </a:lnTo>
                <a:lnTo>
                  <a:pt x="3735832" y="379984"/>
                </a:lnTo>
                <a:lnTo>
                  <a:pt x="3736263" y="380492"/>
                </a:lnTo>
                <a:lnTo>
                  <a:pt x="3763010" y="411734"/>
                </a:lnTo>
                <a:lnTo>
                  <a:pt x="3762629" y="411099"/>
                </a:lnTo>
                <a:lnTo>
                  <a:pt x="3787749" y="443636"/>
                </a:lnTo>
                <a:lnTo>
                  <a:pt x="3787991" y="443992"/>
                </a:lnTo>
                <a:lnTo>
                  <a:pt x="3811397" y="477520"/>
                </a:lnTo>
                <a:lnTo>
                  <a:pt x="3832733" y="511670"/>
                </a:lnTo>
                <a:lnTo>
                  <a:pt x="3832949" y="512064"/>
                </a:lnTo>
                <a:lnTo>
                  <a:pt x="3852799" y="547624"/>
                </a:lnTo>
                <a:lnTo>
                  <a:pt x="3852545" y="546989"/>
                </a:lnTo>
                <a:lnTo>
                  <a:pt x="3870833" y="584200"/>
                </a:lnTo>
                <a:lnTo>
                  <a:pt x="3886835" y="621665"/>
                </a:lnTo>
                <a:lnTo>
                  <a:pt x="3886581" y="620903"/>
                </a:lnTo>
                <a:lnTo>
                  <a:pt x="3900817" y="659726"/>
                </a:lnTo>
                <a:lnTo>
                  <a:pt x="3900678" y="659257"/>
                </a:lnTo>
                <a:lnTo>
                  <a:pt x="3900932" y="660019"/>
                </a:lnTo>
                <a:lnTo>
                  <a:pt x="3900817" y="659726"/>
                </a:lnTo>
                <a:lnTo>
                  <a:pt x="3900906" y="660019"/>
                </a:lnTo>
                <a:lnTo>
                  <a:pt x="3912959" y="698627"/>
                </a:lnTo>
                <a:lnTo>
                  <a:pt x="3913086" y="699135"/>
                </a:lnTo>
                <a:lnTo>
                  <a:pt x="3923030" y="739013"/>
                </a:lnTo>
                <a:lnTo>
                  <a:pt x="3922903" y="738251"/>
                </a:lnTo>
                <a:lnTo>
                  <a:pt x="3930827" y="779145"/>
                </a:lnTo>
                <a:lnTo>
                  <a:pt x="3930878" y="779526"/>
                </a:lnTo>
                <a:lnTo>
                  <a:pt x="3936073" y="816914"/>
                </a:lnTo>
                <a:lnTo>
                  <a:pt x="3910965" y="775716"/>
                </a:lnTo>
                <a:lnTo>
                  <a:pt x="3902075" y="773557"/>
                </a:lnTo>
                <a:lnTo>
                  <a:pt x="3888359" y="781939"/>
                </a:lnTo>
                <a:lnTo>
                  <a:pt x="3886200" y="790829"/>
                </a:lnTo>
                <a:lnTo>
                  <a:pt x="3940797" y="880376"/>
                </a:lnTo>
                <a:lnTo>
                  <a:pt x="3940632" y="875411"/>
                </a:lnTo>
                <a:lnTo>
                  <a:pt x="3940683" y="876554"/>
                </a:lnTo>
                <a:lnTo>
                  <a:pt x="3940797" y="880376"/>
                </a:lnTo>
                <a:lnTo>
                  <a:pt x="3940937" y="884555"/>
                </a:lnTo>
                <a:lnTo>
                  <a:pt x="3946474" y="889685"/>
                </a:lnTo>
                <a:lnTo>
                  <a:pt x="3955669" y="904748"/>
                </a:lnTo>
                <a:lnTo>
                  <a:pt x="3963454" y="890778"/>
                </a:lnTo>
                <a:lnTo>
                  <a:pt x="3964013" y="889774"/>
                </a:lnTo>
                <a:lnTo>
                  <a:pt x="3969893" y="883412"/>
                </a:lnTo>
                <a:lnTo>
                  <a:pt x="3969702" y="879563"/>
                </a:lnTo>
                <a:lnTo>
                  <a:pt x="4016756" y="795147"/>
                </a:lnTo>
                <a:lnTo>
                  <a:pt x="4020566" y="7881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44500" y="3259963"/>
            <a:ext cx="220408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30" b="1">
                <a:solidFill>
                  <a:srgbClr val="0D9F91"/>
                </a:solidFill>
                <a:latin typeface="Trebuchet MS"/>
                <a:cs typeface="Trebuchet MS"/>
              </a:rPr>
              <a:t>Technology </a:t>
            </a:r>
            <a:r>
              <a:rPr dirty="0" sz="2400" spc="35" b="1">
                <a:solidFill>
                  <a:srgbClr val="0D9F91"/>
                </a:solidFill>
                <a:latin typeface="Trebuchet MS"/>
                <a:cs typeface="Trebuchet MS"/>
              </a:rPr>
              <a:t> </a:t>
            </a:r>
            <a:r>
              <a:rPr dirty="0" sz="2400" spc="25" b="1">
                <a:solidFill>
                  <a:srgbClr val="0D9F91"/>
                </a:solidFill>
                <a:latin typeface="Trebuchet MS"/>
                <a:cs typeface="Trebuchet MS"/>
              </a:rPr>
              <a:t>transformation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573894" y="3258134"/>
            <a:ext cx="220408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2400" spc="20" b="1">
                <a:solidFill>
                  <a:srgbClr val="289EFF"/>
                </a:solidFill>
                <a:latin typeface="Trebuchet MS"/>
                <a:cs typeface="Trebuchet MS"/>
              </a:rPr>
              <a:t>Business</a:t>
            </a:r>
            <a:endParaRPr sz="24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2400" spc="25" b="1">
                <a:solidFill>
                  <a:srgbClr val="289EFF"/>
                </a:solidFill>
                <a:latin typeface="Trebuchet MS"/>
                <a:cs typeface="Trebuchet MS"/>
              </a:rPr>
              <a:t>transformation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0"/>
            <a:ext cx="8271509" cy="1267460"/>
          </a:xfrm>
          <a:prstGeom prst="rect"/>
        </p:spPr>
        <p:txBody>
          <a:bodyPr wrap="square" lIns="0" tIns="3581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20"/>
              </a:spcBef>
            </a:pPr>
            <a:r>
              <a:rPr dirty="0" sz="4000" spc="-100"/>
              <a:t>T</a:t>
            </a:r>
            <a:r>
              <a:rPr dirty="0" sz="4000" spc="50"/>
              <a:t>h</a:t>
            </a:r>
            <a:r>
              <a:rPr dirty="0" sz="4000" spc="-85"/>
              <a:t>e</a:t>
            </a:r>
            <a:r>
              <a:rPr dirty="0" sz="4000" spc="-420"/>
              <a:t> </a:t>
            </a:r>
            <a:r>
              <a:rPr dirty="0" sz="4000" spc="90"/>
              <a:t>p</a:t>
            </a:r>
            <a:r>
              <a:rPr dirty="0" sz="4000" spc="20"/>
              <a:t>u</a:t>
            </a:r>
            <a:r>
              <a:rPr dirty="0" sz="4000" spc="-80"/>
              <a:t>r</a:t>
            </a:r>
            <a:r>
              <a:rPr dirty="0" sz="4000" spc="20"/>
              <a:t>s</a:t>
            </a:r>
            <a:r>
              <a:rPr dirty="0" sz="4000" spc="20"/>
              <a:t>u</a:t>
            </a:r>
            <a:r>
              <a:rPr dirty="0" sz="4000" spc="-35"/>
              <a:t>i</a:t>
            </a:r>
            <a:r>
              <a:rPr dirty="0" sz="4000" spc="60"/>
              <a:t>t</a:t>
            </a:r>
            <a:r>
              <a:rPr dirty="0" sz="4000" spc="-425"/>
              <a:t> </a:t>
            </a:r>
            <a:r>
              <a:rPr dirty="0" sz="4000" spc="70"/>
              <a:t>o</a:t>
            </a:r>
            <a:r>
              <a:rPr dirty="0" sz="4000" spc="135"/>
              <a:t>f</a:t>
            </a:r>
            <a:r>
              <a:rPr dirty="0" sz="4000" spc="-415"/>
              <a:t> </a:t>
            </a:r>
            <a:r>
              <a:rPr dirty="0" sz="4000" spc="-35"/>
              <a:t>t</a:t>
            </a:r>
            <a:r>
              <a:rPr dirty="0" sz="4000" spc="50"/>
              <a:t>h</a:t>
            </a:r>
            <a:r>
              <a:rPr dirty="0" sz="4000" spc="-85"/>
              <a:t>e</a:t>
            </a:r>
            <a:r>
              <a:rPr dirty="0" sz="4000" spc="-430"/>
              <a:t> </a:t>
            </a:r>
            <a:r>
              <a:rPr dirty="0" sz="4000" spc="-165"/>
              <a:t>“</a:t>
            </a:r>
            <a:r>
              <a:rPr dirty="0" sz="4000" spc="-35"/>
              <a:t>i</a:t>
            </a:r>
            <a:r>
              <a:rPr dirty="0" sz="4000" spc="85"/>
              <a:t>d</a:t>
            </a:r>
            <a:r>
              <a:rPr dirty="0" sz="4000" spc="-185"/>
              <a:t>e</a:t>
            </a:r>
            <a:r>
              <a:rPr dirty="0" sz="4000" spc="30"/>
              <a:t>a</a:t>
            </a:r>
            <a:r>
              <a:rPr dirty="0" sz="4000" spc="120"/>
              <a:t>l</a:t>
            </a:r>
            <a:r>
              <a:rPr dirty="0" sz="4000" spc="-70"/>
              <a:t>”</a:t>
            </a:r>
            <a:r>
              <a:rPr dirty="0" sz="4000" spc="-434"/>
              <a:t> </a:t>
            </a:r>
            <a:r>
              <a:rPr dirty="0" sz="4000" spc="85"/>
              <a:t>d</a:t>
            </a:r>
            <a:r>
              <a:rPr dirty="0" sz="4000" spc="30"/>
              <a:t>a</a:t>
            </a:r>
            <a:r>
              <a:rPr dirty="0" sz="4000" spc="-35"/>
              <a:t>t</a:t>
            </a:r>
            <a:r>
              <a:rPr dirty="0" sz="4000" spc="30"/>
              <a:t>a</a:t>
            </a:r>
            <a:r>
              <a:rPr dirty="0" sz="4000" spc="95"/>
              <a:t>b</a:t>
            </a:r>
            <a:r>
              <a:rPr dirty="0" sz="4000" spc="30"/>
              <a:t>a</a:t>
            </a:r>
            <a:r>
              <a:rPr dirty="0" sz="4000" spc="20"/>
              <a:t>s</a:t>
            </a:r>
            <a:r>
              <a:rPr dirty="0" sz="4000" spc="-85"/>
              <a:t>e</a:t>
            </a:r>
            <a:endParaRPr sz="4000"/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 spc="-20">
                <a:solidFill>
                  <a:srgbClr val="FFAD00"/>
                </a:solidFill>
              </a:rPr>
              <a:t>T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60">
                <a:solidFill>
                  <a:srgbClr val="FFAD00"/>
                </a:solidFill>
              </a:rPr>
              <a:t>H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 </a:t>
            </a:r>
            <a:r>
              <a:rPr dirty="0" sz="1200" spc="165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I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80">
                <a:solidFill>
                  <a:srgbClr val="FFAD00"/>
                </a:solidFill>
              </a:rPr>
              <a:t>D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-15">
                <a:solidFill>
                  <a:srgbClr val="FFAD00"/>
                </a:solidFill>
              </a:rPr>
              <a:t>L</a:t>
            </a:r>
            <a:r>
              <a:rPr dirty="0" sz="1200" spc="530">
                <a:solidFill>
                  <a:srgbClr val="FFAD00"/>
                </a:solidFill>
              </a:rPr>
              <a:t> </a:t>
            </a:r>
            <a:r>
              <a:rPr dirty="0" sz="1200" spc="80">
                <a:solidFill>
                  <a:srgbClr val="FFAD00"/>
                </a:solidFill>
              </a:rPr>
              <a:t>D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-20">
                <a:solidFill>
                  <a:srgbClr val="FFAD00"/>
                </a:solidFill>
              </a:rPr>
              <a:t>T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40">
                <a:solidFill>
                  <a:srgbClr val="FFAD00"/>
                </a:solidFill>
              </a:rPr>
              <a:t>B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35">
                <a:solidFill>
                  <a:srgbClr val="FFAD00"/>
                </a:solidFill>
              </a:rPr>
              <a:t>A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85">
                <a:solidFill>
                  <a:srgbClr val="FFAD00"/>
                </a:solidFill>
              </a:rPr>
              <a:t>S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 </a:t>
            </a:r>
            <a:r>
              <a:rPr dirty="0" sz="1200" spc="140">
                <a:solidFill>
                  <a:srgbClr val="FFAD00"/>
                </a:solidFill>
              </a:rPr>
              <a:t> </a:t>
            </a:r>
            <a:r>
              <a:rPr dirty="0" sz="1200" spc="85">
                <a:solidFill>
                  <a:srgbClr val="FFAD00"/>
                </a:solidFill>
              </a:rPr>
              <a:t>S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60">
                <a:solidFill>
                  <a:srgbClr val="FFAD00"/>
                </a:solidFill>
              </a:rPr>
              <a:t>H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110">
                <a:solidFill>
                  <a:srgbClr val="FFAD00"/>
                </a:solidFill>
              </a:rPr>
              <a:t>O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55">
                <a:solidFill>
                  <a:srgbClr val="FFAD00"/>
                </a:solidFill>
              </a:rPr>
              <a:t>U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-15">
                <a:solidFill>
                  <a:srgbClr val="FFAD00"/>
                </a:solidFill>
              </a:rPr>
              <a:t>L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80">
                <a:solidFill>
                  <a:srgbClr val="FFAD00"/>
                </a:solidFill>
              </a:rPr>
              <a:t>D </a:t>
            </a:r>
            <a:r>
              <a:rPr dirty="0" sz="1200" spc="105">
                <a:solidFill>
                  <a:srgbClr val="FFAD00"/>
                </a:solidFill>
              </a:rPr>
              <a:t> </a:t>
            </a:r>
            <a:r>
              <a:rPr dirty="0" sz="1200" spc="80">
                <a:solidFill>
                  <a:srgbClr val="FFAD00"/>
                </a:solidFill>
              </a:rPr>
              <a:t>D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110">
                <a:solidFill>
                  <a:srgbClr val="FFAD00"/>
                </a:solidFill>
              </a:rPr>
              <a:t>O</a:t>
            </a:r>
            <a:r>
              <a:rPr dirty="0" sz="1200" spc="54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V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30">
                <a:solidFill>
                  <a:srgbClr val="FFAD00"/>
                </a:solidFill>
              </a:rPr>
              <a:t>R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20">
                <a:solidFill>
                  <a:srgbClr val="FFAD00"/>
                </a:solidFill>
              </a:rPr>
              <a:t>Y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-20">
                <a:solidFill>
                  <a:srgbClr val="FFAD00"/>
                </a:solidFill>
              </a:rPr>
              <a:t>T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60">
                <a:solidFill>
                  <a:srgbClr val="FFAD00"/>
                </a:solidFill>
              </a:rPr>
              <a:t>H</a:t>
            </a:r>
            <a:r>
              <a:rPr dirty="0" sz="1200" spc="-60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I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75">
                <a:solidFill>
                  <a:srgbClr val="FFAD00"/>
                </a:solidFill>
              </a:rPr>
              <a:t>N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45">
                <a:solidFill>
                  <a:srgbClr val="FFAD00"/>
                </a:solidFill>
              </a:rPr>
              <a:t>G </a:t>
            </a:r>
            <a:r>
              <a:rPr dirty="0" sz="1200" spc="114">
                <a:solidFill>
                  <a:srgbClr val="FFAD00"/>
                </a:solidFill>
              </a:rPr>
              <a:t> </a:t>
            </a:r>
            <a:r>
              <a:rPr dirty="0" sz="1200" spc="80">
                <a:solidFill>
                  <a:srgbClr val="FFAD00"/>
                </a:solidFill>
              </a:rPr>
              <a:t>W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10">
                <a:solidFill>
                  <a:srgbClr val="FFAD00"/>
                </a:solidFill>
              </a:rPr>
              <a:t>E</a:t>
            </a:r>
            <a:r>
              <a:rPr dirty="0" sz="1200" spc="-65">
                <a:solidFill>
                  <a:srgbClr val="FFAD00"/>
                </a:solidFill>
              </a:rPr>
              <a:t> </a:t>
            </a:r>
            <a:r>
              <a:rPr dirty="0" sz="1200" spc="-15">
                <a:solidFill>
                  <a:srgbClr val="FFAD00"/>
                </a:solidFill>
              </a:rPr>
              <a:t>L</a:t>
            </a:r>
            <a:r>
              <a:rPr dirty="0" sz="1200" spc="-70">
                <a:solidFill>
                  <a:srgbClr val="FFAD00"/>
                </a:solidFill>
              </a:rPr>
              <a:t> </a:t>
            </a:r>
            <a:r>
              <a:rPr dirty="0" sz="1200" spc="-15">
                <a:solidFill>
                  <a:srgbClr val="FFAD00"/>
                </a:solidFill>
              </a:rPr>
              <a:t>L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1019657" y="3210509"/>
            <a:ext cx="2165350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Supports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 b="1">
                <a:solidFill>
                  <a:srgbClr val="FFAD00"/>
                </a:solidFill>
                <a:latin typeface="Trebuchet MS"/>
                <a:cs typeface="Trebuchet MS"/>
              </a:rPr>
              <a:t>all</a:t>
            </a:r>
            <a:r>
              <a:rPr dirty="0" sz="1800" spc="-8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spc="25" b="1">
                <a:solidFill>
                  <a:srgbClr val="FFAD00"/>
                </a:solidFill>
                <a:latin typeface="Trebuchet MS"/>
                <a:cs typeface="Trebuchet MS"/>
              </a:rPr>
              <a:t>storage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(data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types)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40" b="1">
                <a:solidFill>
                  <a:srgbClr val="FFAD00"/>
                </a:solidFill>
                <a:latin typeface="Trebuchet MS"/>
                <a:cs typeface="Trebuchet MS"/>
              </a:rPr>
              <a:t>all</a:t>
            </a:r>
            <a:r>
              <a:rPr dirty="0" sz="1800" spc="-7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FFAD00"/>
                </a:solidFill>
                <a:latin typeface="Trebuchet MS"/>
                <a:cs typeface="Trebuchet MS"/>
              </a:rPr>
              <a:t>access</a:t>
            </a:r>
            <a:r>
              <a:rPr dirty="0" sz="1800" spc="-8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AD00"/>
                </a:solidFill>
                <a:latin typeface="Trebuchet MS"/>
                <a:cs typeface="Trebuchet MS"/>
              </a:rPr>
              <a:t>patterns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0727" y="3210509"/>
            <a:ext cx="2550795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Provides </a:t>
            </a:r>
            <a:r>
              <a:rPr dirty="0" sz="1800" spc="20" b="1">
                <a:solidFill>
                  <a:srgbClr val="FFAD00"/>
                </a:solidFill>
                <a:latin typeface="Trebuchet MS"/>
                <a:cs typeface="Trebuchet MS"/>
              </a:rPr>
              <a:t>limitless </a:t>
            </a:r>
            <a:r>
              <a:rPr dirty="0" sz="1800" spc="2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spc="10" b="1">
                <a:solidFill>
                  <a:srgbClr val="FFAD00"/>
                </a:solidFill>
                <a:latin typeface="Trebuchet MS"/>
                <a:cs typeface="Trebuchet MS"/>
              </a:rPr>
              <a:t>scalability</a:t>
            </a:r>
            <a:r>
              <a:rPr dirty="0" sz="1800" spc="-9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tolerates </a:t>
            </a:r>
            <a:r>
              <a:rPr dirty="0" sz="1800" spc="-5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 b="1">
                <a:solidFill>
                  <a:srgbClr val="FFAD00"/>
                </a:solidFill>
                <a:latin typeface="Trebuchet MS"/>
                <a:cs typeface="Trebuchet MS"/>
              </a:rPr>
              <a:t>load</a:t>
            </a:r>
            <a:r>
              <a:rPr dirty="0" sz="1800" spc="-7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spc="10" b="1">
                <a:solidFill>
                  <a:srgbClr val="FFAD00"/>
                </a:solidFill>
                <a:latin typeface="Trebuchet MS"/>
                <a:cs typeface="Trebuchet MS"/>
              </a:rPr>
              <a:t>variability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9657" y="4353305"/>
            <a:ext cx="2021839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Implements </a:t>
            </a:r>
            <a:r>
              <a:rPr dirty="0" sz="1800" spc="60" b="1">
                <a:solidFill>
                  <a:srgbClr val="FFAD00"/>
                </a:solidFill>
                <a:latin typeface="Trebuchet MS"/>
                <a:cs typeface="Trebuchet MS"/>
              </a:rPr>
              <a:t>ACID </a:t>
            </a:r>
            <a:r>
              <a:rPr dirty="0" sz="1800" spc="6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spc="5" b="1">
                <a:solidFill>
                  <a:srgbClr val="FFAD00"/>
                </a:solidFill>
                <a:latin typeface="Trebuchet MS"/>
                <a:cs typeface="Trebuchet MS"/>
              </a:rPr>
              <a:t>transactions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0" b="1">
                <a:solidFill>
                  <a:srgbClr val="FFAD00"/>
                </a:solidFill>
                <a:latin typeface="Trebuchet MS"/>
                <a:cs typeface="Trebuchet MS"/>
              </a:rPr>
              <a:t>stron</a:t>
            </a:r>
            <a:r>
              <a:rPr dirty="0" sz="1800" spc="165" b="1">
                <a:solidFill>
                  <a:srgbClr val="FFAD00"/>
                </a:solidFill>
                <a:latin typeface="Trebuchet MS"/>
                <a:cs typeface="Trebuchet MS"/>
              </a:rPr>
              <a:t>g</a:t>
            </a:r>
            <a:r>
              <a:rPr dirty="0" sz="1800" spc="-7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spc="10" b="1">
                <a:solidFill>
                  <a:srgbClr val="FFAD00"/>
                </a:solidFill>
                <a:latin typeface="Trebuchet MS"/>
                <a:cs typeface="Trebuchet MS"/>
              </a:rPr>
              <a:t>con</a:t>
            </a:r>
            <a:r>
              <a:rPr dirty="0" sz="1800" spc="10" b="1">
                <a:solidFill>
                  <a:srgbClr val="FFAD00"/>
                </a:solidFill>
                <a:latin typeface="Trebuchet MS"/>
                <a:cs typeface="Trebuchet MS"/>
              </a:rPr>
              <a:t>s</a:t>
            </a:r>
            <a:r>
              <a:rPr dirty="0" sz="1800" spc="-15" b="1">
                <a:solidFill>
                  <a:srgbClr val="FFAD00"/>
                </a:solidFill>
                <a:latin typeface="Trebuchet MS"/>
                <a:cs typeface="Trebuchet MS"/>
              </a:rPr>
              <a:t>istency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00727" y="4382211"/>
            <a:ext cx="222631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 b="1">
                <a:solidFill>
                  <a:srgbClr val="FFAD00"/>
                </a:solidFill>
                <a:latin typeface="Trebuchet MS"/>
                <a:cs typeface="Trebuchet MS"/>
              </a:rPr>
              <a:t>highly</a:t>
            </a:r>
            <a:r>
              <a:rPr dirty="0" sz="1800" spc="-114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spc="15" b="1">
                <a:solidFill>
                  <a:srgbClr val="FFAD00"/>
                </a:solidFill>
                <a:latin typeface="Trebuchet MS"/>
                <a:cs typeface="Trebuchet MS"/>
              </a:rPr>
              <a:t>performant </a:t>
            </a:r>
            <a:r>
              <a:rPr dirty="0" sz="1800" spc="-52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regardless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query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complexity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81390" y="3209925"/>
            <a:ext cx="258254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dirty="0" sz="1800" spc="15" b="1">
                <a:solidFill>
                  <a:srgbClr val="FFAD00"/>
                </a:solidFill>
                <a:latin typeface="Trebuchet MS"/>
                <a:cs typeface="Trebuchet MS"/>
              </a:rPr>
              <a:t>continuously </a:t>
            </a:r>
            <a:r>
              <a:rPr dirty="0" sz="1800" spc="20" b="1">
                <a:solidFill>
                  <a:srgbClr val="FFAD00"/>
                </a:solidFill>
                <a:latin typeface="Trebuchet MS"/>
                <a:cs typeface="Trebuchet MS"/>
              </a:rPr>
              <a:t> available</a:t>
            </a:r>
            <a:r>
              <a:rPr dirty="0" sz="1800" spc="-7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(no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downtime)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81390" y="4093845"/>
            <a:ext cx="25577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dirty="0" sz="1800" spc="25" b="1">
                <a:solidFill>
                  <a:srgbClr val="FFAD00"/>
                </a:solidFill>
                <a:latin typeface="Trebuchet MS"/>
                <a:cs typeface="Trebuchet MS"/>
              </a:rPr>
              <a:t>simple </a:t>
            </a:r>
            <a:r>
              <a:rPr dirty="0" sz="1800" spc="35" b="1">
                <a:solidFill>
                  <a:srgbClr val="FFAD00"/>
                </a:solidFill>
                <a:latin typeface="Trebuchet MS"/>
                <a:cs typeface="Trebuchet MS"/>
              </a:rPr>
              <a:t>and </a:t>
            </a:r>
            <a:r>
              <a:rPr dirty="0" sz="1800" spc="-5" b="1">
                <a:solidFill>
                  <a:srgbClr val="FFAD00"/>
                </a:solidFill>
                <a:latin typeface="Trebuchet MS"/>
                <a:cs typeface="Trebuchet MS"/>
              </a:rPr>
              <a:t>easy </a:t>
            </a:r>
            <a:r>
              <a:rPr dirty="0" sz="1800" spc="20" b="1">
                <a:solidFill>
                  <a:srgbClr val="FFAD00"/>
                </a:solidFill>
                <a:latin typeface="Trebuchet MS"/>
                <a:cs typeface="Trebuchet MS"/>
              </a:rPr>
              <a:t>to </a:t>
            </a:r>
            <a:r>
              <a:rPr dirty="0" sz="1800" spc="2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spc="-45" b="1">
                <a:solidFill>
                  <a:srgbClr val="FFAD00"/>
                </a:solidFill>
                <a:latin typeface="Trebuchet MS"/>
                <a:cs typeface="Trebuchet MS"/>
              </a:rPr>
              <a:t>use,</a:t>
            </a:r>
            <a:r>
              <a:rPr dirty="0" sz="1800" spc="-9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spc="-35" b="1">
                <a:solidFill>
                  <a:srgbClr val="FFAD00"/>
                </a:solidFill>
                <a:latin typeface="Trebuchet MS"/>
                <a:cs typeface="Trebuchet MS"/>
              </a:rPr>
              <a:t>tune,</a:t>
            </a:r>
            <a:r>
              <a:rPr dirty="0" sz="1800" spc="-9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spc="35" b="1">
                <a:solidFill>
                  <a:srgbClr val="FFAD00"/>
                </a:solidFill>
                <a:latin typeface="Trebuchet MS"/>
                <a:cs typeface="Trebuchet MS"/>
              </a:rPr>
              <a:t>and</a:t>
            </a:r>
            <a:r>
              <a:rPr dirty="0" sz="1800" spc="-9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800" spc="25" b="1">
                <a:solidFill>
                  <a:srgbClr val="FFAD00"/>
                </a:solidFill>
                <a:latin typeface="Trebuchet MS"/>
                <a:cs typeface="Trebuchet MS"/>
              </a:rPr>
              <a:t>maintain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81390" y="4977765"/>
            <a:ext cx="1710689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AD00"/>
                </a:solidFill>
                <a:latin typeface="Trebuchet MS"/>
                <a:cs typeface="Trebuchet MS"/>
              </a:rPr>
              <a:t>cost</a:t>
            </a:r>
            <a:r>
              <a:rPr dirty="0" sz="1800" spc="55" b="1">
                <a:solidFill>
                  <a:srgbClr val="FFAD00"/>
                </a:solidFill>
                <a:latin typeface="Trebuchet MS"/>
                <a:cs typeface="Trebuchet MS"/>
              </a:rPr>
              <a:t>-</a:t>
            </a:r>
            <a:r>
              <a:rPr dirty="0" sz="1800" b="1">
                <a:solidFill>
                  <a:srgbClr val="FFAD00"/>
                </a:solidFill>
                <a:latin typeface="Trebuchet MS"/>
                <a:cs typeface="Trebuchet MS"/>
              </a:rPr>
              <a:t>ef</a:t>
            </a:r>
            <a:r>
              <a:rPr dirty="0" sz="1800" spc="-10" b="1">
                <a:solidFill>
                  <a:srgbClr val="FFAD00"/>
                </a:solidFill>
                <a:latin typeface="Trebuchet MS"/>
                <a:cs typeface="Trebuchet MS"/>
              </a:rPr>
              <a:t>f</a:t>
            </a:r>
            <a:r>
              <a:rPr dirty="0" sz="1800" spc="-35" b="1">
                <a:solidFill>
                  <a:srgbClr val="FFAD00"/>
                </a:solidFill>
                <a:latin typeface="Trebuchet MS"/>
                <a:cs typeface="Trebuchet MS"/>
              </a:rPr>
              <a:t>ective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AD00"/>
                </a:solidFill>
                <a:latin typeface="Trebuchet MS"/>
                <a:cs typeface="Trebuchet MS"/>
              </a:rPr>
              <a:t>predictable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9657" y="2079751"/>
            <a:ext cx="1451610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30" b="1">
                <a:solidFill>
                  <a:srgbClr val="FFFFFF"/>
                </a:solidFill>
                <a:latin typeface="Trebuchet MS"/>
                <a:cs typeface="Trebuchet MS"/>
              </a:rPr>
              <a:t>Innovati</a:t>
            </a:r>
            <a:r>
              <a:rPr dirty="0" sz="2200" spc="50" b="1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200" spc="45" b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200" spc="-1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35" b="1">
                <a:solidFill>
                  <a:srgbClr val="FFFFFF"/>
                </a:solidFill>
                <a:latin typeface="Trebuchet MS"/>
                <a:cs typeface="Trebuchet MS"/>
              </a:rPr>
              <a:t>agility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32510" y="2897885"/>
            <a:ext cx="2672715" cy="0"/>
          </a:xfrm>
          <a:custGeom>
            <a:avLst/>
            <a:gdLst/>
            <a:ahLst/>
            <a:cxnLst/>
            <a:rect l="l" t="t" r="r" b="b"/>
            <a:pathLst>
              <a:path w="2672715" h="0">
                <a:moveTo>
                  <a:pt x="0" y="0"/>
                </a:moveTo>
                <a:lnTo>
                  <a:pt x="2672461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800727" y="2079751"/>
            <a:ext cx="1931035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200" spc="45" b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200" spc="-1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15" b="1">
                <a:solidFill>
                  <a:srgbClr val="FFFFFF"/>
                </a:solidFill>
                <a:latin typeface="Trebuchet MS"/>
                <a:cs typeface="Trebuchet MS"/>
              </a:rPr>
              <a:t>scalability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13553" y="2897885"/>
            <a:ext cx="2672715" cy="0"/>
          </a:xfrm>
          <a:custGeom>
            <a:avLst/>
            <a:gdLst/>
            <a:ahLst/>
            <a:cxnLst/>
            <a:rect l="l" t="t" r="r" b="b"/>
            <a:pathLst>
              <a:path w="2672715" h="0">
                <a:moveTo>
                  <a:pt x="0" y="0"/>
                </a:moveTo>
                <a:lnTo>
                  <a:pt x="2672461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581390" y="2079751"/>
            <a:ext cx="2418080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 b="1">
                <a:solidFill>
                  <a:srgbClr val="FFFFFF"/>
                </a:solidFill>
                <a:latin typeface="Trebuchet MS"/>
                <a:cs typeface="Trebuchet MS"/>
              </a:rPr>
              <a:t>Cost-effective</a:t>
            </a:r>
            <a:r>
              <a:rPr dirty="0" sz="2200" spc="-1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45" b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200" spc="-10" b="1">
                <a:solidFill>
                  <a:srgbClr val="FFFFFF"/>
                </a:solidFill>
                <a:latin typeface="Trebuchet MS"/>
                <a:cs typeface="Trebuchet MS"/>
              </a:rPr>
              <a:t>easy</a:t>
            </a:r>
            <a:r>
              <a:rPr dirty="0" sz="2200" spc="-1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25" b="1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200" spc="-1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55" b="1">
                <a:solidFill>
                  <a:srgbClr val="FFFFFF"/>
                </a:solidFill>
                <a:latin typeface="Trebuchet MS"/>
                <a:cs typeface="Trebuchet MS"/>
              </a:rPr>
              <a:t>manage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593073" y="2897885"/>
            <a:ext cx="2672715" cy="0"/>
          </a:xfrm>
          <a:custGeom>
            <a:avLst/>
            <a:gdLst/>
            <a:ahLst/>
            <a:cxnLst/>
            <a:rect l="l" t="t" r="r" b="b"/>
            <a:pathLst>
              <a:path w="2672715" h="0">
                <a:moveTo>
                  <a:pt x="0" y="0"/>
                </a:moveTo>
                <a:lnTo>
                  <a:pt x="2672460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9505950" y="5914579"/>
            <a:ext cx="2206625" cy="45085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800" spc="-33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3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3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more!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2024-05-15T04:07:15Z</dcterms:created>
  <dcterms:modified xsi:type="dcterms:W3CDTF">2024-05-15T04:07:15Z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2024-05-15T00:00:00Z</vt:filetime>
  </property>
</Properties>
</file>